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 Black" panose="020B0604020202020204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708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4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52622" y="10194"/>
            <a:ext cx="6756257" cy="6857903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111624" y="943630"/>
            <a:ext cx="6920753" cy="274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0" i="0" u="none" strike="noStrike" cap="none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Trend</a:t>
            </a:r>
            <a:endParaRPr sz="19500" i="0" u="none" strike="noStrike" cap="none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04775" y="3256124"/>
            <a:ext cx="6662400" cy="220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0" i="0" u="none" strike="noStrike" cap="none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AI</a:t>
            </a:r>
            <a:endParaRPr sz="195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Roboto Black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Tu</cp:lastModifiedBy>
  <cp:revision>4</cp:revision>
  <dcterms:modified xsi:type="dcterms:W3CDTF">2018-11-15T04:34:58Z</dcterms:modified>
</cp:coreProperties>
</file>