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Impact" panose="020B0806030902050204" pitchFamily="34" charset="0"/>
      <p:regular r:id="rId4"/>
    </p:embeddedFont>
    <p:embeddedFont>
      <p:font typeface="Roboto Black" panose="020B0604020202020204" charset="0"/>
      <p:bold r:id="rId5"/>
      <p:bold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52621" y="10194"/>
            <a:ext cx="6823820" cy="6823723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152621" y="509730"/>
            <a:ext cx="6920753" cy="311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Trend</a:t>
            </a:r>
            <a:endParaRPr sz="19500" i="0" u="none" strike="noStrike" cap="none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45772" y="3206236"/>
            <a:ext cx="6662400" cy="302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AI</a:t>
            </a:r>
            <a:endParaRPr sz="19500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Impact</vt:lpstr>
      <vt:lpstr>Roboto Black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8</cp:revision>
  <dcterms:modified xsi:type="dcterms:W3CDTF">2018-11-15T05:23:34Z</dcterms:modified>
</cp:coreProperties>
</file>