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857F6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76200"/>
            <a:ext cx="9144000" cy="7086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Alex Tu</cp:lastModifiedBy>
  <cp:revision>37</cp:revision>
  <dcterms:created xsi:type="dcterms:W3CDTF">2015-07-29T06:40:21Z</dcterms:created>
  <dcterms:modified xsi:type="dcterms:W3CDTF">2018-11-03T05:08:11Z</dcterms:modified>
</cp:coreProperties>
</file>