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857F6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04999"/>
            <a:ext cx="4114800" cy="4114800"/>
          </a:xfrm>
          <a:prstGeom prst="rect">
            <a:avLst/>
          </a:prstGeom>
          <a:solidFill>
            <a:srgbClr val="33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3352800"/>
            <a:ext cx="4128597" cy="1200329"/>
            <a:chOff x="2757330" y="3352800"/>
            <a:chExt cx="3958356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2757330" y="3352800"/>
              <a:ext cx="2649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Trend</a:t>
              </a:r>
              <a:endParaRPr lang="en-US" sz="72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47715" y="3352800"/>
              <a:ext cx="14679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AI</a:t>
              </a:r>
              <a:endParaRPr lang="en-US" sz="72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Alex Tu</cp:lastModifiedBy>
  <cp:revision>36</cp:revision>
  <dcterms:created xsi:type="dcterms:W3CDTF">2015-07-29T06:40:21Z</dcterms:created>
  <dcterms:modified xsi:type="dcterms:W3CDTF">2018-11-03T05:01:29Z</dcterms:modified>
</cp:coreProperties>
</file>