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4999"/>
            <a:ext cx="4114800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3352800"/>
            <a:ext cx="4128597" cy="1200329"/>
            <a:chOff x="2757330" y="3352800"/>
            <a:chExt cx="395835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2757330" y="3352800"/>
              <a:ext cx="2649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Trend</a:t>
              </a:r>
              <a:endParaRPr lang="en-US" sz="7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47715" y="3352800"/>
              <a:ext cx="14679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3399FF"/>
                  </a:solidFill>
                  <a:latin typeface="Georgia" panose="02040502050405020303" pitchFamily="18" charset="0"/>
                </a:rPr>
                <a:t>AI</a:t>
              </a:r>
              <a:endParaRPr lang="en-US" sz="7200" dirty="0">
                <a:solidFill>
                  <a:srgbClr val="3399FF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37</cp:revision>
  <dcterms:created xsi:type="dcterms:W3CDTF">2015-07-29T06:40:21Z</dcterms:created>
  <dcterms:modified xsi:type="dcterms:W3CDTF">2018-11-03T21:55:55Z</dcterms:modified>
</cp:coreProperties>
</file>