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3220" y="1600200"/>
            <a:ext cx="3429000" cy="3352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00" dirty="0">
              <a:latin typeface="Script MT Bold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0645121">
            <a:off x="2742582" y="2470010"/>
            <a:ext cx="3750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Trends</a:t>
            </a:r>
            <a:endParaRPr lang="en-US" sz="8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Script MT Bold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31</cp:revision>
  <dcterms:created xsi:type="dcterms:W3CDTF">2015-07-29T06:40:21Z</dcterms:created>
  <dcterms:modified xsi:type="dcterms:W3CDTF">2018-10-18T04:26:47Z</dcterms:modified>
</cp:coreProperties>
</file>