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780108"/>
          </a:xfrm>
        </p:spPr>
        <p:txBody>
          <a:bodyPr/>
          <a:lstStyle/>
          <a:p>
            <a:r>
              <a:rPr lang="en-US" dirty="0" smtClean="0"/>
              <a:t>Báo cáo bài tập lớn môn công nghệ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781800" cy="3429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Đề tài: Web đọc truyện tranh</a:t>
            </a:r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Thành viên nhóm:  Phan Văn Chunng</a:t>
            </a:r>
          </a:p>
          <a:p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                          Đỗ Tiến Tuấn</a:t>
            </a:r>
          </a:p>
          <a:p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                            Ngô Thị Huyền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905000"/>
            <a:ext cx="7408333" cy="601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Sơ đồ cấu trúc csdl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</a:t>
            </a:r>
            <a:r>
              <a:rPr lang="en-US" dirty="0" smtClean="0">
                <a:latin typeface="+mn-lt"/>
              </a:rPr>
              <a:t>.Cơ sở dữ liệu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81100"/>
              </p:ext>
            </p:extLst>
          </p:nvPr>
        </p:nvGraphicFramePr>
        <p:xfrm>
          <a:off x="228600" y="2438400"/>
          <a:ext cx="1406236" cy="1737360"/>
        </p:xfrm>
        <a:graphic>
          <a:graphicData uri="http://schemas.openxmlformats.org/drawingml/2006/table">
            <a:tbl>
              <a:tblPr/>
              <a:tblGrid>
                <a:gridCol w="1406236"/>
              </a:tblGrid>
              <a:tr h="14478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i="0" dirty="0" smtClean="0"/>
                        <a:t>User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  <a:r>
                        <a:rPr lang="en-US" u="sng" baseline="0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password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Hoten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email</a:t>
                      </a:r>
                      <a:br>
                        <a:rPr lang="en-US" baseline="0" dirty="0" smtClean="0"/>
                      </a:b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80542"/>
              </p:ext>
            </p:extLst>
          </p:nvPr>
        </p:nvGraphicFramePr>
        <p:xfrm>
          <a:off x="228600" y="4495800"/>
          <a:ext cx="1454727" cy="2133600"/>
        </p:xfrm>
        <a:graphic>
          <a:graphicData uri="http://schemas.openxmlformats.org/drawingml/2006/table">
            <a:tbl>
              <a:tblPr/>
              <a:tblGrid>
                <a:gridCol w="1454727"/>
              </a:tblGrid>
              <a:tr h="213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AdminUser</a:t>
                      </a:r>
                    </a:p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Username</a:t>
                      </a:r>
                    </a:p>
                    <a:p>
                      <a:r>
                        <a:rPr lang="en-US" dirty="0" smtClean="0"/>
                        <a:t>Password</a:t>
                      </a:r>
                    </a:p>
                    <a:p>
                      <a:r>
                        <a:rPr lang="en-US" dirty="0" smtClean="0"/>
                        <a:t>Hoten</a:t>
                      </a:r>
                    </a:p>
                    <a:p>
                      <a:r>
                        <a:rPr lang="en-US" dirty="0" smtClean="0"/>
                        <a:t>Thongtin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49960"/>
              </p:ext>
            </p:extLst>
          </p:nvPr>
        </p:nvGraphicFramePr>
        <p:xfrm>
          <a:off x="2313709" y="2493819"/>
          <a:ext cx="1704109" cy="706582"/>
        </p:xfrm>
        <a:graphic>
          <a:graphicData uri="http://schemas.openxmlformats.org/drawingml/2006/table">
            <a:tbl>
              <a:tblPr/>
              <a:tblGrid>
                <a:gridCol w="1704109"/>
              </a:tblGrid>
              <a:tr h="706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Thể loại</a:t>
                      </a:r>
                      <a:r>
                        <a:rPr lang="en-US" b="1" baseline="0" dirty="0" smtClean="0"/>
                        <a:t> </a:t>
                      </a:r>
                    </a:p>
                    <a:p>
                      <a:pPr algn="l"/>
                      <a:r>
                        <a:rPr lang="en-US" b="0" u="sng" baseline="0" dirty="0" smtClean="0">
                          <a:solidFill>
                            <a:srgbClr val="FF0000"/>
                          </a:solidFill>
                        </a:rPr>
                        <a:t>Ten_the_loai</a:t>
                      </a:r>
                      <a:endParaRPr lang="en-US" b="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18206"/>
              </p:ext>
            </p:extLst>
          </p:nvPr>
        </p:nvGraphicFramePr>
        <p:xfrm>
          <a:off x="3144982" y="4184073"/>
          <a:ext cx="1925782" cy="2313709"/>
        </p:xfrm>
        <a:graphic>
          <a:graphicData uri="http://schemas.openxmlformats.org/drawingml/2006/table">
            <a:tbl>
              <a:tblPr/>
              <a:tblGrid>
                <a:gridCol w="1925782"/>
              </a:tblGrid>
              <a:tr h="23137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Truyện</a:t>
                      </a:r>
                    </a:p>
                    <a:p>
                      <a:pPr algn="l"/>
                      <a:r>
                        <a:rPr lang="en-US" b="0" u="sng" dirty="0" smtClean="0">
                          <a:solidFill>
                            <a:srgbClr val="FF0000"/>
                          </a:solidFill>
                        </a:rPr>
                        <a:t>Ten_truyen</a:t>
                      </a:r>
                    </a:p>
                    <a:p>
                      <a:pPr algn="l"/>
                      <a:r>
                        <a:rPr lang="en-US" b="0" u="sng" dirty="0" smtClean="0"/>
                        <a:t>Ten_the_loai</a:t>
                      </a:r>
                    </a:p>
                    <a:p>
                      <a:pPr algn="l"/>
                      <a:r>
                        <a:rPr lang="en-US" b="0" dirty="0" smtClean="0"/>
                        <a:t>Tac_gia</a:t>
                      </a:r>
                    </a:p>
                    <a:p>
                      <a:pPr algn="l"/>
                      <a:r>
                        <a:rPr lang="en-US" b="0" dirty="0" smtClean="0"/>
                        <a:t>Trang_thai</a:t>
                      </a:r>
                    </a:p>
                    <a:p>
                      <a:pPr algn="l"/>
                      <a:r>
                        <a:rPr lang="en-US" b="0" dirty="0" smtClean="0"/>
                        <a:t>Anh_bia</a:t>
                      </a:r>
                      <a:endParaRPr lang="en-US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2129"/>
              </p:ext>
            </p:extLst>
          </p:nvPr>
        </p:nvGraphicFramePr>
        <p:xfrm>
          <a:off x="5915891" y="2410691"/>
          <a:ext cx="2327564" cy="2147454"/>
        </p:xfrm>
        <a:graphic>
          <a:graphicData uri="http://schemas.openxmlformats.org/drawingml/2006/table">
            <a:tbl>
              <a:tblPr/>
              <a:tblGrid>
                <a:gridCol w="2327564"/>
              </a:tblGrid>
              <a:tr h="214745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Chương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Ten_chuong</a:t>
                      </a:r>
                    </a:p>
                    <a:p>
                      <a:r>
                        <a:rPr lang="en-US" u="sng" dirty="0" smtClean="0"/>
                        <a:t>Ten_truyen</a:t>
                      </a:r>
                    </a:p>
                    <a:p>
                      <a:r>
                        <a:rPr lang="en-US" dirty="0" smtClean="0"/>
                        <a:t>Link_truyen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5105400" y="3352800"/>
            <a:ext cx="8001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2"/>
          </p:cNvCxnSpPr>
          <p:nvPr/>
        </p:nvCxnSpPr>
        <p:spPr>
          <a:xfrm flipH="1" flipV="1">
            <a:off x="3165763" y="3200401"/>
            <a:ext cx="796637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r>
              <a:rPr lang="en-US" dirty="0" smtClean="0"/>
              <a:t>Phan Văn Chung: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Đỗ Tiến Tuấn: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Ngô Thị Huyền: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công công 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Trang web đọc truyện load nhanh, ổn định.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Được đưa ra bình luận, ý kiến cá nhân về truyện.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Có nhiều truyện ,đươc update  nhanh nhất.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1.Yêu cầu người dùng(khách)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truyện mới, chương mới lên server</a:t>
            </a:r>
          </a:p>
          <a:p>
            <a:endParaRPr lang="en-US" dirty="0"/>
          </a:p>
          <a:p>
            <a:r>
              <a:rPr lang="en-US" dirty="0" smtClean="0"/>
              <a:t>Quản lý truyện, xóa bỏ, chỉnh sửa truyện</a:t>
            </a:r>
          </a:p>
          <a:p>
            <a:endParaRPr lang="en-US" dirty="0"/>
          </a:p>
          <a:p>
            <a:r>
              <a:rPr lang="en-US" dirty="0" smtClean="0"/>
              <a:t>Thay đổi thông tin cá nhân, quyền truy cập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Yêu cầu người dùng(admin)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Đăng nhập, đăng ký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Đăng, sửa, xóa chuyện-quyền admin</a:t>
            </a:r>
          </a:p>
          <a:p>
            <a:endParaRPr lang="en-US" dirty="0"/>
          </a:p>
          <a:p>
            <a:r>
              <a:rPr lang="en-US" dirty="0" smtClean="0"/>
              <a:t>Đọc truyện</a:t>
            </a:r>
          </a:p>
          <a:p>
            <a:endParaRPr lang="en-US" dirty="0"/>
          </a:p>
          <a:p>
            <a:r>
              <a:rPr lang="en-US" dirty="0" smtClean="0"/>
              <a:t>Chức năng bình luận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2.Các module chức 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Font- 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3.Giao diện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43800" cy="42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6248"/>
            <a:ext cx="6189560" cy="3041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"/>
            <a:ext cx="6037160" cy="33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8619"/>
            <a:ext cx="5763490" cy="324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3629303"/>
            <a:ext cx="5742709" cy="32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138506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2667000" cy="499872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Back-end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65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469459" cy="36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</TotalTime>
  <Words>142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Báo cáo bài tập lớn môn công nghệ web</vt:lpstr>
      <vt:lpstr>1.Yêu cầu người dùng(khách)</vt:lpstr>
      <vt:lpstr>Yêu cầu người dùng(admin) </vt:lpstr>
      <vt:lpstr>2.Các module chức năng</vt:lpstr>
      <vt:lpstr>3.Giao diện</vt:lpstr>
      <vt:lpstr>PowerPoint Presentation</vt:lpstr>
      <vt:lpstr>PowerPoint Presentation</vt:lpstr>
      <vt:lpstr>Back-end</vt:lpstr>
      <vt:lpstr>PowerPoint Presentation</vt:lpstr>
      <vt:lpstr>4.Cơ sở dữ liệu</vt:lpstr>
      <vt:lpstr>Phân công công việc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công nghệ web</dc:title>
  <dc:creator>Do Tuan</dc:creator>
  <cp:lastModifiedBy>Do Tuan</cp:lastModifiedBy>
  <cp:revision>6</cp:revision>
  <dcterms:created xsi:type="dcterms:W3CDTF">2018-04-02T07:49:16Z</dcterms:created>
  <dcterms:modified xsi:type="dcterms:W3CDTF">2018-04-02T08:40:58Z</dcterms:modified>
</cp:coreProperties>
</file>