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83" r:id="rId5"/>
    <p:sldId id="259" r:id="rId6"/>
    <p:sldId id="273" r:id="rId7"/>
    <p:sldId id="260" r:id="rId8"/>
    <p:sldId id="261" r:id="rId9"/>
    <p:sldId id="262" r:id="rId10"/>
    <p:sldId id="270" r:id="rId11"/>
    <p:sldId id="271" r:id="rId12"/>
    <p:sldId id="272" r:id="rId13"/>
    <p:sldId id="274" r:id="rId14"/>
    <p:sldId id="275" r:id="rId15"/>
    <p:sldId id="276" r:id="rId16"/>
    <p:sldId id="277" r:id="rId17"/>
    <p:sldId id="278" r:id="rId18"/>
    <p:sldId id="281" r:id="rId19"/>
    <p:sldId id="279" r:id="rId20"/>
    <p:sldId id="280" r:id="rId21"/>
    <p:sldId id="264" r:id="rId22"/>
    <p:sldId id="265" r:id="rId23"/>
    <p:sldId id="266" r:id="rId24"/>
    <p:sldId id="267" r:id="rId25"/>
    <p:sldId id="268" r:id="rId26"/>
    <p:sldId id="269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7AF6B2-0111-48D2-A1B9-65404615CACC}">
          <p14:sldIdLst>
            <p14:sldId id="256"/>
            <p14:sldId id="257"/>
            <p14:sldId id="258"/>
            <p14:sldId id="283"/>
            <p14:sldId id="259"/>
            <p14:sldId id="273"/>
            <p14:sldId id="260"/>
            <p14:sldId id="261"/>
            <p14:sldId id="262"/>
            <p14:sldId id="270"/>
            <p14:sldId id="271"/>
            <p14:sldId id="272"/>
            <p14:sldId id="274"/>
            <p14:sldId id="275"/>
            <p14:sldId id="276"/>
            <p14:sldId id="277"/>
            <p14:sldId id="278"/>
            <p14:sldId id="281"/>
            <p14:sldId id="279"/>
            <p14:sldId id="280"/>
            <p14:sldId id="264"/>
            <p14:sldId id="265"/>
            <p14:sldId id="266"/>
            <p14:sldId id="267"/>
            <p14:sldId id="268"/>
            <p14:sldId id="269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 yong chiew" userId="d81f0de951b475d9" providerId="LiveId" clId="{88BB2F79-8353-4EBD-BD6E-4B90B65C769D}"/>
    <pc:docChg chg="custSel addSld delSld modSld modSection">
      <pc:chgData name="jun yong chiew" userId="d81f0de951b475d9" providerId="LiveId" clId="{88BB2F79-8353-4EBD-BD6E-4B90B65C769D}" dt="2018-02-10T09:16:26.944" v="655" actId="20577"/>
      <pc:docMkLst>
        <pc:docMk/>
      </pc:docMkLst>
      <pc:sldChg chg="modSp">
        <pc:chgData name="jun yong chiew" userId="d81f0de951b475d9" providerId="LiveId" clId="{88BB2F79-8353-4EBD-BD6E-4B90B65C769D}" dt="2018-02-10T07:15:52.988" v="334" actId="20577"/>
        <pc:sldMkLst>
          <pc:docMk/>
          <pc:sldMk cId="1348142094" sldId="256"/>
        </pc:sldMkLst>
        <pc:spChg chg="mod">
          <ac:chgData name="jun yong chiew" userId="d81f0de951b475d9" providerId="LiveId" clId="{88BB2F79-8353-4EBD-BD6E-4B90B65C769D}" dt="2018-02-10T07:03:35.626" v="281" actId="1035"/>
          <ac:spMkLst>
            <pc:docMk/>
            <pc:sldMk cId="1348142094" sldId="256"/>
            <ac:spMk id="2" creationId="{19368372-C554-4721-B6CC-3D0DFFFDF14C}"/>
          </ac:spMkLst>
        </pc:spChg>
        <pc:spChg chg="mod">
          <ac:chgData name="jun yong chiew" userId="d81f0de951b475d9" providerId="LiveId" clId="{88BB2F79-8353-4EBD-BD6E-4B90B65C769D}" dt="2018-02-10T07:15:52.988" v="334" actId="20577"/>
          <ac:spMkLst>
            <pc:docMk/>
            <pc:sldMk cId="1348142094" sldId="256"/>
            <ac:spMk id="3" creationId="{97FA7A50-047B-4C15-9B62-9F98E4749293}"/>
          </ac:spMkLst>
        </pc:spChg>
      </pc:sldChg>
      <pc:sldChg chg="addSp delSp modSp">
        <pc:chgData name="jun yong chiew" userId="d81f0de951b475d9" providerId="LiveId" clId="{88BB2F79-8353-4EBD-BD6E-4B90B65C769D}" dt="2018-02-10T09:07:38.923" v="439" actId="1076"/>
        <pc:sldMkLst>
          <pc:docMk/>
          <pc:sldMk cId="1030237635" sldId="259"/>
        </pc:sldMkLst>
        <pc:spChg chg="mod">
          <ac:chgData name="jun yong chiew" userId="d81f0de951b475d9" providerId="LiveId" clId="{88BB2F79-8353-4EBD-BD6E-4B90B65C769D}" dt="2018-02-10T09:07:38.923" v="439" actId="1076"/>
          <ac:spMkLst>
            <pc:docMk/>
            <pc:sldMk cId="1030237635" sldId="259"/>
            <ac:spMk id="2" creationId="{3087D121-EC1D-4BE0-9103-20E589EB3624}"/>
          </ac:spMkLst>
        </pc:spChg>
        <pc:spChg chg="del mod">
          <ac:chgData name="jun yong chiew" userId="d81f0de951b475d9" providerId="LiveId" clId="{88BB2F79-8353-4EBD-BD6E-4B90B65C769D}" dt="2018-02-10T07:17:55.982" v="337" actId="478"/>
          <ac:spMkLst>
            <pc:docMk/>
            <pc:sldMk cId="1030237635" sldId="259"/>
            <ac:spMk id="3" creationId="{5F4B1C91-83E6-48B7-9B93-C8FCCAC00494}"/>
          </ac:spMkLst>
        </pc:spChg>
        <pc:picChg chg="add mod">
          <ac:chgData name="jun yong chiew" userId="d81f0de951b475d9" providerId="LiveId" clId="{88BB2F79-8353-4EBD-BD6E-4B90B65C769D}" dt="2018-02-10T07:18:06.083" v="339" actId="1076"/>
          <ac:picMkLst>
            <pc:docMk/>
            <pc:sldMk cId="1030237635" sldId="259"/>
            <ac:picMk id="4" creationId="{1DD5FC30-7398-43DB-84FC-8336204A751A}"/>
          </ac:picMkLst>
        </pc:picChg>
      </pc:sldChg>
      <pc:sldChg chg="addSp delSp modSp">
        <pc:chgData name="jun yong chiew" userId="d81f0de951b475d9" providerId="LiveId" clId="{88BB2F79-8353-4EBD-BD6E-4B90B65C769D}" dt="2018-02-10T09:07:24.158" v="437" actId="1076"/>
        <pc:sldMkLst>
          <pc:docMk/>
          <pc:sldMk cId="4127247786" sldId="260"/>
        </pc:sldMkLst>
        <pc:spChg chg="mod">
          <ac:chgData name="jun yong chiew" userId="d81f0de951b475d9" providerId="LiveId" clId="{88BB2F79-8353-4EBD-BD6E-4B90B65C769D}" dt="2018-02-10T09:07:24.158" v="437" actId="1076"/>
          <ac:spMkLst>
            <pc:docMk/>
            <pc:sldMk cId="4127247786" sldId="260"/>
            <ac:spMk id="2" creationId="{18E4716E-979F-4593-9815-30B6ECD020F4}"/>
          </ac:spMkLst>
        </pc:spChg>
        <pc:spChg chg="del">
          <ac:chgData name="jun yong chiew" userId="d81f0de951b475d9" providerId="LiveId" clId="{88BB2F79-8353-4EBD-BD6E-4B90B65C769D}" dt="2018-02-10T07:48:51.420" v="361" actId="478"/>
          <ac:spMkLst>
            <pc:docMk/>
            <pc:sldMk cId="4127247786" sldId="260"/>
            <ac:spMk id="3" creationId="{E6126ACA-E43D-4186-B703-E5244EC9440C}"/>
          </ac:spMkLst>
        </pc:spChg>
        <pc:picChg chg="add del mod">
          <ac:chgData name="jun yong chiew" userId="d81f0de951b475d9" providerId="LiveId" clId="{88BB2F79-8353-4EBD-BD6E-4B90B65C769D}" dt="2018-02-10T07:53:48.060" v="369" actId="478"/>
          <ac:picMkLst>
            <pc:docMk/>
            <pc:sldMk cId="4127247786" sldId="260"/>
            <ac:picMk id="4" creationId="{B25D8F1E-174C-4139-AE3C-F434CD81E5D0}"/>
          </ac:picMkLst>
        </pc:picChg>
        <pc:picChg chg="add mod">
          <ac:chgData name="jun yong chiew" userId="d81f0de951b475d9" providerId="LiveId" clId="{88BB2F79-8353-4EBD-BD6E-4B90B65C769D}" dt="2018-02-10T09:07:16.907" v="436" actId="1076"/>
          <ac:picMkLst>
            <pc:docMk/>
            <pc:sldMk cId="4127247786" sldId="260"/>
            <ac:picMk id="6" creationId="{8E8477ED-FEA6-4B8A-A885-40C390D4E46F}"/>
          </ac:picMkLst>
        </pc:picChg>
      </pc:sldChg>
      <pc:sldChg chg="addSp delSp modSp">
        <pc:chgData name="jun yong chiew" userId="d81f0de951b475d9" providerId="LiveId" clId="{88BB2F79-8353-4EBD-BD6E-4B90B65C769D}" dt="2018-02-10T09:08:16.978" v="448" actId="1076"/>
        <pc:sldMkLst>
          <pc:docMk/>
          <pc:sldMk cId="415214947" sldId="261"/>
        </pc:sldMkLst>
        <pc:spChg chg="mod">
          <ac:chgData name="jun yong chiew" userId="d81f0de951b475d9" providerId="LiveId" clId="{88BB2F79-8353-4EBD-BD6E-4B90B65C769D}" dt="2018-02-10T09:07:53.274" v="442" actId="1076"/>
          <ac:spMkLst>
            <pc:docMk/>
            <pc:sldMk cId="415214947" sldId="261"/>
            <ac:spMk id="2" creationId="{D8E625DF-107C-4928-8102-93D901EDD2EC}"/>
          </ac:spMkLst>
        </pc:spChg>
        <pc:spChg chg="del">
          <ac:chgData name="jun yong chiew" userId="d81f0de951b475d9" providerId="LiveId" clId="{88BB2F79-8353-4EBD-BD6E-4B90B65C769D}" dt="2018-02-10T07:50:21.500" v="364" actId="478"/>
          <ac:spMkLst>
            <pc:docMk/>
            <pc:sldMk cId="415214947" sldId="261"/>
            <ac:spMk id="3" creationId="{772D89FE-3AF1-4BC1-AD5B-40AC2DE80007}"/>
          </ac:spMkLst>
        </pc:spChg>
        <pc:picChg chg="add del">
          <ac:chgData name="jun yong chiew" userId="d81f0de951b475d9" providerId="LiveId" clId="{88BB2F79-8353-4EBD-BD6E-4B90B65C769D}" dt="2018-02-10T07:53:49.675" v="370" actId="478"/>
          <ac:picMkLst>
            <pc:docMk/>
            <pc:sldMk cId="415214947" sldId="261"/>
            <ac:picMk id="4" creationId="{C5CCACFD-8791-41EA-B752-1C7285562886}"/>
          </ac:picMkLst>
        </pc:picChg>
        <pc:picChg chg="add mod">
          <ac:chgData name="jun yong chiew" userId="d81f0de951b475d9" providerId="LiveId" clId="{88BB2F79-8353-4EBD-BD6E-4B90B65C769D}" dt="2018-02-10T09:08:16.978" v="448" actId="1076"/>
          <ac:picMkLst>
            <pc:docMk/>
            <pc:sldMk cId="415214947" sldId="261"/>
            <ac:picMk id="6" creationId="{41A8C729-1A79-407C-B079-F4C207D437F4}"/>
          </ac:picMkLst>
        </pc:picChg>
      </pc:sldChg>
      <pc:sldChg chg="addSp delSp modSp">
        <pc:chgData name="jun yong chiew" userId="d81f0de951b475d9" providerId="LiveId" clId="{88BB2F79-8353-4EBD-BD6E-4B90B65C769D}" dt="2018-02-10T09:08:52.800" v="460" actId="1076"/>
        <pc:sldMkLst>
          <pc:docMk/>
          <pc:sldMk cId="658842411" sldId="262"/>
        </pc:sldMkLst>
        <pc:spChg chg="mod">
          <ac:chgData name="jun yong chiew" userId="d81f0de951b475d9" providerId="LiveId" clId="{88BB2F79-8353-4EBD-BD6E-4B90B65C769D}" dt="2018-02-10T09:08:37.052" v="454" actId="1076"/>
          <ac:spMkLst>
            <pc:docMk/>
            <pc:sldMk cId="658842411" sldId="262"/>
            <ac:spMk id="2" creationId="{94096A5F-43C8-4798-AED2-BE8B883AC624}"/>
          </ac:spMkLst>
        </pc:spChg>
        <pc:spChg chg="del">
          <ac:chgData name="jun yong chiew" userId="d81f0de951b475d9" providerId="LiveId" clId="{88BB2F79-8353-4EBD-BD6E-4B90B65C769D}" dt="2018-02-10T07:50:54.226" v="366" actId="478"/>
          <ac:spMkLst>
            <pc:docMk/>
            <pc:sldMk cId="658842411" sldId="262"/>
            <ac:spMk id="3" creationId="{CA6DF126-FB49-4D2A-B0B9-F16C471A2C29}"/>
          </ac:spMkLst>
        </pc:spChg>
        <pc:picChg chg="add del mod">
          <ac:chgData name="jun yong chiew" userId="d81f0de951b475d9" providerId="LiveId" clId="{88BB2F79-8353-4EBD-BD6E-4B90B65C769D}" dt="2018-02-10T07:58:11.620" v="373" actId="478"/>
          <ac:picMkLst>
            <pc:docMk/>
            <pc:sldMk cId="658842411" sldId="262"/>
            <ac:picMk id="4" creationId="{785C076E-58F9-45DA-AC10-6C661CDDDD05}"/>
          </ac:picMkLst>
        </pc:picChg>
        <pc:picChg chg="add mod">
          <ac:chgData name="jun yong chiew" userId="d81f0de951b475d9" providerId="LiveId" clId="{88BB2F79-8353-4EBD-BD6E-4B90B65C769D}" dt="2018-02-10T09:08:52.800" v="460" actId="1076"/>
          <ac:picMkLst>
            <pc:docMk/>
            <pc:sldMk cId="658842411" sldId="262"/>
            <ac:picMk id="6" creationId="{0D348776-7092-4E8C-88BF-0878C083168B}"/>
          </ac:picMkLst>
        </pc:picChg>
      </pc:sldChg>
      <pc:sldChg chg="addSp delSp modSp del">
        <pc:chgData name="jun yong chiew" userId="d81f0de951b475d9" providerId="LiveId" clId="{88BB2F79-8353-4EBD-BD6E-4B90B65C769D}" dt="2018-02-10T08:20:52.190" v="404" actId="2696"/>
        <pc:sldMkLst>
          <pc:docMk/>
          <pc:sldMk cId="487241224" sldId="263"/>
        </pc:sldMkLst>
        <pc:spChg chg="mod">
          <ac:chgData name="jun yong chiew" userId="d81f0de951b475d9" providerId="LiveId" clId="{88BB2F79-8353-4EBD-BD6E-4B90B65C769D}" dt="2018-02-10T08:12:50.286" v="401" actId="20577"/>
          <ac:spMkLst>
            <pc:docMk/>
            <pc:sldMk cId="487241224" sldId="263"/>
            <ac:spMk id="2" creationId="{E3112445-A2AF-46BA-A07D-7999F03986C0}"/>
          </ac:spMkLst>
        </pc:spChg>
        <pc:spChg chg="del">
          <ac:chgData name="jun yong chiew" userId="d81f0de951b475d9" providerId="LiveId" clId="{88BB2F79-8353-4EBD-BD6E-4B90B65C769D}" dt="2018-02-10T08:12:04.600" v="375" actId="478"/>
          <ac:spMkLst>
            <pc:docMk/>
            <pc:sldMk cId="487241224" sldId="263"/>
            <ac:spMk id="3" creationId="{2C3516F1-7CBC-49DF-8966-86D5F8B54BC2}"/>
          </ac:spMkLst>
        </pc:spChg>
        <pc:picChg chg="add del mod">
          <ac:chgData name="jun yong chiew" userId="d81f0de951b475d9" providerId="LiveId" clId="{88BB2F79-8353-4EBD-BD6E-4B90B65C769D}" dt="2018-02-10T08:17:22.195" v="403" actId="478"/>
          <ac:picMkLst>
            <pc:docMk/>
            <pc:sldMk cId="487241224" sldId="263"/>
            <ac:picMk id="4" creationId="{2F084F8A-F0E6-4FF3-93DD-B6071BCA8F2A}"/>
          </ac:picMkLst>
        </pc:picChg>
        <pc:picChg chg="add">
          <ac:chgData name="jun yong chiew" userId="d81f0de951b475d9" providerId="LiveId" clId="{88BB2F79-8353-4EBD-BD6E-4B90B65C769D}" dt="2018-02-10T08:17:17.080" v="402" actId="2696"/>
          <ac:picMkLst>
            <pc:docMk/>
            <pc:sldMk cId="487241224" sldId="263"/>
            <ac:picMk id="5" creationId="{3149CC8A-AE8B-4556-AD1A-250C1EB06F97}"/>
          </ac:picMkLst>
        </pc:picChg>
      </pc:sldChg>
      <pc:sldChg chg="modSp">
        <pc:chgData name="jun yong chiew" userId="d81f0de951b475d9" providerId="LiveId" clId="{88BB2F79-8353-4EBD-BD6E-4B90B65C769D}" dt="2018-02-09T10:40:58.313" v="0" actId="20577"/>
        <pc:sldMkLst>
          <pc:docMk/>
          <pc:sldMk cId="2140745769" sldId="264"/>
        </pc:sldMkLst>
        <pc:spChg chg="mod">
          <ac:chgData name="jun yong chiew" userId="d81f0de951b475d9" providerId="LiveId" clId="{88BB2F79-8353-4EBD-BD6E-4B90B65C769D}" dt="2018-02-09T10:40:58.313" v="0" actId="20577"/>
          <ac:spMkLst>
            <pc:docMk/>
            <pc:sldMk cId="2140745769" sldId="264"/>
            <ac:spMk id="2" creationId="{F440FA7D-C8DB-40DB-888C-504B58B119CA}"/>
          </ac:spMkLst>
        </pc:spChg>
      </pc:sldChg>
      <pc:sldChg chg="modSp add">
        <pc:chgData name="jun yong chiew" userId="d81f0de951b475d9" providerId="LiveId" clId="{88BB2F79-8353-4EBD-BD6E-4B90B65C769D}" dt="2018-02-10T06:52:59.165" v="36" actId="20577"/>
        <pc:sldMkLst>
          <pc:docMk/>
          <pc:sldMk cId="978799307" sldId="265"/>
        </pc:sldMkLst>
        <pc:spChg chg="mod">
          <ac:chgData name="jun yong chiew" userId="d81f0de951b475d9" providerId="LiveId" clId="{88BB2F79-8353-4EBD-BD6E-4B90B65C769D}" dt="2018-02-10T06:52:59.165" v="36" actId="20577"/>
          <ac:spMkLst>
            <pc:docMk/>
            <pc:sldMk cId="978799307" sldId="265"/>
            <ac:spMk id="2" creationId="{931240E2-CBB2-4F26-9D15-95190735BA3E}"/>
          </ac:spMkLst>
        </pc:spChg>
      </pc:sldChg>
      <pc:sldChg chg="modSp add">
        <pc:chgData name="jun yong chiew" userId="d81f0de951b475d9" providerId="LiveId" clId="{88BB2F79-8353-4EBD-BD6E-4B90B65C769D}" dt="2018-02-10T06:53:23.776" v="64" actId="20577"/>
        <pc:sldMkLst>
          <pc:docMk/>
          <pc:sldMk cId="3480683195" sldId="266"/>
        </pc:sldMkLst>
        <pc:spChg chg="mod">
          <ac:chgData name="jun yong chiew" userId="d81f0de951b475d9" providerId="LiveId" clId="{88BB2F79-8353-4EBD-BD6E-4B90B65C769D}" dt="2018-02-10T06:53:23.776" v="64" actId="20577"/>
          <ac:spMkLst>
            <pc:docMk/>
            <pc:sldMk cId="3480683195" sldId="266"/>
            <ac:spMk id="2" creationId="{E8422BE4-3387-4124-8622-E9B0ADD2AC74}"/>
          </ac:spMkLst>
        </pc:spChg>
      </pc:sldChg>
      <pc:sldChg chg="modSp add">
        <pc:chgData name="jun yong chiew" userId="d81f0de951b475d9" providerId="LiveId" clId="{88BB2F79-8353-4EBD-BD6E-4B90B65C769D}" dt="2018-02-10T06:53:34.574" v="95" actId="20577"/>
        <pc:sldMkLst>
          <pc:docMk/>
          <pc:sldMk cId="2941479079" sldId="267"/>
        </pc:sldMkLst>
        <pc:spChg chg="mod">
          <ac:chgData name="jun yong chiew" userId="d81f0de951b475d9" providerId="LiveId" clId="{88BB2F79-8353-4EBD-BD6E-4B90B65C769D}" dt="2018-02-10T06:53:34.574" v="95" actId="20577"/>
          <ac:spMkLst>
            <pc:docMk/>
            <pc:sldMk cId="2941479079" sldId="267"/>
            <ac:spMk id="2" creationId="{64318952-509D-4D12-B4CC-E5130BD232D2}"/>
          </ac:spMkLst>
        </pc:spChg>
      </pc:sldChg>
      <pc:sldChg chg="modSp add">
        <pc:chgData name="jun yong chiew" userId="d81f0de951b475d9" providerId="LiveId" clId="{88BB2F79-8353-4EBD-BD6E-4B90B65C769D}" dt="2018-02-10T06:53:49.371" v="122" actId="20577"/>
        <pc:sldMkLst>
          <pc:docMk/>
          <pc:sldMk cId="4274417574" sldId="268"/>
        </pc:sldMkLst>
        <pc:spChg chg="mod">
          <ac:chgData name="jun yong chiew" userId="d81f0de951b475d9" providerId="LiveId" clId="{88BB2F79-8353-4EBD-BD6E-4B90B65C769D}" dt="2018-02-10T06:53:49.371" v="122" actId="20577"/>
          <ac:spMkLst>
            <pc:docMk/>
            <pc:sldMk cId="4274417574" sldId="268"/>
            <ac:spMk id="2" creationId="{E6B9DC06-5907-4A7A-A2A0-7F12CE73BCAA}"/>
          </ac:spMkLst>
        </pc:spChg>
      </pc:sldChg>
      <pc:sldChg chg="modSp add">
        <pc:chgData name="jun yong chiew" userId="d81f0de951b475d9" providerId="LiveId" clId="{88BB2F79-8353-4EBD-BD6E-4B90B65C769D}" dt="2018-02-10T07:00:00.151" v="147" actId="20577"/>
        <pc:sldMkLst>
          <pc:docMk/>
          <pc:sldMk cId="818462158" sldId="269"/>
        </pc:sldMkLst>
        <pc:spChg chg="mod">
          <ac:chgData name="jun yong chiew" userId="d81f0de951b475d9" providerId="LiveId" clId="{88BB2F79-8353-4EBD-BD6E-4B90B65C769D}" dt="2018-02-10T07:00:00.151" v="147" actId="20577"/>
          <ac:spMkLst>
            <pc:docMk/>
            <pc:sldMk cId="818462158" sldId="269"/>
            <ac:spMk id="2" creationId="{C8442200-C7A0-4362-AEAE-7303459F783B}"/>
          </ac:spMkLst>
        </pc:spChg>
      </pc:sldChg>
      <pc:sldChg chg="addSp delSp modSp add">
        <pc:chgData name="jun yong chiew" userId="d81f0de951b475d9" providerId="LiveId" clId="{88BB2F79-8353-4EBD-BD6E-4B90B65C769D}" dt="2018-02-10T09:11:57.829" v="481" actId="20577"/>
        <pc:sldMkLst>
          <pc:docMk/>
          <pc:sldMk cId="909205627" sldId="270"/>
        </pc:sldMkLst>
        <pc:spChg chg="mod">
          <ac:chgData name="jun yong chiew" userId="d81f0de951b475d9" providerId="LiveId" clId="{88BB2F79-8353-4EBD-BD6E-4B90B65C769D}" dt="2018-02-10T09:11:57.829" v="481" actId="20577"/>
          <ac:spMkLst>
            <pc:docMk/>
            <pc:sldMk cId="909205627" sldId="270"/>
            <ac:spMk id="2" creationId="{5DD6623E-41BE-4982-BD4F-91D9394FFE16}"/>
          </ac:spMkLst>
        </pc:spChg>
        <pc:spChg chg="del">
          <ac:chgData name="jun yong chiew" userId="d81f0de951b475d9" providerId="LiveId" clId="{88BB2F79-8353-4EBD-BD6E-4B90B65C769D}" dt="2018-02-10T08:49:37.465" v="406" actId="478"/>
          <ac:spMkLst>
            <pc:docMk/>
            <pc:sldMk cId="909205627" sldId="270"/>
            <ac:spMk id="3" creationId="{C531EE87-1F3E-4176-B48E-51713F4A993E}"/>
          </ac:spMkLst>
        </pc:spChg>
        <pc:picChg chg="add mod">
          <ac:chgData name="jun yong chiew" userId="d81f0de951b475d9" providerId="LiveId" clId="{88BB2F79-8353-4EBD-BD6E-4B90B65C769D}" dt="2018-02-10T09:09:08.808" v="465" actId="1076"/>
          <ac:picMkLst>
            <pc:docMk/>
            <pc:sldMk cId="909205627" sldId="270"/>
            <ac:picMk id="4" creationId="{4F66B0FA-A3E2-4EA7-B678-41553F4BD625}"/>
          </ac:picMkLst>
        </pc:picChg>
      </pc:sldChg>
      <pc:sldChg chg="addSp delSp modSp add">
        <pc:chgData name="jun yong chiew" userId="d81f0de951b475d9" providerId="LiveId" clId="{88BB2F79-8353-4EBD-BD6E-4B90B65C769D}" dt="2018-02-10T09:12:39.864" v="495" actId="20577"/>
        <pc:sldMkLst>
          <pc:docMk/>
          <pc:sldMk cId="1727864781" sldId="271"/>
        </pc:sldMkLst>
        <pc:spChg chg="mod">
          <ac:chgData name="jun yong chiew" userId="d81f0de951b475d9" providerId="LiveId" clId="{88BB2F79-8353-4EBD-BD6E-4B90B65C769D}" dt="2018-02-10T09:12:39.864" v="495" actId="20577"/>
          <ac:spMkLst>
            <pc:docMk/>
            <pc:sldMk cId="1727864781" sldId="271"/>
            <ac:spMk id="2" creationId="{9E89B9EB-2ECF-4956-B82E-11EC4835A27C}"/>
          </ac:spMkLst>
        </pc:spChg>
        <pc:spChg chg="del">
          <ac:chgData name="jun yong chiew" userId="d81f0de951b475d9" providerId="LiveId" clId="{88BB2F79-8353-4EBD-BD6E-4B90B65C769D}" dt="2018-02-10T08:54:27.704" v="408" actId="478"/>
          <ac:spMkLst>
            <pc:docMk/>
            <pc:sldMk cId="1727864781" sldId="271"/>
            <ac:spMk id="3" creationId="{FC8DE2E8-04D2-4F18-9E5C-B4C56CCFF487}"/>
          </ac:spMkLst>
        </pc:spChg>
        <pc:picChg chg="add mod">
          <ac:chgData name="jun yong chiew" userId="d81f0de951b475d9" providerId="LiveId" clId="{88BB2F79-8353-4EBD-BD6E-4B90B65C769D}" dt="2018-02-10T09:11:25.961" v="474" actId="1076"/>
          <ac:picMkLst>
            <pc:docMk/>
            <pc:sldMk cId="1727864781" sldId="271"/>
            <ac:picMk id="4" creationId="{C3842E84-A5C1-4047-B89E-36C2F31B182F}"/>
          </ac:picMkLst>
        </pc:picChg>
      </pc:sldChg>
      <pc:sldChg chg="addSp delSp modSp add">
        <pc:chgData name="jun yong chiew" userId="d81f0de951b475d9" providerId="LiveId" clId="{88BB2F79-8353-4EBD-BD6E-4B90B65C769D}" dt="2018-02-10T09:12:57.553" v="510" actId="20577"/>
        <pc:sldMkLst>
          <pc:docMk/>
          <pc:sldMk cId="3413357271" sldId="272"/>
        </pc:sldMkLst>
        <pc:spChg chg="mod">
          <ac:chgData name="jun yong chiew" userId="d81f0de951b475d9" providerId="LiveId" clId="{88BB2F79-8353-4EBD-BD6E-4B90B65C769D}" dt="2018-02-10T09:12:57.553" v="510" actId="20577"/>
          <ac:spMkLst>
            <pc:docMk/>
            <pc:sldMk cId="3413357271" sldId="272"/>
            <ac:spMk id="2" creationId="{67E3BA3B-49AA-4EDE-BF17-ACAE7257A622}"/>
          </ac:spMkLst>
        </pc:spChg>
        <pc:spChg chg="del">
          <ac:chgData name="jun yong chiew" userId="d81f0de951b475d9" providerId="LiveId" clId="{88BB2F79-8353-4EBD-BD6E-4B90B65C769D}" dt="2018-02-10T08:55:33.366" v="410" actId="478"/>
          <ac:spMkLst>
            <pc:docMk/>
            <pc:sldMk cId="3413357271" sldId="272"/>
            <ac:spMk id="3" creationId="{B855FA49-78AA-4293-B45E-AAF241109B9A}"/>
          </ac:spMkLst>
        </pc:spChg>
        <pc:picChg chg="add mod">
          <ac:chgData name="jun yong chiew" userId="d81f0de951b475d9" providerId="LiveId" clId="{88BB2F79-8353-4EBD-BD6E-4B90B65C769D}" dt="2018-02-10T09:11:36.347" v="476" actId="1076"/>
          <ac:picMkLst>
            <pc:docMk/>
            <pc:sldMk cId="3413357271" sldId="272"/>
            <ac:picMk id="4" creationId="{C0056D80-1688-459B-9F2A-4B4594DC5A03}"/>
          </ac:picMkLst>
        </pc:picChg>
      </pc:sldChg>
      <pc:sldChg chg="addSp delSp modSp add">
        <pc:chgData name="jun yong chiew" userId="d81f0de951b475d9" providerId="LiveId" clId="{88BB2F79-8353-4EBD-BD6E-4B90B65C769D}" dt="2018-02-10T09:07:31.491" v="438" actId="1076"/>
        <pc:sldMkLst>
          <pc:docMk/>
          <pc:sldMk cId="1765648015" sldId="273"/>
        </pc:sldMkLst>
        <pc:spChg chg="mod">
          <ac:chgData name="jun yong chiew" userId="d81f0de951b475d9" providerId="LiveId" clId="{88BB2F79-8353-4EBD-BD6E-4B90B65C769D}" dt="2018-02-10T09:07:31.491" v="438" actId="1076"/>
          <ac:spMkLst>
            <pc:docMk/>
            <pc:sldMk cId="1765648015" sldId="273"/>
            <ac:spMk id="2" creationId="{0E24A16B-074C-4319-ABC2-B63CB1A54B46}"/>
          </ac:spMkLst>
        </pc:spChg>
        <pc:spChg chg="del">
          <ac:chgData name="jun yong chiew" userId="d81f0de951b475d9" providerId="LiveId" clId="{88BB2F79-8353-4EBD-BD6E-4B90B65C769D}" dt="2018-02-10T07:43:17.397" v="358" actId="478"/>
          <ac:spMkLst>
            <pc:docMk/>
            <pc:sldMk cId="1765648015" sldId="273"/>
            <ac:spMk id="3" creationId="{CC807819-88A1-4E28-9733-AD6FB88882CD}"/>
          </ac:spMkLst>
        </pc:spChg>
        <pc:picChg chg="add mod">
          <ac:chgData name="jun yong chiew" userId="d81f0de951b475d9" providerId="LiveId" clId="{88BB2F79-8353-4EBD-BD6E-4B90B65C769D}" dt="2018-02-10T07:43:44.178" v="360" actId="1076"/>
          <ac:picMkLst>
            <pc:docMk/>
            <pc:sldMk cId="1765648015" sldId="273"/>
            <ac:picMk id="4" creationId="{8AAC6ABC-CC16-4CD2-945E-596A26F15CBC}"/>
          </ac:picMkLst>
        </pc:picChg>
      </pc:sldChg>
      <pc:sldChg chg="addSp delSp modSp add">
        <pc:chgData name="jun yong chiew" userId="d81f0de951b475d9" providerId="LiveId" clId="{88BB2F79-8353-4EBD-BD6E-4B90B65C769D}" dt="2018-02-10T09:13:29.330" v="532" actId="20577"/>
        <pc:sldMkLst>
          <pc:docMk/>
          <pc:sldMk cId="1114510911" sldId="274"/>
        </pc:sldMkLst>
        <pc:spChg chg="mod">
          <ac:chgData name="jun yong chiew" userId="d81f0de951b475d9" providerId="LiveId" clId="{88BB2F79-8353-4EBD-BD6E-4B90B65C769D}" dt="2018-02-10T09:13:29.330" v="532" actId="20577"/>
          <ac:spMkLst>
            <pc:docMk/>
            <pc:sldMk cId="1114510911" sldId="274"/>
            <ac:spMk id="2" creationId="{918D7D86-82FE-4A0D-94F9-0E9B2473D628}"/>
          </ac:spMkLst>
        </pc:spChg>
        <pc:spChg chg="del">
          <ac:chgData name="jun yong chiew" userId="d81f0de951b475d9" providerId="LiveId" clId="{88BB2F79-8353-4EBD-BD6E-4B90B65C769D}" dt="2018-02-10T08:56:19.817" v="413" actId="478"/>
          <ac:spMkLst>
            <pc:docMk/>
            <pc:sldMk cId="1114510911" sldId="274"/>
            <ac:spMk id="3" creationId="{FBB257D3-BACF-4C59-B28D-B18E66D4CCDB}"/>
          </ac:spMkLst>
        </pc:spChg>
        <pc:picChg chg="add mod">
          <ac:chgData name="jun yong chiew" userId="d81f0de951b475d9" providerId="LiveId" clId="{88BB2F79-8353-4EBD-BD6E-4B90B65C769D}" dt="2018-02-10T09:13:20.523" v="515" actId="1076"/>
          <ac:picMkLst>
            <pc:docMk/>
            <pc:sldMk cId="1114510911" sldId="274"/>
            <ac:picMk id="4" creationId="{D24AB961-D958-4A83-AD24-C78B11A63A06}"/>
          </ac:picMkLst>
        </pc:picChg>
      </pc:sldChg>
      <pc:sldChg chg="add del">
        <pc:chgData name="jun yong chiew" userId="d81f0de951b475d9" providerId="LiveId" clId="{88BB2F79-8353-4EBD-BD6E-4B90B65C769D}" dt="2018-02-10T08:20:56.077" v="405" actId="2696"/>
        <pc:sldMkLst>
          <pc:docMk/>
          <pc:sldMk cId="1513046919" sldId="274"/>
        </pc:sldMkLst>
      </pc:sldChg>
      <pc:sldChg chg="addSp delSp modSp add">
        <pc:chgData name="jun yong chiew" userId="d81f0de951b475d9" providerId="LiveId" clId="{88BB2F79-8353-4EBD-BD6E-4B90B65C769D}" dt="2018-02-10T09:13:49.393" v="545" actId="20577"/>
        <pc:sldMkLst>
          <pc:docMk/>
          <pc:sldMk cId="468762792" sldId="275"/>
        </pc:sldMkLst>
        <pc:spChg chg="mod">
          <ac:chgData name="jun yong chiew" userId="d81f0de951b475d9" providerId="LiveId" clId="{88BB2F79-8353-4EBD-BD6E-4B90B65C769D}" dt="2018-02-10T09:13:49.393" v="545" actId="20577"/>
          <ac:spMkLst>
            <pc:docMk/>
            <pc:sldMk cId="468762792" sldId="275"/>
            <ac:spMk id="2" creationId="{C9C0F033-D5DC-4866-8481-0D795B8233C8}"/>
          </ac:spMkLst>
        </pc:spChg>
        <pc:spChg chg="del">
          <ac:chgData name="jun yong chiew" userId="d81f0de951b475d9" providerId="LiveId" clId="{88BB2F79-8353-4EBD-BD6E-4B90B65C769D}" dt="2018-02-10T08:57:12.730" v="416" actId="478"/>
          <ac:spMkLst>
            <pc:docMk/>
            <pc:sldMk cId="468762792" sldId="275"/>
            <ac:spMk id="3" creationId="{B5A26246-A71F-4B9F-BFDD-8758E8715CE0}"/>
          </ac:spMkLst>
        </pc:spChg>
        <pc:picChg chg="add mod">
          <ac:chgData name="jun yong chiew" userId="d81f0de951b475d9" providerId="LiveId" clId="{88BB2F79-8353-4EBD-BD6E-4B90B65C769D}" dt="2018-02-10T09:13:37.096" v="534" actId="1076"/>
          <ac:picMkLst>
            <pc:docMk/>
            <pc:sldMk cId="468762792" sldId="275"/>
            <ac:picMk id="4" creationId="{032B6B54-ED13-4340-9F62-665372B41451}"/>
          </ac:picMkLst>
        </pc:picChg>
      </pc:sldChg>
      <pc:sldChg chg="addSp delSp modSp add">
        <pc:chgData name="jun yong chiew" userId="d81f0de951b475d9" providerId="LiveId" clId="{88BB2F79-8353-4EBD-BD6E-4B90B65C769D}" dt="2018-02-10T09:14:25.546" v="570" actId="20577"/>
        <pc:sldMkLst>
          <pc:docMk/>
          <pc:sldMk cId="768673403" sldId="276"/>
        </pc:sldMkLst>
        <pc:spChg chg="mod">
          <ac:chgData name="jun yong chiew" userId="d81f0de951b475d9" providerId="LiveId" clId="{88BB2F79-8353-4EBD-BD6E-4B90B65C769D}" dt="2018-02-10T09:14:25.546" v="570" actId="20577"/>
          <ac:spMkLst>
            <pc:docMk/>
            <pc:sldMk cId="768673403" sldId="276"/>
            <ac:spMk id="2" creationId="{EFE55CF7-C844-4EAA-8F41-60634164BF01}"/>
          </ac:spMkLst>
        </pc:spChg>
        <pc:spChg chg="del">
          <ac:chgData name="jun yong chiew" userId="d81f0de951b475d9" providerId="LiveId" clId="{88BB2F79-8353-4EBD-BD6E-4B90B65C769D}" dt="2018-02-10T08:58:22.998" v="419" actId="478"/>
          <ac:spMkLst>
            <pc:docMk/>
            <pc:sldMk cId="768673403" sldId="276"/>
            <ac:spMk id="3" creationId="{1F7D813D-1492-4501-B8C9-BCF33D57B223}"/>
          </ac:spMkLst>
        </pc:spChg>
        <pc:picChg chg="add mod">
          <ac:chgData name="jun yong chiew" userId="d81f0de951b475d9" providerId="LiveId" clId="{88BB2F79-8353-4EBD-BD6E-4B90B65C769D}" dt="2018-02-10T09:14:08.808" v="555" actId="14100"/>
          <ac:picMkLst>
            <pc:docMk/>
            <pc:sldMk cId="768673403" sldId="276"/>
            <ac:picMk id="4" creationId="{86811275-0FA1-426C-9B55-D81ABFBA9B31}"/>
          </ac:picMkLst>
        </pc:picChg>
      </pc:sldChg>
      <pc:sldChg chg="addSp delSp modSp add">
        <pc:chgData name="jun yong chiew" userId="d81f0de951b475d9" providerId="LiveId" clId="{88BB2F79-8353-4EBD-BD6E-4B90B65C769D}" dt="2018-02-10T09:15:10.745" v="589" actId="20577"/>
        <pc:sldMkLst>
          <pc:docMk/>
          <pc:sldMk cId="990237393" sldId="277"/>
        </pc:sldMkLst>
        <pc:spChg chg="mod">
          <ac:chgData name="jun yong chiew" userId="d81f0de951b475d9" providerId="LiveId" clId="{88BB2F79-8353-4EBD-BD6E-4B90B65C769D}" dt="2018-02-10T09:15:10.745" v="589" actId="20577"/>
          <ac:spMkLst>
            <pc:docMk/>
            <pc:sldMk cId="990237393" sldId="277"/>
            <ac:spMk id="2" creationId="{F98505C8-3D8F-4C72-9EB8-0D03E3915937}"/>
          </ac:spMkLst>
        </pc:spChg>
        <pc:spChg chg="del">
          <ac:chgData name="jun yong chiew" userId="d81f0de951b475d9" providerId="LiveId" clId="{88BB2F79-8353-4EBD-BD6E-4B90B65C769D}" dt="2018-02-10T08:59:13.638" v="422" actId="478"/>
          <ac:spMkLst>
            <pc:docMk/>
            <pc:sldMk cId="990237393" sldId="277"/>
            <ac:spMk id="3" creationId="{45313477-DDDC-4C75-BD20-22B52796CB59}"/>
          </ac:spMkLst>
        </pc:spChg>
        <pc:picChg chg="add mod">
          <ac:chgData name="jun yong chiew" userId="d81f0de951b475d9" providerId="LiveId" clId="{88BB2F79-8353-4EBD-BD6E-4B90B65C769D}" dt="2018-02-10T09:15:02.247" v="576" actId="1076"/>
          <ac:picMkLst>
            <pc:docMk/>
            <pc:sldMk cId="990237393" sldId="277"/>
            <ac:picMk id="4" creationId="{8982F9AF-051F-47E1-9A16-D72B8B85F294}"/>
          </ac:picMkLst>
        </pc:picChg>
      </pc:sldChg>
      <pc:sldChg chg="addSp delSp modSp add">
        <pc:chgData name="jun yong chiew" userId="d81f0de951b475d9" providerId="LiveId" clId="{88BB2F79-8353-4EBD-BD6E-4B90B65C769D}" dt="2018-02-10T09:15:31.196" v="605" actId="20577"/>
        <pc:sldMkLst>
          <pc:docMk/>
          <pc:sldMk cId="3363493980" sldId="278"/>
        </pc:sldMkLst>
        <pc:spChg chg="mod">
          <ac:chgData name="jun yong chiew" userId="d81f0de951b475d9" providerId="LiveId" clId="{88BB2F79-8353-4EBD-BD6E-4B90B65C769D}" dt="2018-02-10T09:15:31.196" v="605" actId="20577"/>
          <ac:spMkLst>
            <pc:docMk/>
            <pc:sldMk cId="3363493980" sldId="278"/>
            <ac:spMk id="2" creationId="{70161C16-859B-4C56-80DD-E6781D298564}"/>
          </ac:spMkLst>
        </pc:spChg>
        <pc:spChg chg="del">
          <ac:chgData name="jun yong chiew" userId="d81f0de951b475d9" providerId="LiveId" clId="{88BB2F79-8353-4EBD-BD6E-4B90B65C769D}" dt="2018-02-10T08:59:44.701" v="425" actId="478"/>
          <ac:spMkLst>
            <pc:docMk/>
            <pc:sldMk cId="3363493980" sldId="278"/>
            <ac:spMk id="3" creationId="{1ADCC2C0-2574-4804-B2BD-7C6D9BE579B2}"/>
          </ac:spMkLst>
        </pc:spChg>
        <pc:picChg chg="add mod">
          <ac:chgData name="jun yong chiew" userId="d81f0de951b475d9" providerId="LiveId" clId="{88BB2F79-8353-4EBD-BD6E-4B90B65C769D}" dt="2018-02-10T09:15:24.170" v="594" actId="1076"/>
          <ac:picMkLst>
            <pc:docMk/>
            <pc:sldMk cId="3363493980" sldId="278"/>
            <ac:picMk id="4" creationId="{A2CF05A8-7BB6-4A60-BDE5-D01F2B2F0258}"/>
          </ac:picMkLst>
        </pc:picChg>
      </pc:sldChg>
      <pc:sldChg chg="addSp delSp modSp add">
        <pc:chgData name="jun yong chiew" userId="d81f0de951b475d9" providerId="LiveId" clId="{88BB2F79-8353-4EBD-BD6E-4B90B65C769D}" dt="2018-02-10T09:16:04.501" v="636" actId="20577"/>
        <pc:sldMkLst>
          <pc:docMk/>
          <pc:sldMk cId="1463151072" sldId="279"/>
        </pc:sldMkLst>
        <pc:spChg chg="mod">
          <ac:chgData name="jun yong chiew" userId="d81f0de951b475d9" providerId="LiveId" clId="{88BB2F79-8353-4EBD-BD6E-4B90B65C769D}" dt="2018-02-10T09:16:04.501" v="636" actId="20577"/>
          <ac:spMkLst>
            <pc:docMk/>
            <pc:sldMk cId="1463151072" sldId="279"/>
            <ac:spMk id="2" creationId="{75616644-5742-4596-B3A9-2D5A35734152}"/>
          </ac:spMkLst>
        </pc:spChg>
        <pc:spChg chg="del">
          <ac:chgData name="jun yong chiew" userId="d81f0de951b475d9" providerId="LiveId" clId="{88BB2F79-8353-4EBD-BD6E-4B90B65C769D}" dt="2018-02-10T09:00:37.279" v="428" actId="478"/>
          <ac:spMkLst>
            <pc:docMk/>
            <pc:sldMk cId="1463151072" sldId="279"/>
            <ac:spMk id="3" creationId="{0269C9D0-3DEE-4D78-9955-BD602A720ADB}"/>
          </ac:spMkLst>
        </pc:spChg>
        <pc:picChg chg="add mod">
          <ac:chgData name="jun yong chiew" userId="d81f0de951b475d9" providerId="LiveId" clId="{88BB2F79-8353-4EBD-BD6E-4B90B65C769D}" dt="2018-02-10T09:15:57.427" v="622" actId="1076"/>
          <ac:picMkLst>
            <pc:docMk/>
            <pc:sldMk cId="1463151072" sldId="279"/>
            <ac:picMk id="4" creationId="{8C1EC5CA-BC27-457B-A863-38F366FFEABD}"/>
          </ac:picMkLst>
        </pc:picChg>
      </pc:sldChg>
      <pc:sldChg chg="addSp delSp modSp add">
        <pc:chgData name="jun yong chiew" userId="d81f0de951b475d9" providerId="LiveId" clId="{88BB2F79-8353-4EBD-BD6E-4B90B65C769D}" dt="2018-02-10T09:16:26.944" v="655" actId="20577"/>
        <pc:sldMkLst>
          <pc:docMk/>
          <pc:sldMk cId="4157974432" sldId="280"/>
        </pc:sldMkLst>
        <pc:spChg chg="mod">
          <ac:chgData name="jun yong chiew" userId="d81f0de951b475d9" providerId="LiveId" clId="{88BB2F79-8353-4EBD-BD6E-4B90B65C769D}" dt="2018-02-10T09:16:26.944" v="655" actId="20577"/>
          <ac:spMkLst>
            <pc:docMk/>
            <pc:sldMk cId="4157974432" sldId="280"/>
            <ac:spMk id="2" creationId="{A11988A4-D371-4188-8047-E5AA9416A888}"/>
          </ac:spMkLst>
        </pc:spChg>
        <pc:spChg chg="del">
          <ac:chgData name="jun yong chiew" userId="d81f0de951b475d9" providerId="LiveId" clId="{88BB2F79-8353-4EBD-BD6E-4B90B65C769D}" dt="2018-02-10T09:01:57.324" v="431" actId="478"/>
          <ac:spMkLst>
            <pc:docMk/>
            <pc:sldMk cId="4157974432" sldId="280"/>
            <ac:spMk id="3" creationId="{CBD503C1-9FE9-4785-A64D-04388766D34E}"/>
          </ac:spMkLst>
        </pc:spChg>
        <pc:picChg chg="add mod">
          <ac:chgData name="jun yong chiew" userId="d81f0de951b475d9" providerId="LiveId" clId="{88BB2F79-8353-4EBD-BD6E-4B90B65C769D}" dt="2018-02-10T09:16:18.201" v="641" actId="1076"/>
          <ac:picMkLst>
            <pc:docMk/>
            <pc:sldMk cId="4157974432" sldId="280"/>
            <ac:picMk id="4" creationId="{67C7D604-CA33-481F-9FD4-02EF6DB3A4A1}"/>
          </ac:picMkLst>
        </pc:picChg>
      </pc:sldChg>
      <pc:sldChg chg="addSp delSp modSp add">
        <pc:chgData name="jun yong chiew" userId="d81f0de951b475d9" providerId="LiveId" clId="{88BB2F79-8353-4EBD-BD6E-4B90B65C769D}" dt="2018-02-10T09:15:51.805" v="621" actId="20577"/>
        <pc:sldMkLst>
          <pc:docMk/>
          <pc:sldMk cId="1266669014" sldId="281"/>
        </pc:sldMkLst>
        <pc:spChg chg="mod">
          <ac:chgData name="jun yong chiew" userId="d81f0de951b475d9" providerId="LiveId" clId="{88BB2F79-8353-4EBD-BD6E-4B90B65C769D}" dt="2018-02-10T09:15:51.805" v="621" actId="20577"/>
          <ac:spMkLst>
            <pc:docMk/>
            <pc:sldMk cId="1266669014" sldId="281"/>
            <ac:spMk id="2" creationId="{C1DFF2F8-E3C2-4B4F-B7AC-DACE13404E24}"/>
          </ac:spMkLst>
        </pc:spChg>
        <pc:spChg chg="del">
          <ac:chgData name="jun yong chiew" userId="d81f0de951b475d9" providerId="LiveId" clId="{88BB2F79-8353-4EBD-BD6E-4B90B65C769D}" dt="2018-02-10T09:05:07.958" v="434" actId="478"/>
          <ac:spMkLst>
            <pc:docMk/>
            <pc:sldMk cId="1266669014" sldId="281"/>
            <ac:spMk id="3" creationId="{6DD20D6D-50EE-4DF7-960F-5C6CD29FBAAB}"/>
          </ac:spMkLst>
        </pc:spChg>
        <pc:picChg chg="add mod">
          <ac:chgData name="jun yong chiew" userId="d81f0de951b475d9" providerId="LiveId" clId="{88BB2F79-8353-4EBD-BD6E-4B90B65C769D}" dt="2018-02-10T09:15:38.461" v="607" actId="1076"/>
          <ac:picMkLst>
            <pc:docMk/>
            <pc:sldMk cId="1266669014" sldId="281"/>
            <ac:picMk id="4" creationId="{F06EDA5E-24C4-4EC8-A8E3-7DB31447420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8372-C554-4721-B6CC-3D0DFFFDF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77329"/>
            <a:ext cx="8791575" cy="2387600"/>
          </a:xfrm>
        </p:spPr>
        <p:txBody>
          <a:bodyPr/>
          <a:lstStyle/>
          <a:p>
            <a:r>
              <a:rPr lang="en-SG" dirty="0"/>
              <a:t>CSCI 222-System Development</a:t>
            </a:r>
            <a:br>
              <a:rPr lang="en-SG" dirty="0"/>
            </a:br>
            <a:r>
              <a:rPr lang="en-SG" dirty="0"/>
              <a:t>Assignment 1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A7A50-047B-4C15-9B62-9F98E4749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5139" y="2866568"/>
            <a:ext cx="8791575" cy="3327399"/>
          </a:xfrm>
        </p:spPr>
        <p:txBody>
          <a:bodyPr>
            <a:normAutofit lnSpcReduction="10000"/>
          </a:bodyPr>
          <a:lstStyle/>
          <a:p>
            <a:r>
              <a:rPr lang="en-SG" dirty="0"/>
              <a:t>Team b9:</a:t>
            </a:r>
          </a:p>
          <a:p>
            <a:r>
              <a:rPr lang="en-SG" dirty="0"/>
              <a:t>Clifton Chiang ZHI </a:t>
            </a:r>
            <a:r>
              <a:rPr lang="en-SG" dirty="0" err="1"/>
              <a:t>hoong</a:t>
            </a:r>
            <a:endParaRPr lang="en-SG" dirty="0"/>
          </a:p>
          <a:p>
            <a:r>
              <a:rPr lang="en-SG" dirty="0"/>
              <a:t>Loo ting </a:t>
            </a:r>
            <a:r>
              <a:rPr lang="en-SG" dirty="0" err="1"/>
              <a:t>xian</a:t>
            </a:r>
            <a:r>
              <a:rPr lang="en-SG" dirty="0"/>
              <a:t> </a:t>
            </a:r>
          </a:p>
          <a:p>
            <a:r>
              <a:rPr lang="en-SG" dirty="0" err="1"/>
              <a:t>Khuan</a:t>
            </a:r>
            <a:r>
              <a:rPr lang="en-SG" dirty="0"/>
              <a:t> hu </a:t>
            </a:r>
          </a:p>
          <a:p>
            <a:r>
              <a:rPr lang="en-SG" dirty="0"/>
              <a:t>Ang </a:t>
            </a:r>
            <a:r>
              <a:rPr lang="en-SG" dirty="0" err="1"/>
              <a:t>yi</a:t>
            </a:r>
            <a:r>
              <a:rPr lang="en-SG" dirty="0"/>
              <a:t> </a:t>
            </a:r>
            <a:r>
              <a:rPr lang="en-SG" dirty="0" err="1"/>
              <a:t>xiang</a:t>
            </a:r>
            <a:endParaRPr lang="en-SG" dirty="0"/>
          </a:p>
          <a:p>
            <a:r>
              <a:rPr lang="en-SG" dirty="0"/>
              <a:t>Chiew jun yong</a:t>
            </a:r>
          </a:p>
          <a:p>
            <a:r>
              <a:rPr lang="en-SG" dirty="0"/>
              <a:t>Lin </a:t>
            </a:r>
            <a:r>
              <a:rPr lang="en-SG" dirty="0" err="1"/>
              <a:t>sen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8142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623E-41BE-4982-BD4F-91D9394F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133" y="0"/>
            <a:ext cx="9905998" cy="1478570"/>
          </a:xfrm>
        </p:spPr>
        <p:txBody>
          <a:bodyPr/>
          <a:lstStyle/>
          <a:p>
            <a:r>
              <a:rPr lang="en-SG" dirty="0"/>
              <a:t>Login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6B0FA-A3E2-4EA7-B678-41553F4BD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920" y="1728708"/>
            <a:ext cx="7294880" cy="427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05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B9EB-2ECF-4956-B82E-11EC4835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493" y="0"/>
            <a:ext cx="9905998" cy="1478570"/>
          </a:xfrm>
        </p:spPr>
        <p:txBody>
          <a:bodyPr/>
          <a:lstStyle/>
          <a:p>
            <a:r>
              <a:rPr lang="en-SG" dirty="0"/>
              <a:t>Create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842E84-A5C1-4047-B89E-36C2F31B1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544" y="1146954"/>
            <a:ext cx="4636136" cy="571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64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BA3B-49AA-4EDE-BF17-ACAE7257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733" y="0"/>
            <a:ext cx="9905998" cy="1478570"/>
          </a:xfrm>
        </p:spPr>
        <p:txBody>
          <a:bodyPr/>
          <a:lstStyle/>
          <a:p>
            <a:r>
              <a:rPr lang="en-SG" dirty="0"/>
              <a:t>Remove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056D80-1688-459B-9F2A-4B4594DC5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490" y="1009650"/>
            <a:ext cx="49911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57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7D86-82FE-4A0D-94F9-0E9B2473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206" y="0"/>
            <a:ext cx="9905998" cy="1478570"/>
          </a:xfrm>
        </p:spPr>
        <p:txBody>
          <a:bodyPr/>
          <a:lstStyle/>
          <a:p>
            <a:r>
              <a:rPr lang="en-SG" dirty="0"/>
              <a:t>Unblock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AB961-D958-4A83-AD24-C78B11A63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178" y="1160690"/>
            <a:ext cx="4613828" cy="569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10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F033-D5DC-4866-8481-0D795B823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370" y="0"/>
            <a:ext cx="9905998" cy="1478570"/>
          </a:xfrm>
        </p:spPr>
        <p:txBody>
          <a:bodyPr/>
          <a:lstStyle/>
          <a:p>
            <a:r>
              <a:rPr lang="en-SG" dirty="0"/>
              <a:t>ADD RECORD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2B6B54-ED13-4340-9F62-665372B41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134" y="1237038"/>
            <a:ext cx="3818460" cy="562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62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5CF7-C844-4EAA-8F41-60634164B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835" y="0"/>
            <a:ext cx="9905998" cy="1478570"/>
          </a:xfrm>
        </p:spPr>
        <p:txBody>
          <a:bodyPr/>
          <a:lstStyle/>
          <a:p>
            <a:r>
              <a:rPr lang="en-SG" dirty="0"/>
              <a:t>Remove record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811275-0FA1-426C-9B55-D81ABFBA9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373" y="1473895"/>
            <a:ext cx="6438898" cy="53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73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05C8-3D8F-4C72-9EB8-0D03E3915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85" y="22258"/>
            <a:ext cx="9905998" cy="1478570"/>
          </a:xfrm>
        </p:spPr>
        <p:txBody>
          <a:bodyPr/>
          <a:lstStyle/>
          <a:p>
            <a:r>
              <a:rPr lang="en-SG" dirty="0"/>
              <a:t>Edit record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2F9AF-051F-47E1-9A16-D72B8B85F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691" y="1500828"/>
            <a:ext cx="3469986" cy="535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37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1C16-859B-4C56-80DD-E6781D29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370" y="6197"/>
            <a:ext cx="9905998" cy="1478570"/>
          </a:xfrm>
        </p:spPr>
        <p:txBody>
          <a:bodyPr/>
          <a:lstStyle/>
          <a:p>
            <a:r>
              <a:rPr lang="en-SG" dirty="0"/>
              <a:t>Add stock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F05A8-7BB6-4A60-BDE5-D01F2B2F0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619" y="1357803"/>
            <a:ext cx="3516376" cy="550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93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FF2F8-E3C2-4B4F-B7AC-DACE1340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3" y="30689"/>
            <a:ext cx="9905998" cy="1478570"/>
          </a:xfrm>
        </p:spPr>
        <p:txBody>
          <a:bodyPr/>
          <a:lstStyle/>
          <a:p>
            <a:r>
              <a:rPr lang="en-SG" dirty="0"/>
              <a:t>Update stock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6EDA5E-24C4-4EC8-A8E3-7DB314474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792" y="1616528"/>
            <a:ext cx="3271660" cy="524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69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6644-5742-4596-B3A9-2D5A3573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77" y="0"/>
            <a:ext cx="9905998" cy="1478570"/>
          </a:xfrm>
        </p:spPr>
        <p:txBody>
          <a:bodyPr/>
          <a:lstStyle/>
          <a:p>
            <a:r>
              <a:rPr lang="en-SG" dirty="0"/>
              <a:t>Remove stock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1EC5CA-BC27-457B-A863-38F366FFE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859" y="1219200"/>
            <a:ext cx="45815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5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7F6BA-59B3-467B-8014-D0BAE007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998" y="194312"/>
            <a:ext cx="9905998" cy="1478570"/>
          </a:xfrm>
        </p:spPr>
        <p:txBody>
          <a:bodyPr/>
          <a:lstStyle/>
          <a:p>
            <a:r>
              <a:rPr lang="en-SG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B8418-518B-454A-BFF0-B91C6C7C0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448" y="1467061"/>
            <a:ext cx="9905999" cy="4698069"/>
          </a:xfrm>
        </p:spPr>
        <p:txBody>
          <a:bodyPr>
            <a:normAutofit/>
          </a:bodyPr>
          <a:lstStyle/>
          <a:p>
            <a:r>
              <a:rPr lang="en-SG" dirty="0"/>
              <a:t>- Vision</a:t>
            </a:r>
          </a:p>
          <a:p>
            <a:pPr marL="0" indent="0">
              <a:buNone/>
            </a:pPr>
            <a:r>
              <a:rPr lang="en-SG" dirty="0"/>
              <a:t>The general vision of the warehouse management tool is to provide users with summary information of how the warehouse is performing so that the users can have a better understanding of day to day operation and therefore, be able to make critical management decisions.</a:t>
            </a:r>
          </a:p>
          <a:p>
            <a:r>
              <a:rPr lang="en-SG" dirty="0"/>
              <a:t>- Key features of warehouse management system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/>
              <a:t>Add, remove, edit and search for stocks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/>
              <a:t>Track records of stocks according to category or sub category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/>
              <a:t>Retrieve daily, weekly ,monthly or yearly summary reports of stock.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/>
              <a:t>Provide login authentication with security feature for Administrator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99244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88A4-D371-4188-8047-E5AA9416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220" y="0"/>
            <a:ext cx="9905998" cy="1478570"/>
          </a:xfrm>
        </p:spPr>
        <p:txBody>
          <a:bodyPr/>
          <a:lstStyle/>
          <a:p>
            <a:r>
              <a:rPr lang="en-SG" dirty="0"/>
              <a:t>Search stock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7D604-CA33-481F-9FD4-02EF6DB3A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223" y="1289396"/>
            <a:ext cx="5336120" cy="556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74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0FA7D-C8DB-40DB-888C-504B58B11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Component </a:t>
            </a:r>
            <a:r>
              <a:rPr lang="en-SG"/>
              <a:t>diagram iteration 1</a:t>
            </a:r>
            <a:br>
              <a:rPr lang="en-SG"/>
            </a:br>
            <a:endParaRPr lang="en-SG"/>
          </a:p>
        </p:txBody>
      </p:sp>
      <p:pic>
        <p:nvPicPr>
          <p:cNvPr id="1026" name="Picture 2" descr="C:\Users\Khuanhu\Desktop\component diagram 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021" y="1970202"/>
            <a:ext cx="8006580" cy="384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745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40E2-CBB2-4F26-9D15-95190735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Component diagram iteration 2</a:t>
            </a:r>
            <a:br>
              <a:rPr lang="en-SG" dirty="0"/>
            </a:br>
            <a:endParaRPr lang="en-SG" dirty="0"/>
          </a:p>
        </p:txBody>
      </p:sp>
      <p:pic>
        <p:nvPicPr>
          <p:cNvPr id="2050" name="Picture 2" descr="C:\Users\Khuanhu\Desktop\Component Diagram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54" y="1555424"/>
            <a:ext cx="8458531" cy="437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799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22BE4-3387-4124-8622-E9B0ADD2A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303" y="325220"/>
            <a:ext cx="9905998" cy="1478570"/>
          </a:xfrm>
        </p:spPr>
        <p:txBody>
          <a:bodyPr/>
          <a:lstStyle/>
          <a:p>
            <a:r>
              <a:rPr lang="en-SG" dirty="0"/>
              <a:t>Class diagram iteration 1</a:t>
            </a:r>
          </a:p>
        </p:txBody>
      </p:sp>
      <p:pic>
        <p:nvPicPr>
          <p:cNvPr id="1026" name="Picture 2" descr="Tentative Class Diagram_Ite1">
            <a:extLst>
              <a:ext uri="{FF2B5EF4-FFF2-40B4-BE49-F238E27FC236}">
                <a16:creationId xmlns:a16="http://schemas.microsoft.com/office/drawing/2014/main" id="{C058FDD7-0B89-4203-B754-B1AEFF528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976" y="1638300"/>
            <a:ext cx="568325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683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8952-509D-4D12-B4CC-E5130BD2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194" y="100934"/>
            <a:ext cx="9905998" cy="1478570"/>
          </a:xfrm>
        </p:spPr>
        <p:txBody>
          <a:bodyPr/>
          <a:lstStyle/>
          <a:p>
            <a:r>
              <a:rPr lang="en-SG" dirty="0"/>
              <a:t>Class diagram iteration 2</a:t>
            </a:r>
          </a:p>
        </p:txBody>
      </p:sp>
      <p:pic>
        <p:nvPicPr>
          <p:cNvPr id="2050" name="Picture 2" descr="Tentative Class Diagram_050218">
            <a:extLst>
              <a:ext uri="{FF2B5EF4-FFF2-40B4-BE49-F238E27FC236}">
                <a16:creationId xmlns:a16="http://schemas.microsoft.com/office/drawing/2014/main" id="{F21F3584-9D92-4159-9F91-4687503A5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695" y="1625600"/>
            <a:ext cx="6337300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479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DC06-5907-4A7A-A2A0-7F12CE73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773" y="232438"/>
            <a:ext cx="9905998" cy="1478570"/>
          </a:xfrm>
        </p:spPr>
        <p:txBody>
          <a:bodyPr/>
          <a:lstStyle/>
          <a:p>
            <a:r>
              <a:rPr lang="en-SG" dirty="0"/>
              <a:t>Class diagram iteration 3</a:t>
            </a:r>
          </a:p>
        </p:txBody>
      </p:sp>
      <p:pic>
        <p:nvPicPr>
          <p:cNvPr id="3074" name="Picture 2" descr="class diagram_10022018">
            <a:extLst>
              <a:ext uri="{FF2B5EF4-FFF2-40B4-BE49-F238E27FC236}">
                <a16:creationId xmlns:a16="http://schemas.microsoft.com/office/drawing/2014/main" id="{10F0C1CA-E71C-4854-B64E-C19DA0D7A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845" y="1522412"/>
            <a:ext cx="7653338" cy="533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4417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42200-C7A0-4362-AEAE-7303459F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Version control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4EA12-CCD1-4DDE-9E0C-02003F0DB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8462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04517" y="2863640"/>
            <a:ext cx="38599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727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0F500-F672-461D-8A6A-7E542C09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D8905-A1E8-47B4-8CE5-879F4AF3F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SG" dirty="0"/>
              <a:t>GANTT CHART</a:t>
            </a:r>
          </a:p>
          <a:p>
            <a:r>
              <a:rPr lang="en-SG" dirty="0"/>
              <a:t>RISK ANALYSIS</a:t>
            </a:r>
          </a:p>
          <a:p>
            <a:r>
              <a:rPr lang="en-SG" dirty="0"/>
              <a:t>COUNTER MEASURE</a:t>
            </a:r>
          </a:p>
          <a:p>
            <a:r>
              <a:rPr lang="en-SG" dirty="0"/>
              <a:t>USE-CASE ITERATION</a:t>
            </a:r>
          </a:p>
          <a:p>
            <a:r>
              <a:rPr lang="en-SG" dirty="0"/>
              <a:t>ACTIVITY WORK-FLOW</a:t>
            </a:r>
          </a:p>
          <a:p>
            <a:r>
              <a:rPr lang="en-SG" dirty="0"/>
              <a:t>COMPONENT DIAGRAM</a:t>
            </a:r>
          </a:p>
          <a:p>
            <a:r>
              <a:rPr lang="en-SG" dirty="0"/>
              <a:t>CLASS DIAGRAM</a:t>
            </a:r>
          </a:p>
          <a:p>
            <a:r>
              <a:rPr lang="en-SG" dirty="0"/>
              <a:t>VCS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384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5CE7-6ED8-405E-8DC9-77F80817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Gantt chart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3431DD-B1D4-46A3-A208-52237CA5B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71" y="2265680"/>
            <a:ext cx="11197082" cy="378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26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D121-EC1D-4BE0-9103-20E589EB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761" y="0"/>
            <a:ext cx="9905998" cy="1478570"/>
          </a:xfrm>
        </p:spPr>
        <p:txBody>
          <a:bodyPr/>
          <a:lstStyle/>
          <a:p>
            <a:r>
              <a:rPr lang="en-SG" dirty="0"/>
              <a:t>Risk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D5FC30-7398-43DB-84FC-8336204A7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111" y="1357803"/>
            <a:ext cx="85915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3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4A16B-074C-4319-ABC2-B63CB1A54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SG" dirty="0"/>
              <a:t>Counter measure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AC6ABC-CC16-4CD2-945E-596A26F15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51" y="2009094"/>
            <a:ext cx="86201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4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716E-979F-4593-9815-30B6ECD02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SG" dirty="0"/>
              <a:t>Use-case iteration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477ED-FEA6-4B8A-A885-40C390D4E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1619250"/>
            <a:ext cx="99060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47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25DF-107C-4928-8102-93D901EDD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493" y="0"/>
            <a:ext cx="9905998" cy="1478570"/>
          </a:xfrm>
        </p:spPr>
        <p:txBody>
          <a:bodyPr/>
          <a:lstStyle/>
          <a:p>
            <a:r>
              <a:rPr lang="en-SG" dirty="0"/>
              <a:t>Use case iteration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A8C729-1A79-407C-B079-F4C207D43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744" y="1398174"/>
            <a:ext cx="10183496" cy="545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4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96A5F-43C8-4798-AED2-BE8B883AC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773" y="19078"/>
            <a:ext cx="9905998" cy="1478570"/>
          </a:xfrm>
        </p:spPr>
        <p:txBody>
          <a:bodyPr/>
          <a:lstStyle/>
          <a:p>
            <a:r>
              <a:rPr lang="en-SG" dirty="0"/>
              <a:t>Use case iteration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48776-7092-4E8C-88BF-0878C0831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773" y="1120480"/>
            <a:ext cx="9723588" cy="573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42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190</TotalTime>
  <Words>199</Words>
  <Application>Microsoft Office PowerPoint</Application>
  <PresentationFormat>Widescreen</PresentationFormat>
  <Paragraphs>52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Trebuchet MS</vt:lpstr>
      <vt:lpstr>Tw Cen MT</vt:lpstr>
      <vt:lpstr>Circuit</vt:lpstr>
      <vt:lpstr>CSCI 222-System Development Assignment 1 </vt:lpstr>
      <vt:lpstr>Project overview</vt:lpstr>
      <vt:lpstr>Content</vt:lpstr>
      <vt:lpstr>Gantt chart </vt:lpstr>
      <vt:lpstr>Risk analysis</vt:lpstr>
      <vt:lpstr>Counter measure</vt:lpstr>
      <vt:lpstr>Use-case iteration 1</vt:lpstr>
      <vt:lpstr>Use case iteration 2</vt:lpstr>
      <vt:lpstr>Use case iteration 3</vt:lpstr>
      <vt:lpstr>Login</vt:lpstr>
      <vt:lpstr>Create account</vt:lpstr>
      <vt:lpstr>Remove account</vt:lpstr>
      <vt:lpstr>Unblock account</vt:lpstr>
      <vt:lpstr>ADD RECORD</vt:lpstr>
      <vt:lpstr>Remove record</vt:lpstr>
      <vt:lpstr>Edit record</vt:lpstr>
      <vt:lpstr>Add stock</vt:lpstr>
      <vt:lpstr>Update stock</vt:lpstr>
      <vt:lpstr>Remove stock</vt:lpstr>
      <vt:lpstr>Search stock</vt:lpstr>
      <vt:lpstr>Component diagram iteration 1 </vt:lpstr>
      <vt:lpstr>Component diagram iteration 2 </vt:lpstr>
      <vt:lpstr>Class diagram iteration 1</vt:lpstr>
      <vt:lpstr>Class diagram iteration 2</vt:lpstr>
      <vt:lpstr>Class diagram iteration 3</vt:lpstr>
      <vt:lpstr>Version control software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222-System Development Assignment 1</dc:title>
  <dc:creator>jun yong chiew</dc:creator>
  <cp:lastModifiedBy>jun yong chiew</cp:lastModifiedBy>
  <cp:revision>8</cp:revision>
  <dcterms:created xsi:type="dcterms:W3CDTF">2018-02-09T10:22:26Z</dcterms:created>
  <dcterms:modified xsi:type="dcterms:W3CDTF">2018-02-10T14:00:16Z</dcterms:modified>
</cp:coreProperties>
</file>