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2" r:id="rId12"/>
    <p:sldId id="268" r:id="rId13"/>
    <p:sldId id="277" r:id="rId14"/>
    <p:sldId id="270" r:id="rId15"/>
    <p:sldId id="272" r:id="rId16"/>
    <p:sldId id="274" r:id="rId17"/>
    <p:sldId id="275" r:id="rId18"/>
    <p:sldId id="273" r:id="rId19"/>
    <p:sldId id="271" r:id="rId20"/>
    <p:sldId id="276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495C3-9DC8-4E32-89A2-A9D9C7740A7C}" v="2" dt="2021-06-10T09:16:21.829"/>
    <p1510:client id="{2F825DAC-1E2E-4BF8-B2DC-2C4178A873B7}" v="207" dt="2021-06-10T03:05:40.019"/>
    <p1510:client id="{38A9EE05-2AEA-48AD-9D55-1566B7D509BF}" v="39" dt="2021-06-09T03:04:21.697"/>
    <p1510:client id="{850FDB99-AD73-4DD3-A2C0-6483BBC4ABF2}" v="5" dt="2021-06-10T09:28:01.864"/>
    <p1510:client id="{8C77FF9E-E929-4498-B45D-7708D5B6E92A}" v="28" dt="2021-06-10T14:15:45.423"/>
    <p1510:client id="{981FFB07-E3DE-43B6-8B90-3E77D36A2C61}" v="737" dt="2021-06-10T07:18:24.580"/>
    <p1510:client id="{A23BB1F2-E4D7-4427-9632-DA06C6668857}" v="21" dt="2021-06-10T10:11:04.209"/>
    <p1510:client id="{CDB82983-4CD4-44B6-B055-0F9D969363AF}" v="116" dt="2021-06-10T08:17:17.090"/>
    <p1510:client id="{F5924D20-C385-4E04-9733-72F27B4F775D}" v="107" dt="2021-06-10T09:52:03.703"/>
    <p1510:client id="{FB9AA9A5-7D8B-456D-8459-305AB7244290}" v="34" dt="2021-06-10T14:11:2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50FDB99-AD73-4DD3-A2C0-6483BBC4ABF2}"/>
    <pc:docChg chg="addSld modSld sldOrd">
      <pc:chgData name="Guest User" userId="" providerId="Windows Live" clId="Web-{850FDB99-AD73-4DD3-A2C0-6483BBC4ABF2}" dt="2021-06-10T09:28:01.864" v="4"/>
      <pc:docMkLst>
        <pc:docMk/>
      </pc:docMkLst>
      <pc:sldChg chg="addSp delSp modSp new mod ord setBg">
        <pc:chgData name="Guest User" userId="" providerId="Windows Live" clId="Web-{850FDB99-AD73-4DD3-A2C0-6483BBC4ABF2}" dt="2021-06-10T09:28:01.864" v="4"/>
        <pc:sldMkLst>
          <pc:docMk/>
          <pc:sldMk cId="9031955" sldId="271"/>
        </pc:sldMkLst>
        <pc:spChg chg="mod">
          <ac:chgData name="Guest User" userId="" providerId="Windows Live" clId="Web-{850FDB99-AD73-4DD3-A2C0-6483BBC4ABF2}" dt="2021-06-10T09:01:31.010" v="3"/>
          <ac:spMkLst>
            <pc:docMk/>
            <pc:sldMk cId="9031955" sldId="271"/>
            <ac:spMk id="2" creationId="{CF7AECC2-E3FF-4A4F-99F6-DA48B5C6F375}"/>
          </ac:spMkLst>
        </pc:spChg>
        <pc:spChg chg="del">
          <ac:chgData name="Guest User" userId="" providerId="Windows Live" clId="Web-{850FDB99-AD73-4DD3-A2C0-6483BBC4ABF2}" dt="2021-06-10T09:01:25.260" v="2"/>
          <ac:spMkLst>
            <pc:docMk/>
            <pc:sldMk cId="9031955" sldId="271"/>
            <ac:spMk id="3" creationId="{EAAEAEA4-BAD8-40ED-8523-EA6E4C1DE3EB}"/>
          </ac:spMkLst>
        </pc:spChg>
        <pc:spChg chg="add">
          <ac:chgData name="Guest User" userId="" providerId="Windows Live" clId="Web-{850FDB99-AD73-4DD3-A2C0-6483BBC4ABF2}" dt="2021-06-10T09:01:31.010" v="3"/>
          <ac:spMkLst>
            <pc:docMk/>
            <pc:sldMk cId="9031955" sldId="271"/>
            <ac:spMk id="8" creationId="{A405AC51-8535-4EAA-9040-DB5B3AC88FBF}"/>
          </ac:spMkLst>
        </pc:spChg>
        <pc:spChg chg="add">
          <ac:chgData name="Guest User" userId="" providerId="Windows Live" clId="Web-{850FDB99-AD73-4DD3-A2C0-6483BBC4ABF2}" dt="2021-06-10T09:01:31.010" v="3"/>
          <ac:spMkLst>
            <pc:docMk/>
            <pc:sldMk cId="9031955" sldId="271"/>
            <ac:spMk id="11" creationId="{2B97F24A-32CE-4C1C-A50D-3016B394DCFB}"/>
          </ac:spMkLst>
        </pc:spChg>
        <pc:spChg chg="add">
          <ac:chgData name="Guest User" userId="" providerId="Windows Live" clId="Web-{850FDB99-AD73-4DD3-A2C0-6483BBC4ABF2}" dt="2021-06-10T09:01:31.010" v="3"/>
          <ac:spMkLst>
            <pc:docMk/>
            <pc:sldMk cId="9031955" sldId="271"/>
            <ac:spMk id="13" creationId="{3CE8AF5E-D374-4CF1-90CC-35CF73B81C3E}"/>
          </ac:spMkLst>
        </pc:spChg>
        <pc:picChg chg="add mod ord">
          <ac:chgData name="Guest User" userId="" providerId="Windows Live" clId="Web-{850FDB99-AD73-4DD3-A2C0-6483BBC4ABF2}" dt="2021-06-10T09:01:31.010" v="3"/>
          <ac:picMkLst>
            <pc:docMk/>
            <pc:sldMk cId="9031955" sldId="271"/>
            <ac:picMk id="4" creationId="{E928B8E4-8C5D-4B41-8373-B7DA32AE9BB8}"/>
          </ac:picMkLst>
        </pc:picChg>
        <pc:inkChg chg="add">
          <ac:chgData name="Guest User" userId="" providerId="Windows Live" clId="Web-{850FDB99-AD73-4DD3-A2C0-6483BBC4ABF2}" dt="2021-06-10T09:01:31.010" v="3"/>
          <ac:inkMkLst>
            <pc:docMk/>
            <pc:sldMk cId="9031955" sldId="271"/>
            <ac:inkMk id="15" creationId="{070477C5-0410-4E4F-97A1-F84C2465C187}"/>
          </ac:inkMkLst>
        </pc:inkChg>
      </pc:sldChg>
    </pc:docChg>
  </pc:docChgLst>
  <pc:docChgLst>
    <pc:chgData name="Guest User" providerId="Windows Live" clId="Web-{A23BB1F2-E4D7-4427-9632-DA06C6668857}"/>
    <pc:docChg chg="addSld delSld modSld">
      <pc:chgData name="Guest User" userId="" providerId="Windows Live" clId="Web-{A23BB1F2-E4D7-4427-9632-DA06C6668857}" dt="2021-06-10T10:11:04.209" v="19" actId="20577"/>
      <pc:docMkLst>
        <pc:docMk/>
      </pc:docMkLst>
      <pc:sldChg chg="delSp modSp">
        <pc:chgData name="Guest User" userId="" providerId="Windows Live" clId="Web-{A23BB1F2-E4D7-4427-9632-DA06C6668857}" dt="2021-06-10T10:10:26.255" v="17" actId="14100"/>
        <pc:sldMkLst>
          <pc:docMk/>
          <pc:sldMk cId="2696576547" sldId="274"/>
        </pc:sldMkLst>
        <pc:spChg chg="del">
          <ac:chgData name="Guest User" userId="" providerId="Windows Live" clId="Web-{A23BB1F2-E4D7-4427-9632-DA06C6668857}" dt="2021-06-10T10:09:24.082" v="0"/>
          <ac:spMkLst>
            <pc:docMk/>
            <pc:sldMk cId="2696576547" sldId="274"/>
            <ac:spMk id="2" creationId="{40B48A4E-3541-44F2-9206-EC56EF8E2A15}"/>
          </ac:spMkLst>
        </pc:spChg>
        <pc:picChg chg="mod">
          <ac:chgData name="Guest User" userId="" providerId="Windows Live" clId="Web-{A23BB1F2-E4D7-4427-9632-DA06C6668857}" dt="2021-06-10T10:10:08.864" v="12" actId="1076"/>
          <ac:picMkLst>
            <pc:docMk/>
            <pc:sldMk cId="2696576547" sldId="274"/>
            <ac:picMk id="4" creationId="{AE379E2F-CF09-4063-80BF-901523497225}"/>
          </ac:picMkLst>
        </pc:picChg>
        <pc:picChg chg="mod">
          <ac:chgData name="Guest User" userId="" providerId="Windows Live" clId="Web-{A23BB1F2-E4D7-4427-9632-DA06C6668857}" dt="2021-06-10T10:10:26.255" v="17" actId="14100"/>
          <ac:picMkLst>
            <pc:docMk/>
            <pc:sldMk cId="2696576547" sldId="274"/>
            <ac:picMk id="6" creationId="{8905B7B6-479B-4567-A5DF-9A9C7176F897}"/>
          </ac:picMkLst>
        </pc:picChg>
      </pc:sldChg>
      <pc:sldChg chg="modSp">
        <pc:chgData name="Guest User" userId="" providerId="Windows Live" clId="Web-{A23BB1F2-E4D7-4427-9632-DA06C6668857}" dt="2021-06-10T10:11:04.209" v="19" actId="20577"/>
        <pc:sldMkLst>
          <pc:docMk/>
          <pc:sldMk cId="1232967314" sldId="275"/>
        </pc:sldMkLst>
        <pc:spChg chg="mod">
          <ac:chgData name="Guest User" userId="" providerId="Windows Live" clId="Web-{A23BB1F2-E4D7-4427-9632-DA06C6668857}" dt="2021-06-10T10:11:04.209" v="19" actId="20577"/>
          <ac:spMkLst>
            <pc:docMk/>
            <pc:sldMk cId="1232967314" sldId="275"/>
            <ac:spMk id="3" creationId="{A74412BB-15B1-431C-A042-28888EC524A8}"/>
          </ac:spMkLst>
        </pc:spChg>
      </pc:sldChg>
      <pc:sldChg chg="delSp new del">
        <pc:chgData name="Guest User" userId="" providerId="Windows Live" clId="Web-{A23BB1F2-E4D7-4427-9632-DA06C6668857}" dt="2021-06-10T10:10:33.177" v="18"/>
        <pc:sldMkLst>
          <pc:docMk/>
          <pc:sldMk cId="237100862" sldId="276"/>
        </pc:sldMkLst>
        <pc:spChg chg="del">
          <ac:chgData name="Guest User" userId="" providerId="Windows Live" clId="Web-{A23BB1F2-E4D7-4427-9632-DA06C6668857}" dt="2021-06-10T10:09:36.598" v="2"/>
          <ac:spMkLst>
            <pc:docMk/>
            <pc:sldMk cId="237100862" sldId="276"/>
            <ac:spMk id="2" creationId="{38C19098-F285-4133-B1CC-C90F37F18B18}"/>
          </ac:spMkLst>
        </pc:spChg>
        <pc:spChg chg="del">
          <ac:chgData name="Guest User" userId="" providerId="Windows Live" clId="Web-{A23BB1F2-E4D7-4427-9632-DA06C6668857}" dt="2021-06-10T10:09:38.457" v="3"/>
          <ac:spMkLst>
            <pc:docMk/>
            <pc:sldMk cId="237100862" sldId="276"/>
            <ac:spMk id="3" creationId="{98BC05D6-B57A-4C7A-8480-06AC7525BAB7}"/>
          </ac:spMkLst>
        </pc:spChg>
      </pc:sldChg>
    </pc:docChg>
  </pc:docChgLst>
  <pc:docChgLst>
    <pc:chgData name="Guest User" providerId="Windows Live" clId="Web-{F5924D20-C385-4E04-9733-72F27B4F775D}"/>
    <pc:docChg chg="addSld modSld sldOrd">
      <pc:chgData name="Guest User" userId="" providerId="Windows Live" clId="Web-{F5924D20-C385-4E04-9733-72F27B4F775D}" dt="2021-06-10T10:06:49.582" v="223"/>
      <pc:docMkLst>
        <pc:docMk/>
      </pc:docMkLst>
      <pc:sldChg chg="modSp new ord modNotes">
        <pc:chgData name="Guest User" userId="" providerId="Windows Live" clId="Web-{F5924D20-C385-4E04-9733-72F27B4F775D}" dt="2021-06-10T09:37:06.105" v="93"/>
        <pc:sldMkLst>
          <pc:docMk/>
          <pc:sldMk cId="182810910" sldId="272"/>
        </pc:sldMkLst>
        <pc:spChg chg="mod">
          <ac:chgData name="Guest User" userId="" providerId="Windows Live" clId="Web-{F5924D20-C385-4E04-9733-72F27B4F775D}" dt="2021-06-10T09:04:00.930" v="11" actId="20577"/>
          <ac:spMkLst>
            <pc:docMk/>
            <pc:sldMk cId="182810910" sldId="272"/>
            <ac:spMk id="2" creationId="{9D4BA714-C9CA-4FA2-98A5-B07686C565CE}"/>
          </ac:spMkLst>
        </pc:spChg>
        <pc:spChg chg="mod">
          <ac:chgData name="Guest User" userId="" providerId="Windows Live" clId="Web-{F5924D20-C385-4E04-9733-72F27B4F775D}" dt="2021-06-10T09:08:36.367" v="46" actId="20577"/>
          <ac:spMkLst>
            <pc:docMk/>
            <pc:sldMk cId="182810910" sldId="272"/>
            <ac:spMk id="3" creationId="{6E2AF06E-F3D8-4D7B-A65D-4319C84D1AA2}"/>
          </ac:spMkLst>
        </pc:spChg>
      </pc:sldChg>
      <pc:sldChg chg="modSp add replId modNotes">
        <pc:chgData name="Guest User" userId="" providerId="Windows Live" clId="Web-{F5924D20-C385-4E04-9733-72F27B4F775D}" dt="2021-06-10T09:36:42.385" v="91"/>
        <pc:sldMkLst>
          <pc:docMk/>
          <pc:sldMk cId="708378711" sldId="273"/>
        </pc:sldMkLst>
        <pc:spChg chg="mod">
          <ac:chgData name="Guest User" userId="" providerId="Windows Live" clId="Web-{F5924D20-C385-4E04-9733-72F27B4F775D}" dt="2021-06-10T09:04:43.432" v="17" actId="20577"/>
          <ac:spMkLst>
            <pc:docMk/>
            <pc:sldMk cId="708378711" sldId="273"/>
            <ac:spMk id="2" creationId="{A7BA5DDE-D234-42CC-BC42-49AD3552B80A}"/>
          </ac:spMkLst>
        </pc:spChg>
        <pc:spChg chg="mod">
          <ac:chgData name="Guest User" userId="" providerId="Windows Live" clId="Web-{F5924D20-C385-4E04-9733-72F27B4F775D}" dt="2021-06-10T09:05:24.325" v="33" actId="20577"/>
          <ac:spMkLst>
            <pc:docMk/>
            <pc:sldMk cId="708378711" sldId="273"/>
            <ac:spMk id="3" creationId="{B567955B-5B41-40FC-91B1-13C52E6DD617}"/>
          </ac:spMkLst>
        </pc:spChg>
      </pc:sldChg>
      <pc:sldChg chg="addSp delSp modSp new modNotes">
        <pc:chgData name="Guest User" userId="" providerId="Windows Live" clId="Web-{F5924D20-C385-4E04-9733-72F27B4F775D}" dt="2021-06-10T10:06:49.582" v="223"/>
        <pc:sldMkLst>
          <pc:docMk/>
          <pc:sldMk cId="2696576547" sldId="274"/>
        </pc:sldMkLst>
        <pc:spChg chg="del">
          <ac:chgData name="Guest User" userId="" providerId="Windows Live" clId="Web-{F5924D20-C385-4E04-9733-72F27B4F775D}" dt="2021-06-10T09:08:48.134" v="48"/>
          <ac:spMkLst>
            <pc:docMk/>
            <pc:sldMk cId="2696576547" sldId="274"/>
            <ac:spMk id="3" creationId="{7EFABFE1-43FE-4860-8FDD-B9CE7F0DCF15}"/>
          </ac:spMkLst>
        </pc:spChg>
        <pc:picChg chg="add mod ord">
          <ac:chgData name="Guest User" userId="" providerId="Windows Live" clId="Web-{F5924D20-C385-4E04-9733-72F27B4F775D}" dt="2021-06-10T09:08:51.868" v="50" actId="1076"/>
          <ac:picMkLst>
            <pc:docMk/>
            <pc:sldMk cId="2696576547" sldId="274"/>
            <ac:picMk id="4" creationId="{AE379E2F-CF09-4063-80BF-901523497225}"/>
          </ac:picMkLst>
        </pc:picChg>
        <pc:picChg chg="add del mod">
          <ac:chgData name="Guest User" userId="" providerId="Windows Live" clId="Web-{F5924D20-C385-4E04-9733-72F27B4F775D}" dt="2021-06-10T09:09:09.276" v="54"/>
          <ac:picMkLst>
            <pc:docMk/>
            <pc:sldMk cId="2696576547" sldId="274"/>
            <ac:picMk id="5" creationId="{956A54DE-260C-4B7F-B10B-90364DBC9827}"/>
          </ac:picMkLst>
        </pc:picChg>
        <pc:picChg chg="add mod">
          <ac:chgData name="Guest User" userId="" providerId="Windows Live" clId="Web-{F5924D20-C385-4E04-9733-72F27B4F775D}" dt="2021-06-10T09:09:30.824" v="57" actId="14100"/>
          <ac:picMkLst>
            <pc:docMk/>
            <pc:sldMk cId="2696576547" sldId="274"/>
            <ac:picMk id="6" creationId="{8905B7B6-479B-4567-A5DF-9A9C7176F897}"/>
          </ac:picMkLst>
        </pc:picChg>
      </pc:sldChg>
      <pc:sldChg chg="modSp add replId modNotes">
        <pc:chgData name="Guest User" userId="" providerId="Windows Live" clId="Web-{F5924D20-C385-4E04-9733-72F27B4F775D}" dt="2021-06-10T09:46:34.513" v="99"/>
        <pc:sldMkLst>
          <pc:docMk/>
          <pc:sldMk cId="1232967314" sldId="275"/>
        </pc:sldMkLst>
        <pc:spChg chg="mod">
          <ac:chgData name="Guest User" userId="" providerId="Windows Live" clId="Web-{F5924D20-C385-4E04-9733-72F27B4F775D}" dt="2021-06-10T09:37:12.278" v="95" actId="20577"/>
          <ac:spMkLst>
            <pc:docMk/>
            <pc:sldMk cId="1232967314" sldId="275"/>
            <ac:spMk id="2" creationId="{F3DEA545-BCAB-4AC6-ACC8-97B5D4FC8C0C}"/>
          </ac:spMkLst>
        </pc:spChg>
        <pc:spChg chg="mod">
          <ac:chgData name="Guest User" userId="" providerId="Windows Live" clId="Web-{F5924D20-C385-4E04-9733-72F27B4F775D}" dt="2021-06-10T09:19:19.888" v="66" actId="20577"/>
          <ac:spMkLst>
            <pc:docMk/>
            <pc:sldMk cId="1232967314" sldId="275"/>
            <ac:spMk id="3" creationId="{A74412BB-15B1-431C-A042-28888EC524A8}"/>
          </ac:spMkLst>
        </pc:spChg>
      </pc:sldChg>
    </pc:docChg>
  </pc:docChgLst>
  <pc:docChgLst>
    <pc:chgData name="Lê Toàn" userId="fcc8e2e66dc085f9" providerId="Windows Live" clId="Web-{981FFB07-E3DE-43B6-8B90-3E77D36A2C61}"/>
    <pc:docChg chg="addSld delSld modSld sldOrd">
      <pc:chgData name="Lê Toàn" userId="fcc8e2e66dc085f9" providerId="Windows Live" clId="Web-{981FFB07-E3DE-43B6-8B90-3E77D36A2C61}" dt="2021-06-10T07:18:24.565" v="386" actId="20577"/>
      <pc:docMkLst>
        <pc:docMk/>
      </pc:docMkLst>
      <pc:sldChg chg="modSp new">
        <pc:chgData name="Lê Toàn" userId="fcc8e2e66dc085f9" providerId="Windows Live" clId="Web-{981FFB07-E3DE-43B6-8B90-3E77D36A2C61}" dt="2021-06-10T07:16:59.982" v="380" actId="20577"/>
        <pc:sldMkLst>
          <pc:docMk/>
          <pc:sldMk cId="3833259430" sldId="263"/>
        </pc:sldMkLst>
        <pc:spChg chg="mod">
          <ac:chgData name="Lê Toàn" userId="fcc8e2e66dc085f9" providerId="Windows Live" clId="Web-{981FFB07-E3DE-43B6-8B90-3E77D36A2C61}" dt="2021-06-10T07:01:37.167" v="20" actId="20577"/>
          <ac:spMkLst>
            <pc:docMk/>
            <pc:sldMk cId="3833259430" sldId="263"/>
            <ac:spMk id="2" creationId="{98ACD697-6729-46EC-964B-39944CB84422}"/>
          </ac:spMkLst>
        </pc:spChg>
        <pc:spChg chg="mod">
          <ac:chgData name="Lê Toàn" userId="fcc8e2e66dc085f9" providerId="Windows Live" clId="Web-{981FFB07-E3DE-43B6-8B90-3E77D36A2C61}" dt="2021-06-10T07:16:59.982" v="380" actId="20577"/>
          <ac:spMkLst>
            <pc:docMk/>
            <pc:sldMk cId="3833259430" sldId="263"/>
            <ac:spMk id="3" creationId="{423F764F-884B-4C80-8C4F-AB216DD5D44E}"/>
          </ac:spMkLst>
        </pc:spChg>
      </pc:sldChg>
      <pc:sldChg chg="addSp delSp modSp new del mod setBg">
        <pc:chgData name="Lê Toàn" userId="fcc8e2e66dc085f9" providerId="Windows Live" clId="Web-{981FFB07-E3DE-43B6-8B90-3E77D36A2C61}" dt="2021-06-10T07:05:06.631" v="33"/>
        <pc:sldMkLst>
          <pc:docMk/>
          <pc:sldMk cId="2238709576" sldId="264"/>
        </pc:sldMkLst>
        <pc:spChg chg="mod">
          <ac:chgData name="Lê Toàn" userId="fcc8e2e66dc085f9" providerId="Windows Live" clId="Web-{981FFB07-E3DE-43B6-8B90-3E77D36A2C61}" dt="2021-06-10T07:04:58.912" v="32"/>
          <ac:spMkLst>
            <pc:docMk/>
            <pc:sldMk cId="2238709576" sldId="264"/>
            <ac:spMk id="2" creationId="{8095B705-6E63-4E45-A87A-3602F0DCB12A}"/>
          </ac:spMkLst>
        </pc:spChg>
        <pc:spChg chg="del">
          <ac:chgData name="Lê Toàn" userId="fcc8e2e66dc085f9" providerId="Windows Live" clId="Web-{981FFB07-E3DE-43B6-8B90-3E77D36A2C61}" dt="2021-06-10T07:04:51.084" v="31"/>
          <ac:spMkLst>
            <pc:docMk/>
            <pc:sldMk cId="2238709576" sldId="264"/>
            <ac:spMk id="3" creationId="{8AA03559-FC1A-4426-AD79-54318710F4F5}"/>
          </ac:spMkLst>
        </pc:spChg>
        <pc:spChg chg="mod">
          <ac:chgData name="Lê Toàn" userId="fcc8e2e66dc085f9" providerId="Windows Live" clId="Web-{981FFB07-E3DE-43B6-8B90-3E77D36A2C61}" dt="2021-06-10T07:04:58.912" v="32"/>
          <ac:spMkLst>
            <pc:docMk/>
            <pc:sldMk cId="2238709576" sldId="264"/>
            <ac:spMk id="4" creationId="{124EDEF4-3285-46F8-B604-6C6FA1D1DCC4}"/>
          </ac:spMkLst>
        </pc:spChg>
        <pc:spChg chg="add">
          <ac:chgData name="Lê Toàn" userId="fcc8e2e66dc085f9" providerId="Windows Live" clId="Web-{981FFB07-E3DE-43B6-8B90-3E77D36A2C61}" dt="2021-06-10T07:04:58.912" v="32"/>
          <ac:spMkLst>
            <pc:docMk/>
            <pc:sldMk cId="2238709576" sldId="264"/>
            <ac:spMk id="10" creationId="{EBDD1931-9E86-4402-9A68-33A2D9EFB198}"/>
          </ac:spMkLst>
        </pc:spChg>
        <pc:spChg chg="add">
          <ac:chgData name="Lê Toàn" userId="fcc8e2e66dc085f9" providerId="Windows Live" clId="Web-{981FFB07-E3DE-43B6-8B90-3E77D36A2C61}" dt="2021-06-10T07:04:58.912" v="32"/>
          <ac:spMkLst>
            <pc:docMk/>
            <pc:sldMk cId="2238709576" sldId="264"/>
            <ac:spMk id="12" creationId="{457344D1-E597-42B3-8E85-6D7036E54A5E}"/>
          </ac:spMkLst>
        </pc:spChg>
        <pc:spChg chg="add">
          <ac:chgData name="Lê Toàn" userId="fcc8e2e66dc085f9" providerId="Windows Live" clId="Web-{981FFB07-E3DE-43B6-8B90-3E77D36A2C61}" dt="2021-06-10T07:04:58.912" v="32"/>
          <ac:spMkLst>
            <pc:docMk/>
            <pc:sldMk cId="2238709576" sldId="264"/>
            <ac:spMk id="14" creationId="{3540989C-C7B8-473B-BF87-6F2DA6A90006}"/>
          </ac:spMkLst>
        </pc:spChg>
        <pc:picChg chg="add mod ord modCrop">
          <ac:chgData name="Lê Toàn" userId="fcc8e2e66dc085f9" providerId="Windows Live" clId="Web-{981FFB07-E3DE-43B6-8B90-3E77D36A2C61}" dt="2021-06-10T07:04:58.912" v="32"/>
          <ac:picMkLst>
            <pc:docMk/>
            <pc:sldMk cId="2238709576" sldId="264"/>
            <ac:picMk id="5" creationId="{41128FB0-9592-4B5B-B356-46281D2729A8}"/>
          </ac:picMkLst>
        </pc:picChg>
      </pc:sldChg>
      <pc:sldChg chg="addSp modSp new ord">
        <pc:chgData name="Lê Toàn" userId="fcc8e2e66dc085f9" providerId="Windows Live" clId="Web-{981FFB07-E3DE-43B6-8B90-3E77D36A2C61}" dt="2021-06-10T07:12:44.953" v="171"/>
        <pc:sldMkLst>
          <pc:docMk/>
          <pc:sldMk cId="4051310432" sldId="264"/>
        </pc:sldMkLst>
        <pc:picChg chg="add mod">
          <ac:chgData name="Lê Toàn" userId="fcc8e2e66dc085f9" providerId="Windows Live" clId="Web-{981FFB07-E3DE-43B6-8B90-3E77D36A2C61}" dt="2021-06-10T07:05:28.132" v="38" actId="1076"/>
          <ac:picMkLst>
            <pc:docMk/>
            <pc:sldMk cId="4051310432" sldId="264"/>
            <ac:picMk id="2" creationId="{8E4F8FE7-D62E-4899-8DB2-22B1C6FE1CD2}"/>
          </ac:picMkLst>
        </pc:picChg>
      </pc:sldChg>
      <pc:sldChg chg="modSp new">
        <pc:chgData name="Lê Toàn" userId="fcc8e2e66dc085f9" providerId="Windows Live" clId="Web-{981FFB07-E3DE-43B6-8B90-3E77D36A2C61}" dt="2021-06-10T07:18:24.565" v="386" actId="20577"/>
        <pc:sldMkLst>
          <pc:docMk/>
          <pc:sldMk cId="2082008273" sldId="265"/>
        </pc:sldMkLst>
        <pc:spChg chg="mod">
          <ac:chgData name="Lê Toàn" userId="fcc8e2e66dc085f9" providerId="Windows Live" clId="Web-{981FFB07-E3DE-43B6-8B90-3E77D36A2C61}" dt="2021-06-10T07:11:21.042" v="57" actId="20577"/>
          <ac:spMkLst>
            <pc:docMk/>
            <pc:sldMk cId="2082008273" sldId="265"/>
            <ac:spMk id="2" creationId="{4E76B1BE-4CB4-423F-AFE9-F6269918C27B}"/>
          </ac:spMkLst>
        </pc:spChg>
        <pc:spChg chg="mod">
          <ac:chgData name="Lê Toàn" userId="fcc8e2e66dc085f9" providerId="Windows Live" clId="Web-{981FFB07-E3DE-43B6-8B90-3E77D36A2C61}" dt="2021-06-10T07:18:24.565" v="386" actId="20577"/>
          <ac:spMkLst>
            <pc:docMk/>
            <pc:sldMk cId="2082008273" sldId="265"/>
            <ac:spMk id="3" creationId="{71298E0C-FBDF-40A7-8683-0154063B242F}"/>
          </ac:spMkLst>
        </pc:spChg>
      </pc:sldChg>
      <pc:sldChg chg="modSp new">
        <pc:chgData name="Lê Toàn" userId="fcc8e2e66dc085f9" providerId="Windows Live" clId="Web-{981FFB07-E3DE-43B6-8B90-3E77D36A2C61}" dt="2021-06-10T07:15:28.899" v="317" actId="20577"/>
        <pc:sldMkLst>
          <pc:docMk/>
          <pc:sldMk cId="3578015622" sldId="266"/>
        </pc:sldMkLst>
        <pc:spChg chg="mod">
          <ac:chgData name="Lê Toàn" userId="fcc8e2e66dc085f9" providerId="Windows Live" clId="Web-{981FFB07-E3DE-43B6-8B90-3E77D36A2C61}" dt="2021-06-10T07:14:16.505" v="218" actId="20577"/>
          <ac:spMkLst>
            <pc:docMk/>
            <pc:sldMk cId="3578015622" sldId="266"/>
            <ac:spMk id="2" creationId="{F3DEA545-BCAB-4AC6-ACC8-97B5D4FC8C0C}"/>
          </ac:spMkLst>
        </pc:spChg>
        <pc:spChg chg="mod">
          <ac:chgData name="Lê Toàn" userId="fcc8e2e66dc085f9" providerId="Windows Live" clId="Web-{981FFB07-E3DE-43B6-8B90-3E77D36A2C61}" dt="2021-06-10T07:15:28.899" v="317" actId="20577"/>
          <ac:spMkLst>
            <pc:docMk/>
            <pc:sldMk cId="3578015622" sldId="266"/>
            <ac:spMk id="3" creationId="{A74412BB-15B1-431C-A042-28888EC524A8}"/>
          </ac:spMkLst>
        </pc:spChg>
      </pc:sldChg>
    </pc:docChg>
  </pc:docChgLst>
  <pc:docChgLst>
    <pc:chgData name="Guest User" providerId="Windows Live" clId="Web-{CDB82983-4CD4-44B6-B055-0F9D969363AF}"/>
    <pc:docChg chg="addSld delSld modSld">
      <pc:chgData name="Guest User" userId="" providerId="Windows Live" clId="Web-{CDB82983-4CD4-44B6-B055-0F9D969363AF}" dt="2021-06-10T08:17:31.888" v="79"/>
      <pc:docMkLst>
        <pc:docMk/>
      </pc:docMkLst>
      <pc:sldChg chg="add del replId">
        <pc:chgData name="Guest User" userId="" providerId="Windows Live" clId="Web-{CDB82983-4CD4-44B6-B055-0F9D969363AF}" dt="2021-06-10T08:00:40.689" v="27"/>
        <pc:sldMkLst>
          <pc:docMk/>
          <pc:sldMk cId="2902735720" sldId="267"/>
        </pc:sldMkLst>
      </pc:sldChg>
      <pc:sldChg chg="modSp add replId modNotes">
        <pc:chgData name="Guest User" userId="" providerId="Windows Live" clId="Web-{CDB82983-4CD4-44B6-B055-0F9D969363AF}" dt="2021-06-10T08:01:18.347" v="29"/>
        <pc:sldMkLst>
          <pc:docMk/>
          <pc:sldMk cId="3695299065" sldId="268"/>
        </pc:sldMkLst>
        <pc:spChg chg="mod">
          <ac:chgData name="Guest User" userId="" providerId="Windows Live" clId="Web-{CDB82983-4CD4-44B6-B055-0F9D969363AF}" dt="2021-06-10T07:59:41.264" v="10" actId="20577"/>
          <ac:spMkLst>
            <pc:docMk/>
            <pc:sldMk cId="3695299065" sldId="268"/>
            <ac:spMk id="2" creationId="{FA05906E-0C34-4C6C-B7F7-D8EB8A24D283}"/>
          </ac:spMkLst>
        </pc:spChg>
        <pc:graphicFrameChg chg="mod modGraphic">
          <ac:chgData name="Guest User" userId="" providerId="Windows Live" clId="Web-{CDB82983-4CD4-44B6-B055-0F9D969363AF}" dt="2021-06-10T08:00:38.111" v="26" actId="1076"/>
          <ac:graphicFrameMkLst>
            <pc:docMk/>
            <pc:sldMk cId="3695299065" sldId="268"/>
            <ac:graphicFrameMk id="12" creationId="{EF71462D-7146-423E-8B92-0196C56C403A}"/>
          </ac:graphicFrameMkLst>
        </pc:graphicFrameChg>
      </pc:sldChg>
      <pc:sldChg chg="delSp new">
        <pc:chgData name="Guest User" userId="" providerId="Windows Live" clId="Web-{CDB82983-4CD4-44B6-B055-0F9D969363AF}" dt="2021-06-10T08:01:22.270" v="31"/>
        <pc:sldMkLst>
          <pc:docMk/>
          <pc:sldMk cId="3126768851" sldId="269"/>
        </pc:sldMkLst>
        <pc:spChg chg="del">
          <ac:chgData name="Guest User" userId="" providerId="Windows Live" clId="Web-{CDB82983-4CD4-44B6-B055-0F9D969363AF}" dt="2021-06-10T08:01:22.270" v="31"/>
          <ac:spMkLst>
            <pc:docMk/>
            <pc:sldMk cId="3126768851" sldId="269"/>
            <ac:spMk id="3" creationId="{E70DD04B-6099-4BB6-930C-9072AB6BA455}"/>
          </ac:spMkLst>
        </pc:spChg>
      </pc:sldChg>
      <pc:sldChg chg="modSp add replId modNotes">
        <pc:chgData name="Guest User" userId="" providerId="Windows Live" clId="Web-{CDB82983-4CD4-44B6-B055-0F9D969363AF}" dt="2021-06-10T08:17:31.888" v="79"/>
        <pc:sldMkLst>
          <pc:docMk/>
          <pc:sldMk cId="2110692405" sldId="270"/>
        </pc:sldMkLst>
        <pc:spChg chg="mod">
          <ac:chgData name="Guest User" userId="" providerId="Windows Live" clId="Web-{CDB82983-4CD4-44B6-B055-0F9D969363AF}" dt="2021-06-10T08:15:14.724" v="57" actId="20577"/>
          <ac:spMkLst>
            <pc:docMk/>
            <pc:sldMk cId="2110692405" sldId="270"/>
            <ac:spMk id="2" creationId="{A7BA5DDE-D234-42CC-BC42-49AD3552B80A}"/>
          </ac:spMkLst>
        </pc:spChg>
        <pc:spChg chg="mod">
          <ac:chgData name="Guest User" userId="" providerId="Windows Live" clId="Web-{CDB82983-4CD4-44B6-B055-0F9D969363AF}" dt="2021-06-10T08:17:15.997" v="78" actId="20577"/>
          <ac:spMkLst>
            <pc:docMk/>
            <pc:sldMk cId="2110692405" sldId="270"/>
            <ac:spMk id="3" creationId="{B567955B-5B41-40FC-91B1-13C52E6DD617}"/>
          </ac:spMkLst>
        </pc:spChg>
      </pc:sldChg>
    </pc:docChg>
  </pc:docChgLst>
  <pc:docChgLst>
    <pc:chgData name="Chung Phat" userId="24cc3ff7eaecaeb4" providerId="Windows Live" clId="Web-{38A9EE05-2AEA-48AD-9D55-1566B7D509BF}"/>
    <pc:docChg chg="modSld addMainMaster delMainMaster">
      <pc:chgData name="Chung Phat" userId="24cc3ff7eaecaeb4" providerId="Windows Live" clId="Web-{38A9EE05-2AEA-48AD-9D55-1566B7D509BF}" dt="2021-06-09T03:04:26.009" v="21"/>
      <pc:docMkLst>
        <pc:docMk/>
      </pc:docMkLst>
      <pc:sldChg chg="addSp delSp modSp mod setBg modClrScheme addAnim delAnim chgLayout">
        <pc:chgData name="Chung Phat" userId="24cc3ff7eaecaeb4" providerId="Windows Live" clId="Web-{38A9EE05-2AEA-48AD-9D55-1566B7D509BF}" dt="2021-06-09T03:04:26.009" v="21"/>
        <pc:sldMkLst>
          <pc:docMk/>
          <pc:sldMk cId="2567927505" sldId="256"/>
        </pc:sldMkLst>
        <pc:spChg chg="mod">
          <ac:chgData name="Chung Phat" userId="24cc3ff7eaecaeb4" providerId="Windows Live" clId="Web-{38A9EE05-2AEA-48AD-9D55-1566B7D509BF}" dt="2021-06-09T03:04:26.009" v="21"/>
          <ac:spMkLst>
            <pc:docMk/>
            <pc:sldMk cId="2567927505" sldId="256"/>
            <ac:spMk id="2" creationId="{00000000-0000-0000-0000-000000000000}"/>
          </ac:spMkLst>
        </pc:spChg>
        <pc:spChg chg="mod">
          <ac:chgData name="Chung Phat" userId="24cc3ff7eaecaeb4" providerId="Windows Live" clId="Web-{38A9EE05-2AEA-48AD-9D55-1566B7D509BF}" dt="2021-06-09T03:04:26.009" v="21"/>
          <ac:spMkLst>
            <pc:docMk/>
            <pc:sldMk cId="2567927505" sldId="256"/>
            <ac:spMk id="3" creationId="{00000000-0000-0000-0000-000000000000}"/>
          </ac:spMkLst>
        </pc:spChg>
        <pc:spChg chg="add">
          <ac:chgData name="Chung Phat" userId="24cc3ff7eaecaeb4" providerId="Windows Live" clId="Web-{38A9EE05-2AEA-48AD-9D55-1566B7D509BF}" dt="2021-06-09T03:04:26.009" v="21"/>
          <ac:spMkLst>
            <pc:docMk/>
            <pc:sldMk cId="2567927505" sldId="256"/>
            <ac:spMk id="5" creationId="{289ED1AA-8684-4D37-B208-8777E1A7780D}"/>
          </ac:spMkLst>
        </pc:spChg>
        <pc:spChg chg="add">
          <ac:chgData name="Chung Phat" userId="24cc3ff7eaecaeb4" providerId="Windows Live" clId="Web-{38A9EE05-2AEA-48AD-9D55-1566B7D509BF}" dt="2021-06-09T03:04:26.009" v="21"/>
          <ac:spMkLst>
            <pc:docMk/>
            <pc:sldMk cId="2567927505" sldId="256"/>
            <ac:spMk id="6" creationId="{5E0D0E5A-6E97-46A9-AF74-EAEA1E044294}"/>
          </ac:spMkLst>
        </pc:spChg>
        <pc:spChg chg="add">
          <ac:chgData name="Chung Phat" userId="24cc3ff7eaecaeb4" providerId="Windows Live" clId="Web-{38A9EE05-2AEA-48AD-9D55-1566B7D509BF}" dt="2021-06-09T03:04:26.009" v="21"/>
          <ac:spMkLst>
            <pc:docMk/>
            <pc:sldMk cId="2567927505" sldId="256"/>
            <ac:spMk id="7" creationId="{E197A7FD-CD8D-4609-AE35-64C89063E332}"/>
          </ac:spMkLst>
        </pc:spChg>
        <pc:spChg chg="add del">
          <ac:chgData name="Chung Phat" userId="24cc3ff7eaecaeb4" providerId="Windows Live" clId="Web-{38A9EE05-2AEA-48AD-9D55-1566B7D509BF}" dt="2021-06-09T03:04:25.947" v="20"/>
          <ac:spMkLst>
            <pc:docMk/>
            <pc:sldMk cId="2567927505" sldId="256"/>
            <ac:spMk id="8" creationId="{E20BB609-EF92-42DB-836C-0699A590B5CF}"/>
          </ac:spMkLst>
        </pc:spChg>
        <pc:spChg chg="add del">
          <ac:chgData name="Chung Phat" userId="24cc3ff7eaecaeb4" providerId="Windows Live" clId="Web-{38A9EE05-2AEA-48AD-9D55-1566B7D509BF}" dt="2021-06-09T03:04:25.947" v="20"/>
          <ac:spMkLst>
            <pc:docMk/>
            <pc:sldMk cId="2567927505" sldId="256"/>
            <ac:spMk id="10" creationId="{B2C335F7-F61C-4EB4-80F2-4B1438FE66BB}"/>
          </ac:spMkLst>
        </pc:spChg>
        <pc:spChg chg="add del">
          <ac:chgData name="Chung Phat" userId="24cc3ff7eaecaeb4" providerId="Windows Live" clId="Web-{38A9EE05-2AEA-48AD-9D55-1566B7D509BF}" dt="2021-06-09T03:04:25.947" v="20"/>
          <ac:spMkLst>
            <pc:docMk/>
            <pc:sldMk cId="2567927505" sldId="256"/>
            <ac:spMk id="12" creationId="{F1189494-2B67-46D2-93D6-A122A09BF6B2}"/>
          </ac:spMkLst>
        </pc:spChg>
        <pc:spChg chg="add">
          <ac:chgData name="Chung Phat" userId="24cc3ff7eaecaeb4" providerId="Windows Live" clId="Web-{38A9EE05-2AEA-48AD-9D55-1566B7D509BF}" dt="2021-06-09T03:04:26.009" v="21"/>
          <ac:spMkLst>
            <pc:docMk/>
            <pc:sldMk cId="2567927505" sldId="256"/>
            <ac:spMk id="14" creationId="{4180E01B-B1F4-437C-807D-1C930718EE64}"/>
          </ac:spMkLst>
        </pc:spChg>
        <pc:spChg chg="add">
          <ac:chgData name="Chung Phat" userId="24cc3ff7eaecaeb4" providerId="Windows Live" clId="Web-{38A9EE05-2AEA-48AD-9D55-1566B7D509BF}" dt="2021-06-09T03:04:26.009" v="21"/>
          <ac:spMkLst>
            <pc:docMk/>
            <pc:sldMk cId="2567927505" sldId="256"/>
            <ac:spMk id="16" creationId="{C0B64B74-19BE-47D9-8BB8-7081BF0E0833}"/>
          </ac:spMkLst>
        </pc:spChg>
      </pc:sldChg>
      <pc:sldMasterChg chg="add del addSldLayout delSldLayout">
        <pc:chgData name="Chung Phat" userId="24cc3ff7eaecaeb4" providerId="Windows Live" clId="Web-{38A9EE05-2AEA-48AD-9D55-1566B7D509BF}" dt="2021-06-09T03:04:26.009" v="21"/>
        <pc:sldMasterMkLst>
          <pc:docMk/>
          <pc:sldMasterMk cId="3336428944" sldId="2147483648"/>
        </pc:sldMasterMkLst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3177509059" sldId="2147483649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4273931299" sldId="2147483650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3239344926" sldId="2147483651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71434891" sldId="2147483652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1695300783" sldId="2147483653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3013401316" sldId="2147483654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1438579405" sldId="2147483655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638026129" sldId="2147483656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3860145272" sldId="2147483657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2447484624" sldId="2147483658"/>
          </pc:sldLayoutMkLst>
        </pc:sldLayoutChg>
        <pc:sldLayoutChg chg="add del">
          <pc:chgData name="Chung Phat" userId="24cc3ff7eaecaeb4" providerId="Windows Live" clId="Web-{38A9EE05-2AEA-48AD-9D55-1566B7D509BF}" dt="2021-06-09T03:04:26.009" v="21"/>
          <pc:sldLayoutMkLst>
            <pc:docMk/>
            <pc:sldMasterMk cId="3336428944" sldId="2147483648"/>
            <pc:sldLayoutMk cId="95000003" sldId="2147483659"/>
          </pc:sldLayoutMkLst>
        </pc:sldLayoutChg>
      </pc:sldMasterChg>
      <pc:sldMasterChg chg="add del addSldLayout delSldLayout">
        <pc:chgData name="Chung Phat" userId="24cc3ff7eaecaeb4" providerId="Windows Live" clId="Web-{38A9EE05-2AEA-48AD-9D55-1566B7D509BF}" dt="2021-06-09T03:04:25.947" v="20"/>
        <pc:sldMasterMkLst>
          <pc:docMk/>
          <pc:sldMasterMk cId="1374025432" sldId="2147483673"/>
        </pc:sldMasterMkLst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3798578225" sldId="2147483662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1603675083" sldId="2147483663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500678509" sldId="2147483664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3905427583" sldId="2147483665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906409412" sldId="2147483666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4055921407" sldId="2147483667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593086589" sldId="2147483668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3999276252" sldId="2147483669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2769766699" sldId="2147483670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2230733368" sldId="2147483671"/>
          </pc:sldLayoutMkLst>
        </pc:sldLayoutChg>
        <pc:sldLayoutChg chg="add del">
          <pc:chgData name="Chung Phat" userId="24cc3ff7eaecaeb4" providerId="Windows Live" clId="Web-{38A9EE05-2AEA-48AD-9D55-1566B7D509BF}" dt="2021-06-09T03:04:25.947" v="20"/>
          <pc:sldLayoutMkLst>
            <pc:docMk/>
            <pc:sldMasterMk cId="1374025432" sldId="2147483673"/>
            <pc:sldLayoutMk cId="3064175581" sldId="2147483672"/>
          </pc:sldLayoutMkLst>
        </pc:sldLayoutChg>
      </pc:sldMasterChg>
      <pc:sldMasterChg chg="add addSldLayout">
        <pc:chgData name="Chung Phat" userId="24cc3ff7eaecaeb4" providerId="Windows Live" clId="Web-{38A9EE05-2AEA-48AD-9D55-1566B7D509BF}" dt="2021-06-09T03:04:26.009" v="21"/>
        <pc:sldMasterMkLst>
          <pc:docMk/>
          <pc:sldMasterMk cId="324365373" sldId="2147483699"/>
        </pc:sldMasterMkLst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534641367" sldId="2147483688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2048613892" sldId="2147483689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449699244" sldId="2147483690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2122602707" sldId="2147483691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1660973798" sldId="2147483692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4135439359" sldId="2147483693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4022560662" sldId="2147483694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4041546689" sldId="2147483695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1263205574" sldId="2147483696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1163866037" sldId="2147483697"/>
          </pc:sldLayoutMkLst>
        </pc:sldLayoutChg>
        <pc:sldLayoutChg chg="add">
          <pc:chgData name="Chung Phat" userId="24cc3ff7eaecaeb4" providerId="Windows Live" clId="Web-{38A9EE05-2AEA-48AD-9D55-1566B7D509BF}" dt="2021-06-09T03:04:26.009" v="21"/>
          <pc:sldLayoutMkLst>
            <pc:docMk/>
            <pc:sldMasterMk cId="324365373" sldId="2147483699"/>
            <pc:sldLayoutMk cId="1630785448" sldId="2147483698"/>
          </pc:sldLayoutMkLst>
        </pc:sldLayoutChg>
      </pc:sldMasterChg>
    </pc:docChg>
  </pc:docChgLst>
  <pc:docChgLst>
    <pc:chgData name="Guest User" providerId="Windows Live" clId="Web-{FB9AA9A5-7D8B-456D-8459-305AB7244290}"/>
    <pc:docChg chg="addSld modSld">
      <pc:chgData name="Guest User" userId="" providerId="Windows Live" clId="Web-{FB9AA9A5-7D8B-456D-8459-305AB7244290}" dt="2021-06-10T14:11:27.900" v="32" actId="1076"/>
      <pc:docMkLst>
        <pc:docMk/>
      </pc:docMkLst>
      <pc:sldChg chg="modSp">
        <pc:chgData name="Guest User" userId="" providerId="Windows Live" clId="Web-{FB9AA9A5-7D8B-456D-8459-305AB7244290}" dt="2021-06-10T14:08:51.974" v="9" actId="20577"/>
        <pc:sldMkLst>
          <pc:docMk/>
          <pc:sldMk cId="9031955" sldId="271"/>
        </pc:sldMkLst>
        <pc:spChg chg="mod">
          <ac:chgData name="Guest User" userId="" providerId="Windows Live" clId="Web-{FB9AA9A5-7D8B-456D-8459-305AB7244290}" dt="2021-06-10T14:08:51.974" v="9" actId="20577"/>
          <ac:spMkLst>
            <pc:docMk/>
            <pc:sldMk cId="9031955" sldId="271"/>
            <ac:spMk id="2" creationId="{CF7AECC2-E3FF-4A4F-99F6-DA48B5C6F375}"/>
          </ac:spMkLst>
        </pc:spChg>
      </pc:sldChg>
      <pc:sldChg chg="addSp delSp modSp new mod setBg">
        <pc:chgData name="Guest User" userId="" providerId="Windows Live" clId="Web-{FB9AA9A5-7D8B-456D-8459-305AB7244290}" dt="2021-06-10T14:11:27.900" v="32" actId="1076"/>
        <pc:sldMkLst>
          <pc:docMk/>
          <pc:sldMk cId="2645019044" sldId="276"/>
        </pc:sldMkLst>
        <pc:spChg chg="mod">
          <ac:chgData name="Guest User" userId="" providerId="Windows Live" clId="Web-{FB9AA9A5-7D8B-456D-8459-305AB7244290}" dt="2021-06-10T14:11:20.900" v="31" actId="1076"/>
          <ac:spMkLst>
            <pc:docMk/>
            <pc:sldMk cId="2645019044" sldId="276"/>
            <ac:spMk id="2" creationId="{ACA60C1E-D328-41F2-8F4A-72D4C25D70D4}"/>
          </ac:spMkLst>
        </pc:spChg>
        <pc:spChg chg="del">
          <ac:chgData name="Guest User" userId="" providerId="Windows Live" clId="Web-{FB9AA9A5-7D8B-456D-8459-305AB7244290}" dt="2021-06-10T14:09:55.976" v="10"/>
          <ac:spMkLst>
            <pc:docMk/>
            <pc:sldMk cId="2645019044" sldId="276"/>
            <ac:spMk id="3" creationId="{BFF94B43-5CF7-4ABA-B225-C1C29E1151C8}"/>
          </ac:spMkLst>
        </pc:spChg>
        <pc:spChg chg="add del">
          <ac:chgData name="Guest User" userId="" providerId="Windows Live" clId="Web-{FB9AA9A5-7D8B-456D-8459-305AB7244290}" dt="2021-06-10T14:10:12.257" v="14"/>
          <ac:spMkLst>
            <pc:docMk/>
            <pc:sldMk cId="2645019044" sldId="276"/>
            <ac:spMk id="9" creationId="{DA381740-063A-41A4-836D-85D14980EEF0}"/>
          </ac:spMkLst>
        </pc:spChg>
        <pc:spChg chg="add del">
          <ac:chgData name="Guest User" userId="" providerId="Windows Live" clId="Web-{FB9AA9A5-7D8B-456D-8459-305AB7244290}" dt="2021-06-10T14:10:12.257" v="14"/>
          <ac:spMkLst>
            <pc:docMk/>
            <pc:sldMk cId="2645019044" sldId="276"/>
            <ac:spMk id="11" creationId="{76906711-0AFB-47DD-A4B6-4E94B38B8C91}"/>
          </ac:spMkLst>
        </pc:spChg>
        <pc:spChg chg="add del">
          <ac:chgData name="Guest User" userId="" providerId="Windows Live" clId="Web-{FB9AA9A5-7D8B-456D-8459-305AB7244290}" dt="2021-06-10T14:10:12.257" v="14"/>
          <ac:spMkLst>
            <pc:docMk/>
            <pc:sldMk cId="2645019044" sldId="276"/>
            <ac:spMk id="13" creationId="{AA91F649-894C-41F6-A21D-3D1AC558E934}"/>
          </ac:spMkLst>
        </pc:spChg>
        <pc:spChg chg="add del">
          <ac:chgData name="Guest User" userId="" providerId="Windows Live" clId="Web-{FB9AA9A5-7D8B-456D-8459-305AB7244290}" dt="2021-06-10T14:10:12.257" v="14"/>
          <ac:spMkLst>
            <pc:docMk/>
            <pc:sldMk cId="2645019044" sldId="276"/>
            <ac:spMk id="15" creationId="{56037404-66BD-46B5-9323-1B531319671A}"/>
          </ac:spMkLst>
        </pc:spChg>
        <pc:spChg chg="add del">
          <ac:chgData name="Guest User" userId="" providerId="Windows Live" clId="Web-{FB9AA9A5-7D8B-456D-8459-305AB7244290}" dt="2021-06-10T14:10:32.258" v="19"/>
          <ac:spMkLst>
            <pc:docMk/>
            <pc:sldMk cId="2645019044" sldId="276"/>
            <ac:spMk id="20" creationId="{DA381740-063A-41A4-836D-85D14980EEF0}"/>
          </ac:spMkLst>
        </pc:spChg>
        <pc:spChg chg="add del">
          <ac:chgData name="Guest User" userId="" providerId="Windows Live" clId="Web-{FB9AA9A5-7D8B-456D-8459-305AB7244290}" dt="2021-06-10T14:10:32.258" v="19"/>
          <ac:spMkLst>
            <pc:docMk/>
            <pc:sldMk cId="2645019044" sldId="276"/>
            <ac:spMk id="22" creationId="{76906711-0AFB-47DD-A4B6-4E94B38B8C91}"/>
          </ac:spMkLst>
        </pc:spChg>
        <pc:spChg chg="add del">
          <ac:chgData name="Guest User" userId="" providerId="Windows Live" clId="Web-{FB9AA9A5-7D8B-456D-8459-305AB7244290}" dt="2021-06-10T14:10:32.258" v="19"/>
          <ac:spMkLst>
            <pc:docMk/>
            <pc:sldMk cId="2645019044" sldId="276"/>
            <ac:spMk id="24" creationId="{AA91F649-894C-41F6-A21D-3D1AC558E934}"/>
          </ac:spMkLst>
        </pc:spChg>
        <pc:spChg chg="add del">
          <ac:chgData name="Guest User" userId="" providerId="Windows Live" clId="Web-{FB9AA9A5-7D8B-456D-8459-305AB7244290}" dt="2021-06-10T14:10:32.258" v="19"/>
          <ac:spMkLst>
            <pc:docMk/>
            <pc:sldMk cId="2645019044" sldId="276"/>
            <ac:spMk id="26" creationId="{56037404-66BD-46B5-9323-1B531319671A}"/>
          </ac:spMkLst>
        </pc:spChg>
        <pc:spChg chg="add del">
          <ac:chgData name="Guest User" userId="" providerId="Windows Live" clId="Web-{FB9AA9A5-7D8B-456D-8459-305AB7244290}" dt="2021-06-10T14:10:48.805" v="24"/>
          <ac:spMkLst>
            <pc:docMk/>
            <pc:sldMk cId="2645019044" sldId="276"/>
            <ac:spMk id="30" creationId="{6DE18459-7E63-432E-97C8-20F61EA92818}"/>
          </ac:spMkLst>
        </pc:spChg>
        <pc:spChg chg="add del">
          <ac:chgData name="Guest User" userId="" providerId="Windows Live" clId="Web-{FB9AA9A5-7D8B-456D-8459-305AB7244290}" dt="2021-06-10T14:10:58.290" v="26"/>
          <ac:spMkLst>
            <pc:docMk/>
            <pc:sldMk cId="2645019044" sldId="276"/>
            <ac:spMk id="33" creationId="{32AEEBC8-9D30-42EF-95F2-386C2653FBF0}"/>
          </ac:spMkLst>
        </pc:spChg>
        <pc:spChg chg="add del">
          <ac:chgData name="Guest User" userId="" providerId="Windows Live" clId="Web-{FB9AA9A5-7D8B-456D-8459-305AB7244290}" dt="2021-06-10T14:10:58.290" v="26"/>
          <ac:spMkLst>
            <pc:docMk/>
            <pc:sldMk cId="2645019044" sldId="276"/>
            <ac:spMk id="37" creationId="{535742DD-1B16-4E9D-B715-0D74B4574A68}"/>
          </ac:spMkLst>
        </pc:spChg>
        <pc:spChg chg="add">
          <ac:chgData name="Guest User" userId="" providerId="Windows Live" clId="Web-{FB9AA9A5-7D8B-456D-8459-305AB7244290}" dt="2021-06-10T14:10:58.290" v="26"/>
          <ac:spMkLst>
            <pc:docMk/>
            <pc:sldMk cId="2645019044" sldId="276"/>
            <ac:spMk id="42" creationId="{DA381740-063A-41A4-836D-85D14980EEF0}"/>
          </ac:spMkLst>
        </pc:spChg>
        <pc:spChg chg="add">
          <ac:chgData name="Guest User" userId="" providerId="Windows Live" clId="Web-{FB9AA9A5-7D8B-456D-8459-305AB7244290}" dt="2021-06-10T14:10:58.290" v="26"/>
          <ac:spMkLst>
            <pc:docMk/>
            <pc:sldMk cId="2645019044" sldId="276"/>
            <ac:spMk id="44" creationId="{665DBBEF-238B-476B-96AB-8AAC3224ECEA}"/>
          </ac:spMkLst>
        </pc:spChg>
        <pc:spChg chg="add">
          <ac:chgData name="Guest User" userId="" providerId="Windows Live" clId="Web-{FB9AA9A5-7D8B-456D-8459-305AB7244290}" dt="2021-06-10T14:10:58.290" v="26"/>
          <ac:spMkLst>
            <pc:docMk/>
            <pc:sldMk cId="2645019044" sldId="276"/>
            <ac:spMk id="46" creationId="{3FCFB1DE-0B7E-48CC-BA90-B2AB0889F9D6}"/>
          </ac:spMkLst>
        </pc:spChg>
        <pc:picChg chg="add mod ord">
          <ac:chgData name="Guest User" userId="" providerId="Windows Live" clId="Web-{FB9AA9A5-7D8B-456D-8459-305AB7244290}" dt="2021-06-10T14:11:27.900" v="32" actId="1076"/>
          <ac:picMkLst>
            <pc:docMk/>
            <pc:sldMk cId="2645019044" sldId="276"/>
            <ac:picMk id="4" creationId="{AB619F11-6B69-448A-B851-A80596FD6DD9}"/>
          </ac:picMkLst>
        </pc:picChg>
        <pc:inkChg chg="add del">
          <ac:chgData name="Guest User" userId="" providerId="Windows Live" clId="Web-{FB9AA9A5-7D8B-456D-8459-305AB7244290}" dt="2021-06-10T14:10:58.290" v="26"/>
          <ac:inkMkLst>
            <pc:docMk/>
            <pc:sldMk cId="2645019044" sldId="276"/>
            <ac:inkMk id="35" creationId="{070477C5-0410-4E4F-97A1-F84C2465C187}"/>
          </ac:inkMkLst>
        </pc:inkChg>
      </pc:sldChg>
    </pc:docChg>
  </pc:docChgLst>
  <pc:docChgLst>
    <pc:chgData name="Guest User" providerId="Windows Live" clId="Web-{151495C3-9DC8-4E32-89A2-A9D9C7740A7C}"/>
    <pc:docChg chg="delSld modSld">
      <pc:chgData name="Guest User" userId="" providerId="Windows Live" clId="Web-{151495C3-9DC8-4E32-89A2-A9D9C7740A7C}" dt="2021-06-10T09:16:21.829" v="1"/>
      <pc:docMkLst>
        <pc:docMk/>
      </pc:docMkLst>
      <pc:sldChg chg="del">
        <pc:chgData name="Guest User" userId="" providerId="Windows Live" clId="Web-{151495C3-9DC8-4E32-89A2-A9D9C7740A7C}" dt="2021-06-10T09:15:37.360" v="0"/>
        <pc:sldMkLst>
          <pc:docMk/>
          <pc:sldMk cId="3126768851" sldId="269"/>
        </pc:sldMkLst>
      </pc:sldChg>
      <pc:sldChg chg="delSp">
        <pc:chgData name="Guest User" userId="" providerId="Windows Live" clId="Web-{151495C3-9DC8-4E32-89A2-A9D9C7740A7C}" dt="2021-06-10T09:16:21.829" v="1"/>
        <pc:sldMkLst>
          <pc:docMk/>
          <pc:sldMk cId="9031955" sldId="271"/>
        </pc:sldMkLst>
        <pc:spChg chg="del">
          <ac:chgData name="Guest User" userId="" providerId="Windows Live" clId="Web-{151495C3-9DC8-4E32-89A2-A9D9C7740A7C}" dt="2021-06-10T09:16:21.829" v="1"/>
          <ac:spMkLst>
            <pc:docMk/>
            <pc:sldMk cId="9031955" sldId="271"/>
            <ac:spMk id="8" creationId="{A405AC51-8535-4EAA-9040-DB5B3AC88FBF}"/>
          </ac:spMkLst>
        </pc:spChg>
      </pc:sldChg>
    </pc:docChg>
  </pc:docChgLst>
  <pc:docChgLst>
    <pc:chgData name="Guest User" providerId="Windows Live" clId="Web-{2F825DAC-1E2E-4BF8-B2DC-2C4178A873B7}"/>
    <pc:docChg chg="addSld delSld modSld">
      <pc:chgData name="Guest User" userId="" providerId="Windows Live" clId="Web-{2F825DAC-1E2E-4BF8-B2DC-2C4178A873B7}" dt="2021-06-10T03:05:40.019" v="166" actId="14100"/>
      <pc:docMkLst>
        <pc:docMk/>
      </pc:docMkLst>
      <pc:sldChg chg="addSp delSp modSp addAnim delAnim">
        <pc:chgData name="Guest User" userId="" providerId="Windows Live" clId="Web-{2F825DAC-1E2E-4BF8-B2DC-2C4178A873B7}" dt="2021-06-10T02:14:04.311" v="18"/>
        <pc:sldMkLst>
          <pc:docMk/>
          <pc:sldMk cId="2567927505" sldId="256"/>
        </pc:sldMkLst>
        <pc:spChg chg="mod">
          <ac:chgData name="Guest User" userId="" providerId="Windows Live" clId="Web-{2F825DAC-1E2E-4BF8-B2DC-2C4178A873B7}" dt="2021-06-10T02:14:04.296" v="16"/>
          <ac:spMkLst>
            <pc:docMk/>
            <pc:sldMk cId="2567927505" sldId="256"/>
            <ac:spMk id="2" creationId="{00000000-0000-0000-0000-000000000000}"/>
          </ac:spMkLst>
        </pc:spChg>
        <pc:spChg chg="mod">
          <ac:chgData name="Guest User" userId="" providerId="Windows Live" clId="Web-{2F825DAC-1E2E-4BF8-B2DC-2C4178A873B7}" dt="2021-06-10T02:14:04.296" v="16"/>
          <ac:spMkLst>
            <pc:docMk/>
            <pc:sldMk cId="2567927505" sldId="256"/>
            <ac:spMk id="3" creationId="{00000000-0000-0000-0000-000000000000}"/>
          </ac:spMkLst>
        </pc:spChg>
        <pc:spChg chg="add del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5" creationId="{289ED1AA-8684-4D37-B208-8777E1A7780D}"/>
          </ac:spMkLst>
        </pc:spChg>
        <pc:spChg chg="add del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6" creationId="{5E0D0E5A-6E97-46A9-AF74-EAEA1E044294}"/>
          </ac:spMkLst>
        </pc:spChg>
        <pc:spChg chg="add del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7" creationId="{E197A7FD-CD8D-4609-AE35-64C89063E332}"/>
          </ac:spMkLst>
        </pc:spChg>
        <pc:spChg chg="add del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14" creationId="{4180E01B-B1F4-437C-807D-1C930718EE64}"/>
          </ac:spMkLst>
        </pc:spChg>
        <pc:spChg chg="add del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16" creationId="{C0B64B74-19BE-47D9-8BB8-7081BF0E0833}"/>
          </ac:spMkLst>
        </pc:spChg>
        <pc:spChg chg="add del">
          <ac:chgData name="Guest User" userId="" providerId="Windows Live" clId="Web-{2F825DAC-1E2E-4BF8-B2DC-2C4178A873B7}" dt="2021-06-10T02:14:01.780" v="14"/>
          <ac:spMkLst>
            <pc:docMk/>
            <pc:sldMk cId="2567927505" sldId="256"/>
            <ac:spMk id="18" creationId="{32D45EE4-C4F0-4F72-B1C6-39F596D138A9}"/>
          </ac:spMkLst>
        </pc:spChg>
        <pc:spChg chg="add del">
          <ac:chgData name="Guest User" userId="" providerId="Windows Live" clId="Web-{2F825DAC-1E2E-4BF8-B2DC-2C4178A873B7}" dt="2021-06-10T02:14:01.780" v="14"/>
          <ac:spMkLst>
            <pc:docMk/>
            <pc:sldMk cId="2567927505" sldId="256"/>
            <ac:spMk id="19" creationId="{8C459BAD-4279-4A9D-B0C5-662C5F5ED21F}"/>
          </ac:spMkLst>
        </pc:spChg>
        <pc:spChg chg="add del">
          <ac:chgData name="Guest User" userId="" providerId="Windows Live" clId="Web-{2F825DAC-1E2E-4BF8-B2DC-2C4178A873B7}" dt="2021-06-10T02:14:01.780" v="14"/>
          <ac:spMkLst>
            <pc:docMk/>
            <pc:sldMk cId="2567927505" sldId="256"/>
            <ac:spMk id="20" creationId="{0953BC39-9D68-40BE-BF3C-5C4EB782AF94}"/>
          </ac:spMkLst>
        </pc:spChg>
        <pc:spChg chg="add del">
          <ac:chgData name="Guest User" userId="" providerId="Windows Live" clId="Web-{2F825DAC-1E2E-4BF8-B2DC-2C4178A873B7}" dt="2021-06-10T02:13:59.061" v="10"/>
          <ac:spMkLst>
            <pc:docMk/>
            <pc:sldMk cId="2567927505" sldId="256"/>
            <ac:spMk id="21" creationId="{9B6CD22E-2269-419F-9E81-016EA035D4C1}"/>
          </ac:spMkLst>
        </pc:spChg>
        <pc:spChg chg="add del">
          <ac:chgData name="Guest User" userId="" providerId="Windows Live" clId="Web-{2F825DAC-1E2E-4BF8-B2DC-2C4178A873B7}" dt="2021-06-10T02:14:04.296" v="16"/>
          <ac:spMkLst>
            <pc:docMk/>
            <pc:sldMk cId="2567927505" sldId="256"/>
            <ac:spMk id="22" creationId="{9B6CD22E-2269-419F-9E81-016EA035D4C1}"/>
          </ac:spMkLst>
        </pc:spChg>
        <pc:spChg chg="add del">
          <ac:chgData name="Guest User" userId="" providerId="Windows Live" clId="Web-{2F825DAC-1E2E-4BF8-B2DC-2C4178A873B7}" dt="2021-06-10T02:13:59.061" v="10"/>
          <ac:spMkLst>
            <pc:docMk/>
            <pc:sldMk cId="2567927505" sldId="256"/>
            <ac:spMk id="23" creationId="{AA607D34-E2A9-4595-9DB2-5472E077CA49}"/>
          </ac:spMkLst>
        </pc:spChg>
        <pc:spChg chg="add del">
          <ac:chgData name="Guest User" userId="" providerId="Windows Live" clId="Web-{2F825DAC-1E2E-4BF8-B2DC-2C4178A873B7}" dt="2021-06-10T02:14:04.296" v="16"/>
          <ac:spMkLst>
            <pc:docMk/>
            <pc:sldMk cId="2567927505" sldId="256"/>
            <ac:spMk id="24" creationId="{AA607D34-E2A9-4595-9DB2-5472E077CA49}"/>
          </ac:spMkLst>
        </pc:spChg>
        <pc:spChg chg="add del">
          <ac:chgData name="Guest User" userId="" providerId="Windows Live" clId="Web-{2F825DAC-1E2E-4BF8-B2DC-2C4178A873B7}" dt="2021-06-10T02:13:59.061" v="10"/>
          <ac:spMkLst>
            <pc:docMk/>
            <pc:sldMk cId="2567927505" sldId="256"/>
            <ac:spMk id="25" creationId="{63DAB858-5A0C-4AFF-AAC6-705EDF8DB733}"/>
          </ac:spMkLst>
        </pc:spChg>
        <pc:spChg chg="add del">
          <ac:chgData name="Guest User" userId="" providerId="Windows Live" clId="Web-{2F825DAC-1E2E-4BF8-B2DC-2C4178A873B7}" dt="2021-06-10T02:14:04.296" v="16"/>
          <ac:spMkLst>
            <pc:docMk/>
            <pc:sldMk cId="2567927505" sldId="256"/>
            <ac:spMk id="26" creationId="{63DAB858-5A0C-4AFF-AAC6-705EDF8DB733}"/>
          </ac:spMkLst>
        </pc:spChg>
        <pc:spChg chg="add del">
          <ac:chgData name="Guest User" userId="" providerId="Windows Live" clId="Web-{2F825DAC-1E2E-4BF8-B2DC-2C4178A873B7}" dt="2021-06-10T02:13:59.061" v="10"/>
          <ac:spMkLst>
            <pc:docMk/>
            <pc:sldMk cId="2567927505" sldId="256"/>
            <ac:spMk id="27" creationId="{53BEA983-EAAB-42FB-84E9-E77708168CB8}"/>
          </ac:spMkLst>
        </pc:spChg>
        <pc:spChg chg="add del">
          <ac:chgData name="Guest User" userId="" providerId="Windows Live" clId="Web-{2F825DAC-1E2E-4BF8-B2DC-2C4178A873B7}" dt="2021-06-10T02:14:04.296" v="16"/>
          <ac:spMkLst>
            <pc:docMk/>
            <pc:sldMk cId="2567927505" sldId="256"/>
            <ac:spMk id="28" creationId="{53BEA983-EAAB-42FB-84E9-E77708168CB8}"/>
          </ac:spMkLst>
        </pc:spChg>
        <pc:spChg chg="add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29" creationId="{C0B64B74-19BE-47D9-8BB8-7081BF0E0833}"/>
          </ac:spMkLst>
        </pc:spChg>
        <pc:spChg chg="add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30" creationId="{289ED1AA-8684-4D37-B208-8777E1A7780D}"/>
          </ac:spMkLst>
        </pc:spChg>
        <pc:spChg chg="add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31" creationId="{5E0D0E5A-6E97-46A9-AF74-EAEA1E044294}"/>
          </ac:spMkLst>
        </pc:spChg>
        <pc:spChg chg="add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32" creationId="{E197A7FD-CD8D-4609-AE35-64C89063E332}"/>
          </ac:spMkLst>
        </pc:spChg>
        <pc:spChg chg="add">
          <ac:chgData name="Guest User" userId="" providerId="Windows Live" clId="Web-{2F825DAC-1E2E-4BF8-B2DC-2C4178A873B7}" dt="2021-06-10T02:14:04.311" v="17"/>
          <ac:spMkLst>
            <pc:docMk/>
            <pc:sldMk cId="2567927505" sldId="256"/>
            <ac:spMk id="33" creationId="{4180E01B-B1F4-437C-807D-1C930718EE64}"/>
          </ac:spMkLst>
        </pc:spChg>
      </pc:sldChg>
      <pc:sldChg chg="addSp modSp new mod setBg">
        <pc:chgData name="Guest User" userId="" providerId="Windows Live" clId="Web-{2F825DAC-1E2E-4BF8-B2DC-2C4178A873B7}" dt="2021-06-10T02:16:26.049" v="33" actId="20577"/>
        <pc:sldMkLst>
          <pc:docMk/>
          <pc:sldMk cId="3062335666" sldId="257"/>
        </pc:sldMkLst>
        <pc:spChg chg="mod">
          <ac:chgData name="Guest User" userId="" providerId="Windows Live" clId="Web-{2F825DAC-1E2E-4BF8-B2DC-2C4178A873B7}" dt="2021-06-10T02:14:09.202" v="19"/>
          <ac:spMkLst>
            <pc:docMk/>
            <pc:sldMk cId="3062335666" sldId="257"/>
            <ac:spMk id="2" creationId="{3B373F87-85BF-4696-B6C6-0AC2B702EAC7}"/>
          </ac:spMkLst>
        </pc:spChg>
        <pc:spChg chg="mod">
          <ac:chgData name="Guest User" userId="" providerId="Windows Live" clId="Web-{2F825DAC-1E2E-4BF8-B2DC-2C4178A873B7}" dt="2021-06-10T02:16:26.049" v="33" actId="20577"/>
          <ac:spMkLst>
            <pc:docMk/>
            <pc:sldMk cId="3062335666" sldId="257"/>
            <ac:spMk id="3" creationId="{E3C7BA77-CF3B-4C3C-9FC4-62E771069B14}"/>
          </ac:spMkLst>
        </pc:spChg>
        <pc:spChg chg="add">
          <ac:chgData name="Guest User" userId="" providerId="Windows Live" clId="Web-{2F825DAC-1E2E-4BF8-B2DC-2C4178A873B7}" dt="2021-06-10T02:14:09.202" v="19"/>
          <ac:spMkLst>
            <pc:docMk/>
            <pc:sldMk cId="3062335666" sldId="257"/>
            <ac:spMk id="8" creationId="{AC17DE74-01C9-4859-B65A-85CF999E8580}"/>
          </ac:spMkLst>
        </pc:spChg>
        <pc:spChg chg="add">
          <ac:chgData name="Guest User" userId="" providerId="Windows Live" clId="Web-{2F825DAC-1E2E-4BF8-B2DC-2C4178A873B7}" dt="2021-06-10T02:14:09.202" v="19"/>
          <ac:spMkLst>
            <pc:docMk/>
            <pc:sldMk cId="3062335666" sldId="257"/>
            <ac:spMk id="10" creationId="{068C0432-0E90-4CC1-8CD3-D44A90DF07EF}"/>
          </ac:spMkLst>
        </pc:spChg>
      </pc:sldChg>
      <pc:sldChg chg="addSp delSp modSp new mod setBg">
        <pc:chgData name="Guest User" userId="" providerId="Windows Live" clId="Web-{2F825DAC-1E2E-4BF8-B2DC-2C4178A873B7}" dt="2021-06-10T02:23:05.229" v="66"/>
        <pc:sldMkLst>
          <pc:docMk/>
          <pc:sldMk cId="2116229786" sldId="258"/>
        </pc:sldMkLst>
        <pc:spChg chg="mod">
          <ac:chgData name="Guest User" userId="" providerId="Windows Live" clId="Web-{2F825DAC-1E2E-4BF8-B2DC-2C4178A873B7}" dt="2021-06-10T02:23:05.229" v="66"/>
          <ac:spMkLst>
            <pc:docMk/>
            <pc:sldMk cId="2116229786" sldId="258"/>
            <ac:spMk id="2" creationId="{FA05906E-0C34-4C6C-B7F7-D8EB8A24D283}"/>
          </ac:spMkLst>
        </pc:spChg>
        <pc:spChg chg="del mod">
          <ac:chgData name="Guest User" userId="" providerId="Windows Live" clId="Web-{2F825DAC-1E2E-4BF8-B2DC-2C4178A873B7}" dt="2021-06-10T02:18:01.285" v="42"/>
          <ac:spMkLst>
            <pc:docMk/>
            <pc:sldMk cId="2116229786" sldId="258"/>
            <ac:spMk id="3" creationId="{1B7FF0BB-D39C-4861-95F0-72CB0F3F4235}"/>
          </ac:spMkLst>
        </pc:spChg>
        <pc:spChg chg="add del mod">
          <ac:chgData name="Guest User" userId="" providerId="Windows Live" clId="Web-{2F825DAC-1E2E-4BF8-B2DC-2C4178A873B7}" dt="2021-06-10T02:23:05.229" v="66"/>
          <ac:spMkLst>
            <pc:docMk/>
            <pc:sldMk cId="2116229786" sldId="258"/>
            <ac:spMk id="6" creationId="{5CF22FCA-E834-4B61-95C7-837EF7A54220}"/>
          </ac:spMkLst>
        </pc:spChg>
        <pc:spChg chg="add del">
          <ac:chgData name="Guest User" userId="" providerId="Windows Live" clId="Web-{2F825DAC-1E2E-4BF8-B2DC-2C4178A873B7}" dt="2021-06-10T02:23:05.229" v="66"/>
          <ac:spMkLst>
            <pc:docMk/>
            <pc:sldMk cId="2116229786" sldId="258"/>
            <ac:spMk id="8" creationId="{AC17DE74-01C9-4859-B65A-85CF999E8580}"/>
          </ac:spMkLst>
        </pc:spChg>
        <pc:spChg chg="add del">
          <ac:chgData name="Guest User" userId="" providerId="Windows Live" clId="Web-{2F825DAC-1E2E-4BF8-B2DC-2C4178A873B7}" dt="2021-06-10T02:23:05.229" v="66"/>
          <ac:spMkLst>
            <pc:docMk/>
            <pc:sldMk cId="2116229786" sldId="258"/>
            <ac:spMk id="10" creationId="{068C0432-0E90-4CC1-8CD3-D44A90DF07EF}"/>
          </ac:spMkLst>
        </pc:spChg>
        <pc:spChg chg="add">
          <ac:chgData name="Guest User" userId="" providerId="Windows Live" clId="Web-{2F825DAC-1E2E-4BF8-B2DC-2C4178A873B7}" dt="2021-06-10T02:23:05.229" v="66"/>
          <ac:spMkLst>
            <pc:docMk/>
            <pc:sldMk cId="2116229786" sldId="258"/>
            <ac:spMk id="16" creationId="{247B6BBF-09F2-4A29-AE4E-3771E2924817}"/>
          </ac:spMkLst>
        </pc:spChg>
        <pc:spChg chg="add">
          <ac:chgData name="Guest User" userId="" providerId="Windows Live" clId="Web-{2F825DAC-1E2E-4BF8-B2DC-2C4178A873B7}" dt="2021-06-10T02:23:05.229" v="66"/>
          <ac:spMkLst>
            <pc:docMk/>
            <pc:sldMk cId="2116229786" sldId="258"/>
            <ac:spMk id="18" creationId="{535742DD-1B16-4E9D-B715-0D74B4574A68}"/>
          </ac:spMkLst>
        </pc:spChg>
        <pc:graphicFrameChg chg="add">
          <ac:chgData name="Guest User" userId="" providerId="Windows Live" clId="Web-{2F825DAC-1E2E-4BF8-B2DC-2C4178A873B7}" dt="2021-06-10T02:23:05.229" v="66"/>
          <ac:graphicFrameMkLst>
            <pc:docMk/>
            <pc:sldMk cId="2116229786" sldId="258"/>
            <ac:graphicFrameMk id="12" creationId="{EF71462D-7146-423E-8B92-0196C56C403A}"/>
          </ac:graphicFrameMkLst>
        </pc:graphicFrameChg>
        <pc:picChg chg="add del mod ord">
          <ac:chgData name="Guest User" userId="" providerId="Windows Live" clId="Web-{2F825DAC-1E2E-4BF8-B2DC-2C4178A873B7}" dt="2021-06-10T02:21:00.742" v="46"/>
          <ac:picMkLst>
            <pc:docMk/>
            <pc:sldMk cId="2116229786" sldId="258"/>
            <ac:picMk id="4" creationId="{490B6F4D-3B47-4C51-83B0-84EF443785B4}"/>
          </ac:picMkLst>
        </pc:picChg>
      </pc:sldChg>
      <pc:sldChg chg="addSp delSp modSp add del replId">
        <pc:chgData name="Guest User" userId="" providerId="Windows Live" clId="Web-{2F825DAC-1E2E-4BF8-B2DC-2C4178A873B7}" dt="2021-06-10T02:23:40.277" v="67"/>
        <pc:sldMkLst>
          <pc:docMk/>
          <pc:sldMk cId="1031704125" sldId="259"/>
        </pc:sldMkLst>
        <pc:spChg chg="mod">
          <ac:chgData name="Guest User" userId="" providerId="Windows Live" clId="Web-{2F825DAC-1E2E-4BF8-B2DC-2C4178A873B7}" dt="2021-06-10T02:22:47.182" v="63"/>
          <ac:spMkLst>
            <pc:docMk/>
            <pc:sldMk cId="1031704125" sldId="259"/>
            <ac:spMk id="2" creationId="{FA05906E-0C34-4C6C-B7F7-D8EB8A24D283}"/>
          </ac:spMkLst>
        </pc:spChg>
        <pc:spChg chg="mod">
          <ac:chgData name="Guest User" userId="" providerId="Windows Live" clId="Web-{2F825DAC-1E2E-4BF8-B2DC-2C4178A873B7}" dt="2021-06-10T02:22:57.979" v="65" actId="20577"/>
          <ac:spMkLst>
            <pc:docMk/>
            <pc:sldMk cId="1031704125" sldId="259"/>
            <ac:spMk id="6" creationId="{5CF22FCA-E834-4B61-95C7-837EF7A54220}"/>
          </ac:spMkLst>
        </pc:spChg>
        <pc:spChg chg="del">
          <ac:chgData name="Guest User" userId="" providerId="Windows Live" clId="Web-{2F825DAC-1E2E-4BF8-B2DC-2C4178A873B7}" dt="2021-06-10T02:22:47.182" v="63"/>
          <ac:spMkLst>
            <pc:docMk/>
            <pc:sldMk cId="1031704125" sldId="259"/>
            <ac:spMk id="8" creationId="{AC17DE74-01C9-4859-B65A-85CF999E8580}"/>
          </ac:spMkLst>
        </pc:spChg>
        <pc:spChg chg="del">
          <ac:chgData name="Guest User" userId="" providerId="Windows Live" clId="Web-{2F825DAC-1E2E-4BF8-B2DC-2C4178A873B7}" dt="2021-06-10T02:22:47.182" v="63"/>
          <ac:spMkLst>
            <pc:docMk/>
            <pc:sldMk cId="1031704125" sldId="259"/>
            <ac:spMk id="10" creationId="{068C0432-0E90-4CC1-8CD3-D44A90DF07EF}"/>
          </ac:spMkLst>
        </pc:spChg>
        <pc:spChg chg="add">
          <ac:chgData name="Guest User" userId="" providerId="Windows Live" clId="Web-{2F825DAC-1E2E-4BF8-B2DC-2C4178A873B7}" dt="2021-06-10T02:22:47.182" v="63"/>
          <ac:spMkLst>
            <pc:docMk/>
            <pc:sldMk cId="1031704125" sldId="259"/>
            <ac:spMk id="16" creationId="{F13C74B1-5B17-4795-BED0-7140497B445A}"/>
          </ac:spMkLst>
        </pc:spChg>
        <pc:spChg chg="add">
          <ac:chgData name="Guest User" userId="" providerId="Windows Live" clId="Web-{2F825DAC-1E2E-4BF8-B2DC-2C4178A873B7}" dt="2021-06-10T02:22:47.182" v="63"/>
          <ac:spMkLst>
            <pc:docMk/>
            <pc:sldMk cId="1031704125" sldId="259"/>
            <ac:spMk id="18" creationId="{3FCFB1DE-0B7E-48CC-BA90-B2AB0889F9D6}"/>
          </ac:spMkLst>
        </pc:spChg>
        <pc:picChg chg="add">
          <ac:chgData name="Guest User" userId="" providerId="Windows Live" clId="Web-{2F825DAC-1E2E-4BF8-B2DC-2C4178A873B7}" dt="2021-06-10T02:22:47.182" v="63"/>
          <ac:picMkLst>
            <pc:docMk/>
            <pc:sldMk cId="1031704125" sldId="259"/>
            <ac:picMk id="12" creationId="{73B4B692-7EAC-40D8-9988-5BAE92E41F56}"/>
          </ac:picMkLst>
        </pc:picChg>
      </pc:sldChg>
      <pc:sldChg chg="addSp delSp modSp add replId">
        <pc:chgData name="Guest User" userId="" providerId="Windows Live" clId="Web-{2F825DAC-1E2E-4BF8-B2DC-2C4178A873B7}" dt="2021-06-10T02:24:53.435" v="78"/>
        <pc:sldMkLst>
          <pc:docMk/>
          <pc:sldMk cId="2685936412" sldId="259"/>
        </pc:sldMkLst>
        <pc:spChg chg="mod">
          <ac:chgData name="Guest User" userId="" providerId="Windows Live" clId="Web-{2F825DAC-1E2E-4BF8-B2DC-2C4178A873B7}" dt="2021-06-10T02:24:50.247" v="77"/>
          <ac:spMkLst>
            <pc:docMk/>
            <pc:sldMk cId="2685936412" sldId="259"/>
            <ac:spMk id="2" creationId="{FA05906E-0C34-4C6C-B7F7-D8EB8A24D283}"/>
          </ac:spMkLst>
        </pc:spChg>
        <pc:spChg chg="add del mod">
          <ac:chgData name="Guest User" userId="" providerId="Windows Live" clId="Web-{2F825DAC-1E2E-4BF8-B2DC-2C4178A873B7}" dt="2021-06-10T02:24:32.278" v="70"/>
          <ac:spMkLst>
            <pc:docMk/>
            <pc:sldMk cId="2685936412" sldId="259"/>
            <ac:spMk id="11" creationId="{4028CF44-3D28-46B0-A090-293847932EE7}"/>
          </ac:spMkLst>
        </pc:spChg>
        <pc:spChg chg="add del">
          <ac:chgData name="Guest User" userId="" providerId="Windows Live" clId="Web-{2F825DAC-1E2E-4BF8-B2DC-2C4178A873B7}" dt="2021-06-10T02:24:50.247" v="77"/>
          <ac:spMkLst>
            <pc:docMk/>
            <pc:sldMk cId="2685936412" sldId="259"/>
            <ac:spMk id="16" creationId="{247B6BBF-09F2-4A29-AE4E-3771E2924817}"/>
          </ac:spMkLst>
        </pc:spChg>
        <pc:spChg chg="add del">
          <ac:chgData name="Guest User" userId="" providerId="Windows Live" clId="Web-{2F825DAC-1E2E-4BF8-B2DC-2C4178A873B7}" dt="2021-06-10T02:24:50.247" v="77"/>
          <ac:spMkLst>
            <pc:docMk/>
            <pc:sldMk cId="2685936412" sldId="259"/>
            <ac:spMk id="18" creationId="{535742DD-1B16-4E9D-B715-0D74B4574A68}"/>
          </ac:spMkLst>
        </pc:spChg>
        <pc:spChg chg="add del">
          <ac:chgData name="Guest User" userId="" providerId="Windows Live" clId="Web-{2F825DAC-1E2E-4BF8-B2DC-2C4178A873B7}" dt="2021-06-10T02:24:47.794" v="74"/>
          <ac:spMkLst>
            <pc:docMk/>
            <pc:sldMk cId="2685936412" sldId="259"/>
            <ac:spMk id="20" creationId="{2B97F24A-32CE-4C1C-A50D-3016B394DCFB}"/>
          </ac:spMkLst>
        </pc:spChg>
        <pc:spChg chg="add del">
          <ac:chgData name="Guest User" userId="" providerId="Windows Live" clId="Web-{2F825DAC-1E2E-4BF8-B2DC-2C4178A873B7}" dt="2021-06-10T02:24:47.794" v="74"/>
          <ac:spMkLst>
            <pc:docMk/>
            <pc:sldMk cId="2685936412" sldId="259"/>
            <ac:spMk id="21" creationId="{3CE8AF5E-D374-4CF1-90CC-35CF73B81C3E}"/>
          </ac:spMkLst>
        </pc:spChg>
        <pc:spChg chg="add del">
          <ac:chgData name="Guest User" userId="" providerId="Windows Live" clId="Web-{2F825DAC-1E2E-4BF8-B2DC-2C4178A873B7}" dt="2021-06-10T02:24:47.794" v="74"/>
          <ac:spMkLst>
            <pc:docMk/>
            <pc:sldMk cId="2685936412" sldId="259"/>
            <ac:spMk id="22" creationId="{44F01E76-E9F3-4430-8BAA-836312C3D6A2}"/>
          </ac:spMkLst>
        </pc:spChg>
        <pc:spChg chg="add del">
          <ac:chgData name="Guest User" userId="" providerId="Windows Live" clId="Web-{2F825DAC-1E2E-4BF8-B2DC-2C4178A873B7}" dt="2021-06-10T02:24:42.747" v="72"/>
          <ac:spMkLst>
            <pc:docMk/>
            <pc:sldMk cId="2685936412" sldId="259"/>
            <ac:spMk id="23" creationId="{DA381740-063A-41A4-836D-85D14980EEF0}"/>
          </ac:spMkLst>
        </pc:spChg>
        <pc:spChg chg="add del">
          <ac:chgData name="Guest User" userId="" providerId="Windows Live" clId="Web-{2F825DAC-1E2E-4BF8-B2DC-2C4178A873B7}" dt="2021-06-10T02:24:50.232" v="76"/>
          <ac:spMkLst>
            <pc:docMk/>
            <pc:sldMk cId="2685936412" sldId="259"/>
            <ac:spMk id="24" creationId="{A8908DB7-C3A6-4FCB-9820-CEE02B398C4A}"/>
          </ac:spMkLst>
        </pc:spChg>
        <pc:spChg chg="add del">
          <ac:chgData name="Guest User" userId="" providerId="Windows Live" clId="Web-{2F825DAC-1E2E-4BF8-B2DC-2C4178A873B7}" dt="2021-06-10T02:24:42.747" v="72"/>
          <ac:spMkLst>
            <pc:docMk/>
            <pc:sldMk cId="2685936412" sldId="259"/>
            <ac:spMk id="25" creationId="{665DBBEF-238B-476B-96AB-8AAC3224ECEA}"/>
          </ac:spMkLst>
        </pc:spChg>
        <pc:spChg chg="add del">
          <ac:chgData name="Guest User" userId="" providerId="Windows Live" clId="Web-{2F825DAC-1E2E-4BF8-B2DC-2C4178A873B7}" dt="2021-06-10T02:24:50.232" v="76"/>
          <ac:spMkLst>
            <pc:docMk/>
            <pc:sldMk cId="2685936412" sldId="259"/>
            <ac:spMk id="26" creationId="{D010E05E-9237-4321-84BB-69C0F22568EE}"/>
          </ac:spMkLst>
        </pc:spChg>
        <pc:spChg chg="add del">
          <ac:chgData name="Guest User" userId="" providerId="Windows Live" clId="Web-{2F825DAC-1E2E-4BF8-B2DC-2C4178A873B7}" dt="2021-06-10T02:24:42.747" v="72"/>
          <ac:spMkLst>
            <pc:docMk/>
            <pc:sldMk cId="2685936412" sldId="259"/>
            <ac:spMk id="27" creationId="{3FCFB1DE-0B7E-48CC-BA90-B2AB0889F9D6}"/>
          </ac:spMkLst>
        </pc:spChg>
        <pc:spChg chg="add del">
          <ac:chgData name="Guest User" userId="" providerId="Windows Live" clId="Web-{2F825DAC-1E2E-4BF8-B2DC-2C4178A873B7}" dt="2021-06-10T02:24:50.232" v="76"/>
          <ac:spMkLst>
            <pc:docMk/>
            <pc:sldMk cId="2685936412" sldId="259"/>
            <ac:spMk id="30" creationId="{CF7E6C53-E204-4E00-A87E-F683DAE00BE0}"/>
          </ac:spMkLst>
        </pc:spChg>
        <pc:spChg chg="add">
          <ac:chgData name="Guest User" userId="" providerId="Windows Live" clId="Web-{2F825DAC-1E2E-4BF8-B2DC-2C4178A873B7}" dt="2021-06-10T02:24:50.247" v="77"/>
          <ac:spMkLst>
            <pc:docMk/>
            <pc:sldMk cId="2685936412" sldId="259"/>
            <ac:spMk id="31" creationId="{2B97F24A-32CE-4C1C-A50D-3016B394DCFB}"/>
          </ac:spMkLst>
        </pc:spChg>
        <pc:spChg chg="add">
          <ac:chgData name="Guest User" userId="" providerId="Windows Live" clId="Web-{2F825DAC-1E2E-4BF8-B2DC-2C4178A873B7}" dt="2021-06-10T02:24:50.247" v="77"/>
          <ac:spMkLst>
            <pc:docMk/>
            <pc:sldMk cId="2685936412" sldId="259"/>
            <ac:spMk id="32" creationId="{3CE8AF5E-D374-4CF1-90CC-35CF73B81C3E}"/>
          </ac:spMkLst>
        </pc:spChg>
        <pc:spChg chg="add del">
          <ac:chgData name="Guest User" userId="" providerId="Windows Live" clId="Web-{2F825DAC-1E2E-4BF8-B2DC-2C4178A873B7}" dt="2021-06-10T02:24:53.435" v="78"/>
          <ac:spMkLst>
            <pc:docMk/>
            <pc:sldMk cId="2685936412" sldId="259"/>
            <ac:spMk id="33" creationId="{44F01E76-E9F3-4430-8BAA-836312C3D6A2}"/>
          </ac:spMkLst>
        </pc:spChg>
        <pc:graphicFrameChg chg="del">
          <ac:chgData name="Guest User" userId="" providerId="Windows Live" clId="Web-{2F825DAC-1E2E-4BF8-B2DC-2C4178A873B7}" dt="2021-06-10T02:23:51.230" v="69"/>
          <ac:graphicFrameMkLst>
            <pc:docMk/>
            <pc:sldMk cId="2685936412" sldId="259"/>
            <ac:graphicFrameMk id="12" creationId="{EF71462D-7146-423E-8B92-0196C56C403A}"/>
          </ac:graphicFrameMkLst>
        </pc:graphicFrameChg>
        <pc:picChg chg="add mod ord">
          <ac:chgData name="Guest User" userId="" providerId="Windows Live" clId="Web-{2F825DAC-1E2E-4BF8-B2DC-2C4178A873B7}" dt="2021-06-10T02:24:50.247" v="77"/>
          <ac:picMkLst>
            <pc:docMk/>
            <pc:sldMk cId="2685936412" sldId="259"/>
            <ac:picMk id="13" creationId="{4D7A76AD-1EFF-4F8C-82B3-5B9F9B37DE57}"/>
          </ac:picMkLst>
        </pc:picChg>
        <pc:inkChg chg="add del">
          <ac:chgData name="Guest User" userId="" providerId="Windows Live" clId="Web-{2F825DAC-1E2E-4BF8-B2DC-2C4178A873B7}" dt="2021-06-10T02:24:50.232" v="76"/>
          <ac:inkMkLst>
            <pc:docMk/>
            <pc:sldMk cId="2685936412" sldId="259"/>
            <ac:inkMk id="28" creationId="{070477C5-0410-4E4F-97A1-F84C2465C187}"/>
          </ac:inkMkLst>
        </pc:inkChg>
        <pc:inkChg chg="add del">
          <ac:chgData name="Guest User" userId="" providerId="Windows Live" clId="Web-{2F825DAC-1E2E-4BF8-B2DC-2C4178A873B7}" dt="2021-06-10T02:24:47.794" v="74"/>
          <ac:inkMkLst>
            <pc:docMk/>
            <pc:sldMk cId="2685936412" sldId="259"/>
            <ac:inkMk id="29" creationId="{070477C5-0410-4E4F-97A1-F84C2465C187}"/>
          </ac:inkMkLst>
        </pc:inkChg>
        <pc:inkChg chg="add">
          <ac:chgData name="Guest User" userId="" providerId="Windows Live" clId="Web-{2F825DAC-1E2E-4BF8-B2DC-2C4178A873B7}" dt="2021-06-10T02:24:50.247" v="77"/>
          <ac:inkMkLst>
            <pc:docMk/>
            <pc:sldMk cId="2685936412" sldId="259"/>
            <ac:inkMk id="34" creationId="{070477C5-0410-4E4F-97A1-F84C2465C187}"/>
          </ac:inkMkLst>
        </pc:inkChg>
      </pc:sldChg>
      <pc:sldChg chg="addSp modSp new mod setBg">
        <pc:chgData name="Guest User" userId="" providerId="Windows Live" clId="Web-{2F825DAC-1E2E-4BF8-B2DC-2C4178A873B7}" dt="2021-06-10T02:29:12.269" v="126"/>
        <pc:sldMkLst>
          <pc:docMk/>
          <pc:sldMk cId="2596176510" sldId="260"/>
        </pc:sldMkLst>
        <pc:spChg chg="mod">
          <ac:chgData name="Guest User" userId="" providerId="Windows Live" clId="Web-{2F825DAC-1E2E-4BF8-B2DC-2C4178A873B7}" dt="2021-06-10T02:29:12.269" v="126"/>
          <ac:spMkLst>
            <pc:docMk/>
            <pc:sldMk cId="2596176510" sldId="260"/>
            <ac:spMk id="2" creationId="{A7BA5DDE-D234-42CC-BC42-49AD3552B80A}"/>
          </ac:spMkLst>
        </pc:spChg>
        <pc:spChg chg="mod">
          <ac:chgData name="Guest User" userId="" providerId="Windows Live" clId="Web-{2F825DAC-1E2E-4BF8-B2DC-2C4178A873B7}" dt="2021-06-10T02:29:12.269" v="126"/>
          <ac:spMkLst>
            <pc:docMk/>
            <pc:sldMk cId="2596176510" sldId="260"/>
            <ac:spMk id="3" creationId="{B567955B-5B41-40FC-91B1-13C52E6DD617}"/>
          </ac:spMkLst>
        </pc:spChg>
        <pc:spChg chg="add">
          <ac:chgData name="Guest User" userId="" providerId="Windows Live" clId="Web-{2F825DAC-1E2E-4BF8-B2DC-2C4178A873B7}" dt="2021-06-10T02:29:12.269" v="126"/>
          <ac:spMkLst>
            <pc:docMk/>
            <pc:sldMk cId="2596176510" sldId="260"/>
            <ac:spMk id="8" creationId="{AC17DE74-01C9-4859-B65A-85CF999E8580}"/>
          </ac:spMkLst>
        </pc:spChg>
        <pc:spChg chg="add">
          <ac:chgData name="Guest User" userId="" providerId="Windows Live" clId="Web-{2F825DAC-1E2E-4BF8-B2DC-2C4178A873B7}" dt="2021-06-10T02:29:12.269" v="126"/>
          <ac:spMkLst>
            <pc:docMk/>
            <pc:sldMk cId="2596176510" sldId="260"/>
            <ac:spMk id="10" creationId="{068C0432-0E90-4CC1-8CD3-D44A90DF07EF}"/>
          </ac:spMkLst>
        </pc:spChg>
      </pc:sldChg>
      <pc:sldChg chg="addSp delSp modSp add del replId">
        <pc:chgData name="Guest User" userId="" providerId="Windows Live" clId="Web-{2F825DAC-1E2E-4BF8-B2DC-2C4178A873B7}" dt="2021-06-10T02:27:48.595" v="102"/>
        <pc:sldMkLst>
          <pc:docMk/>
          <pc:sldMk cId="2630630921" sldId="260"/>
        </pc:sldMkLst>
        <pc:spChg chg="del mod">
          <ac:chgData name="Guest User" userId="" providerId="Windows Live" clId="Web-{2F825DAC-1E2E-4BF8-B2DC-2C4178A873B7}" dt="2021-06-10T02:26:11.483" v="84"/>
          <ac:spMkLst>
            <pc:docMk/>
            <pc:sldMk cId="2630630921" sldId="260"/>
            <ac:spMk id="2" creationId="{FA05906E-0C34-4C6C-B7F7-D8EB8A24D283}"/>
          </ac:spMkLst>
        </pc:spChg>
        <pc:spChg chg="add mod">
          <ac:chgData name="Guest User" userId="" providerId="Windows Live" clId="Web-{2F825DAC-1E2E-4BF8-B2DC-2C4178A873B7}" dt="2021-06-10T02:27:28.704" v="101" actId="1076"/>
          <ac:spMkLst>
            <pc:docMk/>
            <pc:sldMk cId="2630630921" sldId="260"/>
            <ac:spMk id="3" creationId="{0D3CD689-47D9-4294-9D99-054DDC308F39}"/>
          </ac:spMkLst>
        </pc:spChg>
        <pc:spChg chg="add mod">
          <ac:chgData name="Guest User" userId="" providerId="Windows Live" clId="Web-{2F825DAC-1E2E-4BF8-B2DC-2C4178A873B7}" dt="2021-06-10T02:27:00.125" v="95" actId="20577"/>
          <ac:spMkLst>
            <pc:docMk/>
            <pc:sldMk cId="2630630921" sldId="260"/>
            <ac:spMk id="5" creationId="{EBCC7CDB-2561-4431-8A45-ACB218B3EB78}"/>
          </ac:spMkLst>
        </pc:spChg>
        <pc:spChg chg="add del">
          <ac:chgData name="Guest User" userId="" providerId="Windows Live" clId="Web-{2F825DAC-1E2E-4BF8-B2DC-2C4178A873B7}" dt="2021-06-10T02:26:56.016" v="94"/>
          <ac:spMkLst>
            <pc:docMk/>
            <pc:sldMk cId="2630630921" sldId="260"/>
            <ac:spMk id="6" creationId="{BCA8EE1C-35F6-46A6-8584-421193CC4E65}"/>
          </ac:spMkLst>
        </pc:spChg>
        <pc:spChg chg="add mod">
          <ac:chgData name="Guest User" userId="" providerId="Windows Live" clId="Web-{2F825DAC-1E2E-4BF8-B2DC-2C4178A873B7}" dt="2021-06-10T02:27:24.704" v="100" actId="14100"/>
          <ac:spMkLst>
            <pc:docMk/>
            <pc:sldMk cId="2630630921" sldId="260"/>
            <ac:spMk id="7" creationId="{B9F60E15-A8C3-41EB-8FE8-5E423F4A6EE7}"/>
          </ac:spMkLst>
        </pc:spChg>
        <pc:spChg chg="del">
          <ac:chgData name="Guest User" userId="" providerId="Windows Live" clId="Web-{2F825DAC-1E2E-4BF8-B2DC-2C4178A873B7}" dt="2021-06-10T02:25:36.498" v="81"/>
          <ac:spMkLst>
            <pc:docMk/>
            <pc:sldMk cId="2630630921" sldId="260"/>
            <ac:spMk id="31" creationId="{2B97F24A-32CE-4C1C-A50D-3016B394DCFB}"/>
          </ac:spMkLst>
        </pc:spChg>
        <pc:spChg chg="del">
          <ac:chgData name="Guest User" userId="" providerId="Windows Live" clId="Web-{2F825DAC-1E2E-4BF8-B2DC-2C4178A873B7}" dt="2021-06-10T02:25:36.498" v="81"/>
          <ac:spMkLst>
            <pc:docMk/>
            <pc:sldMk cId="2630630921" sldId="260"/>
            <ac:spMk id="32" creationId="{3CE8AF5E-D374-4CF1-90CC-35CF73B81C3E}"/>
          </ac:spMkLst>
        </pc:spChg>
        <pc:spChg chg="add">
          <ac:chgData name="Guest User" userId="" providerId="Windows Live" clId="Web-{2F825DAC-1E2E-4BF8-B2DC-2C4178A873B7}" dt="2021-06-10T02:25:36.498" v="81"/>
          <ac:spMkLst>
            <pc:docMk/>
            <pc:sldMk cId="2630630921" sldId="260"/>
            <ac:spMk id="39" creationId="{DA381740-063A-41A4-836D-85D14980EEF0}"/>
          </ac:spMkLst>
        </pc:spChg>
        <pc:spChg chg="add">
          <ac:chgData name="Guest User" userId="" providerId="Windows Live" clId="Web-{2F825DAC-1E2E-4BF8-B2DC-2C4178A873B7}" dt="2021-06-10T02:25:36.498" v="81"/>
          <ac:spMkLst>
            <pc:docMk/>
            <pc:sldMk cId="2630630921" sldId="260"/>
            <ac:spMk id="41" creationId="{943CAA20-3569-4189-9E48-239A229A86CA}"/>
          </ac:spMkLst>
        </pc:spChg>
        <pc:spChg chg="add">
          <ac:chgData name="Guest User" userId="" providerId="Windows Live" clId="Web-{2F825DAC-1E2E-4BF8-B2DC-2C4178A873B7}" dt="2021-06-10T02:25:36.498" v="81"/>
          <ac:spMkLst>
            <pc:docMk/>
            <pc:sldMk cId="2630630921" sldId="260"/>
            <ac:spMk id="43" creationId="{DA542B6D-E775-4832-91DC-2D20F857813A}"/>
          </ac:spMkLst>
        </pc:spChg>
        <pc:picChg chg="del">
          <ac:chgData name="Guest User" userId="" providerId="Windows Live" clId="Web-{2F825DAC-1E2E-4BF8-B2DC-2C4178A873B7}" dt="2021-06-10T02:25:29.311" v="80"/>
          <ac:picMkLst>
            <pc:docMk/>
            <pc:sldMk cId="2630630921" sldId="260"/>
            <ac:picMk id="13" creationId="{4D7A76AD-1EFF-4F8C-82B3-5B9F9B37DE57}"/>
          </ac:picMkLst>
        </pc:picChg>
        <pc:inkChg chg="del">
          <ac:chgData name="Guest User" userId="" providerId="Windows Live" clId="Web-{2F825DAC-1E2E-4BF8-B2DC-2C4178A873B7}" dt="2021-06-10T02:25:36.498" v="81"/>
          <ac:inkMkLst>
            <pc:docMk/>
            <pc:sldMk cId="2630630921" sldId="260"/>
            <ac:inkMk id="34" creationId="{070477C5-0410-4E4F-97A1-F84C2465C187}"/>
          </ac:inkMkLst>
        </pc:inkChg>
      </pc:sldChg>
      <pc:sldChg chg="new del">
        <pc:chgData name="Guest User" userId="" providerId="Windows Live" clId="Web-{2F825DAC-1E2E-4BF8-B2DC-2C4178A873B7}" dt="2021-06-10T02:31:46.725" v="128"/>
        <pc:sldMkLst>
          <pc:docMk/>
          <pc:sldMk cId="1928075534" sldId="261"/>
        </pc:sldMkLst>
      </pc:sldChg>
      <pc:sldChg chg="addSp modSp new mod setBg">
        <pc:chgData name="Guest User" userId="" providerId="Windows Live" clId="Web-{2F825DAC-1E2E-4BF8-B2DC-2C4178A873B7}" dt="2021-06-10T02:32:09.679" v="139"/>
        <pc:sldMkLst>
          <pc:docMk/>
          <pc:sldMk cId="2227934735" sldId="261"/>
        </pc:sldMkLst>
        <pc:spChg chg="mod">
          <ac:chgData name="Guest User" userId="" providerId="Windows Live" clId="Web-{2F825DAC-1E2E-4BF8-B2DC-2C4178A873B7}" dt="2021-06-10T02:32:09.679" v="139"/>
          <ac:spMkLst>
            <pc:docMk/>
            <pc:sldMk cId="2227934735" sldId="261"/>
            <ac:spMk id="2" creationId="{E0C3FFEA-3A27-496F-A7C2-9154435DEE4F}"/>
          </ac:spMkLst>
        </pc:spChg>
        <pc:spChg chg="mod">
          <ac:chgData name="Guest User" userId="" providerId="Windows Live" clId="Web-{2F825DAC-1E2E-4BF8-B2DC-2C4178A873B7}" dt="2021-06-10T02:32:09.679" v="139"/>
          <ac:spMkLst>
            <pc:docMk/>
            <pc:sldMk cId="2227934735" sldId="261"/>
            <ac:spMk id="3" creationId="{BC8190DF-ACE3-4AEA-8AFB-0B32C9304BA8}"/>
          </ac:spMkLst>
        </pc:spChg>
        <pc:spChg chg="add">
          <ac:chgData name="Guest User" userId="" providerId="Windows Live" clId="Web-{2F825DAC-1E2E-4BF8-B2DC-2C4178A873B7}" dt="2021-06-10T02:32:09.679" v="139"/>
          <ac:spMkLst>
            <pc:docMk/>
            <pc:sldMk cId="2227934735" sldId="261"/>
            <ac:spMk id="9" creationId="{F13C74B1-5B17-4795-BED0-7140497B445A}"/>
          </ac:spMkLst>
        </pc:spChg>
        <pc:spChg chg="add">
          <ac:chgData name="Guest User" userId="" providerId="Windows Live" clId="Web-{2F825DAC-1E2E-4BF8-B2DC-2C4178A873B7}" dt="2021-06-10T02:32:09.679" v="139"/>
          <ac:spMkLst>
            <pc:docMk/>
            <pc:sldMk cId="2227934735" sldId="261"/>
            <ac:spMk id="11" creationId="{3FCFB1DE-0B7E-48CC-BA90-B2AB0889F9D6}"/>
          </ac:spMkLst>
        </pc:spChg>
        <pc:picChg chg="add">
          <ac:chgData name="Guest User" userId="" providerId="Windows Live" clId="Web-{2F825DAC-1E2E-4BF8-B2DC-2C4178A873B7}" dt="2021-06-10T02:32:09.679" v="139"/>
          <ac:picMkLst>
            <pc:docMk/>
            <pc:sldMk cId="2227934735" sldId="261"/>
            <ac:picMk id="5" creationId="{7A116DAC-9660-4B48-BB22-19947E481E84}"/>
          </ac:picMkLst>
        </pc:picChg>
      </pc:sldChg>
      <pc:sldChg chg="addSp delSp modSp new mod setBg">
        <pc:chgData name="Guest User" userId="" providerId="Windows Live" clId="Web-{2F825DAC-1E2E-4BF8-B2DC-2C4178A873B7}" dt="2021-06-10T03:05:40.019" v="166" actId="14100"/>
        <pc:sldMkLst>
          <pc:docMk/>
          <pc:sldMk cId="911211616" sldId="262"/>
        </pc:sldMkLst>
        <pc:spChg chg="mod">
          <ac:chgData name="Guest User" userId="" providerId="Windows Live" clId="Web-{2F825DAC-1E2E-4BF8-B2DC-2C4178A873B7}" dt="2021-06-10T03:05:27.160" v="164"/>
          <ac:spMkLst>
            <pc:docMk/>
            <pc:sldMk cId="911211616" sldId="262"/>
            <ac:spMk id="2" creationId="{4036E83F-1381-421B-904F-2F1F68E79374}"/>
          </ac:spMkLst>
        </pc:spChg>
        <pc:spChg chg="del">
          <ac:chgData name="Guest User" userId="" providerId="Windows Live" clId="Web-{2F825DAC-1E2E-4BF8-B2DC-2C4178A873B7}" dt="2021-06-10T03:03:55.189" v="147"/>
          <ac:spMkLst>
            <pc:docMk/>
            <pc:sldMk cId="911211616" sldId="262"/>
            <ac:spMk id="3" creationId="{658B3BFC-E2AB-4F0D-9D7F-D9268CEDBB1A}"/>
          </ac:spMkLst>
        </pc:spChg>
        <pc:spChg chg="add del mod">
          <ac:chgData name="Guest User" userId="" providerId="Windows Live" clId="Web-{2F825DAC-1E2E-4BF8-B2DC-2C4178A873B7}" dt="2021-06-10T03:05:11.066" v="158"/>
          <ac:spMkLst>
            <pc:docMk/>
            <pc:sldMk cId="911211616" sldId="262"/>
            <ac:spMk id="6" creationId="{AF0273D5-1BA2-496D-9A30-83AB1EDE2D40}"/>
          </ac:spMkLst>
        </pc:spChg>
        <pc:spChg chg="add">
          <ac:chgData name="Guest User" userId="" providerId="Windows Live" clId="Web-{2F825DAC-1E2E-4BF8-B2DC-2C4178A873B7}" dt="2021-06-10T03:05:27.160" v="164"/>
          <ac:spMkLst>
            <pc:docMk/>
            <pc:sldMk cId="911211616" sldId="262"/>
            <ac:spMk id="12" creationId="{DA381740-063A-41A4-836D-85D14980EEF0}"/>
          </ac:spMkLst>
        </pc:spChg>
        <pc:spChg chg="add">
          <ac:chgData name="Guest User" userId="" providerId="Windows Live" clId="Web-{2F825DAC-1E2E-4BF8-B2DC-2C4178A873B7}" dt="2021-06-10T03:05:27.160" v="164"/>
          <ac:spMkLst>
            <pc:docMk/>
            <pc:sldMk cId="911211616" sldId="262"/>
            <ac:spMk id="14" creationId="{168AB93A-48BC-4C25-A3AD-C17B5A682A94}"/>
          </ac:spMkLst>
        </pc:spChg>
        <pc:spChg chg="add">
          <ac:chgData name="Guest User" userId="" providerId="Windows Live" clId="Web-{2F825DAC-1E2E-4BF8-B2DC-2C4178A873B7}" dt="2021-06-10T03:05:27.160" v="164"/>
          <ac:spMkLst>
            <pc:docMk/>
            <pc:sldMk cId="911211616" sldId="262"/>
            <ac:spMk id="16" creationId="{3FCFB1DE-0B7E-48CC-BA90-B2AB0889F9D6}"/>
          </ac:spMkLst>
        </pc:spChg>
        <pc:picChg chg="add del mod ord">
          <ac:chgData name="Guest User" userId="" providerId="Windows Live" clId="Web-{2F825DAC-1E2E-4BF8-B2DC-2C4178A873B7}" dt="2021-06-10T03:05:09.019" v="157"/>
          <ac:picMkLst>
            <pc:docMk/>
            <pc:sldMk cId="911211616" sldId="262"/>
            <ac:picMk id="4" creationId="{41BAB406-E6AD-45EF-9056-90C8B1CE23B2}"/>
          </ac:picMkLst>
        </pc:picChg>
        <pc:picChg chg="add mod ord">
          <ac:chgData name="Guest User" userId="" providerId="Windows Live" clId="Web-{2F825DAC-1E2E-4BF8-B2DC-2C4178A873B7}" dt="2021-06-10T03:05:40.019" v="166" actId="14100"/>
          <ac:picMkLst>
            <pc:docMk/>
            <pc:sldMk cId="911211616" sldId="262"/>
            <ac:picMk id="7" creationId="{1731CF3E-FB70-46DB-8031-BED486F220E7}"/>
          </ac:picMkLst>
        </pc:picChg>
      </pc:sldChg>
    </pc:docChg>
  </pc:docChgLst>
  <pc:docChgLst>
    <pc:chgData name="Guest User" providerId="Windows Live" clId="Web-{8C77FF9E-E929-4498-B45D-7708D5B6E92A}"/>
    <pc:docChg chg="addSld modSld">
      <pc:chgData name="Guest User" userId="" providerId="Windows Live" clId="Web-{8C77FF9E-E929-4498-B45D-7708D5B6E92A}" dt="2021-06-11T01:27:58.561" v="17"/>
      <pc:docMkLst>
        <pc:docMk/>
      </pc:docMkLst>
      <pc:sldChg chg="modNotes">
        <pc:chgData name="Guest User" userId="" providerId="Windows Live" clId="Web-{8C77FF9E-E929-4498-B45D-7708D5B6E92A}" dt="2021-06-11T01:27:58.561" v="17"/>
        <pc:sldMkLst>
          <pc:docMk/>
          <pc:sldMk cId="2110692405" sldId="270"/>
        </pc:sldMkLst>
      </pc:sldChg>
      <pc:sldChg chg="addSp delSp modSp new mod setBg modClrScheme chgLayout">
        <pc:chgData name="Guest User" userId="" providerId="Windows Live" clId="Web-{8C77FF9E-E929-4498-B45D-7708D5B6E92A}" dt="2021-06-10T14:15:54.845" v="16"/>
        <pc:sldMkLst>
          <pc:docMk/>
          <pc:sldMk cId="480896887" sldId="277"/>
        </pc:sldMkLst>
        <pc:spChg chg="mod ord">
          <ac:chgData name="Guest User" userId="" providerId="Windows Live" clId="Web-{8C77FF9E-E929-4498-B45D-7708D5B6E92A}" dt="2021-06-10T14:15:54.845" v="16"/>
          <ac:spMkLst>
            <pc:docMk/>
            <pc:sldMk cId="480896887" sldId="277"/>
            <ac:spMk id="2" creationId="{2AAF7203-E453-47F8-B331-7B954170A7AD}"/>
          </ac:spMkLst>
        </pc:spChg>
        <pc:spChg chg="del mod ord">
          <ac:chgData name="Guest User" userId="" providerId="Windows Live" clId="Web-{8C77FF9E-E929-4498-B45D-7708D5B6E92A}" dt="2021-06-10T14:15:28.345" v="14"/>
          <ac:spMkLst>
            <pc:docMk/>
            <pc:sldMk cId="480896887" sldId="277"/>
            <ac:spMk id="3" creationId="{FB7A8DE3-D7B7-43C8-BEDC-35AC54CCA417}"/>
          </ac:spMkLst>
        </pc:spChg>
        <pc:spChg chg="add mod ord">
          <ac:chgData name="Guest User" userId="" providerId="Windows Live" clId="Web-{8C77FF9E-E929-4498-B45D-7708D5B6E92A}" dt="2021-06-10T14:15:54.845" v="16"/>
          <ac:spMkLst>
            <pc:docMk/>
            <pc:sldMk cId="480896887" sldId="277"/>
            <ac:spMk id="4" creationId="{374E538A-1DCF-481A-AAF6-3FB3BAA73B9F}"/>
          </ac:spMkLst>
        </pc:spChg>
        <pc:spChg chg="add">
          <ac:chgData name="Guest User" userId="" providerId="Windows Live" clId="Web-{8C77FF9E-E929-4498-B45D-7708D5B6E92A}" dt="2021-06-10T14:15:54.845" v="16"/>
          <ac:spMkLst>
            <pc:docMk/>
            <pc:sldMk cId="480896887" sldId="277"/>
            <ac:spMk id="10" creationId="{DA381740-063A-41A4-836D-85D14980EEF0}"/>
          </ac:spMkLst>
        </pc:spChg>
        <pc:spChg chg="add">
          <ac:chgData name="Guest User" userId="" providerId="Windows Live" clId="Web-{8C77FF9E-E929-4498-B45D-7708D5B6E92A}" dt="2021-06-10T14:15:54.845" v="16"/>
          <ac:spMkLst>
            <pc:docMk/>
            <pc:sldMk cId="480896887" sldId="277"/>
            <ac:spMk id="12" creationId="{665DBBEF-238B-476B-96AB-8AAC3224ECEA}"/>
          </ac:spMkLst>
        </pc:spChg>
        <pc:spChg chg="add">
          <ac:chgData name="Guest User" userId="" providerId="Windows Live" clId="Web-{8C77FF9E-E929-4498-B45D-7708D5B6E92A}" dt="2021-06-10T14:15:54.845" v="16"/>
          <ac:spMkLst>
            <pc:docMk/>
            <pc:sldMk cId="480896887" sldId="277"/>
            <ac:spMk id="14" creationId="{3FCFB1DE-0B7E-48CC-BA90-B2AB0889F9D6}"/>
          </ac:spMkLst>
        </pc:spChg>
        <pc:picChg chg="add mod">
          <ac:chgData name="Guest User" userId="" providerId="Windows Live" clId="Web-{8C77FF9E-E929-4498-B45D-7708D5B6E92A}" dt="2021-06-10T14:15:54.845" v="16"/>
          <ac:picMkLst>
            <pc:docMk/>
            <pc:sldMk cId="480896887" sldId="277"/>
            <ac:picMk id="5" creationId="{EC8F98DA-20DE-414B-AEBC-2511A8A62ED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2328C-D111-4CF1-B5EE-13256869F9E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9FF3D3-624B-482C-A8A5-0CD6D3AB7050}">
      <dgm:prSet/>
      <dgm:spPr/>
      <dgm:t>
        <a:bodyPr/>
        <a:lstStyle/>
        <a:p>
          <a:r>
            <a:rPr lang="en-US"/>
            <a:t>Main-subroutine is a style of hierarchical architecture which dominates the software design methodologies for a very long time.</a:t>
          </a:r>
        </a:p>
      </dgm:t>
    </dgm:pt>
    <dgm:pt modelId="{C3D49805-6060-4675-9A80-274285FE0DEC}" type="parTrans" cxnId="{4EF110D7-B1C6-4BAC-B2F4-C8350504D56A}">
      <dgm:prSet/>
      <dgm:spPr/>
      <dgm:t>
        <a:bodyPr/>
        <a:lstStyle/>
        <a:p>
          <a:endParaRPr lang="en-US"/>
        </a:p>
      </dgm:t>
    </dgm:pt>
    <dgm:pt modelId="{74CD4B68-0F41-45B8-A878-965E78F2A1D8}" type="sibTrans" cxnId="{4EF110D7-B1C6-4BAC-B2F4-C8350504D56A}">
      <dgm:prSet/>
      <dgm:spPr/>
      <dgm:t>
        <a:bodyPr/>
        <a:lstStyle/>
        <a:p>
          <a:endParaRPr lang="en-US"/>
        </a:p>
      </dgm:t>
    </dgm:pt>
    <dgm:pt modelId="{CF9AAEA5-B2BF-4FE0-8B98-F049F47BE81C}">
      <dgm:prSet/>
      <dgm:spPr/>
      <dgm:t>
        <a:bodyPr/>
        <a:lstStyle/>
        <a:p>
          <a:r>
            <a:rPr lang="en-US"/>
            <a:t>Main-subroutine reuses the subroutines and have individual subroutines developed independently.</a:t>
          </a:r>
        </a:p>
      </dgm:t>
    </dgm:pt>
    <dgm:pt modelId="{70AA0B69-CFB1-49E6-AC7E-C8DEF0D9453A}" type="parTrans" cxnId="{3C1FF18E-5611-40EC-9418-0756EE0F436C}">
      <dgm:prSet/>
      <dgm:spPr/>
      <dgm:t>
        <a:bodyPr/>
        <a:lstStyle/>
        <a:p>
          <a:endParaRPr lang="en-US"/>
        </a:p>
      </dgm:t>
    </dgm:pt>
    <dgm:pt modelId="{BED01030-1442-4526-A60D-2417D4F73AFF}" type="sibTrans" cxnId="{3C1FF18E-5611-40EC-9418-0756EE0F436C}">
      <dgm:prSet/>
      <dgm:spPr/>
      <dgm:t>
        <a:bodyPr/>
        <a:lstStyle/>
        <a:p>
          <a:endParaRPr lang="en-US"/>
        </a:p>
      </dgm:t>
    </dgm:pt>
    <dgm:pt modelId="{239DAEC3-903F-4D72-8325-E2C3E52E608E}">
      <dgm:prSet/>
      <dgm:spPr/>
      <dgm:t>
        <a:bodyPr/>
        <a:lstStyle/>
        <a:p>
          <a:r>
            <a:rPr lang="en-US"/>
            <a:t>Using main-subroutine, a software system is decomposed into subroutines hierarchically refined according to the desired functionality of the system and each module reads input files and writes output files.</a:t>
          </a:r>
        </a:p>
      </dgm:t>
    </dgm:pt>
    <dgm:pt modelId="{A828783F-0E6A-4399-BC11-617FF23AF235}" type="parTrans" cxnId="{9F437776-0AB3-4373-8E11-9C0A80C36C0C}">
      <dgm:prSet/>
      <dgm:spPr/>
      <dgm:t>
        <a:bodyPr/>
        <a:lstStyle/>
        <a:p>
          <a:endParaRPr lang="en-US"/>
        </a:p>
      </dgm:t>
    </dgm:pt>
    <dgm:pt modelId="{24F7EB33-0575-40AF-BE5E-6E027A791ACB}" type="sibTrans" cxnId="{9F437776-0AB3-4373-8E11-9C0A80C36C0C}">
      <dgm:prSet/>
      <dgm:spPr/>
      <dgm:t>
        <a:bodyPr/>
        <a:lstStyle/>
        <a:p>
          <a:endParaRPr lang="en-US"/>
        </a:p>
      </dgm:t>
    </dgm:pt>
    <dgm:pt modelId="{0B097B08-3F6B-4813-A046-DDF15F3B6AEE}" type="pres">
      <dgm:prSet presAssocID="{A6B2328C-D111-4CF1-B5EE-13256869F9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6DB78F-D877-4F36-8398-06801DF3AB63}" type="pres">
      <dgm:prSet presAssocID="{5E9FF3D3-624B-482C-A8A5-0CD6D3AB7050}" presName="hierRoot1" presStyleCnt="0"/>
      <dgm:spPr/>
    </dgm:pt>
    <dgm:pt modelId="{40CBDC76-3948-429A-9277-29D83C45B538}" type="pres">
      <dgm:prSet presAssocID="{5E9FF3D3-624B-482C-A8A5-0CD6D3AB7050}" presName="composite" presStyleCnt="0"/>
      <dgm:spPr/>
    </dgm:pt>
    <dgm:pt modelId="{CFFBB663-9824-4865-9AF6-1D26B025CA5E}" type="pres">
      <dgm:prSet presAssocID="{5E9FF3D3-624B-482C-A8A5-0CD6D3AB7050}" presName="background" presStyleLbl="node0" presStyleIdx="0" presStyleCnt="3"/>
      <dgm:spPr/>
    </dgm:pt>
    <dgm:pt modelId="{82D02886-BBCA-493F-8FFC-8B1D2E5C10B7}" type="pres">
      <dgm:prSet presAssocID="{5E9FF3D3-624B-482C-A8A5-0CD6D3AB7050}" presName="text" presStyleLbl="fgAcc0" presStyleIdx="0" presStyleCnt="3">
        <dgm:presLayoutVars>
          <dgm:chPref val="3"/>
        </dgm:presLayoutVars>
      </dgm:prSet>
      <dgm:spPr/>
    </dgm:pt>
    <dgm:pt modelId="{2F9DE0C6-9D79-4299-A912-A8B44B911CC6}" type="pres">
      <dgm:prSet presAssocID="{5E9FF3D3-624B-482C-A8A5-0CD6D3AB7050}" presName="hierChild2" presStyleCnt="0"/>
      <dgm:spPr/>
    </dgm:pt>
    <dgm:pt modelId="{72BFF9AF-4EFF-4392-AAC3-1B9C142C3A5E}" type="pres">
      <dgm:prSet presAssocID="{CF9AAEA5-B2BF-4FE0-8B98-F049F47BE81C}" presName="hierRoot1" presStyleCnt="0"/>
      <dgm:spPr/>
    </dgm:pt>
    <dgm:pt modelId="{EB4F66A5-410A-444A-B4FD-C682660A8388}" type="pres">
      <dgm:prSet presAssocID="{CF9AAEA5-B2BF-4FE0-8B98-F049F47BE81C}" presName="composite" presStyleCnt="0"/>
      <dgm:spPr/>
    </dgm:pt>
    <dgm:pt modelId="{CC96F103-7889-47E2-98AE-4ACE284456D9}" type="pres">
      <dgm:prSet presAssocID="{CF9AAEA5-B2BF-4FE0-8B98-F049F47BE81C}" presName="background" presStyleLbl="node0" presStyleIdx="1" presStyleCnt="3"/>
      <dgm:spPr/>
    </dgm:pt>
    <dgm:pt modelId="{5B44682B-E78C-4ECF-BC20-6ACD20F1432B}" type="pres">
      <dgm:prSet presAssocID="{CF9AAEA5-B2BF-4FE0-8B98-F049F47BE81C}" presName="text" presStyleLbl="fgAcc0" presStyleIdx="1" presStyleCnt="3">
        <dgm:presLayoutVars>
          <dgm:chPref val="3"/>
        </dgm:presLayoutVars>
      </dgm:prSet>
      <dgm:spPr/>
    </dgm:pt>
    <dgm:pt modelId="{7AB5F1A6-D2F0-4947-B2A8-17A23BBAA933}" type="pres">
      <dgm:prSet presAssocID="{CF9AAEA5-B2BF-4FE0-8B98-F049F47BE81C}" presName="hierChild2" presStyleCnt="0"/>
      <dgm:spPr/>
    </dgm:pt>
    <dgm:pt modelId="{4BEEAD41-CDB1-49C4-9EAD-B474B70BA14E}" type="pres">
      <dgm:prSet presAssocID="{239DAEC3-903F-4D72-8325-E2C3E52E608E}" presName="hierRoot1" presStyleCnt="0"/>
      <dgm:spPr/>
    </dgm:pt>
    <dgm:pt modelId="{2656134C-2BCC-4580-A713-78B3C229A0EC}" type="pres">
      <dgm:prSet presAssocID="{239DAEC3-903F-4D72-8325-E2C3E52E608E}" presName="composite" presStyleCnt="0"/>
      <dgm:spPr/>
    </dgm:pt>
    <dgm:pt modelId="{7EC22249-315C-4922-BC13-E9650FC20FAD}" type="pres">
      <dgm:prSet presAssocID="{239DAEC3-903F-4D72-8325-E2C3E52E608E}" presName="background" presStyleLbl="node0" presStyleIdx="2" presStyleCnt="3"/>
      <dgm:spPr/>
    </dgm:pt>
    <dgm:pt modelId="{CB5ED244-3EA7-48CF-B38F-B75176DEE00F}" type="pres">
      <dgm:prSet presAssocID="{239DAEC3-903F-4D72-8325-E2C3E52E608E}" presName="text" presStyleLbl="fgAcc0" presStyleIdx="2" presStyleCnt="3">
        <dgm:presLayoutVars>
          <dgm:chPref val="3"/>
        </dgm:presLayoutVars>
      </dgm:prSet>
      <dgm:spPr/>
    </dgm:pt>
    <dgm:pt modelId="{3FA6547A-ADC5-498E-9ED1-395A66F04911}" type="pres">
      <dgm:prSet presAssocID="{239DAEC3-903F-4D72-8325-E2C3E52E608E}" presName="hierChild2" presStyleCnt="0"/>
      <dgm:spPr/>
    </dgm:pt>
  </dgm:ptLst>
  <dgm:cxnLst>
    <dgm:cxn modelId="{C4441416-E9DE-4070-A18B-DAAFACAB47D7}" type="presOf" srcId="{CF9AAEA5-B2BF-4FE0-8B98-F049F47BE81C}" destId="{5B44682B-E78C-4ECF-BC20-6ACD20F1432B}" srcOrd="0" destOrd="0" presId="urn:microsoft.com/office/officeart/2005/8/layout/hierarchy1"/>
    <dgm:cxn modelId="{E4F6344A-E79D-4F66-B48A-0DC1D8E7BB98}" type="presOf" srcId="{239DAEC3-903F-4D72-8325-E2C3E52E608E}" destId="{CB5ED244-3EA7-48CF-B38F-B75176DEE00F}" srcOrd="0" destOrd="0" presId="urn:microsoft.com/office/officeart/2005/8/layout/hierarchy1"/>
    <dgm:cxn modelId="{100FFB55-97EB-4696-BCD3-2C795A885771}" type="presOf" srcId="{A6B2328C-D111-4CF1-B5EE-13256869F9EF}" destId="{0B097B08-3F6B-4813-A046-DDF15F3B6AEE}" srcOrd="0" destOrd="0" presId="urn:microsoft.com/office/officeart/2005/8/layout/hierarchy1"/>
    <dgm:cxn modelId="{9F437776-0AB3-4373-8E11-9C0A80C36C0C}" srcId="{A6B2328C-D111-4CF1-B5EE-13256869F9EF}" destId="{239DAEC3-903F-4D72-8325-E2C3E52E608E}" srcOrd="2" destOrd="0" parTransId="{A828783F-0E6A-4399-BC11-617FF23AF235}" sibTransId="{24F7EB33-0575-40AF-BE5E-6E027A791ACB}"/>
    <dgm:cxn modelId="{3C1FF18E-5611-40EC-9418-0756EE0F436C}" srcId="{A6B2328C-D111-4CF1-B5EE-13256869F9EF}" destId="{CF9AAEA5-B2BF-4FE0-8B98-F049F47BE81C}" srcOrd="1" destOrd="0" parTransId="{70AA0B69-CFB1-49E6-AC7E-C8DEF0D9453A}" sibTransId="{BED01030-1442-4526-A60D-2417D4F73AFF}"/>
    <dgm:cxn modelId="{4EF110D7-B1C6-4BAC-B2F4-C8350504D56A}" srcId="{A6B2328C-D111-4CF1-B5EE-13256869F9EF}" destId="{5E9FF3D3-624B-482C-A8A5-0CD6D3AB7050}" srcOrd="0" destOrd="0" parTransId="{C3D49805-6060-4675-9A80-274285FE0DEC}" sibTransId="{74CD4B68-0F41-45B8-A878-965E78F2A1D8}"/>
    <dgm:cxn modelId="{9BE48CE1-2ECB-4692-BD78-4173B263A660}" type="presOf" srcId="{5E9FF3D3-624B-482C-A8A5-0CD6D3AB7050}" destId="{82D02886-BBCA-493F-8FFC-8B1D2E5C10B7}" srcOrd="0" destOrd="0" presId="urn:microsoft.com/office/officeart/2005/8/layout/hierarchy1"/>
    <dgm:cxn modelId="{662B754E-A682-43D1-8D87-389B067FF38E}" type="presParOf" srcId="{0B097B08-3F6B-4813-A046-DDF15F3B6AEE}" destId="{496DB78F-D877-4F36-8398-06801DF3AB63}" srcOrd="0" destOrd="0" presId="urn:microsoft.com/office/officeart/2005/8/layout/hierarchy1"/>
    <dgm:cxn modelId="{495DB48E-D575-46FE-8854-E8105822A65D}" type="presParOf" srcId="{496DB78F-D877-4F36-8398-06801DF3AB63}" destId="{40CBDC76-3948-429A-9277-29D83C45B538}" srcOrd="0" destOrd="0" presId="urn:microsoft.com/office/officeart/2005/8/layout/hierarchy1"/>
    <dgm:cxn modelId="{7EA9FB75-E4C1-4945-83EF-4EE883FE0FFA}" type="presParOf" srcId="{40CBDC76-3948-429A-9277-29D83C45B538}" destId="{CFFBB663-9824-4865-9AF6-1D26B025CA5E}" srcOrd="0" destOrd="0" presId="urn:microsoft.com/office/officeart/2005/8/layout/hierarchy1"/>
    <dgm:cxn modelId="{7DCA7965-51A5-470B-B17C-BAC1D5DD0802}" type="presParOf" srcId="{40CBDC76-3948-429A-9277-29D83C45B538}" destId="{82D02886-BBCA-493F-8FFC-8B1D2E5C10B7}" srcOrd="1" destOrd="0" presId="urn:microsoft.com/office/officeart/2005/8/layout/hierarchy1"/>
    <dgm:cxn modelId="{97CF194C-D264-4923-9BD1-4C9CA7FF1450}" type="presParOf" srcId="{496DB78F-D877-4F36-8398-06801DF3AB63}" destId="{2F9DE0C6-9D79-4299-A912-A8B44B911CC6}" srcOrd="1" destOrd="0" presId="urn:microsoft.com/office/officeart/2005/8/layout/hierarchy1"/>
    <dgm:cxn modelId="{59B13725-7D7E-443B-8CD3-663B75B50845}" type="presParOf" srcId="{0B097B08-3F6B-4813-A046-DDF15F3B6AEE}" destId="{72BFF9AF-4EFF-4392-AAC3-1B9C142C3A5E}" srcOrd="1" destOrd="0" presId="urn:microsoft.com/office/officeart/2005/8/layout/hierarchy1"/>
    <dgm:cxn modelId="{3D6EB903-8B61-4346-8991-600C6E6CBE53}" type="presParOf" srcId="{72BFF9AF-4EFF-4392-AAC3-1B9C142C3A5E}" destId="{EB4F66A5-410A-444A-B4FD-C682660A8388}" srcOrd="0" destOrd="0" presId="urn:microsoft.com/office/officeart/2005/8/layout/hierarchy1"/>
    <dgm:cxn modelId="{B79512E0-C9EE-483B-AEF3-05311E481898}" type="presParOf" srcId="{EB4F66A5-410A-444A-B4FD-C682660A8388}" destId="{CC96F103-7889-47E2-98AE-4ACE284456D9}" srcOrd="0" destOrd="0" presId="urn:microsoft.com/office/officeart/2005/8/layout/hierarchy1"/>
    <dgm:cxn modelId="{47E0D53A-4ACF-447B-AC04-2DF7589F97AE}" type="presParOf" srcId="{EB4F66A5-410A-444A-B4FD-C682660A8388}" destId="{5B44682B-E78C-4ECF-BC20-6ACD20F1432B}" srcOrd="1" destOrd="0" presId="urn:microsoft.com/office/officeart/2005/8/layout/hierarchy1"/>
    <dgm:cxn modelId="{50A21141-CF6E-43EF-8258-39AEF81A7398}" type="presParOf" srcId="{72BFF9AF-4EFF-4392-AAC3-1B9C142C3A5E}" destId="{7AB5F1A6-D2F0-4947-B2A8-17A23BBAA933}" srcOrd="1" destOrd="0" presId="urn:microsoft.com/office/officeart/2005/8/layout/hierarchy1"/>
    <dgm:cxn modelId="{93E90AEB-3D22-4A93-876E-8A6D0B4BE25D}" type="presParOf" srcId="{0B097B08-3F6B-4813-A046-DDF15F3B6AEE}" destId="{4BEEAD41-CDB1-49C4-9EAD-B474B70BA14E}" srcOrd="2" destOrd="0" presId="urn:microsoft.com/office/officeart/2005/8/layout/hierarchy1"/>
    <dgm:cxn modelId="{96505A3E-CCBF-4C8F-B8C0-44D2CA89644A}" type="presParOf" srcId="{4BEEAD41-CDB1-49C4-9EAD-B474B70BA14E}" destId="{2656134C-2BCC-4580-A713-78B3C229A0EC}" srcOrd="0" destOrd="0" presId="urn:microsoft.com/office/officeart/2005/8/layout/hierarchy1"/>
    <dgm:cxn modelId="{5C4721D8-DCF0-42D2-8D4D-BDACAE4FFC9E}" type="presParOf" srcId="{2656134C-2BCC-4580-A713-78B3C229A0EC}" destId="{7EC22249-315C-4922-BC13-E9650FC20FAD}" srcOrd="0" destOrd="0" presId="urn:microsoft.com/office/officeart/2005/8/layout/hierarchy1"/>
    <dgm:cxn modelId="{2A47801A-106E-4B46-A931-A86DA36FC894}" type="presParOf" srcId="{2656134C-2BCC-4580-A713-78B3C229A0EC}" destId="{CB5ED244-3EA7-48CF-B38F-B75176DEE00F}" srcOrd="1" destOrd="0" presId="urn:microsoft.com/office/officeart/2005/8/layout/hierarchy1"/>
    <dgm:cxn modelId="{CB5019C3-D67B-4F58-A5D8-268C029F47CA}" type="presParOf" srcId="{4BEEAD41-CDB1-49C4-9EAD-B474B70BA14E}" destId="{3FA6547A-ADC5-498E-9ED1-395A66F049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2328C-D111-4CF1-B5EE-13256869F9E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9FF3D3-624B-482C-A8A5-0CD6D3AB7050}">
      <dgm:prSet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 For systems that can be divided between portions providing generic services to the application of the system</a:t>
          </a:r>
        </a:p>
      </dgm:t>
    </dgm:pt>
    <dgm:pt modelId="{C3D49805-6060-4675-9A80-274285FE0DEC}" type="parTrans" cxnId="{4EF110D7-B1C6-4BAC-B2F4-C8350504D56A}">
      <dgm:prSet/>
      <dgm:spPr/>
      <dgm:t>
        <a:bodyPr/>
        <a:lstStyle/>
        <a:p>
          <a:endParaRPr lang="en-US"/>
        </a:p>
      </dgm:t>
    </dgm:pt>
    <dgm:pt modelId="{74CD4B68-0F41-45B8-A878-965E78F2A1D8}" type="sibTrans" cxnId="{4EF110D7-B1C6-4BAC-B2F4-C8350504D56A}">
      <dgm:prSet/>
      <dgm:spPr/>
      <dgm:t>
        <a:bodyPr/>
        <a:lstStyle/>
        <a:p>
          <a:endParaRPr lang="en-US"/>
        </a:p>
      </dgm:t>
    </dgm:pt>
    <dgm:pt modelId="{CF9AAEA5-B2BF-4FE0-8B98-F049F47BE81C}">
      <dgm:prSet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 For applications that have classes that are closely related to each other.</a:t>
          </a:r>
        </a:p>
      </dgm:t>
    </dgm:pt>
    <dgm:pt modelId="{70AA0B69-CFB1-49E6-AC7E-C8DEF0D9453A}" type="parTrans" cxnId="{3C1FF18E-5611-40EC-9418-0756EE0F436C}">
      <dgm:prSet/>
      <dgm:spPr/>
      <dgm:t>
        <a:bodyPr/>
        <a:lstStyle/>
        <a:p>
          <a:endParaRPr lang="en-US"/>
        </a:p>
      </dgm:t>
    </dgm:pt>
    <dgm:pt modelId="{BED01030-1442-4526-A60D-2417D4F73AFF}" type="sibTrans" cxnId="{3C1FF18E-5611-40EC-9418-0756EE0F436C}">
      <dgm:prSet/>
      <dgm:spPr/>
      <dgm:t>
        <a:bodyPr/>
        <a:lstStyle/>
        <a:p>
          <a:endParaRPr lang="en-US"/>
        </a:p>
      </dgm:t>
    </dgm:pt>
    <dgm:pt modelId="{0B097B08-3F6B-4813-A046-DDF15F3B6AEE}" type="pres">
      <dgm:prSet presAssocID="{A6B2328C-D111-4CF1-B5EE-13256869F9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6DB78F-D877-4F36-8398-06801DF3AB63}" type="pres">
      <dgm:prSet presAssocID="{5E9FF3D3-624B-482C-A8A5-0CD6D3AB7050}" presName="hierRoot1" presStyleCnt="0"/>
      <dgm:spPr/>
    </dgm:pt>
    <dgm:pt modelId="{40CBDC76-3948-429A-9277-29D83C45B538}" type="pres">
      <dgm:prSet presAssocID="{5E9FF3D3-624B-482C-A8A5-0CD6D3AB7050}" presName="composite" presStyleCnt="0"/>
      <dgm:spPr/>
    </dgm:pt>
    <dgm:pt modelId="{CFFBB663-9824-4865-9AF6-1D26B025CA5E}" type="pres">
      <dgm:prSet presAssocID="{5E9FF3D3-624B-482C-A8A5-0CD6D3AB7050}" presName="background" presStyleLbl="node0" presStyleIdx="0" presStyleCnt="2"/>
      <dgm:spPr/>
    </dgm:pt>
    <dgm:pt modelId="{82D02886-BBCA-493F-8FFC-8B1D2E5C10B7}" type="pres">
      <dgm:prSet presAssocID="{5E9FF3D3-624B-482C-A8A5-0CD6D3AB7050}" presName="text" presStyleLbl="fgAcc0" presStyleIdx="0" presStyleCnt="2">
        <dgm:presLayoutVars>
          <dgm:chPref val="3"/>
        </dgm:presLayoutVars>
      </dgm:prSet>
      <dgm:spPr/>
    </dgm:pt>
    <dgm:pt modelId="{2F9DE0C6-9D79-4299-A912-A8B44B911CC6}" type="pres">
      <dgm:prSet presAssocID="{5E9FF3D3-624B-482C-A8A5-0CD6D3AB7050}" presName="hierChild2" presStyleCnt="0"/>
      <dgm:spPr/>
    </dgm:pt>
    <dgm:pt modelId="{72BFF9AF-4EFF-4392-AAC3-1B9C142C3A5E}" type="pres">
      <dgm:prSet presAssocID="{CF9AAEA5-B2BF-4FE0-8B98-F049F47BE81C}" presName="hierRoot1" presStyleCnt="0"/>
      <dgm:spPr/>
    </dgm:pt>
    <dgm:pt modelId="{EB4F66A5-410A-444A-B4FD-C682660A8388}" type="pres">
      <dgm:prSet presAssocID="{CF9AAEA5-B2BF-4FE0-8B98-F049F47BE81C}" presName="composite" presStyleCnt="0"/>
      <dgm:spPr/>
    </dgm:pt>
    <dgm:pt modelId="{CC96F103-7889-47E2-98AE-4ACE284456D9}" type="pres">
      <dgm:prSet presAssocID="{CF9AAEA5-B2BF-4FE0-8B98-F049F47BE81C}" presName="background" presStyleLbl="node0" presStyleIdx="1" presStyleCnt="2"/>
      <dgm:spPr/>
    </dgm:pt>
    <dgm:pt modelId="{5B44682B-E78C-4ECF-BC20-6ACD20F1432B}" type="pres">
      <dgm:prSet presAssocID="{CF9AAEA5-B2BF-4FE0-8B98-F049F47BE81C}" presName="text" presStyleLbl="fgAcc0" presStyleIdx="1" presStyleCnt="2">
        <dgm:presLayoutVars>
          <dgm:chPref val="3"/>
        </dgm:presLayoutVars>
      </dgm:prSet>
      <dgm:spPr/>
    </dgm:pt>
    <dgm:pt modelId="{7AB5F1A6-D2F0-4947-B2A8-17A23BBAA933}" type="pres">
      <dgm:prSet presAssocID="{CF9AAEA5-B2BF-4FE0-8B98-F049F47BE81C}" presName="hierChild2" presStyleCnt="0"/>
      <dgm:spPr/>
    </dgm:pt>
  </dgm:ptLst>
  <dgm:cxnLst>
    <dgm:cxn modelId="{C4441416-E9DE-4070-A18B-DAAFACAB47D7}" type="presOf" srcId="{CF9AAEA5-B2BF-4FE0-8B98-F049F47BE81C}" destId="{5B44682B-E78C-4ECF-BC20-6ACD20F1432B}" srcOrd="0" destOrd="0" presId="urn:microsoft.com/office/officeart/2005/8/layout/hierarchy1"/>
    <dgm:cxn modelId="{100FFB55-97EB-4696-BCD3-2C795A885771}" type="presOf" srcId="{A6B2328C-D111-4CF1-B5EE-13256869F9EF}" destId="{0B097B08-3F6B-4813-A046-DDF15F3B6AEE}" srcOrd="0" destOrd="0" presId="urn:microsoft.com/office/officeart/2005/8/layout/hierarchy1"/>
    <dgm:cxn modelId="{3C1FF18E-5611-40EC-9418-0756EE0F436C}" srcId="{A6B2328C-D111-4CF1-B5EE-13256869F9EF}" destId="{CF9AAEA5-B2BF-4FE0-8B98-F049F47BE81C}" srcOrd="1" destOrd="0" parTransId="{70AA0B69-CFB1-49E6-AC7E-C8DEF0D9453A}" sibTransId="{BED01030-1442-4526-A60D-2417D4F73AFF}"/>
    <dgm:cxn modelId="{4EF110D7-B1C6-4BAC-B2F4-C8350504D56A}" srcId="{A6B2328C-D111-4CF1-B5EE-13256869F9EF}" destId="{5E9FF3D3-624B-482C-A8A5-0CD6D3AB7050}" srcOrd="0" destOrd="0" parTransId="{C3D49805-6060-4675-9A80-274285FE0DEC}" sibTransId="{74CD4B68-0F41-45B8-A878-965E78F2A1D8}"/>
    <dgm:cxn modelId="{9BE48CE1-2ECB-4692-BD78-4173B263A660}" type="presOf" srcId="{5E9FF3D3-624B-482C-A8A5-0CD6D3AB7050}" destId="{82D02886-BBCA-493F-8FFC-8B1D2E5C10B7}" srcOrd="0" destOrd="0" presId="urn:microsoft.com/office/officeart/2005/8/layout/hierarchy1"/>
    <dgm:cxn modelId="{662B754E-A682-43D1-8D87-389B067FF38E}" type="presParOf" srcId="{0B097B08-3F6B-4813-A046-DDF15F3B6AEE}" destId="{496DB78F-D877-4F36-8398-06801DF3AB63}" srcOrd="0" destOrd="0" presId="urn:microsoft.com/office/officeart/2005/8/layout/hierarchy1"/>
    <dgm:cxn modelId="{495DB48E-D575-46FE-8854-E8105822A65D}" type="presParOf" srcId="{496DB78F-D877-4F36-8398-06801DF3AB63}" destId="{40CBDC76-3948-429A-9277-29D83C45B538}" srcOrd="0" destOrd="0" presId="urn:microsoft.com/office/officeart/2005/8/layout/hierarchy1"/>
    <dgm:cxn modelId="{7EA9FB75-E4C1-4945-83EF-4EE883FE0FFA}" type="presParOf" srcId="{40CBDC76-3948-429A-9277-29D83C45B538}" destId="{CFFBB663-9824-4865-9AF6-1D26B025CA5E}" srcOrd="0" destOrd="0" presId="urn:microsoft.com/office/officeart/2005/8/layout/hierarchy1"/>
    <dgm:cxn modelId="{7DCA7965-51A5-470B-B17C-BAC1D5DD0802}" type="presParOf" srcId="{40CBDC76-3948-429A-9277-29D83C45B538}" destId="{82D02886-BBCA-493F-8FFC-8B1D2E5C10B7}" srcOrd="1" destOrd="0" presId="urn:microsoft.com/office/officeart/2005/8/layout/hierarchy1"/>
    <dgm:cxn modelId="{97CF194C-D264-4923-9BD1-4C9CA7FF1450}" type="presParOf" srcId="{496DB78F-D877-4F36-8398-06801DF3AB63}" destId="{2F9DE0C6-9D79-4299-A912-A8B44B911CC6}" srcOrd="1" destOrd="0" presId="urn:microsoft.com/office/officeart/2005/8/layout/hierarchy1"/>
    <dgm:cxn modelId="{59B13725-7D7E-443B-8CD3-663B75B50845}" type="presParOf" srcId="{0B097B08-3F6B-4813-A046-DDF15F3B6AEE}" destId="{72BFF9AF-4EFF-4392-AAC3-1B9C142C3A5E}" srcOrd="1" destOrd="0" presId="urn:microsoft.com/office/officeart/2005/8/layout/hierarchy1"/>
    <dgm:cxn modelId="{3D6EB903-8B61-4346-8991-600C6E6CBE53}" type="presParOf" srcId="{72BFF9AF-4EFF-4392-AAC3-1B9C142C3A5E}" destId="{EB4F66A5-410A-444A-B4FD-C682660A8388}" srcOrd="0" destOrd="0" presId="urn:microsoft.com/office/officeart/2005/8/layout/hierarchy1"/>
    <dgm:cxn modelId="{B79512E0-C9EE-483B-AEF3-05311E481898}" type="presParOf" srcId="{EB4F66A5-410A-444A-B4FD-C682660A8388}" destId="{CC96F103-7889-47E2-98AE-4ACE284456D9}" srcOrd="0" destOrd="0" presId="urn:microsoft.com/office/officeart/2005/8/layout/hierarchy1"/>
    <dgm:cxn modelId="{47E0D53A-4ACF-447B-AC04-2DF7589F97AE}" type="presParOf" srcId="{EB4F66A5-410A-444A-B4FD-C682660A8388}" destId="{5B44682B-E78C-4ECF-BC20-6ACD20F1432B}" srcOrd="1" destOrd="0" presId="urn:microsoft.com/office/officeart/2005/8/layout/hierarchy1"/>
    <dgm:cxn modelId="{50A21141-CF6E-43EF-8258-39AEF81A7398}" type="presParOf" srcId="{72BFF9AF-4EFF-4392-AAC3-1B9C142C3A5E}" destId="{7AB5F1A6-D2F0-4947-B2A8-17A23BBAA9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BB663-9824-4865-9AF6-1D26B025CA5E}">
      <dsp:nvSpPr>
        <dsp:cNvPr id="0" name=""/>
        <dsp:cNvSpPr/>
      </dsp:nvSpPr>
      <dsp:spPr>
        <a:xfrm>
          <a:off x="0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02886-BBCA-493F-8FFC-8B1D2E5C10B7}">
      <dsp:nvSpPr>
        <dsp:cNvPr id="0" name=""/>
        <dsp:cNvSpPr/>
      </dsp:nvSpPr>
      <dsp:spPr>
        <a:xfrm>
          <a:off x="34112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Main-subroutine is a style of hierarchical architecture which dominates the software design methodologies for a very long time.</a:t>
          </a:r>
        </a:p>
      </dsp:txBody>
      <dsp:txXfrm>
        <a:off x="398219" y="983848"/>
        <a:ext cx="2955890" cy="1835307"/>
      </dsp:txXfrm>
    </dsp:sp>
    <dsp:sp modelId="{CC96F103-7889-47E2-98AE-4ACE284456D9}">
      <dsp:nvSpPr>
        <dsp:cNvPr id="0" name=""/>
        <dsp:cNvSpPr/>
      </dsp:nvSpPr>
      <dsp:spPr>
        <a:xfrm>
          <a:off x="375232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4682B-E78C-4ECF-BC20-6ACD20F1432B}">
      <dsp:nvSpPr>
        <dsp:cNvPr id="0" name=""/>
        <dsp:cNvSpPr/>
      </dsp:nvSpPr>
      <dsp:spPr>
        <a:xfrm>
          <a:off x="409345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Main-subroutine reuses the subroutines and have individual subroutines developed independently.</a:t>
          </a:r>
        </a:p>
      </dsp:txBody>
      <dsp:txXfrm>
        <a:off x="4150549" y="983848"/>
        <a:ext cx="2955890" cy="1835307"/>
      </dsp:txXfrm>
    </dsp:sp>
    <dsp:sp modelId="{7EC22249-315C-4922-BC13-E9650FC20FAD}">
      <dsp:nvSpPr>
        <dsp:cNvPr id="0" name=""/>
        <dsp:cNvSpPr/>
      </dsp:nvSpPr>
      <dsp:spPr>
        <a:xfrm>
          <a:off x="750465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ED244-3EA7-48CF-B38F-B75176DEE00F}">
      <dsp:nvSpPr>
        <dsp:cNvPr id="0" name=""/>
        <dsp:cNvSpPr/>
      </dsp:nvSpPr>
      <dsp:spPr>
        <a:xfrm>
          <a:off x="784578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Using main-subroutine, a software system is decomposed into subroutines hierarchically refined according to the desired functionality of the system and each module reads input files and writes output files.</a:t>
          </a:r>
        </a:p>
      </dsp:txBody>
      <dsp:txXfrm>
        <a:off x="7902879" y="983848"/>
        <a:ext cx="2955890" cy="1835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BB663-9824-4865-9AF6-1D26B025CA5E}">
      <dsp:nvSpPr>
        <dsp:cNvPr id="0" name=""/>
        <dsp:cNvSpPr/>
      </dsp:nvSpPr>
      <dsp:spPr>
        <a:xfrm>
          <a:off x="133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02886-BBCA-493F-8FFC-8B1D2E5C10B7}">
      <dsp:nvSpPr>
        <dsp:cNvPr id="0" name=""/>
        <dsp:cNvSpPr/>
      </dsp:nvSpPr>
      <dsp:spPr>
        <a:xfrm>
          <a:off x="521008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rial"/>
              <a:cs typeface="Arial"/>
            </a:rPr>
            <a:t> For systems that can be divided between portions providing generic services to the application of the system</a:t>
          </a:r>
        </a:p>
      </dsp:txBody>
      <dsp:txXfrm>
        <a:off x="607995" y="588328"/>
        <a:ext cx="4503113" cy="2795976"/>
      </dsp:txXfrm>
    </dsp:sp>
    <dsp:sp modelId="{CC96F103-7889-47E2-98AE-4ACE284456D9}">
      <dsp:nvSpPr>
        <dsp:cNvPr id="0" name=""/>
        <dsp:cNvSpPr/>
      </dsp:nvSpPr>
      <dsp:spPr>
        <a:xfrm>
          <a:off x="5717772" y="7648"/>
          <a:ext cx="4677087" cy="2969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4682B-E78C-4ECF-BC20-6ACD20F1432B}">
      <dsp:nvSpPr>
        <dsp:cNvPr id="0" name=""/>
        <dsp:cNvSpPr/>
      </dsp:nvSpPr>
      <dsp:spPr>
        <a:xfrm>
          <a:off x="6237449" y="501341"/>
          <a:ext cx="4677087" cy="2969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rial"/>
              <a:cs typeface="Arial"/>
            </a:rPr>
            <a:t> For applications that have classes that are closely related to each other.</a:t>
          </a:r>
        </a:p>
      </dsp:txBody>
      <dsp:txXfrm>
        <a:off x="6324436" y="588328"/>
        <a:ext cx="4503113" cy="2795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2:24:32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9:01:26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29E2-2D94-4A41-A6FF-24B8B1E09162}" type="datetimeFigureOut">
              <a:rPr lang="en-US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82E1C-58B1-4954-8A7B-5EA731C967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Miền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:</a:t>
            </a:r>
          </a:p>
          <a:p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chia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vụ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 err="1">
              <a:cs typeface="Calibri"/>
            </a:endParaRPr>
          </a:p>
          <a:p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chặt</a:t>
            </a:r>
            <a:r>
              <a:rPr lang="en-US"/>
              <a:t> </a:t>
            </a:r>
            <a:r>
              <a:rPr lang="en-US" err="1"/>
              <a:t>chẽ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2E1C-58B1-4954-8A7B-5EA731C9678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Tóm tắt - Lớp</a:t>
            </a:r>
          </a:p>
          <a:p>
            <a:r>
              <a:rPr lang="en-US"/>
              <a:t>Những lợi ích:</a:t>
            </a:r>
          </a:p>
          <a:p>
            <a:r>
              <a:rPr lang="en-US"/>
              <a:t>Phát triển phần mềm gia tăng</a:t>
            </a:r>
          </a:p>
          <a:p>
            <a:r>
              <a:rPr lang="en-US"/>
              <a:t>Tăng cường tính độc lập của lớp trên với lớp dưới</a:t>
            </a:r>
          </a:p>
          <a:p>
            <a:r>
              <a:rPr lang="en-US"/>
              <a:t>Nâng cao khả năng tái sử dụng và khả năng thay thế cho nhau</a:t>
            </a:r>
          </a:p>
          <a:p>
            <a:r>
              <a:rPr lang="en-US"/>
              <a:t>Công nghệ dựa trên thành phần là một</a:t>
            </a:r>
          </a:p>
          <a:p>
            <a:r>
              <a:rPr lang="en-US"/>
              <a:t>Khuyến khích tính di động</a:t>
            </a:r>
          </a:p>
          <a:p>
            <a:r>
              <a:rPr lang="en-US"/>
              <a:t>Hạn chế:</a:t>
            </a:r>
          </a:p>
          <a:p>
            <a:r>
              <a:rPr lang="en-US"/>
              <a:t>Hiệu suất thời gian chạy thấp hơn</a:t>
            </a:r>
          </a:p>
          <a:p>
            <a:r>
              <a:rPr lang="en-US"/>
              <a:t>Nhiều ứng dụng không thể phù hợp với kiến trúc này</a:t>
            </a:r>
          </a:p>
          <a:p>
            <a:r>
              <a:rPr lang="en-US"/>
              <a:t>Xử lý ngoại lệ và lỗi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2E1C-58B1-4954-8A7B-5EA731C9678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ảo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trừu</a:t>
            </a:r>
            <a:r>
              <a:rPr lang="en-US"/>
              <a:t> </a:t>
            </a:r>
            <a:r>
              <a:rPr lang="en-US" err="1"/>
              <a:t>tượng</a:t>
            </a:r>
            <a:r>
              <a:rPr lang="en-US"/>
              <a:t> </a:t>
            </a:r>
            <a:r>
              <a:rPr lang="en-US" err="1"/>
              <a:t>ảo</a:t>
            </a:r>
            <a:r>
              <a:rPr lang="en-US"/>
              <a:t>,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.</a:t>
            </a: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Trong </a:t>
            </a:r>
            <a:r>
              <a:rPr lang="en-US" err="1"/>
              <a:t>hầu</a:t>
            </a:r>
            <a:r>
              <a:rPr lang="en-US"/>
              <a:t> </a:t>
            </a:r>
            <a:r>
              <a:rPr lang="en-US" err="1"/>
              <a:t>hết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,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ảo</a:t>
            </a:r>
            <a:r>
              <a:rPr lang="en-US"/>
              <a:t> </a:t>
            </a:r>
            <a:r>
              <a:rPr lang="en-US" err="1"/>
              <a:t>tách</a:t>
            </a:r>
            <a:r>
              <a:rPr lang="en-US"/>
              <a:t> </a:t>
            </a: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khỏi</a:t>
            </a:r>
            <a:r>
              <a:rPr lang="en-US"/>
              <a:t> </a:t>
            </a:r>
            <a:r>
              <a:rPr lang="en-US" err="1"/>
              <a:t>nền</a:t>
            </a:r>
            <a:r>
              <a:rPr lang="en-US"/>
              <a:t> </a:t>
            </a:r>
            <a:r>
              <a:rPr lang="en-US" err="1"/>
              <a:t>tảng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. Các </a:t>
            </a:r>
            <a:r>
              <a:rPr lang="en-US" err="1"/>
              <a:t>bác</a:t>
            </a:r>
            <a:r>
              <a:rPr lang="en-US"/>
              <a:t> </a:t>
            </a:r>
            <a:r>
              <a:rPr lang="en-US" err="1"/>
              <a:t>sĩ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ảo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giả</a:t>
            </a:r>
            <a:r>
              <a:rPr lang="en-US"/>
              <a:t> lập.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2E1C-58B1-4954-8A7B-5EA731C9678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IL </a:t>
            </a:r>
            <a:r>
              <a:rPr lang="en-US" err="1"/>
              <a:t>cũng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Java bytecode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bởi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,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nền</a:t>
            </a:r>
            <a:r>
              <a:rPr lang="en-US"/>
              <a:t> </a:t>
            </a:r>
            <a:r>
              <a:rPr lang="en-US" err="1"/>
              <a:t>tảng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CIL </a:t>
            </a:r>
            <a:r>
              <a:rPr lang="en-US" err="1">
                <a:cs typeface="Calibri"/>
              </a:rPr>
              <a:t>ngôn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chung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CLR  </a:t>
            </a:r>
            <a:r>
              <a:rPr lang="en-US" err="1">
                <a:cs typeface="Calibri"/>
              </a:rPr>
              <a:t>trình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thực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ngôn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chung</a:t>
            </a:r>
            <a:r>
              <a:rPr lang="en-US">
                <a:cs typeface="Calibri"/>
              </a:rPr>
              <a:t>   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nhiệm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thực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mã</a:t>
            </a:r>
            <a:r>
              <a:rPr lang="en-US">
                <a:cs typeface="Calibri"/>
              </a:rPr>
              <a:t> IL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Chúng</a:t>
            </a:r>
            <a:r>
              <a:rPr lang="en-US">
                <a:cs typeface="Calibri"/>
              </a:rPr>
              <a:t> ta ko </a:t>
            </a:r>
            <a:r>
              <a:rPr lang="en-US" err="1">
                <a:cs typeface="Calibri"/>
              </a:rPr>
              <a:t>biết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ctrinh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chạy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trường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nào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vd</a:t>
            </a:r>
            <a:r>
              <a:rPr lang="en-US">
                <a:cs typeface="Calibri"/>
              </a:rPr>
              <a:t> Win7 ,win </a:t>
            </a:r>
            <a:r>
              <a:rPr lang="en-US" err="1">
                <a:cs typeface="Calibri"/>
              </a:rPr>
              <a:t>xp</a:t>
            </a:r>
            <a:r>
              <a:rPr lang="en-US">
                <a:cs typeface="Calibri"/>
              </a:rPr>
              <a:t>, win 10...)</a:t>
            </a:r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Dễ dàng đọc và được thực thi hiệu quả bởi các chương trình phần mềm thực thi.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Bytecode ở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gian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(code)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(machine code),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thiểu</a:t>
            </a:r>
            <a:r>
              <a:rPr lang="en-US"/>
              <a:t> </a:t>
            </a: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thuộc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cứng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, </a:t>
            </a:r>
            <a:r>
              <a:rPr lang="en-US" err="1"/>
              <a:t>tức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bytecode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/>
          </a:p>
          <a:p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Windows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dưới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file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đuôi</a:t>
            </a:r>
            <a:r>
              <a:rPr lang="en-US"/>
              <a:t> .EXE </a:t>
            </a:r>
            <a:r>
              <a:rPr lang="en-US" err="1"/>
              <a:t>còn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Linux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dưới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file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đuôi</a:t>
            </a:r>
            <a:r>
              <a:rPr lang="en-US"/>
              <a:t> .ELF,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vậy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chạy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Windows </a:t>
            </a:r>
            <a:r>
              <a:rPr lang="en-US" err="1"/>
              <a:t>muốn</a:t>
            </a:r>
            <a:r>
              <a:rPr lang="en-US"/>
              <a:t> </a:t>
            </a:r>
            <a:r>
              <a:rPr lang="en-US" err="1"/>
              <a:t>chạy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Linux </a:t>
            </a:r>
            <a:r>
              <a:rPr lang="en-US" err="1"/>
              <a:t>chẳng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chỉnh</a:t>
            </a:r>
            <a:r>
              <a:rPr lang="en-US"/>
              <a:t> </a:t>
            </a:r>
            <a:r>
              <a:rPr lang="en-US" err="1"/>
              <a:t>sửa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lại. </a:t>
            </a:r>
          </a:p>
          <a:p>
            <a:r>
              <a:rPr lang="en-US"/>
              <a:t>Ngôn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Java ra </a:t>
            </a:r>
            <a:r>
              <a:rPr lang="en-US" err="1"/>
              <a:t>đời</a:t>
            </a:r>
            <a:r>
              <a:rPr lang="en-US"/>
              <a:t>, </a:t>
            </a:r>
            <a:r>
              <a:rPr lang="en-US" err="1"/>
              <a:t>nhờ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ảo</a:t>
            </a:r>
            <a:r>
              <a:rPr lang="en-US"/>
              <a:t> Java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khó</a:t>
            </a:r>
            <a:r>
              <a:rPr lang="en-US"/>
              <a:t> </a:t>
            </a:r>
            <a:r>
              <a:rPr lang="en-US" err="1"/>
              <a:t>khăn</a:t>
            </a:r>
            <a:r>
              <a:rPr lang="en-US"/>
              <a:t> </a:t>
            </a:r>
            <a:r>
              <a:rPr lang="en-US" err="1"/>
              <a:t>nêu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khắc</a:t>
            </a:r>
            <a:r>
              <a:rPr lang="en-US"/>
              <a:t> </a:t>
            </a:r>
            <a:r>
              <a:rPr lang="en-US" err="1"/>
              <a:t>phục</a:t>
            </a:r>
            <a:r>
              <a:rPr lang="en-US"/>
              <a:t>.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Java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biên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ra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ảo</a:t>
            </a:r>
            <a:r>
              <a:rPr lang="en-US"/>
              <a:t> java (</a:t>
            </a:r>
            <a:r>
              <a:rPr lang="en-US" err="1"/>
              <a:t>mã</a:t>
            </a:r>
            <a:r>
              <a:rPr lang="en-US"/>
              <a:t> java bytecode). Sau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ảo</a:t>
            </a:r>
            <a:r>
              <a:rPr lang="en-US"/>
              <a:t> Java </a:t>
            </a:r>
            <a:r>
              <a:rPr lang="en-US" err="1"/>
              <a:t>chịu</a:t>
            </a:r>
            <a:r>
              <a:rPr lang="en-US"/>
              <a:t> </a:t>
            </a:r>
            <a:r>
              <a:rPr lang="en-US" err="1"/>
              <a:t>trách</a:t>
            </a:r>
            <a:r>
              <a:rPr lang="en-US"/>
              <a:t> </a:t>
            </a:r>
            <a:r>
              <a:rPr lang="en-US" err="1"/>
              <a:t>nhiệm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java bytecode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2E1C-58B1-4954-8A7B-5EA731C9678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Nó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quyết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phỏng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. </a:t>
            </a:r>
            <a:endParaRPr lang="en-US">
              <a:cs typeface="Calibri"/>
            </a:endParaRPr>
          </a:p>
          <a:p>
            <a:r>
              <a:rPr lang="en-US"/>
              <a:t>Các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bao </a:t>
            </a:r>
            <a:r>
              <a:rPr lang="en-US" err="1"/>
              <a:t>gồm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vi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,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XML,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lệnh</a:t>
            </a:r>
            <a:r>
              <a:rPr lang="en-US"/>
              <a:t> script,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tắc</a:t>
            </a:r>
            <a:r>
              <a:rPr lang="en-US"/>
              <a:t>, </a:t>
            </a: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Smalltalk </a:t>
            </a:r>
            <a:r>
              <a:rPr lang="en-US" err="1"/>
              <a:t>và</a:t>
            </a:r>
            <a:r>
              <a:rPr lang="en-US"/>
              <a:t> Java.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2E1C-58B1-4954-8A7B-5EA731C9678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ích</a:t>
            </a:r>
            <a:r>
              <a:rPr lang="en-US"/>
              <a:t>:</a:t>
            </a:r>
          </a:p>
          <a:p>
            <a:r>
              <a:rPr lang="en-US" err="1"/>
              <a:t>Tính</a:t>
            </a:r>
            <a:r>
              <a:rPr lang="en-US"/>
              <a:t> di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nền</a:t>
            </a:r>
            <a:r>
              <a:rPr lang="en-US"/>
              <a:t> </a:t>
            </a:r>
            <a:r>
              <a:rPr lang="en-US" err="1"/>
              <a:t>tảng</a:t>
            </a:r>
            <a:r>
              <a:rPr lang="en-US"/>
              <a:t> </a:t>
            </a:r>
            <a:r>
              <a:rPr lang="en-US" err="1"/>
              <a:t>máy</a:t>
            </a:r>
            <a:endParaRPr lang="en-US" err="1">
              <a:cs typeface="Calibri"/>
            </a:endParaRPr>
          </a:p>
          <a:p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giản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 err="1">
              <a:cs typeface="Calibri"/>
            </a:endParaRPr>
          </a:p>
          <a:p>
            <a:r>
              <a:rPr lang="en-US"/>
              <a:t>Mô </a:t>
            </a:r>
            <a:r>
              <a:rPr lang="en-US" err="1"/>
              <a:t>phỏng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thảm</a:t>
            </a:r>
            <a:r>
              <a:rPr lang="en-US"/>
              <a:t> </a:t>
            </a:r>
            <a:r>
              <a:rPr lang="en-US" err="1"/>
              <a:t>họa</a:t>
            </a:r>
            <a:r>
              <a:rPr lang="en-US"/>
              <a:t> (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ảo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trường</a:t>
            </a:r>
            <a:r>
              <a:rPr lang="en-US"/>
              <a:t> </a:t>
            </a:r>
            <a:r>
              <a:rPr lang="en-US" err="1"/>
              <a:t>an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, </a:t>
            </a:r>
            <a:r>
              <a:rPr lang="en-US" err="1"/>
              <a:t>cô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(sandboxed). </a:t>
            </a:r>
          </a:p>
          <a:p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còn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giúp</a:t>
            </a:r>
            <a:r>
              <a:rPr lang="en-US"/>
              <a:t> </a:t>
            </a:r>
            <a:r>
              <a:rPr lang="en-US" err="1"/>
              <a:t>tách</a:t>
            </a:r>
            <a:r>
              <a:rPr lang="en-US"/>
              <a:t> </a:t>
            </a:r>
            <a:r>
              <a:rPr lang="en-US" err="1"/>
              <a:t>biệt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hại</a:t>
            </a:r>
            <a:r>
              <a:rPr lang="en-US"/>
              <a:t> </a:t>
            </a:r>
            <a:r>
              <a:rPr lang="en-US" err="1"/>
              <a:t>mà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lây</a:t>
            </a:r>
            <a:r>
              <a:rPr lang="en-US"/>
              <a:t> </a:t>
            </a:r>
            <a:r>
              <a:rPr lang="en-US" err="1"/>
              <a:t>nhiễm</a:t>
            </a:r>
            <a:r>
              <a:rPr lang="en-US"/>
              <a:t>, 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độc</a:t>
            </a:r>
            <a:r>
              <a:rPr lang="en-US"/>
              <a:t> </a:t>
            </a:r>
            <a:r>
              <a:rPr lang="en-US" err="1"/>
              <a:t>hại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lan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thiệt</a:t>
            </a:r>
            <a:r>
              <a:rPr lang="en-US"/>
              <a:t> </a:t>
            </a:r>
            <a:r>
              <a:rPr lang="en-US" err="1"/>
              <a:t>hại</a:t>
            </a:r>
            <a:r>
              <a:rPr lang="en-US"/>
              <a:t> )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:</a:t>
            </a:r>
            <a:endParaRPr lang="en-US">
              <a:cs typeface="Calibri"/>
            </a:endParaRPr>
          </a:p>
          <a:p>
            <a:r>
              <a:rPr lang="en-US"/>
              <a:t>Trình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chậm</a:t>
            </a:r>
            <a:r>
              <a:rPr lang="en-US"/>
              <a:t> (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chạy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ảo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</a:t>
            </a:r>
            <a:r>
              <a:rPr lang="en-US" err="1"/>
              <a:t>vật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ổn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)</a:t>
            </a:r>
            <a:endParaRPr lang="en-US" err="1">
              <a:cs typeface="Calibri"/>
            </a:endParaRPr>
          </a:p>
          <a:p>
            <a:r>
              <a:rPr lang="en-US"/>
              <a:t>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bổ</a:t>
            </a:r>
            <a:r>
              <a:rPr lang="en-US"/>
              <a:t> sung do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mới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82E1C-58B1-4954-8A7B-5EA731C9678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4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0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6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8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7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1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1">
            <a:extLst>
              <a:ext uri="{FF2B5EF4-FFF2-40B4-BE49-F238E27FC236}">
                <a16:creationId xmlns:a16="http://schemas.microsoft.com/office/drawing/2014/main" id="{5E0D0E5A-6E97-46A9-AF74-EAEA1E04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9417" y="6756322"/>
            <a:ext cx="5657849" cy="101678"/>
          </a:xfrm>
          <a:custGeom>
            <a:avLst/>
            <a:gdLst>
              <a:gd name="connsiteX0" fmla="*/ 0 w 2374107"/>
              <a:gd name="connsiteY0" fmla="*/ 0 h 45719"/>
              <a:gd name="connsiteX1" fmla="*/ 2374107 w 2374107"/>
              <a:gd name="connsiteY1" fmla="*/ 0 h 45719"/>
              <a:gd name="connsiteX2" fmla="*/ 2374107 w 2374107"/>
              <a:gd name="connsiteY2" fmla="*/ 45719 h 45719"/>
              <a:gd name="connsiteX3" fmla="*/ 0 w 2374107"/>
              <a:gd name="connsiteY3" fmla="*/ 45719 h 45719"/>
              <a:gd name="connsiteX4" fmla="*/ 0 w 2374107"/>
              <a:gd name="connsiteY4" fmla="*/ 0 h 45719"/>
              <a:gd name="connsiteX0" fmla="*/ 0 w 2430067"/>
              <a:gd name="connsiteY0" fmla="*/ 0 h 64769"/>
              <a:gd name="connsiteX1" fmla="*/ 2430067 w 2430067"/>
              <a:gd name="connsiteY1" fmla="*/ 19050 h 64769"/>
              <a:gd name="connsiteX2" fmla="*/ 2430067 w 2430067"/>
              <a:gd name="connsiteY2" fmla="*/ 64769 h 64769"/>
              <a:gd name="connsiteX3" fmla="*/ 55960 w 2430067"/>
              <a:gd name="connsiteY3" fmla="*/ 64769 h 64769"/>
              <a:gd name="connsiteX4" fmla="*/ 0 w 2430067"/>
              <a:gd name="connsiteY4" fmla="*/ 0 h 64769"/>
              <a:gd name="connsiteX0" fmla="*/ 0 w 2431088"/>
              <a:gd name="connsiteY0" fmla="*/ 0 h 94534"/>
              <a:gd name="connsiteX1" fmla="*/ 2431088 w 2431088"/>
              <a:gd name="connsiteY1" fmla="*/ 48815 h 94534"/>
              <a:gd name="connsiteX2" fmla="*/ 2431088 w 2431088"/>
              <a:gd name="connsiteY2" fmla="*/ 94534 h 94534"/>
              <a:gd name="connsiteX3" fmla="*/ 56981 w 2431088"/>
              <a:gd name="connsiteY3" fmla="*/ 94534 h 94534"/>
              <a:gd name="connsiteX4" fmla="*/ 0 w 2431088"/>
              <a:gd name="connsiteY4" fmla="*/ 0 h 94534"/>
              <a:gd name="connsiteX0" fmla="*/ 0 w 2425473"/>
              <a:gd name="connsiteY0" fmla="*/ 0 h 101678"/>
              <a:gd name="connsiteX1" fmla="*/ 2425473 w 2425473"/>
              <a:gd name="connsiteY1" fmla="*/ 55959 h 101678"/>
              <a:gd name="connsiteX2" fmla="*/ 2425473 w 2425473"/>
              <a:gd name="connsiteY2" fmla="*/ 101678 h 101678"/>
              <a:gd name="connsiteX3" fmla="*/ 51366 w 2425473"/>
              <a:gd name="connsiteY3" fmla="*/ 101678 h 101678"/>
              <a:gd name="connsiteX4" fmla="*/ 0 w 2425473"/>
              <a:gd name="connsiteY4" fmla="*/ 0 h 101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473" h="101678">
                <a:moveTo>
                  <a:pt x="0" y="0"/>
                </a:moveTo>
                <a:lnTo>
                  <a:pt x="2425473" y="55959"/>
                </a:lnTo>
                <a:lnTo>
                  <a:pt x="2425473" y="101678"/>
                </a:lnTo>
                <a:lnTo>
                  <a:pt x="51366" y="1016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E197A7FD-CD8D-4609-AE35-64C89063E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8697" y="6809135"/>
            <a:ext cx="160496" cy="48864"/>
          </a:xfrm>
          <a:custGeom>
            <a:avLst/>
            <a:gdLst>
              <a:gd name="connsiteX0" fmla="*/ 0 w 91440"/>
              <a:gd name="connsiteY0" fmla="*/ 0 h 27432"/>
              <a:gd name="connsiteX1" fmla="*/ 91440 w 91440"/>
              <a:gd name="connsiteY1" fmla="*/ 0 h 27432"/>
              <a:gd name="connsiteX2" fmla="*/ 91440 w 91440"/>
              <a:gd name="connsiteY2" fmla="*/ 27432 h 27432"/>
              <a:gd name="connsiteX3" fmla="*/ 0 w 91440"/>
              <a:gd name="connsiteY3" fmla="*/ 27432 h 27432"/>
              <a:gd name="connsiteX4" fmla="*/ 0 w 91440"/>
              <a:gd name="connsiteY4" fmla="*/ 0 h 27432"/>
              <a:gd name="connsiteX0" fmla="*/ 0 w 128350"/>
              <a:gd name="connsiteY0" fmla="*/ 0 h 36957"/>
              <a:gd name="connsiteX1" fmla="*/ 128350 w 128350"/>
              <a:gd name="connsiteY1" fmla="*/ 9525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28350"/>
              <a:gd name="connsiteY0" fmla="*/ 0 h 36957"/>
              <a:gd name="connsiteX1" fmla="*/ 83106 w 128350"/>
              <a:gd name="connsiteY1" fmla="*/ 11906 h 36957"/>
              <a:gd name="connsiteX2" fmla="*/ 128350 w 128350"/>
              <a:gd name="connsiteY2" fmla="*/ 36957 h 36957"/>
              <a:gd name="connsiteX3" fmla="*/ 36910 w 128350"/>
              <a:gd name="connsiteY3" fmla="*/ 36957 h 36957"/>
              <a:gd name="connsiteX4" fmla="*/ 0 w 128350"/>
              <a:gd name="connsiteY4" fmla="*/ 0 h 36957"/>
              <a:gd name="connsiteX0" fmla="*/ 0 w 162878"/>
              <a:gd name="connsiteY0" fmla="*/ 0 h 44101"/>
              <a:gd name="connsiteX1" fmla="*/ 117634 w 162878"/>
              <a:gd name="connsiteY1" fmla="*/ 19050 h 44101"/>
              <a:gd name="connsiteX2" fmla="*/ 162878 w 162878"/>
              <a:gd name="connsiteY2" fmla="*/ 44101 h 44101"/>
              <a:gd name="connsiteX3" fmla="*/ 71438 w 162878"/>
              <a:gd name="connsiteY3" fmla="*/ 44101 h 44101"/>
              <a:gd name="connsiteX4" fmla="*/ 0 w 162878"/>
              <a:gd name="connsiteY4" fmla="*/ 0 h 44101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9056 w 160496"/>
              <a:gd name="connsiteY3" fmla="*/ 48864 h 48864"/>
              <a:gd name="connsiteX4" fmla="*/ 0 w 160496"/>
              <a:gd name="connsiteY4" fmla="*/ 0 h 48864"/>
              <a:gd name="connsiteX0" fmla="*/ 0 w 160496"/>
              <a:gd name="connsiteY0" fmla="*/ 0 h 48864"/>
              <a:gd name="connsiteX1" fmla="*/ 115252 w 160496"/>
              <a:gd name="connsiteY1" fmla="*/ 23813 h 48864"/>
              <a:gd name="connsiteX2" fmla="*/ 160496 w 160496"/>
              <a:gd name="connsiteY2" fmla="*/ 48864 h 48864"/>
              <a:gd name="connsiteX3" fmla="*/ 61912 w 160496"/>
              <a:gd name="connsiteY3" fmla="*/ 48864 h 48864"/>
              <a:gd name="connsiteX4" fmla="*/ 0 w 160496"/>
              <a:gd name="connsiteY4" fmla="*/ 0 h 4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496" h="48864">
                <a:moveTo>
                  <a:pt x="0" y="0"/>
                </a:moveTo>
                <a:lnTo>
                  <a:pt x="115252" y="23813"/>
                </a:lnTo>
                <a:lnTo>
                  <a:pt x="160496" y="48864"/>
                </a:lnTo>
                <a:lnTo>
                  <a:pt x="61912" y="4886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pPr algn="ctr"/>
            <a:r>
              <a:rPr lang="vi-VN">
                <a:solidFill>
                  <a:srgbClr val="FFFFFF"/>
                </a:solidFill>
                <a:latin typeface="Times New Roman"/>
                <a:cs typeface="Times New Roman"/>
              </a:rPr>
              <a:t>Hierachical Archietecture</a:t>
            </a:r>
            <a:endParaRPr lang="vi-VN">
              <a:solidFill>
                <a:srgbClr val="FFFFFF"/>
              </a:solidFill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pPr algn="ctr"/>
            <a:endParaRPr lang="vi-VN" sz="3200">
              <a:solidFill>
                <a:srgbClr val="FFFFFF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0B64B74-19BE-47D9-8BB8-7081BF0E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DEA545-BCAB-4AC6-ACC8-97B5D4FC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ea typeface="Yu Gothic"/>
              </a:rPr>
              <a:t>Applications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74412BB-15B1-431C-A042-28888EC5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vi-VN" err="1">
                <a:ea typeface="Yu Gothic Medium"/>
              </a:rPr>
              <a:t>Used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where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reliability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is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critical</a:t>
            </a:r>
            <a:r>
              <a:rPr lang="vi-VN">
                <a:ea typeface="Yu Gothic Medium"/>
              </a:rPr>
              <a:t>.</a:t>
            </a:r>
          </a:p>
          <a:p>
            <a:r>
              <a:rPr lang="vi-VN" err="1">
                <a:ea typeface="Yu Gothic Medium"/>
              </a:rPr>
              <a:t>Used</a:t>
            </a:r>
            <a:r>
              <a:rPr lang="vi-VN">
                <a:ea typeface="Yu Gothic Medium"/>
              </a:rPr>
              <a:t> in </a:t>
            </a:r>
            <a:r>
              <a:rPr lang="vi-VN" err="1">
                <a:ea typeface="Yu Gothic Medium"/>
              </a:rPr>
              <a:t>user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interface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controls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that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collect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data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simultaneously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from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multiple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inputs</a:t>
            </a:r>
            <a:r>
              <a:rPr lang="vi-VN">
                <a:ea typeface="Yu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01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6E83F-1381-421B-904F-2F1F68E7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MOBILE SHOP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48E8E"/>
          </a:solidFill>
          <a:ln w="38100" cap="rnd">
            <a:solidFill>
              <a:srgbClr val="F48E8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1731CF3E-FB70-46DB-8031-BED486F22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67" y="-1114"/>
            <a:ext cx="7301859" cy="61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1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5906E-0C34-4C6C-B7F7-D8EB8A24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>
                <a:ea typeface="+mj-lt"/>
                <a:cs typeface="+mj-lt"/>
              </a:rPr>
              <a:t>Layered Style</a:t>
            </a:r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EF71462D-7146-423E-8B92-0196C56C4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990083"/>
              </p:ext>
            </p:extLst>
          </p:nvPr>
        </p:nvGraphicFramePr>
        <p:xfrm>
          <a:off x="456402" y="2587384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529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F7203-E453-47F8-B331-7B954170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/>
              <a:t>Sample Layer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E538A-1DCF-481A-AAF6-3FB3BAA7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/>
              <a:t>Domain Driven Design</a:t>
            </a:r>
            <a:endParaRPr lang="en-US" sz="280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EC8F98DA-20DE-414B-AEBC-2511A8A6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665" y="640080"/>
            <a:ext cx="579787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9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A5DDE-D234-42CC-BC42-49AD3552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vi-VN" sz="6800" b="1" err="1">
                <a:ea typeface="+mj-lt"/>
                <a:cs typeface="+mj-lt"/>
              </a:rPr>
              <a:t>Summary</a:t>
            </a:r>
            <a:r>
              <a:rPr lang="vi-VN" sz="6800" b="1">
                <a:ea typeface="+mj-lt"/>
                <a:cs typeface="+mj-lt"/>
              </a:rPr>
              <a:t> - </a:t>
            </a:r>
            <a:r>
              <a:rPr lang="vi-VN" sz="6800" b="1" err="1">
                <a:ea typeface="+mj-lt"/>
                <a:cs typeface="+mj-lt"/>
              </a:rPr>
              <a:t>Layered</a:t>
            </a:r>
            <a:endParaRPr lang="en-US" b="1">
              <a:ea typeface="Yu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955B-5B41-40FC-91B1-13C52E6D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48" y="2498441"/>
            <a:ext cx="11376990" cy="4352173"/>
          </a:xfrm>
        </p:spPr>
        <p:txBody>
          <a:bodyPr lIns="109728" tIns="109728" rIns="109728" bIns="91440" anchor="t">
            <a:normAutofit fontScale="70000" lnSpcReduction="20000"/>
          </a:bodyPr>
          <a:lstStyle/>
          <a:p>
            <a:pPr lvl="1">
              <a:buFont typeface="Wingdings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Benefits:</a:t>
            </a:r>
            <a:endParaRPr lang="en-US">
              <a:ea typeface="Yu Gothic Medium"/>
            </a:endParaRPr>
          </a:p>
          <a:p>
            <a:r>
              <a:rPr lang="en-US">
                <a:ea typeface="+mn-lt"/>
                <a:cs typeface="+mn-lt"/>
              </a:rPr>
              <a:t>Incremental software development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Enhanced independence of upper layer to lower layer </a:t>
            </a:r>
          </a:p>
          <a:p>
            <a:r>
              <a:rPr lang="en-US">
                <a:ea typeface="+mn-lt"/>
                <a:cs typeface="+mn-lt"/>
              </a:rPr>
              <a:t>Enhanced reusability and interchangeability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Component-based technology is a suitable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Promotion of portability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Limitations:</a:t>
            </a:r>
            <a:endParaRPr lang="en-US">
              <a:ea typeface="Yu Gothic Medium"/>
            </a:endParaRPr>
          </a:p>
          <a:p>
            <a:r>
              <a:rPr lang="en-US">
                <a:ea typeface="+mn-lt"/>
                <a:cs typeface="+mn-lt"/>
              </a:rPr>
              <a:t>Lower runtime performance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Many applications can not fit this architecture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Exception and error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A714-C9CA-4FA2-98A5-B07686C5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Yu Gothic"/>
              </a:rPr>
              <a:t>Virtual</a:t>
            </a:r>
            <a:r>
              <a:rPr lang="en-US" b="1">
                <a:ea typeface="+mj-lt"/>
                <a:cs typeface="+mj-lt"/>
              </a:rPr>
              <a:t>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F06E-F3D8-4D7B-A65D-4319C84D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en-US" sz="2600">
                <a:ea typeface="+mn-lt"/>
                <a:cs typeface="+mn-lt"/>
              </a:rPr>
              <a:t>A virtual machine is built up on an existing system and provides a virtual abstraction, a set of attributes, and operations.</a:t>
            </a:r>
            <a:endParaRPr lang="en-US" sz="2600">
              <a:ea typeface="Yu Gothic Medium"/>
            </a:endParaRPr>
          </a:p>
          <a:p>
            <a:r>
              <a:rPr lang="en-US" sz="2600">
                <a:ea typeface="+mn-lt"/>
                <a:cs typeface="+mn-lt"/>
              </a:rPr>
              <a:t>In most cases a virtual machine separates a programming language or application environment from an execution platform. </a:t>
            </a:r>
            <a:endParaRPr lang="en-US" sz="2600">
              <a:ea typeface="Yu Gothic Medium"/>
            </a:endParaRPr>
          </a:p>
          <a:p>
            <a:r>
              <a:rPr lang="en-US" sz="2600">
                <a:ea typeface="+mn-lt"/>
                <a:cs typeface="+mn-lt"/>
              </a:rPr>
              <a:t>A virtual machine may appear similar to emulation software.</a:t>
            </a:r>
            <a:endParaRPr lang="en-US" sz="2600">
              <a:ea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281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E379E2F-CF09-4063-80BF-90152349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3" y="318055"/>
            <a:ext cx="7025940" cy="4446671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905B7B6-479B-4567-A5DF-9A9C7176F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168" y="360626"/>
            <a:ext cx="5853142" cy="48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DEA545-BCAB-4AC6-ACC8-97B5D4FC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800" b="1" err="1">
                <a:ea typeface="Yu Gothic"/>
              </a:rPr>
              <a:t>Applications</a:t>
            </a:r>
            <a:endParaRPr lang="vi-VN" sz="4800" b="1">
              <a:ea typeface="Yu Gothic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74412BB-15B1-431C-A042-28888EC5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vi-VN" sz="2600" err="1">
                <a:ea typeface="+mn-lt"/>
                <a:cs typeface="+mn-lt"/>
              </a:rPr>
              <a:t>It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is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suitable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for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solving</a:t>
            </a:r>
            <a:r>
              <a:rPr lang="vi-VN" sz="2600">
                <a:ea typeface="+mn-lt"/>
                <a:cs typeface="+mn-lt"/>
              </a:rPr>
              <a:t> a </a:t>
            </a:r>
            <a:r>
              <a:rPr lang="vi-VN" sz="2600" err="1">
                <a:ea typeface="+mn-lt"/>
                <a:cs typeface="+mn-lt"/>
              </a:rPr>
              <a:t>problem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by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simulation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or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translation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if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there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is</a:t>
            </a:r>
            <a:r>
              <a:rPr lang="vi-VN" sz="2600">
                <a:ea typeface="+mn-lt"/>
                <a:cs typeface="+mn-lt"/>
              </a:rPr>
              <a:t> no </a:t>
            </a:r>
            <a:r>
              <a:rPr lang="vi-VN" sz="2600" err="1">
                <a:ea typeface="+mn-lt"/>
                <a:cs typeface="+mn-lt"/>
              </a:rPr>
              <a:t>direct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solution</a:t>
            </a:r>
            <a:r>
              <a:rPr lang="vi-VN" sz="2600">
                <a:ea typeface="+mn-lt"/>
                <a:cs typeface="+mn-lt"/>
              </a:rPr>
              <a:t>. </a:t>
            </a:r>
          </a:p>
          <a:p>
            <a:r>
              <a:rPr lang="vi-VN" sz="2600" err="1">
                <a:ea typeface="+mn-lt"/>
                <a:cs typeface="+mn-lt"/>
              </a:rPr>
              <a:t>Sample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applications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include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interpreters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of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microprogramming</a:t>
            </a:r>
            <a:r>
              <a:rPr lang="vi-VN" sz="2600">
                <a:ea typeface="+mn-lt"/>
                <a:cs typeface="+mn-lt"/>
              </a:rPr>
              <a:t>, XML </a:t>
            </a:r>
            <a:r>
              <a:rPr lang="vi-VN" sz="2600" err="1">
                <a:ea typeface="+mn-lt"/>
                <a:cs typeface="+mn-lt"/>
              </a:rPr>
              <a:t>processing</a:t>
            </a:r>
            <a:r>
              <a:rPr lang="vi-VN" sz="2600">
                <a:ea typeface="+mn-lt"/>
                <a:cs typeface="+mn-lt"/>
              </a:rPr>
              <a:t>, </a:t>
            </a:r>
            <a:r>
              <a:rPr lang="vi-VN" sz="2600" err="1">
                <a:ea typeface="+mn-lt"/>
                <a:cs typeface="+mn-lt"/>
              </a:rPr>
              <a:t>script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command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language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execution</a:t>
            </a:r>
            <a:r>
              <a:rPr lang="vi-VN" sz="2600">
                <a:ea typeface="+mn-lt"/>
                <a:cs typeface="+mn-lt"/>
              </a:rPr>
              <a:t>, </a:t>
            </a:r>
            <a:r>
              <a:rPr lang="vi-VN" sz="2600" err="1">
                <a:ea typeface="+mn-lt"/>
                <a:cs typeface="+mn-lt"/>
              </a:rPr>
              <a:t>rule-based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system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execution</a:t>
            </a:r>
            <a:r>
              <a:rPr lang="vi-VN" sz="2600">
                <a:ea typeface="+mn-lt"/>
                <a:cs typeface="+mn-lt"/>
              </a:rPr>
              <a:t>, </a:t>
            </a:r>
            <a:r>
              <a:rPr lang="vi-VN" sz="2600" err="1">
                <a:ea typeface="+mn-lt"/>
                <a:cs typeface="+mn-lt"/>
              </a:rPr>
              <a:t>Smalltalk</a:t>
            </a:r>
            <a:r>
              <a:rPr lang="vi-VN" sz="2600">
                <a:ea typeface="+mn-lt"/>
                <a:cs typeface="+mn-lt"/>
              </a:rPr>
              <a:t> and Java </a:t>
            </a:r>
            <a:r>
              <a:rPr lang="vi-VN" sz="2600" err="1">
                <a:ea typeface="+mn-lt"/>
                <a:cs typeface="+mn-lt"/>
              </a:rPr>
              <a:t>interpreter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type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programming</a:t>
            </a:r>
            <a:r>
              <a:rPr lang="vi-VN" sz="2600">
                <a:ea typeface="+mn-lt"/>
                <a:cs typeface="+mn-lt"/>
              </a:rPr>
              <a:t> </a:t>
            </a:r>
            <a:r>
              <a:rPr lang="vi-VN" sz="2600" err="1">
                <a:ea typeface="+mn-lt"/>
                <a:cs typeface="+mn-lt"/>
              </a:rPr>
              <a:t>languages</a:t>
            </a:r>
            <a:r>
              <a:rPr lang="vi-VN" sz="2600">
                <a:ea typeface="+mn-lt"/>
                <a:cs typeface="+mn-lt"/>
              </a:rPr>
              <a:t>. </a:t>
            </a:r>
            <a:endParaRPr lang="vi-VN" sz="2600">
              <a:ea typeface="Yu Gothic Medium"/>
            </a:endParaRPr>
          </a:p>
          <a:p>
            <a:endParaRPr lang="vi-VN">
              <a:ea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296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A5DDE-D234-42CC-BC42-49AD3552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vi-VN" sz="6800" b="1" err="1">
                <a:ea typeface="+mj-lt"/>
                <a:cs typeface="+mj-lt"/>
              </a:rPr>
              <a:t>Summary</a:t>
            </a:r>
            <a:endParaRPr lang="vi-VN" sz="6800" b="1" err="1">
              <a:ea typeface="Yu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955B-5B41-40FC-91B1-13C52E6D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48" y="2498441"/>
            <a:ext cx="11376990" cy="4352173"/>
          </a:xfrm>
        </p:spPr>
        <p:txBody>
          <a:bodyPr lIns="109728" tIns="109728" rIns="109728" bIns="91440" anchor="t">
            <a:normAutofit lnSpcReduction="10000"/>
          </a:bodyPr>
          <a:lstStyle/>
          <a:p>
            <a:pPr lvl="1">
              <a:buFont typeface="Wingdings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Benefits:</a:t>
            </a:r>
            <a:endParaRPr lang="en-US">
              <a:ea typeface="Yu Gothic Medium"/>
            </a:endParaRPr>
          </a:p>
          <a:p>
            <a:r>
              <a:rPr lang="en-US">
                <a:ea typeface="+mn-lt"/>
                <a:cs typeface="+mn-lt"/>
              </a:rPr>
              <a:t>Portability and machine platform independency</a:t>
            </a:r>
          </a:p>
          <a:p>
            <a:r>
              <a:rPr lang="en-US">
                <a:ea typeface="+mn-lt"/>
                <a:cs typeface="+mn-lt"/>
              </a:rPr>
              <a:t>Simplicity of software development</a:t>
            </a:r>
          </a:p>
          <a:p>
            <a:r>
              <a:rPr lang="en-US">
                <a:ea typeface="+mn-lt"/>
                <a:cs typeface="+mn-lt"/>
              </a:rPr>
              <a:t>Simulation for disaster working model</a:t>
            </a:r>
            <a:endParaRPr lang="en-US"/>
          </a:p>
          <a:p>
            <a:endParaRPr lang="en-US">
              <a:ea typeface="Yu Gothic Medium"/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Limitations:</a:t>
            </a:r>
            <a:endParaRPr lang="en-US">
              <a:ea typeface="Yu Gothic Medium"/>
            </a:endParaRPr>
          </a:p>
          <a:p>
            <a:r>
              <a:rPr lang="en-US">
                <a:ea typeface="+mn-lt"/>
                <a:cs typeface="+mn-lt"/>
              </a:rPr>
              <a:t>Slow execution of the interpreter due to the interpreter nature</a:t>
            </a:r>
            <a:endParaRPr lang="en-US">
              <a:ea typeface="Yu Gothic Medium"/>
            </a:endParaRPr>
          </a:p>
          <a:p>
            <a:r>
              <a:rPr lang="en-US">
                <a:ea typeface="+mn-lt"/>
                <a:cs typeface="+mn-lt"/>
              </a:rPr>
              <a:t>Additional overhead due to the new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AECC2-E3FF-4A4F-99F6-DA48B5C6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>
                <a:ea typeface="Yu Gothic"/>
              </a:rPr>
              <a:t>MVC2</a:t>
            </a:r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C071"/>
          </a:solidFill>
          <a:ln w="38100" cap="rnd">
            <a:solidFill>
              <a:srgbClr val="FFC07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E928B8E4-8C5D-4B41-8373-B7DA32AE9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401033"/>
            <a:ext cx="6903720" cy="40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3FFEA-3A27-496F-A7C2-9154435D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ea typeface="Yu Gothic"/>
              </a:rPr>
              <a:t>INTRODUCTION</a:t>
            </a:r>
            <a:endParaRPr lang="en-US" sz="41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E6A235"/>
          </a:solidFill>
          <a:ln w="38100" cap="rnd">
            <a:solidFill>
              <a:srgbClr val="E6A2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90DF-ACE3-4AEA-8AFB-0B32C930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000">
                <a:ea typeface="+mn-lt"/>
                <a:cs typeface="+mn-lt"/>
              </a:rPr>
              <a:t>Hierarchical architecture is a form of control system. It includes a set of devices and controlling software arranged in a hierarchical tree. Hierarchical architecture is used in organization of the class libraries such as .NET class library in namespace hierarchy.</a:t>
            </a:r>
            <a:endParaRPr lang="en-US" sz="2000"/>
          </a:p>
        </p:txBody>
      </p:sp>
      <p:pic>
        <p:nvPicPr>
          <p:cNvPr id="5" name="Picture 4" descr="Desks in empty classroom">
            <a:extLst>
              <a:ext uri="{FF2B5EF4-FFF2-40B4-BE49-F238E27FC236}">
                <a16:creationId xmlns:a16="http://schemas.microsoft.com/office/drawing/2014/main" id="{7A116DAC-9660-4B48-BB22-19947E481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0" r="1096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793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0C1E-D328-41F2-8F4A-72D4C25D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467" y="-1553880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CODE DEMO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DEAFF"/>
          </a:solidFill>
          <a:ln w="38100" cap="rnd">
            <a:solidFill>
              <a:srgbClr val="7DEA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619F11-6B69-448A-B851-A80596FD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21" y="1866338"/>
            <a:ext cx="10708664" cy="48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1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3F87-85BF-4696-B6C6-0AC2B702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chemeClr val="bg1"/>
                </a:solidFill>
                <a:ea typeface="Yu Gothic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BA77-CF3B-4C3C-9FC4-62E77106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Main-Subroutine</a:t>
            </a:r>
          </a:p>
          <a:p>
            <a:r>
              <a:rPr lang="en-US" b="1">
                <a:ea typeface="+mn-lt"/>
                <a:cs typeface="+mn-lt"/>
              </a:rPr>
              <a:t>Master-slave</a:t>
            </a:r>
          </a:p>
          <a:p>
            <a:r>
              <a:rPr lang="en-US" b="1">
                <a:ea typeface="+mn-lt"/>
                <a:cs typeface="+mn-lt"/>
              </a:rPr>
              <a:t>Virtual Machine</a:t>
            </a:r>
          </a:p>
          <a:p>
            <a:r>
              <a:rPr lang="en-US" b="1"/>
              <a:t>Layered Style</a:t>
            </a:r>
            <a:endParaRPr lang="en-US" b="1">
              <a:ea typeface="Yu Gothic Medium"/>
            </a:endParaRPr>
          </a:p>
          <a:p>
            <a:endParaRPr lang="en-US" b="1">
              <a:ea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623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5906E-0C34-4C6C-B7F7-D8EB8A24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vi-VN" sz="7200">
                <a:latin typeface="Times New Roman"/>
                <a:ea typeface="+mj-lt"/>
                <a:cs typeface="Times New Roman"/>
              </a:rPr>
              <a:t>Main/Subrountine</a:t>
            </a:r>
          </a:p>
          <a:p>
            <a:pPr algn="ctr"/>
            <a:endParaRPr lang="en-US" sz="7200">
              <a:ea typeface="Yu Gothic"/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EF71462D-7146-423E-8B92-0196C56C4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34147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22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5906E-0C34-4C6C-B7F7-D8EB8A24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vi-VN" sz="3100">
                <a:latin typeface="Times New Roman"/>
                <a:ea typeface="+mj-lt"/>
                <a:cs typeface="Times New Roman"/>
              </a:rPr>
              <a:t>Main/Subrountine</a:t>
            </a:r>
          </a:p>
          <a:p>
            <a:endParaRPr lang="en-US" sz="3100">
              <a:ea typeface="Yu Gothic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CC263"/>
          </a:solidFill>
          <a:ln w="38100" cap="rnd">
            <a:solidFill>
              <a:srgbClr val="FCC26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2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34" name="Ink 2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4D7A76AD-1EFF-4F8C-82B3-5B9F9B37D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435551"/>
            <a:ext cx="6903720" cy="39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3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A5DDE-D234-42CC-BC42-49AD3552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vi-VN" sz="6800">
                <a:solidFill>
                  <a:schemeClr val="bg1"/>
                </a:solidFill>
                <a:latin typeface="Times New Roman"/>
                <a:ea typeface="+mj-lt"/>
                <a:cs typeface="Times New Roman"/>
              </a:rPr>
              <a:t>BENEFIT</a:t>
            </a:r>
          </a:p>
          <a:p>
            <a:endParaRPr lang="en-US" sz="6800">
              <a:solidFill>
                <a:schemeClr val="bg1"/>
              </a:solidFill>
              <a:ea typeface="Yu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955B-5B41-40FC-91B1-13C52E6D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lIns="109728" tIns="109728" rIns="109728" bIns="91440">
            <a:normAutofit/>
          </a:bodyPr>
          <a:lstStyle/>
          <a:p>
            <a:r>
              <a:rPr lang="en-US">
                <a:ea typeface="+mn-lt"/>
                <a:cs typeface="+mn-lt"/>
              </a:rPr>
              <a:t>Main-subroutine has a benefit, it is easy to decompose the system based on the definition of the tasks in a top-down refinement manner.</a:t>
            </a:r>
            <a:endParaRPr lang="en-US">
              <a:ea typeface="Yu Gothic Medium"/>
            </a:endParaRPr>
          </a:p>
          <a:p>
            <a:r>
              <a:rPr lang="en-US">
                <a:ea typeface="+mn-lt"/>
                <a:cs typeface="+mn-lt"/>
              </a:rPr>
              <a:t>Main-subroutine has a limitation because of tight coupling it may cause more ripple effects of changes as compared to object-oriented design.</a:t>
            </a:r>
            <a:endParaRPr lang="en-US">
              <a:ea typeface="Yu Gothic Medium"/>
            </a:endParaRPr>
          </a:p>
          <a:p>
            <a:endParaRPr lang="en-US">
              <a:ea typeface="Yu Gothic Medium"/>
            </a:endParaRPr>
          </a:p>
          <a:p>
            <a:endParaRPr lang="en-US">
              <a:ea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617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ACD697-6729-46EC-964B-39944CB8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ea typeface="Yu Gothic"/>
              </a:rPr>
              <a:t>Master</a:t>
            </a:r>
            <a:r>
              <a:rPr lang="vi-VN">
                <a:ea typeface="Yu Gothic"/>
              </a:rPr>
              <a:t>/</a:t>
            </a:r>
            <a:r>
              <a:rPr lang="vi-VN" err="1">
                <a:ea typeface="Yu Gothic"/>
              </a:rPr>
              <a:t>Slave</a:t>
            </a:r>
            <a:r>
              <a:rPr lang="vi-VN">
                <a:ea typeface="Yu Gothic"/>
              </a:rPr>
              <a:t> </a:t>
            </a:r>
            <a:r>
              <a:rPr lang="vi-VN" err="1">
                <a:ea typeface="Yu Gothic"/>
              </a:rPr>
              <a:t>Architecture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3F764F-884B-4C80-8C4F-AB216DD5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vi-VN">
                <a:ea typeface="+mn-lt"/>
                <a:cs typeface="+mn-lt"/>
              </a:rPr>
              <a:t>A </a:t>
            </a:r>
            <a:r>
              <a:rPr lang="vi-VN" err="1">
                <a:ea typeface="+mn-lt"/>
                <a:cs typeface="+mn-lt"/>
              </a:rPr>
              <a:t>variant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of</a:t>
            </a:r>
            <a:r>
              <a:rPr lang="vi-VN">
                <a:ea typeface="+mn-lt"/>
                <a:cs typeface="+mn-lt"/>
              </a:rPr>
              <a:t> the </a:t>
            </a:r>
            <a:r>
              <a:rPr lang="vi-VN" err="1">
                <a:ea typeface="+mn-lt"/>
                <a:cs typeface="+mn-lt"/>
              </a:rPr>
              <a:t>main-subroutine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architecture</a:t>
            </a:r>
            <a:r>
              <a:rPr lang="vi-VN">
                <a:ea typeface="+mn-lt"/>
                <a:cs typeface="+mn-lt"/>
              </a:rPr>
              <a:t> </a:t>
            </a:r>
            <a:r>
              <a:rPr lang="vi-VN" err="1">
                <a:ea typeface="+mn-lt"/>
                <a:cs typeface="+mn-lt"/>
              </a:rPr>
              <a:t>style</a:t>
            </a:r>
            <a:r>
              <a:rPr lang="vi-VN">
                <a:ea typeface="+mn-lt"/>
                <a:cs typeface="+mn-lt"/>
              </a:rPr>
              <a:t>.</a:t>
            </a:r>
            <a:endParaRPr lang="vi-VN">
              <a:ea typeface="Yu Gothic Medium"/>
            </a:endParaRPr>
          </a:p>
          <a:p>
            <a:r>
              <a:rPr lang="vi-VN" err="1">
                <a:ea typeface="Yu Gothic Medium"/>
              </a:rPr>
              <a:t>One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controller</a:t>
            </a:r>
            <a:r>
              <a:rPr lang="vi-VN">
                <a:ea typeface="Yu Gothic Medium"/>
              </a:rPr>
              <a:t> (</a:t>
            </a:r>
            <a:r>
              <a:rPr lang="vi-VN" err="1">
                <a:ea typeface="Yu Gothic Medium"/>
              </a:rPr>
              <a:t>master</a:t>
            </a:r>
            <a:r>
              <a:rPr lang="vi-VN">
                <a:ea typeface="Yu Gothic Medium"/>
              </a:rPr>
              <a:t>) </a:t>
            </a:r>
            <a:r>
              <a:rPr lang="vi-VN" err="1">
                <a:ea typeface="Yu Gothic Medium"/>
              </a:rPr>
              <a:t>distributing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work</a:t>
            </a:r>
            <a:r>
              <a:rPr lang="vi-VN">
                <a:ea typeface="Yu Gothic Medium"/>
              </a:rPr>
              <a:t> to </a:t>
            </a:r>
            <a:r>
              <a:rPr lang="vi-VN" err="1">
                <a:ea typeface="Yu Gothic Medium"/>
              </a:rPr>
              <a:t>multiple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workers</a:t>
            </a:r>
            <a:r>
              <a:rPr lang="vi-VN">
                <a:ea typeface="Yu Gothic Medium"/>
              </a:rPr>
              <a:t> (</a:t>
            </a:r>
            <a:r>
              <a:rPr lang="vi-VN" err="1">
                <a:ea typeface="Yu Gothic Medium"/>
              </a:rPr>
              <a:t>slaves</a:t>
            </a:r>
            <a:r>
              <a:rPr lang="vi-VN">
                <a:ea typeface="Yu Gothic Medium"/>
              </a:rPr>
              <a:t>).</a:t>
            </a:r>
          </a:p>
          <a:p>
            <a:r>
              <a:rPr lang="vi-VN" err="1">
                <a:ea typeface="Yu Gothic Medium"/>
              </a:rPr>
              <a:t>Client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sends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request</a:t>
            </a:r>
            <a:r>
              <a:rPr lang="vi-VN">
                <a:ea typeface="Yu Gothic Medium"/>
              </a:rPr>
              <a:t> to </a:t>
            </a:r>
            <a:r>
              <a:rPr lang="vi-VN" err="1">
                <a:ea typeface="Yu Gothic Medium"/>
              </a:rPr>
              <a:t>master</a:t>
            </a:r>
            <a:r>
              <a:rPr lang="vi-VN">
                <a:ea typeface="Yu Gothic Medium"/>
              </a:rPr>
              <a:t> → </a:t>
            </a:r>
            <a:r>
              <a:rPr lang="vi-VN" err="1">
                <a:ea typeface="Yu Gothic Medium"/>
              </a:rPr>
              <a:t>master</a:t>
            </a:r>
            <a:r>
              <a:rPr lang="vi-VN">
                <a:ea typeface="Yu Gothic Medium"/>
              </a:rPr>
              <a:t> </a:t>
            </a:r>
            <a:r>
              <a:rPr lang="vi-VN" err="1">
                <a:ea typeface="Yu Gothic Medium"/>
              </a:rPr>
              <a:t>sends</a:t>
            </a:r>
            <a:r>
              <a:rPr lang="vi-VN">
                <a:ea typeface="Yu Gothic Medium"/>
              </a:rPr>
              <a:t> </a:t>
            </a:r>
            <a:r>
              <a:rPr lang="vi-VN" err="1">
                <a:ea typeface="Yu Gothic Medium"/>
              </a:rPr>
              <a:t>task</a:t>
            </a:r>
            <a:r>
              <a:rPr lang="vi-VN">
                <a:ea typeface="Yu Gothic Medium"/>
              </a:rPr>
              <a:t> to </a:t>
            </a:r>
            <a:r>
              <a:rPr lang="vi-VN" err="1">
                <a:ea typeface="Yu Gothic Medium"/>
              </a:rPr>
              <a:t>slaves</a:t>
            </a:r>
            <a:r>
              <a:rPr lang="vi-VN">
                <a:ea typeface="Yu Gothic Medium"/>
              </a:rPr>
              <a:t>.</a:t>
            </a:r>
          </a:p>
          <a:p>
            <a:endParaRPr lang="vi-VN">
              <a:ea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3325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>
            <a:extLst>
              <a:ext uri="{FF2B5EF4-FFF2-40B4-BE49-F238E27FC236}">
                <a16:creationId xmlns:a16="http://schemas.microsoft.com/office/drawing/2014/main" id="{8E4F8FE7-D62E-4899-8DB2-22B1C6FE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7" y="1122202"/>
            <a:ext cx="10995100" cy="46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6B1BE-4CB4-423F-AFE9-F626991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ea typeface="Yu Gothic"/>
              </a:rPr>
              <a:t>Characteristics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298E0C-FBDF-40A7-8683-0154063B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>
            <a:normAutofit/>
          </a:bodyPr>
          <a:lstStyle/>
          <a:p>
            <a:r>
              <a:rPr lang="vi-VN" err="1">
                <a:ea typeface="Yu Gothic Medium"/>
              </a:rPr>
              <a:t>All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slaves</a:t>
            </a:r>
            <a:r>
              <a:rPr lang="vi-VN">
                <a:ea typeface="Yu Gothic Medium"/>
              </a:rPr>
              <a:t> can be </a:t>
            </a:r>
            <a:r>
              <a:rPr lang="vi-VN" err="1">
                <a:ea typeface="Yu Gothic Medium"/>
              </a:rPr>
              <a:t>executed</a:t>
            </a:r>
            <a:r>
              <a:rPr lang="vi-VN">
                <a:ea typeface="Yu Gothic Medium"/>
              </a:rPr>
              <a:t> in </a:t>
            </a:r>
            <a:r>
              <a:rPr lang="vi-VN" err="1">
                <a:ea typeface="Yu Gothic Medium"/>
              </a:rPr>
              <a:t>parallel</a:t>
            </a:r>
            <a:r>
              <a:rPr lang="vi-VN">
                <a:ea typeface="Yu Gothic Medium"/>
              </a:rPr>
              <a:t>.</a:t>
            </a:r>
          </a:p>
          <a:p>
            <a:r>
              <a:rPr lang="vi-VN" err="1">
                <a:ea typeface="Yu Gothic Medium"/>
              </a:rPr>
              <a:t>Inaccurate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results</a:t>
            </a:r>
            <a:r>
              <a:rPr lang="vi-VN">
                <a:ea typeface="Yu Gothic Medium"/>
              </a:rPr>
              <a:t> can be </a:t>
            </a:r>
            <a:r>
              <a:rPr lang="vi-VN" err="1">
                <a:ea typeface="Yu Gothic Medium"/>
              </a:rPr>
              <a:t>ruled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out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easily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with</a:t>
            </a:r>
            <a:r>
              <a:rPr lang="vi-VN">
                <a:ea typeface="Yu Gothic Medium"/>
              </a:rPr>
              <a:t> a </a:t>
            </a:r>
            <a:r>
              <a:rPr lang="vi-VN" err="1">
                <a:ea typeface="Yu Gothic Medium"/>
              </a:rPr>
              <a:t>majority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vote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or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other</a:t>
            </a:r>
            <a:r>
              <a:rPr lang="vi-VN">
                <a:ea typeface="Yu Gothic Medium"/>
              </a:rPr>
              <a:t> </a:t>
            </a:r>
            <a:r>
              <a:rPr lang="vi-VN" err="1">
                <a:ea typeface="Yu Gothic Medium"/>
              </a:rPr>
              <a:t>algorithms</a:t>
            </a:r>
            <a:r>
              <a:rPr lang="vi-VN">
                <a:ea typeface="Yu Gothic Medium"/>
              </a:rPr>
              <a:t>.</a:t>
            </a:r>
          </a:p>
          <a:p>
            <a:r>
              <a:rPr lang="vi-VN" err="1">
                <a:ea typeface="Yu Gothic Medium"/>
              </a:rPr>
              <a:t>Supports</a:t>
            </a:r>
            <a:r>
              <a:rPr lang="vi-VN">
                <a:ea typeface="Yu Gothic Medium"/>
              </a:rPr>
              <a:t> </a:t>
            </a:r>
            <a:r>
              <a:rPr lang="vi-VN" err="1">
                <a:ea typeface="Yu Gothic Medium"/>
              </a:rPr>
              <a:t>fault</a:t>
            </a:r>
            <a:r>
              <a:rPr lang="vi-VN">
                <a:ea typeface="Yu Gothic Medium"/>
              </a:rPr>
              <a:t> </a:t>
            </a:r>
            <a:r>
              <a:rPr lang="vi-VN" err="1">
                <a:ea typeface="Yu Gothic Medium"/>
              </a:rPr>
              <a:t>tolerance</a:t>
            </a:r>
            <a:r>
              <a:rPr lang="vi-VN">
                <a:ea typeface="Yu Gothic Medium"/>
              </a:rPr>
              <a:t> </a:t>
            </a:r>
            <a:r>
              <a:rPr lang="vi-VN" err="1">
                <a:ea typeface="Yu Gothic Medium"/>
              </a:rPr>
              <a:t>and</a:t>
            </a:r>
            <a:r>
              <a:rPr lang="vi-VN">
                <a:ea typeface="Yu Gothic Medium"/>
              </a:rPr>
              <a:t> </a:t>
            </a:r>
            <a:r>
              <a:rPr lang="vi-VN" err="1">
                <a:ea typeface="Yu Gothic Medium"/>
              </a:rPr>
              <a:t>system</a:t>
            </a:r>
            <a:r>
              <a:rPr lang="vi-VN">
                <a:ea typeface="Yu Gothic Medium"/>
              </a:rPr>
              <a:t> </a:t>
            </a:r>
            <a:r>
              <a:rPr lang="vi-VN" err="1">
                <a:ea typeface="Yu Gothic Medium"/>
              </a:rPr>
              <a:t>reliability</a:t>
            </a:r>
            <a:r>
              <a:rPr lang="vi-VN">
                <a:ea typeface="Yu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0082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SketchyVTI</vt:lpstr>
      <vt:lpstr>Hierachical Archietecture</vt:lpstr>
      <vt:lpstr>INTRODUCTION</vt:lpstr>
      <vt:lpstr>Objective</vt:lpstr>
      <vt:lpstr>Main/Subrountine </vt:lpstr>
      <vt:lpstr>Main/Subrountine </vt:lpstr>
      <vt:lpstr>BENEFIT </vt:lpstr>
      <vt:lpstr>Master/Slave Architecture</vt:lpstr>
      <vt:lpstr>PowerPoint Presentation</vt:lpstr>
      <vt:lpstr>Characteristics</vt:lpstr>
      <vt:lpstr>Applications</vt:lpstr>
      <vt:lpstr>MOBILE SHOP</vt:lpstr>
      <vt:lpstr>Layered Style</vt:lpstr>
      <vt:lpstr>Sample Layer Architecture</vt:lpstr>
      <vt:lpstr>Summary - Layered</vt:lpstr>
      <vt:lpstr>Virtual Machine</vt:lpstr>
      <vt:lpstr>PowerPoint Presentation</vt:lpstr>
      <vt:lpstr>Applications</vt:lpstr>
      <vt:lpstr>Summary</vt:lpstr>
      <vt:lpstr>MVC2</vt:lpstr>
      <vt:lpstr>CODE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revision>1</cp:revision>
  <dcterms:created xsi:type="dcterms:W3CDTF">2021-06-09T03:02:28Z</dcterms:created>
  <dcterms:modified xsi:type="dcterms:W3CDTF">2021-06-11T01:27:58Z</dcterms:modified>
</cp:coreProperties>
</file>