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BFB81-1913-4E6B-8C4D-CEBC001A4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215B7B-03D0-4576-9A97-1946FB9CF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6DF85-FB7E-412D-82A9-F42621148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0376-FC09-4786-9C2E-A2674DA03288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0B5C8-28E6-4ED7-BE9C-87FF96AD6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C11B4-5ABF-4DAB-9D7D-3D9BBF6AA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AFB7-536F-42DA-BD3B-85E2FCDE5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26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F8C68-6D49-4D1E-AE17-8C89543A3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86D875-14F6-4FF1-8A69-00FB9B855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733EF-6D54-4190-902F-05DDAC1AB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0376-FC09-4786-9C2E-A2674DA03288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86414-0AFB-4108-BC62-11AD30571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766E6-FBD0-4F09-BD23-7767FB422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AFB7-536F-42DA-BD3B-85E2FCDE5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36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E33250-0443-45CF-BEF2-5EA52A790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762A00-8581-466C-966D-B4E93A884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6DF52-A42B-4449-958C-280701F9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0376-FC09-4786-9C2E-A2674DA03288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2D228-2ED6-44D6-B82E-D4D93755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D9203-CCF0-481D-B2B9-CF26AAFAC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AFB7-536F-42DA-BD3B-85E2FCDE5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936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CCA52-13B2-450C-847B-B246E673E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835D6-18B6-46FB-AA8A-4070CE865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0E737-02B9-4FD1-9C01-9B1EE9F6B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0376-FC09-4786-9C2E-A2674DA03288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175DD-2B02-4C41-9666-435184403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22F56-D380-4221-9A06-8E569E531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AFB7-536F-42DA-BD3B-85E2FCDE5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2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87D0D-FFCD-44EC-9989-F4116F07A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4ADEF-D69A-477D-8FC2-151FF28E4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E9B78-4736-423A-8C77-6179274DB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0376-FC09-4786-9C2E-A2674DA03288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B9931-6629-4AAD-B618-620E56159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30D96-C7C9-4D06-81DC-F1BB578E2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AFB7-536F-42DA-BD3B-85E2FCDE5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107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5524D-D525-40EC-8467-4161C0AE4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39159-C356-4D58-BE77-6E71C7236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AB232-D736-4FC7-9977-B1D62531C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6A3F2-17E9-4777-A7B1-C9E8FEBF5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0376-FC09-4786-9C2E-A2674DA03288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79A02-1643-4F98-B657-306FB6735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24DE8-1CC0-4133-96EF-5683E417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AFB7-536F-42DA-BD3B-85E2FCDE5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299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7E80F-44AB-40DB-BB42-4F8097A78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84AFD-0F96-4218-B803-53C20AE5E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E0CA8B-0ED4-4EA4-8471-C876D18AB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C56A0C-0A02-4678-A24A-BE7A963364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6B7D05-B2DA-4D72-AC55-6709C22AA7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96C601-CD76-4B7E-8A24-345585A22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0376-FC09-4786-9C2E-A2674DA03288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69F822-CA8F-4C16-B697-77DA81546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07F3C1-9653-41C4-AEC3-0CCA65AC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AFB7-536F-42DA-BD3B-85E2FCDE5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455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30DE9-CB10-4EBE-BEE8-AB09C442E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381F94-F90C-4C5C-B4AE-81E82E665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0376-FC09-4786-9C2E-A2674DA03288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33F467-8EF9-4F85-8C1C-D2982137E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5EFE03-B686-4A07-A522-D6ACAB54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AFB7-536F-42DA-BD3B-85E2FCDE5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036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893CA7-C3CE-4CCC-8093-B0AD471B9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0376-FC09-4786-9C2E-A2674DA03288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EF9FE7-3838-4496-92F3-C98EB5CEC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D3027-722A-458D-8CA2-09FA3DD8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AFB7-536F-42DA-BD3B-85E2FCDE5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C7158-5A22-4E38-948D-10BE8731D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2EFF4-9572-46B1-9250-621B9B3EC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30771-B35C-48AF-B720-BA012584B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59273-D5D4-4B61-B7EE-39CC1AFE6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0376-FC09-4786-9C2E-A2674DA03288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AF8D3-8A1E-4449-AC7F-07435139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12EB6-7785-491A-812B-E6BBD55CF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AFB7-536F-42DA-BD3B-85E2FCDE5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227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0D3BD-CCB7-4B3A-8F3A-F5BF715B0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1B2562-5BA8-442D-9415-EA2F24C166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60FAB8-D64D-41AC-AD95-BB66348C1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A8C69-02FC-4F15-9F01-BF2FAD7DC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0376-FC09-4786-9C2E-A2674DA03288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E425F-6F25-4105-8CC5-040230A19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EB088-D47C-4522-ABC2-B16F0B0FB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AFB7-536F-42DA-BD3B-85E2FCDE5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49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79B8F8-629E-40FA-8D2D-E0B23E2B4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4A03C-3854-4727-8F5D-43E66F74B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62345-E64E-4156-86D4-B8260B46E5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B0376-FC09-4786-9C2E-A2674DA03288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560AF-CB49-4885-B3FA-63DF1D29F9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50F21-549C-4C1E-9B4D-E7486B0948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6AFB7-536F-42DA-BD3B-85E2FCDE5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6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9801E-A266-4BD8-BD8D-791A37B6D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팀타율 모델링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DC1F9-F1E3-42FB-9FCF-274BD6392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b="1" dirty="0"/>
              <a:t>1. multi regression</a:t>
            </a:r>
          </a:p>
          <a:p>
            <a:r>
              <a:rPr lang="en-US" altLang="ko-KR" sz="2000" dirty="0"/>
              <a:t>- Random</a:t>
            </a:r>
            <a:r>
              <a:rPr lang="ko-KR" altLang="en-US" sz="2000" dirty="0"/>
              <a:t> </a:t>
            </a:r>
            <a:r>
              <a:rPr lang="en-US" altLang="ko-KR" sz="2000" dirty="0"/>
              <a:t>Forest, </a:t>
            </a:r>
            <a:r>
              <a:rPr lang="en-US" altLang="ko-KR" sz="2000" dirty="0" err="1"/>
              <a:t>XGBoost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LightGBM</a:t>
            </a:r>
            <a:r>
              <a:rPr lang="en-US" altLang="ko-KR" sz="2000" dirty="0"/>
              <a:t> </a:t>
            </a:r>
            <a:r>
              <a:rPr lang="ko-KR" altLang="en-US" sz="2000" dirty="0"/>
              <a:t>실험 </a:t>
            </a:r>
            <a:endParaRPr lang="en-US" altLang="ko-KR" sz="2000" dirty="0"/>
          </a:p>
          <a:p>
            <a:r>
              <a:rPr lang="en-US" altLang="ko-KR" sz="2000" dirty="0"/>
              <a:t>- hyperparameter tuning : random search</a:t>
            </a:r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위의 </a:t>
            </a:r>
            <a:r>
              <a:rPr lang="en-US" altLang="ko-KR" sz="2000" dirty="0"/>
              <a:t>3</a:t>
            </a:r>
            <a:r>
              <a:rPr lang="ko-KR" altLang="en-US" sz="2000" dirty="0"/>
              <a:t>가지 실험 결과</a:t>
            </a:r>
            <a:r>
              <a:rPr lang="en-US" altLang="ko-KR" sz="2000" dirty="0"/>
              <a:t>, LGB</a:t>
            </a:r>
            <a:r>
              <a:rPr lang="ko-KR" altLang="en-US" sz="2000" dirty="0"/>
              <a:t>가 제일 좋음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</a:t>
            </a:r>
          </a:p>
          <a:p>
            <a:r>
              <a:rPr lang="en-US" altLang="ko-KR" sz="2000" b="1" dirty="0"/>
              <a:t>2. deep learning</a:t>
            </a:r>
          </a:p>
          <a:p>
            <a:r>
              <a:rPr lang="en-US" altLang="ko-KR" sz="2000" dirty="0"/>
              <a:t>- DNN, RNN,</a:t>
            </a:r>
            <a:r>
              <a:rPr lang="ko-KR" altLang="en-US" sz="2000" dirty="0"/>
              <a:t> </a:t>
            </a:r>
            <a:r>
              <a:rPr lang="en-US" altLang="ko-KR" sz="2000" dirty="0"/>
              <a:t>LSTM. Stacked LSTM </a:t>
            </a:r>
            <a:r>
              <a:rPr lang="ko-KR" altLang="en-US" sz="2000" dirty="0"/>
              <a:t>실험</a:t>
            </a:r>
            <a:endParaRPr lang="en-US" altLang="ko-KR" sz="2000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시계열 모델이 생각보다 별로 안좋음</a:t>
            </a:r>
            <a:endParaRPr lang="en-US" altLang="ko-KR" sz="2000" dirty="0"/>
          </a:p>
          <a:p>
            <a:r>
              <a:rPr lang="en-US" altLang="ko-KR" sz="2000" dirty="0"/>
              <a:t>– hyperparameter tuning : genetic algorithm, particle swarm optimization </a:t>
            </a:r>
          </a:p>
          <a:p>
            <a:r>
              <a:rPr lang="ko-KR" altLang="en-US" sz="2000" dirty="0"/>
              <a:t>위의 </a:t>
            </a:r>
            <a:r>
              <a:rPr lang="en-US" altLang="ko-KR" sz="2000" dirty="0"/>
              <a:t>4</a:t>
            </a:r>
            <a:r>
              <a:rPr lang="ko-KR" altLang="en-US" sz="2000" dirty="0"/>
              <a:t>가지 실험 결과</a:t>
            </a:r>
            <a:r>
              <a:rPr lang="en-US" altLang="ko-KR" sz="2000" dirty="0"/>
              <a:t>,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13502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9801E-A266-4BD8-BD8D-791A37B6D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팀타율 모델링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DC1F9-F1E3-42FB-9FCF-274BD6392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b="1" dirty="0"/>
              <a:t>2. deep learning</a:t>
            </a:r>
          </a:p>
          <a:p>
            <a:r>
              <a:rPr lang="en-US" altLang="ko-KR" sz="2000" dirty="0"/>
              <a:t>- DNN, RNN,</a:t>
            </a:r>
            <a:r>
              <a:rPr lang="ko-KR" altLang="en-US" sz="2000" dirty="0"/>
              <a:t> </a:t>
            </a:r>
            <a:r>
              <a:rPr lang="en-US" altLang="ko-KR" sz="2000" dirty="0"/>
              <a:t>LSTM. Stacked LSTM </a:t>
            </a:r>
            <a:r>
              <a:rPr lang="ko-KR" altLang="en-US" sz="2000" dirty="0"/>
              <a:t>실험</a:t>
            </a:r>
            <a:endParaRPr lang="en-US" altLang="ko-KR" sz="2000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시계열 모델이 생각보다 별로 안좋음</a:t>
            </a:r>
            <a:endParaRPr lang="en-US" altLang="ko-KR" sz="2000" dirty="0"/>
          </a:p>
          <a:p>
            <a:r>
              <a:rPr lang="en-US" altLang="ko-KR" sz="2000" dirty="0"/>
              <a:t>– hyperparameter tuning : genetic algorithm, particle swarm optimization </a:t>
            </a:r>
          </a:p>
          <a:p>
            <a:pPr marL="0" indent="0">
              <a:buNone/>
            </a:pPr>
            <a:r>
              <a:rPr lang="en-US" altLang="ko-KR" sz="2000" dirty="0"/>
              <a:t>( </a:t>
            </a:r>
            <a:r>
              <a:rPr lang="ko-KR" altLang="en-US" sz="2000" dirty="0"/>
              <a:t>튜닝한 하이퍼파라미터는 다음장 참고 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위의 </a:t>
            </a:r>
            <a:r>
              <a:rPr lang="en-US" altLang="ko-KR" sz="2000" dirty="0"/>
              <a:t>4</a:t>
            </a:r>
            <a:r>
              <a:rPr lang="ko-KR" altLang="en-US" sz="2000" dirty="0"/>
              <a:t>가지 실험 결과</a:t>
            </a:r>
            <a:r>
              <a:rPr lang="en-US" altLang="ko-KR" sz="2000" dirty="0"/>
              <a:t>, DNN</a:t>
            </a:r>
            <a:r>
              <a:rPr lang="ko-KR" altLang="en-US" sz="2000" dirty="0"/>
              <a:t>이 가장 성능이 좋음 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b="1" dirty="0"/>
              <a:t>3. Stacking </a:t>
            </a:r>
            <a:r>
              <a:rPr lang="ko-KR" altLang="en-US" sz="2000" b="1" dirty="0"/>
              <a:t>앙상블</a:t>
            </a:r>
            <a:endParaRPr lang="en-US" altLang="ko-KR" sz="2000" b="1" dirty="0"/>
          </a:p>
          <a:p>
            <a:pPr>
              <a:buFontTx/>
              <a:buChar char="-"/>
            </a:pPr>
            <a:r>
              <a:rPr lang="en-US" altLang="ko-KR" sz="2000" dirty="0"/>
              <a:t>Multi reg</a:t>
            </a:r>
            <a:r>
              <a:rPr lang="ko-KR" altLang="en-US" sz="2000" dirty="0"/>
              <a:t>에서 가장 좋은 </a:t>
            </a:r>
            <a:r>
              <a:rPr lang="en-US" altLang="ko-KR" sz="2000" dirty="0"/>
              <a:t>LGBM</a:t>
            </a:r>
            <a:r>
              <a:rPr lang="ko-KR" altLang="en-US" sz="2000" dirty="0"/>
              <a:t>과 딥러닝에서 가장 좋은 </a:t>
            </a:r>
            <a:r>
              <a:rPr lang="en-US" altLang="ko-KR" sz="2000" dirty="0"/>
              <a:t>DNN </a:t>
            </a:r>
            <a:r>
              <a:rPr lang="ko-KR" altLang="en-US" sz="2000" dirty="0"/>
              <a:t>앙상블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최종 </a:t>
            </a:r>
            <a:r>
              <a:rPr lang="en-US" altLang="ko-KR" sz="2000" dirty="0" err="1"/>
              <a:t>rmse</a:t>
            </a:r>
            <a:r>
              <a:rPr lang="en-US" altLang="ko-KR" sz="2000" dirty="0"/>
              <a:t> =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Helvetica Neue"/>
              </a:rPr>
              <a:t>0.007915544479213265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35397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9801E-A266-4BD8-BD8D-791A37B6D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팀타율 모델링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1F249A-AA80-4DF3-A5AF-8153836D3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47" y="1690688"/>
            <a:ext cx="4429125" cy="4286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338C75-3BD3-40CF-B0D7-2B6C80FA8E39}"/>
              </a:ext>
            </a:extLst>
          </p:cNvPr>
          <p:cNvSpPr txBox="1"/>
          <p:nvPr/>
        </p:nvSpPr>
        <p:spPr>
          <a:xfrm>
            <a:off x="4619624" y="4948238"/>
            <a:ext cx="660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딥러닝에서 </a:t>
            </a:r>
            <a:r>
              <a:rPr lang="en-US" altLang="ko-KR" dirty="0"/>
              <a:t>genetic algorithm (GA)</a:t>
            </a:r>
            <a:r>
              <a:rPr lang="ko-KR" altLang="en-US" dirty="0"/>
              <a:t>와 </a:t>
            </a:r>
            <a:r>
              <a:rPr lang="en-US" altLang="ko-KR" dirty="0"/>
              <a:t>particle swarm optimization(PSO)</a:t>
            </a:r>
            <a:r>
              <a:rPr lang="ko-KR" altLang="en-US" dirty="0"/>
              <a:t>로 튜닝한 하이퍼파라미터들 </a:t>
            </a:r>
          </a:p>
        </p:txBody>
      </p:sp>
    </p:spTree>
    <p:extLst>
      <p:ext uri="{BB962C8B-B14F-4D97-AF65-F5344CB8AC3E}">
        <p14:creationId xmlns:p14="http://schemas.microsoft.com/office/powerpoint/2010/main" val="3466829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155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Helvetica Neue</vt:lpstr>
      <vt:lpstr>맑은 고딕</vt:lpstr>
      <vt:lpstr>Arial</vt:lpstr>
      <vt:lpstr>Office Theme</vt:lpstr>
      <vt:lpstr>팀타율 모델링 </vt:lpstr>
      <vt:lpstr>팀타율 모델링</vt:lpstr>
      <vt:lpstr>팀타율 모델링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팀타율 모델링 </dc:title>
  <dc:creator>junghunhi123@naver.com</dc:creator>
  <cp:lastModifiedBy>junghunhi123@naver.com</cp:lastModifiedBy>
  <cp:revision>1</cp:revision>
  <dcterms:created xsi:type="dcterms:W3CDTF">2020-09-27T12:37:08Z</dcterms:created>
  <dcterms:modified xsi:type="dcterms:W3CDTF">2020-09-27T12:47:13Z</dcterms:modified>
</cp:coreProperties>
</file>