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4"/>
  </p:notesMasterIdLst>
  <p:sldIdLst>
    <p:sldId id="256" r:id="rId2"/>
    <p:sldId id="417" r:id="rId3"/>
    <p:sldId id="418" r:id="rId4"/>
    <p:sldId id="419" r:id="rId5"/>
    <p:sldId id="416" r:id="rId6"/>
    <p:sldId id="420" r:id="rId7"/>
    <p:sldId id="421" r:id="rId8"/>
    <p:sldId id="423" r:id="rId9"/>
    <p:sldId id="422" r:id="rId10"/>
    <p:sldId id="424" r:id="rId11"/>
    <p:sldId id="425" r:id="rId12"/>
    <p:sldId id="426" r:id="rId13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2" autoAdjust="0"/>
    <p:restoredTop sz="94685" autoAdjust="0"/>
  </p:normalViewPr>
  <p:slideViewPr>
    <p:cSldViewPr snapToGrid="0">
      <p:cViewPr varScale="1">
        <p:scale>
          <a:sx n="83" d="100"/>
          <a:sy n="83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1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basics – part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" y="658368"/>
            <a:ext cx="8909033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" y="61716"/>
            <a:ext cx="7071360" cy="67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9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" y="273793"/>
            <a:ext cx="7767637" cy="64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5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2054" name="Picture 6" descr="Fashion MNIST spr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51" y="47136"/>
            <a:ext cx="6773125" cy="67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9" y="692853"/>
            <a:ext cx="8817407" cy="55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2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8" y="622170"/>
            <a:ext cx="8925073" cy="55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1026" name="Picture 2" descr="https://raw.githubusercontent.com/KerasKorea/KEKOxTutorial/master/media/10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7" y="358219"/>
            <a:ext cx="8756942" cy="62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8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9" y="224051"/>
            <a:ext cx="8716521" cy="62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2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3" name="타원 2"/>
          <p:cNvSpPr/>
          <p:nvPr/>
        </p:nvSpPr>
        <p:spPr>
          <a:xfrm>
            <a:off x="6209498" y="416295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6209498" y="992901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타원 4"/>
          <p:cNvSpPr/>
          <p:nvPr/>
        </p:nvSpPr>
        <p:spPr>
          <a:xfrm>
            <a:off x="6209498" y="1569507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09498" y="2146113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09498" y="2722719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09498" y="3299325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09498" y="3905784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09498" y="4482390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209498" y="5058996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09498" y="5635602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209498" y="6212208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784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094186" y="3905784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94186" y="4482390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094186" y="5058996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94186" y="1569507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094186" y="2146113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94186" y="2722719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4186" y="3299325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978874" y="3905785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78874" y="4482391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5" name="타원 24"/>
          <p:cNvSpPr/>
          <p:nvPr/>
        </p:nvSpPr>
        <p:spPr>
          <a:xfrm>
            <a:off x="1978874" y="2175967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78874" y="2752573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978874" y="3329179"/>
            <a:ext cx="443060" cy="41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직선 연결선 29"/>
          <p:cNvCxnSpPr>
            <a:stCxn id="18" idx="6"/>
            <a:endCxn id="3" idx="2"/>
          </p:cNvCxnSpPr>
          <p:nvPr/>
        </p:nvCxnSpPr>
        <p:spPr>
          <a:xfrm flipV="1">
            <a:off x="4537246" y="623685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8" idx="6"/>
            <a:endCxn id="4" idx="2"/>
          </p:cNvCxnSpPr>
          <p:nvPr/>
        </p:nvCxnSpPr>
        <p:spPr>
          <a:xfrm flipV="1">
            <a:off x="4537246" y="1200291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8" idx="6"/>
            <a:endCxn id="5" idx="2"/>
          </p:cNvCxnSpPr>
          <p:nvPr/>
        </p:nvCxnSpPr>
        <p:spPr>
          <a:xfrm>
            <a:off x="4537246" y="1776897"/>
            <a:ext cx="167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6"/>
            <a:endCxn id="6" idx="2"/>
          </p:cNvCxnSpPr>
          <p:nvPr/>
        </p:nvCxnSpPr>
        <p:spPr>
          <a:xfrm>
            <a:off x="4537246" y="1776897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8" idx="6"/>
            <a:endCxn id="7" idx="2"/>
          </p:cNvCxnSpPr>
          <p:nvPr/>
        </p:nvCxnSpPr>
        <p:spPr>
          <a:xfrm>
            <a:off x="4537246" y="1776897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6"/>
            <a:endCxn id="8" idx="2"/>
          </p:cNvCxnSpPr>
          <p:nvPr/>
        </p:nvCxnSpPr>
        <p:spPr>
          <a:xfrm>
            <a:off x="4537246" y="1776897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8" idx="6"/>
            <a:endCxn id="9" idx="2"/>
          </p:cNvCxnSpPr>
          <p:nvPr/>
        </p:nvCxnSpPr>
        <p:spPr>
          <a:xfrm>
            <a:off x="4537246" y="1776897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8" idx="6"/>
            <a:endCxn id="10" idx="2"/>
          </p:cNvCxnSpPr>
          <p:nvPr/>
        </p:nvCxnSpPr>
        <p:spPr>
          <a:xfrm>
            <a:off x="4537246" y="1776897"/>
            <a:ext cx="1672252" cy="291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8" idx="6"/>
            <a:endCxn id="11" idx="2"/>
          </p:cNvCxnSpPr>
          <p:nvPr/>
        </p:nvCxnSpPr>
        <p:spPr>
          <a:xfrm>
            <a:off x="4537246" y="1776897"/>
            <a:ext cx="1672252" cy="348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6"/>
            <a:endCxn id="12" idx="2"/>
          </p:cNvCxnSpPr>
          <p:nvPr/>
        </p:nvCxnSpPr>
        <p:spPr>
          <a:xfrm>
            <a:off x="4537246" y="1776897"/>
            <a:ext cx="1672252" cy="406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8" idx="6"/>
            <a:endCxn id="13" idx="2"/>
          </p:cNvCxnSpPr>
          <p:nvPr/>
        </p:nvCxnSpPr>
        <p:spPr>
          <a:xfrm>
            <a:off x="4537246" y="1776897"/>
            <a:ext cx="1672252" cy="464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537246" y="1200291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4537246" y="1776897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537246" y="2353503"/>
            <a:ext cx="167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537246" y="2353503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537246" y="2353503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537246" y="2353503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537246" y="2353503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537246" y="2353503"/>
            <a:ext cx="1672252" cy="291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537246" y="2353503"/>
            <a:ext cx="1672252" cy="348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537246" y="2353503"/>
            <a:ext cx="1672252" cy="406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9" idx="6"/>
            <a:endCxn id="3" idx="2"/>
          </p:cNvCxnSpPr>
          <p:nvPr/>
        </p:nvCxnSpPr>
        <p:spPr>
          <a:xfrm flipV="1">
            <a:off x="4537246" y="623685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 flipV="1">
            <a:off x="4537246" y="623684"/>
            <a:ext cx="1672252" cy="5795913"/>
            <a:chOff x="4896910" y="641973"/>
            <a:chExt cx="1672252" cy="5795913"/>
          </a:xfrm>
        </p:grpSpPr>
        <p:cxnSp>
          <p:nvCxnSpPr>
            <p:cNvPr id="99" name="직선 연결선 98"/>
            <p:cNvCxnSpPr/>
            <p:nvPr/>
          </p:nvCxnSpPr>
          <p:spPr>
            <a:xfrm flipV="1">
              <a:off x="4896910" y="641973"/>
              <a:ext cx="1672252" cy="1153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896910" y="1218579"/>
              <a:ext cx="1672252" cy="576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4896910" y="1795185"/>
              <a:ext cx="1672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896910" y="1795185"/>
              <a:ext cx="1672252" cy="576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4896910" y="1795185"/>
              <a:ext cx="1672252" cy="1153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4896910" y="1795185"/>
              <a:ext cx="1672252" cy="1729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896910" y="1795185"/>
              <a:ext cx="1672252" cy="2336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896910" y="1795185"/>
              <a:ext cx="1672252" cy="2912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896910" y="1795185"/>
              <a:ext cx="1672252" cy="3489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4896910" y="1795185"/>
              <a:ext cx="1672252" cy="4066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4896910" y="1795185"/>
              <a:ext cx="1672252" cy="4642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4896910" y="1218579"/>
              <a:ext cx="1672252" cy="1153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4896910" y="1795185"/>
              <a:ext cx="1672252" cy="576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4896910" y="2371791"/>
              <a:ext cx="1672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4896910" y="2371791"/>
              <a:ext cx="1672252" cy="576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4896910" y="2371791"/>
              <a:ext cx="1672252" cy="1153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896910" y="2371791"/>
              <a:ext cx="1672252" cy="1729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896910" y="2371791"/>
              <a:ext cx="1672252" cy="2336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896910" y="2371791"/>
              <a:ext cx="1672252" cy="2912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896910" y="2371791"/>
              <a:ext cx="1672252" cy="3489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4896910" y="2371791"/>
              <a:ext cx="1672252" cy="4066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4896910" y="641973"/>
              <a:ext cx="1672252" cy="1729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연결선 122"/>
          <p:cNvCxnSpPr/>
          <p:nvPr/>
        </p:nvCxnSpPr>
        <p:spPr>
          <a:xfrm>
            <a:off x="4537246" y="4128099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4537246" y="4128099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4537246" y="4128099"/>
            <a:ext cx="167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537246" y="3551493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4537246" y="2974887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4537246" y="2398281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4537246" y="1791822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4537246" y="1215216"/>
            <a:ext cx="1672252" cy="291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4537246" y="638610"/>
            <a:ext cx="1672252" cy="348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4537246" y="3551493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537246" y="3551493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4537246" y="3551493"/>
            <a:ext cx="167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4537246" y="2974887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4537246" y="2398281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4537246" y="1821675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4537246" y="1215216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4537246" y="638610"/>
            <a:ext cx="1672252" cy="291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4537246" y="3551493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endCxn id="12" idx="2"/>
          </p:cNvCxnSpPr>
          <p:nvPr/>
        </p:nvCxnSpPr>
        <p:spPr>
          <a:xfrm>
            <a:off x="4537246" y="4120635"/>
            <a:ext cx="1672252" cy="172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endCxn id="13" idx="2"/>
          </p:cNvCxnSpPr>
          <p:nvPr/>
        </p:nvCxnSpPr>
        <p:spPr>
          <a:xfrm>
            <a:off x="4537246" y="4098246"/>
            <a:ext cx="1672252" cy="232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21" idx="6"/>
            <a:endCxn id="12" idx="2"/>
          </p:cNvCxnSpPr>
          <p:nvPr/>
        </p:nvCxnSpPr>
        <p:spPr>
          <a:xfrm>
            <a:off x="4537246" y="3506715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21" idx="6"/>
            <a:endCxn id="13" idx="2"/>
          </p:cNvCxnSpPr>
          <p:nvPr/>
        </p:nvCxnSpPr>
        <p:spPr>
          <a:xfrm>
            <a:off x="4537246" y="3506715"/>
            <a:ext cx="1672252" cy="291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V="1">
            <a:off x="4537246" y="1740855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 flipV="1">
            <a:off x="4537246" y="2317461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4537246" y="2894067"/>
            <a:ext cx="167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4537246" y="2894067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4537246" y="2894067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537246" y="2894067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4537246" y="2894067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537246" y="2894067"/>
            <a:ext cx="1672252" cy="291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4537246" y="2894067"/>
            <a:ext cx="1672252" cy="348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3" idx="2"/>
          </p:cNvCxnSpPr>
          <p:nvPr/>
        </p:nvCxnSpPr>
        <p:spPr>
          <a:xfrm flipV="1">
            <a:off x="4537246" y="623685"/>
            <a:ext cx="1672252" cy="227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4537246" y="1164249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2421934" y="4704705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flipV="1">
            <a:off x="2421934" y="4704705"/>
            <a:ext cx="167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V="1">
            <a:off x="2421934" y="4128099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2421934" y="3551493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V="1">
            <a:off x="2421934" y="2974887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2421934" y="2368428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2421934" y="1791822"/>
            <a:ext cx="1672252" cy="291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2421934" y="4128099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2421934" y="4128099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V="1">
            <a:off x="2421934" y="4128099"/>
            <a:ext cx="167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2421934" y="3551493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V="1">
            <a:off x="2421934" y="2974887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V="1">
            <a:off x="2421934" y="2398281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2421934" y="1791822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flipV="1">
            <a:off x="2421934" y="1806749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2421934" y="2383355"/>
            <a:ext cx="167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2421934" y="2383355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2421934" y="2383355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2421934" y="2383355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2421934" y="2383355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2421934" y="2383355"/>
            <a:ext cx="1672252" cy="291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 flipV="1">
            <a:off x="2421934" y="1806749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 flipV="1">
            <a:off x="2421934" y="2383355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2421934" y="2959961"/>
            <a:ext cx="167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2421934" y="2959961"/>
            <a:ext cx="1672252" cy="57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2421934" y="2959961"/>
            <a:ext cx="1672252" cy="115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2421934" y="2959961"/>
            <a:ext cx="1672252" cy="17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2421934" y="2959961"/>
            <a:ext cx="1672252" cy="233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7" idx="6"/>
            <a:endCxn id="18" idx="2"/>
          </p:cNvCxnSpPr>
          <p:nvPr/>
        </p:nvCxnSpPr>
        <p:spPr>
          <a:xfrm flipV="1">
            <a:off x="2421934" y="1776897"/>
            <a:ext cx="1672252" cy="175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27" idx="6"/>
            <a:endCxn id="19" idx="2"/>
          </p:cNvCxnSpPr>
          <p:nvPr/>
        </p:nvCxnSpPr>
        <p:spPr>
          <a:xfrm flipV="1">
            <a:off x="2421934" y="2353503"/>
            <a:ext cx="1672252" cy="118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7" idx="6"/>
            <a:endCxn id="20" idx="2"/>
          </p:cNvCxnSpPr>
          <p:nvPr/>
        </p:nvCxnSpPr>
        <p:spPr>
          <a:xfrm flipV="1">
            <a:off x="2421934" y="2930109"/>
            <a:ext cx="1672252" cy="60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>
            <a:stCxn id="27" idx="6"/>
            <a:endCxn id="15" idx="2"/>
          </p:cNvCxnSpPr>
          <p:nvPr/>
        </p:nvCxnSpPr>
        <p:spPr>
          <a:xfrm>
            <a:off x="2421934" y="3536569"/>
            <a:ext cx="1672252" cy="57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7" idx="6"/>
            <a:endCxn id="16" idx="2"/>
          </p:cNvCxnSpPr>
          <p:nvPr/>
        </p:nvCxnSpPr>
        <p:spPr>
          <a:xfrm>
            <a:off x="2421934" y="3536569"/>
            <a:ext cx="1672252" cy="115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7" idx="6"/>
            <a:endCxn id="17" idx="2"/>
          </p:cNvCxnSpPr>
          <p:nvPr/>
        </p:nvCxnSpPr>
        <p:spPr>
          <a:xfrm>
            <a:off x="2421934" y="3536569"/>
            <a:ext cx="1672252" cy="172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4" y="228379"/>
            <a:ext cx="7787177" cy="64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1219</TotalTime>
  <Words>56</Words>
  <Application>Microsoft Office PowerPoint</Application>
  <PresentationFormat>화면 슬라이드 쇼(4:3)</PresentationFormat>
  <Paragraphs>40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굴림</vt:lpstr>
      <vt:lpstr>서용원강의자료템플릿</vt:lpstr>
      <vt:lpstr>Tensorflow basics – part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 용원</cp:lastModifiedBy>
  <cp:revision>122</cp:revision>
  <dcterms:created xsi:type="dcterms:W3CDTF">2015-09-02T19:01:29Z</dcterms:created>
  <dcterms:modified xsi:type="dcterms:W3CDTF">2019-10-31T02:08:42Z</dcterms:modified>
</cp:coreProperties>
</file>