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72" r:id="rId1"/>
  </p:sldMasterIdLst>
  <p:notesMasterIdLst>
    <p:notesMasterId r:id="rId21"/>
  </p:notesMasterIdLst>
  <p:sldIdLst>
    <p:sldId id="256" r:id="rId2"/>
    <p:sldId id="344" r:id="rId3"/>
    <p:sldId id="362" r:id="rId4"/>
    <p:sldId id="363" r:id="rId5"/>
    <p:sldId id="371"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Lst>
  <p:sldSz cx="9144000" cy="6858000" type="screen4x3"/>
  <p:notesSz cx="6800850" cy="9931400"/>
  <p:embeddedFontLst>
    <p:embeddedFont>
      <p:font typeface="맑은 고딕" panose="020B0503020000020004" pitchFamily="50" charset="-127"/>
      <p:regular r:id="rId22"/>
      <p:bold r:id="rId23"/>
    </p:embeddedFont>
  </p:embeddedFontLst>
  <p:defaultTextStyle>
    <a:defPPr>
      <a:defRPr lang="ko-KR"/>
    </a:defPPr>
    <a:lvl1pPr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sz="1200" b="1" kern="1200">
        <a:solidFill>
          <a:schemeClr val="tx1"/>
        </a:solidFill>
        <a:latin typeface="굴림" pitchFamily="50" charset="-127"/>
        <a:ea typeface="굴림" pitchFamily="50" charset="-127"/>
        <a:cs typeface="+mn-cs"/>
      </a:defRPr>
    </a:lvl5pPr>
    <a:lvl6pPr marL="2286000" algn="l" defTabSz="914400" rtl="0" eaLnBrk="1" latinLnBrk="1" hangingPunct="1">
      <a:defRPr kumimoji="1" sz="1200" b="1" kern="1200">
        <a:solidFill>
          <a:schemeClr val="tx1"/>
        </a:solidFill>
        <a:latin typeface="굴림" pitchFamily="50" charset="-127"/>
        <a:ea typeface="굴림" pitchFamily="50" charset="-127"/>
        <a:cs typeface="+mn-cs"/>
      </a:defRPr>
    </a:lvl6pPr>
    <a:lvl7pPr marL="2743200" algn="l" defTabSz="914400" rtl="0" eaLnBrk="1" latinLnBrk="1" hangingPunct="1">
      <a:defRPr kumimoji="1" sz="1200" b="1" kern="1200">
        <a:solidFill>
          <a:schemeClr val="tx1"/>
        </a:solidFill>
        <a:latin typeface="굴림" pitchFamily="50" charset="-127"/>
        <a:ea typeface="굴림" pitchFamily="50" charset="-127"/>
        <a:cs typeface="+mn-cs"/>
      </a:defRPr>
    </a:lvl7pPr>
    <a:lvl8pPr marL="3200400" algn="l" defTabSz="914400" rtl="0" eaLnBrk="1" latinLnBrk="1" hangingPunct="1">
      <a:defRPr kumimoji="1" sz="1200" b="1" kern="1200">
        <a:solidFill>
          <a:schemeClr val="tx1"/>
        </a:solidFill>
        <a:latin typeface="굴림" pitchFamily="50" charset="-127"/>
        <a:ea typeface="굴림" pitchFamily="50" charset="-127"/>
        <a:cs typeface="+mn-cs"/>
      </a:defRPr>
    </a:lvl8pPr>
    <a:lvl9pPr marL="3657600" algn="l" defTabSz="914400" rtl="0" eaLnBrk="1" latinLnBrk="1" hangingPunct="1">
      <a:defRPr kumimoji="1" sz="1200" b="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FF9999"/>
    <a:srgbClr val="E9EDF4"/>
    <a:srgbClr val="FF7453"/>
    <a:srgbClr val="FF3300"/>
    <a:srgbClr val="BFBFBF"/>
    <a:srgbClr val="FFFFFF"/>
    <a:srgbClr val="669900"/>
    <a:srgbClr val="66FF33"/>
    <a:srgbClr val="66D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82" autoAdjust="0"/>
    <p:restoredTop sz="94518" autoAdjust="0"/>
  </p:normalViewPr>
  <p:slideViewPr>
    <p:cSldViewPr snapToGrid="0">
      <p:cViewPr varScale="1">
        <p:scale>
          <a:sx n="86" d="100"/>
          <a:sy n="86" d="100"/>
        </p:scale>
        <p:origin x="318" y="4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19-12-10T16:27:07.277"/>
    </inkml:context>
    <inkml:brush xml:id="br0">
      <inkml:brushProperty name="width" value="0.05292" units="cm"/>
      <inkml:brushProperty name="height" value="0.05292" units="cm"/>
      <inkml:brushProperty name="color" value="#FF0000"/>
    </inkml:brush>
  </inkml:definitions>
  <inkml:trace contextRef="#ctx0" brushRef="#br0">7937 4021 0,'-10'94'94,"10"-52"-94,0 20 15,0 1-15,-21 10 16,21 11-16,0-1 31,0 1-31,0 219 63,0-262-63,0 74 62,0-94-31</inkml:trace>
  <inkml:trace contextRef="#ctx0" brushRef="#br0" timeOffset="1913.57">7896 4199 0,'41'-21'156,"32"10"-140,-52 11-16,32-21 15,-33 21-15,12 0 16,-22 0 0,1 0-1,-1 0 1,21 0 15,11 0-31,52 11 31,-83-1-31,62 11 47,-31 42 0,-11-42-31,-21 10 15,-10-10-15,0 31-1,-41-10 16,9-32-31,-62 22 16,52-11-16,1-11 0,-85 21 31,105-20-15,1-11 0,51 0 218,32 0-234,-1 0 16,116 0-1,-136 0-15,41 0 16,-41 0-16,10 0 15,-21 21 1,-20-21 0,10 10-1,0 11 17,-11 10-17,21 1 1,-31-22-1,11 1-15,-11 30 32,0-20-17,0 63 1,0-63 0,-11-11-1,-876 418 63,793-428-78,31 21 16,21-21 0,-41 11-16,-22-11 31,95 0-31,-1 0 15,-10 0 1,32 0 93,125-11-93</inkml:trace>
  <inkml:trace contextRef="#ctx0" brushRef="#br0" timeOffset="2873.3314">9138 4146 0,'0'32'78,"0"9"-62,0 43-16,0-42 16,0 41-16,0-20 15,0 0-15,0 52 32,0-74-32,0 1 0,0 0 15,11 62 1,-1 95 46,-10-189-62,0 1 32,0-1-32,0 21 78,11-52-16</inkml:trace>
  <inkml:trace contextRef="#ctx0" brushRef="#br0" timeOffset="4207.0746">9212 4240 0,'0'-10'0,"10"-11"93,11 0-77,31 0 0,-31 11-1,63-1 17,-64 11-1,74 11 16,-73-11-32,11 21 1,-11 0 0,-11-11 15,0 0-16,11 1 1,-21 31 0,11-32 15,-11 11-15,0 0-1,0-11-15,0 1 16,-11 10 15,1 10-15,-1 0-1,1-20-15,-21 31 32,10-22-1,-11 1-16,1 0 1,0 0 0,-21 10 15,41-20-31,-20-1 0,20-10 16,-10 11-1,-10-1 1,21-10-1,-1 11 1,-31 10 31,32-11-47,-11-10 16</inkml:trace>
  <inkml:trace contextRef="#ctx0" brushRef="#br0" timeOffset="5446.1154">9786 4178 0,'31'0'94,"116"0"-78,-95 0-1,31 0-15,314 0 47,-313 0-47,-1 0 31,-72 0-31,-64 0 172</inkml:trace>
  <inkml:trace contextRef="#ctx0" brushRef="#br0" timeOffset="6726.7879">10256 4178 0,'-10'10'172,"10"11"-172,0-11 15,0 1 1,-11 52-16,11 31 47,0-84-47,0 11 15,0-11 17,-10 105 14,10-73 1,0-11-31,0-10 0,0 11-1,0-22-15,0 21 16,0-20-1,0 10 1,0-11 0,0 21-1,0-10 1,0-10 0,0 20-1,0-10 1,0-11-1,0 22 17,0-22-17,0 1 1,0-1 0,0 21 15,0-20-16,0-1 1,0 1 62,0-1-15,0 1-32,0 20-15,10-21-1</inkml:trace>
  <inkml:trace contextRef="#ctx0" brushRef="#br0" timeOffset="7790.8014">10768 4157 0,'73'0'141,"-21"0"-141,11 0 16,-22 0-16,-20 0 15,63 0 1,-74 0 0,105-11 30,-83 11-46,20 0 32,-31 0-32,10 0 15,11 0-15,-11 0 16,-20 0-16,9 0 16,1 0-1,42 0 1,41 0 15,-51 0-31,-43 0 16,1 0 15,-11 11 31,-63-11-46</inkml:trace>
  <inkml:trace contextRef="#ctx0" brushRef="#br0" timeOffset="8707.9438">11321 4157 0,'-10'10'47,"-11"11"-16,21 31-31,-11-31 16,11 21 0,0 42-1,-10-22 16,10-51-31,0 30 16,0-9 15,-31 302 1,-53 982 280</inkml:trace>
</inkml:ink>
</file>

<file path=ppt/ink/ink2.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19-12-10T16:30:09.274"/>
    </inkml:context>
    <inkml:brush xml:id="br0">
      <inkml:brushProperty name="width" value="0.05292" units="cm"/>
      <inkml:brushProperty name="height" value="0.05292" units="cm"/>
      <inkml:brushProperty name="color" value="#FF0000"/>
    </inkml:brush>
  </inkml:definitions>
  <inkml:trace contextRef="#ctx0" brushRef="#br0">8031 5702 0,'0'0'0,"-10"11"0,-1-11 32,137 0 61,-84 0-77,20 0-16,116-11 31,-136 11-31,250 0 31,-240-10-31,115 10 47,-156-10-31,-1 10-16,1 0 31,-1 0 282,1 0-282,20 0-15,-21 0-1</inkml:trace>
  <inkml:trace contextRef="#ctx0" brushRef="#br0" timeOffset="1380.8642">10204 5159 0,'0'0'0,"0"32"16,10-22-1,-10 1 1,-10-1 31,-32 11-31,-10-21 15,41 0-31,-72-73 15,10-42 1,-42-42 0,94 115-1,21 11-15,0-11 16,0 21-16,0-31 16,42-104 15,-42 135-31,10-21 15,1 21-15,30-42 16,-20 32-16,84-94 31,-32 52-15,-42 41-16,53-41 31,-53 52-31,42-31 16,-62 42-1,9 10-15,-9 0 16,-11-11 0,10 11-1,11 0 17,11 0-1,20 21-16,-21 10 1,0-10-16,32 84 31,0 10-15,-53-105-16,21 32 16,-20-11-16,-1-20 15,22 51-15,-22-51 16,1 10-16,-11 10 15,0-21-15,0 64 16,0-22 0,-21-10-1,-105 104 17,116-115-32,-42 11 15,0 10-15,31-42 0,-42 43 31,21-32-15,21 10 0,-10-21-16,-32 11 31,53 0-31,10-31 141,21-1-126,73-10-15</inkml:trace>
  <inkml:trace contextRef="#ctx0" brushRef="#br0" timeOffset="2410.0643">11415 5149 0,'11'10'15,"-1"22"1,-10-11 0,11-1 15,-11-9-15,0-1-1,-42 22 1,10-22-1,-51-10 1,31-10 0,-63-53-1,-73-188 17,156 116-17,32 30 1,0 22-16,0-32 31,11 73-31,-1-21 16,11 11-16,-10 10 15,41-114 1,-31 103-16,-11 1 16,11 31-1,-10 11-15,-1-21 16,94-43-1,11 12 1,-10 20 0,-53 32-16,32-11 15,10 0-15,94 21 32,-74 0-17,-20 42 1,0 93-1,-41-62 1,-1 32 0,-42-11-16,-10-11 15,0 32-15,0 0 16,-21-21-16,-62 63 0,-84 83 31,-73-10-15,41-74-1,157-124 1,1 10 0,20-22-1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2863" y="0"/>
            <a:ext cx="2946400" cy="498475"/>
          </a:xfrm>
          <a:prstGeom prst="rect">
            <a:avLst/>
          </a:prstGeom>
        </p:spPr>
        <p:txBody>
          <a:bodyPr vert="horz" lIns="91440" tIns="45720" rIns="91440" bIns="45720" rtlCol="0"/>
          <a:lstStyle>
            <a:lvl1pPr algn="r">
              <a:defRPr sz="1200"/>
            </a:lvl1pPr>
          </a:lstStyle>
          <a:p>
            <a:fld id="{7375BA90-E509-4FED-91CC-011858BB7CF8}" type="datetimeFigureOut">
              <a:rPr lang="ko-KR" altLang="en-US" smtClean="0"/>
              <a:t>2019-12-11</a:t>
            </a:fld>
            <a:endParaRPr lang="ko-KR" altLang="en-US"/>
          </a:p>
        </p:txBody>
      </p:sp>
      <p:sp>
        <p:nvSpPr>
          <p:cNvPr id="4" name="슬라이드 이미지 개체 틀 3"/>
          <p:cNvSpPr>
            <a:spLocks noGrp="1" noRot="1" noChangeAspect="1"/>
          </p:cNvSpPr>
          <p:nvPr>
            <p:ph type="sldImg" idx="2"/>
          </p:nvPr>
        </p:nvSpPr>
        <p:spPr>
          <a:xfrm>
            <a:off x="1166813" y="1241425"/>
            <a:ext cx="4467225" cy="335121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9963"/>
            <a:ext cx="5441950" cy="3910012"/>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32925"/>
            <a:ext cx="2946400" cy="4984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2863" y="9432925"/>
            <a:ext cx="2946400" cy="498475"/>
          </a:xfrm>
          <a:prstGeom prst="rect">
            <a:avLst/>
          </a:prstGeom>
        </p:spPr>
        <p:txBody>
          <a:bodyPr vert="horz" lIns="91440" tIns="45720" rIns="91440" bIns="45720" rtlCol="0" anchor="b"/>
          <a:lstStyle>
            <a:lvl1pPr algn="r">
              <a:defRPr sz="1200"/>
            </a:lvl1pPr>
          </a:lstStyle>
          <a:p>
            <a:fld id="{EB6D0071-F003-4247-BA39-F1A7DE8A8025}" type="slidenum">
              <a:rPr lang="ko-KR" altLang="en-US" smtClean="0"/>
              <a:t>‹#›</a:t>
            </a:fld>
            <a:endParaRPr lang="ko-KR" altLang="en-US"/>
          </a:p>
        </p:txBody>
      </p:sp>
    </p:spTree>
    <p:extLst>
      <p:ext uri="{BB962C8B-B14F-4D97-AF65-F5344CB8AC3E}">
        <p14:creationId xmlns:p14="http://schemas.microsoft.com/office/powerpoint/2010/main" val="9518772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B6D0071-F003-4247-BA39-F1A7DE8A8025}" type="slidenum">
              <a:rPr lang="ko-KR" altLang="en-US" smtClean="0"/>
              <a:t>1</a:t>
            </a:fld>
            <a:endParaRPr lang="ko-KR" altLang="en-US"/>
          </a:p>
        </p:txBody>
      </p:sp>
    </p:spTree>
    <p:extLst>
      <p:ext uri="{BB962C8B-B14F-4D97-AF65-F5344CB8AC3E}">
        <p14:creationId xmlns:p14="http://schemas.microsoft.com/office/powerpoint/2010/main" val="93594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B6D0071-F003-4247-BA39-F1A7DE8A8025}" type="slidenum">
              <a:rPr lang="ko-KR" altLang="en-US" smtClean="0"/>
              <a:t>3</a:t>
            </a:fld>
            <a:endParaRPr lang="ko-KR" altLang="en-US"/>
          </a:p>
        </p:txBody>
      </p:sp>
    </p:spTree>
    <p:extLst>
      <p:ext uri="{BB962C8B-B14F-4D97-AF65-F5344CB8AC3E}">
        <p14:creationId xmlns:p14="http://schemas.microsoft.com/office/powerpoint/2010/main" val="303624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B6D0071-F003-4247-BA39-F1A7DE8A8025}" type="slidenum">
              <a:rPr lang="ko-KR" altLang="en-US" smtClean="0"/>
              <a:t>9</a:t>
            </a:fld>
            <a:endParaRPr lang="ko-KR" altLang="en-US"/>
          </a:p>
        </p:txBody>
      </p:sp>
    </p:spTree>
    <p:extLst>
      <p:ext uri="{BB962C8B-B14F-4D97-AF65-F5344CB8AC3E}">
        <p14:creationId xmlns:p14="http://schemas.microsoft.com/office/powerpoint/2010/main" val="27217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B6D0071-F003-4247-BA39-F1A7DE8A8025}" type="slidenum">
              <a:rPr lang="ko-KR" altLang="en-US" smtClean="0"/>
              <a:t>13</a:t>
            </a:fld>
            <a:endParaRPr lang="ko-KR" altLang="en-US"/>
          </a:p>
        </p:txBody>
      </p:sp>
    </p:spTree>
    <p:extLst>
      <p:ext uri="{BB962C8B-B14F-4D97-AF65-F5344CB8AC3E}">
        <p14:creationId xmlns:p14="http://schemas.microsoft.com/office/powerpoint/2010/main" val="26447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B6D0071-F003-4247-BA39-F1A7DE8A8025}" type="slidenum">
              <a:rPr lang="ko-KR" altLang="en-US" smtClean="0"/>
              <a:t>19</a:t>
            </a:fld>
            <a:endParaRPr lang="ko-KR" altLang="en-US"/>
          </a:p>
        </p:txBody>
      </p:sp>
    </p:spTree>
    <p:extLst>
      <p:ext uri="{BB962C8B-B14F-4D97-AF65-F5344CB8AC3E}">
        <p14:creationId xmlns:p14="http://schemas.microsoft.com/office/powerpoint/2010/main" val="303495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lgn="l">
              <a:defRPr b="1">
                <a:solidFill>
                  <a:schemeClr val="accent1"/>
                </a:solidFill>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EBB853B0-58D0-4E96-87F2-8F62B538B94E}" type="slidenum">
              <a:rPr lang="en-US" altLang="ko-KR"/>
              <a:pPr>
                <a:defRPr/>
              </a:pPr>
              <a:t>‹#›</a:t>
            </a:fld>
            <a:endParaRPr lang="en-US" altLang="ko-KR"/>
          </a:p>
        </p:txBody>
      </p:sp>
    </p:spTree>
    <p:extLst>
      <p:ext uri="{BB962C8B-B14F-4D97-AF65-F5344CB8AC3E}">
        <p14:creationId xmlns:p14="http://schemas.microsoft.com/office/powerpoint/2010/main" val="239988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A867CC3F-53FA-4F87-941C-CA6561864A76}" type="slidenum">
              <a:rPr lang="en-US" altLang="ko-KR"/>
              <a:pPr>
                <a:defRPr/>
              </a:pPr>
              <a:t>‹#›</a:t>
            </a:fld>
            <a:endParaRPr lang="en-US" altLang="ko-KR"/>
          </a:p>
        </p:txBody>
      </p:sp>
    </p:spTree>
    <p:extLst>
      <p:ext uri="{BB962C8B-B14F-4D97-AF65-F5344CB8AC3E}">
        <p14:creationId xmlns:p14="http://schemas.microsoft.com/office/powerpoint/2010/main" val="359018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DC0E244D-51EF-43F1-BA12-387D6F5E102E}" type="slidenum">
              <a:rPr lang="en-US" altLang="ko-KR"/>
              <a:pPr>
                <a:defRPr/>
              </a:pPr>
              <a:t>‹#›</a:t>
            </a:fld>
            <a:endParaRPr lang="en-US" altLang="ko-KR"/>
          </a:p>
        </p:txBody>
      </p:sp>
    </p:spTree>
    <p:extLst>
      <p:ext uri="{BB962C8B-B14F-4D97-AF65-F5344CB8AC3E}">
        <p14:creationId xmlns:p14="http://schemas.microsoft.com/office/powerpoint/2010/main" val="161898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Line 8"/>
          <p:cNvSpPr>
            <a:spLocks noChangeShapeType="1"/>
          </p:cNvSpPr>
          <p:nvPr/>
        </p:nvSpPr>
        <p:spPr bwMode="auto">
          <a:xfrm>
            <a:off x="376238" y="1071563"/>
            <a:ext cx="4267200" cy="0"/>
          </a:xfrm>
          <a:prstGeom prst="line">
            <a:avLst/>
          </a:prstGeom>
          <a:noFill/>
          <a:ln w="9525">
            <a:solidFill>
              <a:schemeClr val="accent1">
                <a:lumMod val="75000"/>
              </a:schemeClr>
            </a:solidFill>
            <a:round/>
            <a:headEnd/>
            <a:tailEnd/>
          </a:ln>
          <a:effectLst/>
        </p:spPr>
        <p:txBody>
          <a:bodyPr/>
          <a:lstStyle/>
          <a:p>
            <a:pPr fontAlgn="auto">
              <a:spcBef>
                <a:spcPts val="0"/>
              </a:spcBef>
              <a:spcAft>
                <a:spcPts val="0"/>
              </a:spcAft>
              <a:defRPr/>
            </a:pPr>
            <a:endParaRPr kumimoji="0" lang="ko-KR" altLang="en-US">
              <a:latin typeface="맑은 고딕" pitchFamily="50" charset="-127"/>
              <a:ea typeface="맑은 고딕" pitchFamily="50" charset="-127"/>
            </a:endParaRPr>
          </a:p>
        </p:txBody>
      </p:sp>
      <p:sp>
        <p:nvSpPr>
          <p:cNvPr id="2" name="제목 1"/>
          <p:cNvSpPr>
            <a:spLocks noGrp="1"/>
          </p:cNvSpPr>
          <p:nvPr>
            <p:ph type="title"/>
          </p:nvPr>
        </p:nvSpPr>
        <p:spPr>
          <a:xfrm>
            <a:off x="357158" y="285728"/>
            <a:ext cx="8429625" cy="714380"/>
          </a:xfrm>
        </p:spPr>
        <p:txBody>
          <a:bodyPr/>
          <a:lstStyle>
            <a:lvl1pPr algn="l">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357188" y="1285860"/>
            <a:ext cx="8429625" cy="507207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5" name="슬라이드 번호 개체 틀 5"/>
          <p:cNvSpPr>
            <a:spLocks noGrp="1"/>
          </p:cNvSpPr>
          <p:nvPr>
            <p:ph type="sldNum" sz="quarter" idx="10"/>
          </p:nvPr>
        </p:nvSpPr>
        <p:spPr/>
        <p:txBody>
          <a:bodyPr/>
          <a:lstStyle>
            <a:lvl1pPr>
              <a:defRPr/>
            </a:lvl1pPr>
          </a:lstStyle>
          <a:p>
            <a:pPr>
              <a:defRPr/>
            </a:pPr>
            <a:fld id="{70510DC1-F3C7-4066-AA9C-70EB7E08F271}" type="slidenum">
              <a:rPr lang="en-US" altLang="ko-KR"/>
              <a:pPr>
                <a:defRPr/>
              </a:pPr>
              <a:t>‹#›</a:t>
            </a:fld>
            <a:endParaRPr lang="en-US" altLang="ko-KR"/>
          </a:p>
        </p:txBody>
      </p:sp>
    </p:spTree>
    <p:extLst>
      <p:ext uri="{BB962C8B-B14F-4D97-AF65-F5344CB8AC3E}">
        <p14:creationId xmlns:p14="http://schemas.microsoft.com/office/powerpoint/2010/main" val="419273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6" name="슬라이드 번호 개체 틀 5"/>
          <p:cNvSpPr>
            <a:spLocks noGrp="1"/>
          </p:cNvSpPr>
          <p:nvPr>
            <p:ph type="sldNum" sz="quarter" idx="12"/>
          </p:nvPr>
        </p:nvSpPr>
        <p:spPr/>
        <p:txBody>
          <a:bodyPr/>
          <a:lstStyle>
            <a:lvl1pPr>
              <a:defRPr/>
            </a:lvl1pPr>
          </a:lstStyle>
          <a:p>
            <a:pPr>
              <a:defRPr/>
            </a:pPr>
            <a:fld id="{ECA7A667-BC0F-4101-B70E-9446BF3B1507}" type="slidenum">
              <a:rPr lang="en-US" altLang="ko-KR"/>
              <a:pPr>
                <a:defRPr/>
              </a:pPr>
              <a:t>‹#›</a:t>
            </a:fld>
            <a:endParaRPr lang="en-US" altLang="ko-KR"/>
          </a:p>
        </p:txBody>
      </p:sp>
    </p:spTree>
    <p:extLst>
      <p:ext uri="{BB962C8B-B14F-4D97-AF65-F5344CB8AC3E}">
        <p14:creationId xmlns:p14="http://schemas.microsoft.com/office/powerpoint/2010/main" val="10108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a:lvl1pPr>
          </a:lstStyle>
          <a:p>
            <a:pPr>
              <a:defRPr/>
            </a:pPr>
            <a:fld id="{B39F9CC5-D141-415F-AB6C-207472C052C7}" type="slidenum">
              <a:rPr lang="en-US" altLang="ko-KR"/>
              <a:pPr>
                <a:defRPr/>
              </a:pPr>
              <a:t>‹#›</a:t>
            </a:fld>
            <a:endParaRPr lang="en-US" altLang="ko-KR"/>
          </a:p>
        </p:txBody>
      </p:sp>
    </p:spTree>
    <p:extLst>
      <p:ext uri="{BB962C8B-B14F-4D97-AF65-F5344CB8AC3E}">
        <p14:creationId xmlns:p14="http://schemas.microsoft.com/office/powerpoint/2010/main" val="137405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9" name="슬라이드 번호 개체 틀 8"/>
          <p:cNvSpPr>
            <a:spLocks noGrp="1"/>
          </p:cNvSpPr>
          <p:nvPr>
            <p:ph type="sldNum" sz="quarter" idx="12"/>
          </p:nvPr>
        </p:nvSpPr>
        <p:spPr/>
        <p:txBody>
          <a:bodyPr/>
          <a:lstStyle>
            <a:lvl1pPr>
              <a:defRPr/>
            </a:lvl1pPr>
          </a:lstStyle>
          <a:p>
            <a:pPr>
              <a:defRPr/>
            </a:pPr>
            <a:fld id="{99B5514C-FBD6-4E5E-91E3-87B4DE451839}" type="slidenum">
              <a:rPr lang="en-US" altLang="ko-KR"/>
              <a:pPr>
                <a:defRPr/>
              </a:pPr>
              <a:t>‹#›</a:t>
            </a:fld>
            <a:endParaRPr lang="en-US" altLang="ko-KR"/>
          </a:p>
        </p:txBody>
      </p:sp>
    </p:spTree>
    <p:extLst>
      <p:ext uri="{BB962C8B-B14F-4D97-AF65-F5344CB8AC3E}">
        <p14:creationId xmlns:p14="http://schemas.microsoft.com/office/powerpoint/2010/main" val="115181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5" name="슬라이드 번호 개체 틀 4"/>
          <p:cNvSpPr>
            <a:spLocks noGrp="1"/>
          </p:cNvSpPr>
          <p:nvPr>
            <p:ph type="sldNum" sz="quarter" idx="12"/>
          </p:nvPr>
        </p:nvSpPr>
        <p:spPr/>
        <p:txBody>
          <a:bodyPr/>
          <a:lstStyle>
            <a:lvl1pPr>
              <a:defRPr/>
            </a:lvl1pPr>
          </a:lstStyle>
          <a:p>
            <a:pPr>
              <a:defRPr/>
            </a:pPr>
            <a:fld id="{CAB88177-B63A-4E3C-B1F3-5F5528F69CD1}" type="slidenum">
              <a:rPr lang="en-US" altLang="ko-KR"/>
              <a:pPr>
                <a:defRPr/>
              </a:pPr>
              <a:t>‹#›</a:t>
            </a:fld>
            <a:endParaRPr lang="en-US" altLang="ko-KR"/>
          </a:p>
        </p:txBody>
      </p:sp>
    </p:spTree>
    <p:extLst>
      <p:ext uri="{BB962C8B-B14F-4D97-AF65-F5344CB8AC3E}">
        <p14:creationId xmlns:p14="http://schemas.microsoft.com/office/powerpoint/2010/main" val="208747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4" name="슬라이드 번호 개체 틀 3"/>
          <p:cNvSpPr>
            <a:spLocks noGrp="1"/>
          </p:cNvSpPr>
          <p:nvPr>
            <p:ph type="sldNum" sz="quarter" idx="12"/>
          </p:nvPr>
        </p:nvSpPr>
        <p:spPr/>
        <p:txBody>
          <a:bodyPr/>
          <a:lstStyle>
            <a:lvl1pPr>
              <a:defRPr/>
            </a:lvl1pPr>
          </a:lstStyle>
          <a:p>
            <a:pPr>
              <a:defRPr/>
            </a:pPr>
            <a:fld id="{210B34BD-F9BF-4208-BE2C-8E721BB90172}" type="slidenum">
              <a:rPr lang="en-US" altLang="ko-KR"/>
              <a:pPr>
                <a:defRPr/>
              </a:pPr>
              <a:t>‹#›</a:t>
            </a:fld>
            <a:endParaRPr lang="en-US" altLang="ko-KR"/>
          </a:p>
        </p:txBody>
      </p:sp>
    </p:spTree>
    <p:extLst>
      <p:ext uri="{BB962C8B-B14F-4D97-AF65-F5344CB8AC3E}">
        <p14:creationId xmlns:p14="http://schemas.microsoft.com/office/powerpoint/2010/main" val="221527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a:lvl1pPr>
          </a:lstStyle>
          <a:p>
            <a:pPr>
              <a:defRPr/>
            </a:pPr>
            <a:fld id="{3F509B9E-E109-49AB-8EEF-3CEC62FB82B0}" type="slidenum">
              <a:rPr lang="en-US" altLang="ko-KR"/>
              <a:pPr>
                <a:defRPr/>
              </a:pPr>
              <a:t>‹#›</a:t>
            </a:fld>
            <a:endParaRPr lang="en-US" altLang="ko-KR"/>
          </a:p>
        </p:txBody>
      </p:sp>
    </p:spTree>
    <p:extLst>
      <p:ext uri="{BB962C8B-B14F-4D97-AF65-F5344CB8AC3E}">
        <p14:creationId xmlns:p14="http://schemas.microsoft.com/office/powerpoint/2010/main" val="428399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smtClean="0"/>
              <a:t>그림을 추가하려면 아이콘을 클릭하십시오</a:t>
            </a:r>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kumimoji="0">
                <a:latin typeface="+mn-lt"/>
                <a:ea typeface="+mn-ea"/>
              </a:defRPr>
            </a:lvl1pPr>
          </a:lstStyle>
          <a:p>
            <a:pPr>
              <a:defRPr/>
            </a:pPr>
            <a:endParaRPr lang="en-US" altLang="ko-KR"/>
          </a:p>
        </p:txBody>
      </p:sp>
      <p:sp>
        <p:nvSpPr>
          <p:cNvPr id="7" name="슬라이드 번호 개체 틀 6"/>
          <p:cNvSpPr>
            <a:spLocks noGrp="1"/>
          </p:cNvSpPr>
          <p:nvPr>
            <p:ph type="sldNum" sz="quarter" idx="12"/>
          </p:nvPr>
        </p:nvSpPr>
        <p:spPr/>
        <p:txBody>
          <a:bodyPr/>
          <a:lstStyle>
            <a:lvl1pPr>
              <a:defRPr/>
            </a:lvl1pPr>
          </a:lstStyle>
          <a:p>
            <a:pPr>
              <a:defRPr/>
            </a:pPr>
            <a:fld id="{9F57000F-5A16-4995-9018-90D3C05FD7E2}" type="slidenum">
              <a:rPr lang="en-US" altLang="ko-KR"/>
              <a:pPr>
                <a:defRPr/>
              </a:pPr>
              <a:t>‹#›</a:t>
            </a:fld>
            <a:endParaRPr lang="en-US" altLang="ko-KR"/>
          </a:p>
        </p:txBody>
      </p:sp>
    </p:spTree>
    <p:extLst>
      <p:ext uri="{BB962C8B-B14F-4D97-AF65-F5344CB8AC3E}">
        <p14:creationId xmlns:p14="http://schemas.microsoft.com/office/powerpoint/2010/main" val="153035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357188" y="274638"/>
            <a:ext cx="84296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357188" y="1143000"/>
            <a:ext cx="8429625"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6" name="슬라이드 번호 개체 틀 5"/>
          <p:cNvSpPr>
            <a:spLocks noGrp="1"/>
          </p:cNvSpPr>
          <p:nvPr>
            <p:ph type="sldNum" sz="quarter" idx="4"/>
          </p:nvPr>
        </p:nvSpPr>
        <p:spPr>
          <a:xfrm>
            <a:off x="0" y="6492875"/>
            <a:ext cx="376238"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tint val="75000"/>
                  </a:schemeClr>
                </a:solidFill>
                <a:latin typeface="+mn-ea"/>
                <a:ea typeface="+mn-ea"/>
                <a:cs typeface="Arial" panose="020B0604020202020204" pitchFamily="34" charset="0"/>
              </a:defRPr>
            </a:lvl1pPr>
          </a:lstStyle>
          <a:p>
            <a:pPr>
              <a:defRPr/>
            </a:pPr>
            <a:fld id="{0831E359-826B-428D-AB1A-D27A65C6CCD8}" type="slidenum">
              <a:rPr lang="en-US" altLang="ko-KR" smtClean="0"/>
              <a:pPr>
                <a:defRPr/>
              </a:pPr>
              <a:t>‹#›</a:t>
            </a:fld>
            <a:endParaRPr lang="en-US" altLang="ko-KR"/>
          </a:p>
        </p:txBody>
      </p:sp>
      <p:pic>
        <p:nvPicPr>
          <p:cNvPr id="1029"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429625" y="6670675"/>
            <a:ext cx="7143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rtl="0" eaLnBrk="1" fontAlgn="base" latinLnBrk="1" hangingPunct="1">
        <a:spcBef>
          <a:spcPct val="0"/>
        </a:spcBef>
        <a:spcAft>
          <a:spcPct val="0"/>
        </a:spcAft>
        <a:defRPr sz="3200" b="1" kern="1200">
          <a:solidFill>
            <a:schemeClr val="accent1"/>
          </a:solidFill>
          <a:latin typeface="+mn-ea"/>
          <a:ea typeface="+mn-ea"/>
          <a:cs typeface="Arial" panose="020B0604020202020204" pitchFamily="34" charset="0"/>
        </a:defRPr>
      </a:lvl1pPr>
      <a:lvl2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2pPr>
      <a:lvl3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3pPr>
      <a:lvl4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4pPr>
      <a:lvl5pPr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5pPr>
      <a:lvl6pPr marL="4572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6pPr>
      <a:lvl7pPr marL="9144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7pPr>
      <a:lvl8pPr marL="13716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8pPr>
      <a:lvl9pPr marL="1828800" algn="l" rtl="0" eaLnBrk="1" fontAlgn="base" latinLnBrk="1" hangingPunct="1">
        <a:spcBef>
          <a:spcPct val="0"/>
        </a:spcBef>
        <a:spcAft>
          <a:spcPct val="0"/>
        </a:spcAft>
        <a:defRPr sz="3200" b="1">
          <a:solidFill>
            <a:schemeClr val="accent1"/>
          </a:solidFill>
          <a:latin typeface="맑은 고딕" pitchFamily="50" charset="-127"/>
          <a:ea typeface="맑은 고딕" pitchFamily="50" charset="-127"/>
        </a:defRPr>
      </a:lvl9pPr>
    </p:titleStyle>
    <p:bodyStyle>
      <a:lvl1pPr marL="342900" indent="-342900" algn="l" rtl="0" eaLnBrk="1" fontAlgn="base" latinLnBrk="1" hangingPunct="1">
        <a:spcBef>
          <a:spcPct val="20000"/>
        </a:spcBef>
        <a:spcAft>
          <a:spcPct val="0"/>
        </a:spcAft>
        <a:buFont typeface="Arial" charset="0"/>
        <a:buChar char="•"/>
        <a:defRPr sz="2400" kern="1200">
          <a:solidFill>
            <a:schemeClr val="tx1"/>
          </a:solidFill>
          <a:latin typeface="+mn-ea"/>
          <a:ea typeface="+mn-ea"/>
          <a:cs typeface="Arial" panose="020B0604020202020204" pitchFamily="34" charset="0"/>
        </a:defRPr>
      </a:lvl1pPr>
      <a:lvl2pPr marL="742950" indent="-285750" algn="l" rtl="0" eaLnBrk="1" fontAlgn="base" latinLnBrk="1" hangingPunct="1">
        <a:spcBef>
          <a:spcPct val="20000"/>
        </a:spcBef>
        <a:spcAft>
          <a:spcPct val="0"/>
        </a:spcAft>
        <a:buFont typeface="Arial" charset="0"/>
        <a:buChar char="–"/>
        <a:defRPr sz="2000" kern="1200">
          <a:solidFill>
            <a:schemeClr val="tx1"/>
          </a:solidFill>
          <a:latin typeface="+mn-ea"/>
          <a:ea typeface="+mn-ea"/>
          <a:cs typeface="Arial" panose="020B0604020202020204" pitchFamily="34" charset="0"/>
        </a:defRPr>
      </a:lvl2pPr>
      <a:lvl3pPr marL="1143000" indent="-228600" algn="l" rtl="0" eaLnBrk="1" fontAlgn="base" latinLnBrk="1" hangingPunct="1">
        <a:spcBef>
          <a:spcPct val="20000"/>
        </a:spcBef>
        <a:spcAft>
          <a:spcPct val="0"/>
        </a:spcAft>
        <a:buFont typeface="Arial" charset="0"/>
        <a:buChar char="•"/>
        <a:defRPr kern="1200">
          <a:solidFill>
            <a:schemeClr val="tx1"/>
          </a:solidFill>
          <a:latin typeface="+mn-ea"/>
          <a:ea typeface="+mn-ea"/>
          <a:cs typeface="Arial" panose="020B0604020202020204" pitchFamily="34" charset="0"/>
        </a:defRPr>
      </a:lvl3pPr>
      <a:lvl4pPr marL="1600200" indent="-228600" algn="l" rtl="0" eaLnBrk="1" fontAlgn="base" latinLnBrk="1" hangingPunct="1">
        <a:spcBef>
          <a:spcPct val="20000"/>
        </a:spcBef>
        <a:spcAft>
          <a:spcPct val="0"/>
        </a:spcAft>
        <a:buFont typeface="Arial" charset="0"/>
        <a:buChar char="–"/>
        <a:defRPr sz="1600" kern="1200">
          <a:solidFill>
            <a:schemeClr val="tx1"/>
          </a:solidFill>
          <a:latin typeface="+mn-ea"/>
          <a:ea typeface="+mn-ea"/>
          <a:cs typeface="Arial" panose="020B0604020202020204" pitchFamily="34" charset="0"/>
        </a:defRPr>
      </a:lvl4pPr>
      <a:lvl5pPr marL="2057400" indent="-228600" algn="l" rtl="0" eaLnBrk="1" fontAlgn="base" latinLnBrk="1" hangingPunct="1">
        <a:spcBef>
          <a:spcPct val="20000"/>
        </a:spcBef>
        <a:spcAft>
          <a:spcPct val="0"/>
        </a:spcAft>
        <a:buFont typeface="Arial" charset="0"/>
        <a:buChar char="»"/>
        <a:defRPr sz="1600" kern="1200">
          <a:solidFill>
            <a:schemeClr val="tx1"/>
          </a:solidFill>
          <a:latin typeface="+mn-ea"/>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colah.github.io/posts/2015-08-Understanding-LSTM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tc.usf.edu/lit2go/32/the-adventures-of-sherlock-holmes/345/adventure-1-a-scandal-in-bohemi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RNN (Recurrent Neural Network)</a:t>
            </a:r>
            <a:endParaRPr lang="ko-KR" altLang="en-US" dirty="0"/>
          </a:p>
        </p:txBody>
      </p:sp>
      <p:sp>
        <p:nvSpPr>
          <p:cNvPr id="3" name="부제목 2"/>
          <p:cNvSpPr>
            <a:spLocks noGrp="1"/>
          </p:cNvSpPr>
          <p:nvPr>
            <p:ph type="subTitle" idx="1"/>
          </p:nvPr>
        </p:nvSpPr>
        <p:spPr/>
        <p:txBody>
          <a:bodyPr/>
          <a:lstStyle/>
          <a:p>
            <a:r>
              <a:rPr lang="en-US" altLang="ko-KR" dirty="0" smtClean="0"/>
              <a:t>Prof. Yong Won SEO, Ph.D.</a:t>
            </a:r>
          </a:p>
          <a:p>
            <a:r>
              <a:rPr lang="en-US" altLang="ko-KR" dirty="0" smtClean="0"/>
              <a:t>College of Business and Economics</a:t>
            </a:r>
          </a:p>
          <a:p>
            <a:r>
              <a:rPr lang="en-US" altLang="ko-KR" dirty="0" smtClean="0"/>
              <a:t>Chung-Ang University</a:t>
            </a:r>
            <a:endParaRPr lang="ko-KR" altLang="en-US" dirty="0"/>
          </a:p>
        </p:txBody>
      </p:sp>
    </p:spTree>
    <p:extLst>
      <p:ext uri="{BB962C8B-B14F-4D97-AF65-F5344CB8AC3E}">
        <p14:creationId xmlns:p14="http://schemas.microsoft.com/office/powerpoint/2010/main" val="3301940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Simple RNN</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10</a:t>
            </a:fld>
            <a:endParaRPr lang="en-US" altLang="ko-KR"/>
          </a:p>
        </p:txBody>
      </p:sp>
      <p:sp>
        <p:nvSpPr>
          <p:cNvPr id="5" name="타원 4"/>
          <p:cNvSpPr/>
          <p:nvPr/>
        </p:nvSpPr>
        <p:spPr>
          <a:xfrm>
            <a:off x="1312589" y="343345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6" name="타원 5"/>
          <p:cNvSpPr/>
          <p:nvPr/>
        </p:nvSpPr>
        <p:spPr>
          <a:xfrm>
            <a:off x="1480861" y="343345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7" name="타원 6"/>
          <p:cNvSpPr/>
          <p:nvPr/>
        </p:nvSpPr>
        <p:spPr>
          <a:xfrm>
            <a:off x="1649132" y="3433452"/>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8" name="타원 7"/>
          <p:cNvSpPr/>
          <p:nvPr/>
        </p:nvSpPr>
        <p:spPr>
          <a:xfrm>
            <a:off x="1817404" y="343345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47" name="사다리꼴 146"/>
          <p:cNvSpPr/>
          <p:nvPr/>
        </p:nvSpPr>
        <p:spPr>
          <a:xfrm>
            <a:off x="634126" y="4739957"/>
            <a:ext cx="2003605" cy="562318"/>
          </a:xfrm>
          <a:prstGeom prst="trapezoid">
            <a:avLst>
              <a:gd name="adj" fmla="val 6615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581113"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49" name="타원 148"/>
          <p:cNvSpPr/>
          <p:nvPr/>
        </p:nvSpPr>
        <p:spPr>
          <a:xfrm>
            <a:off x="749385" y="5333999"/>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50" name="타원 149"/>
          <p:cNvSpPr/>
          <p:nvPr/>
        </p:nvSpPr>
        <p:spPr>
          <a:xfrm>
            <a:off x="917656"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51" name="타원 150"/>
          <p:cNvSpPr/>
          <p:nvPr/>
        </p:nvSpPr>
        <p:spPr>
          <a:xfrm>
            <a:off x="1085928"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52" name="타원 151"/>
          <p:cNvSpPr/>
          <p:nvPr/>
        </p:nvSpPr>
        <p:spPr>
          <a:xfrm>
            <a:off x="1334757"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53" name="타원 152"/>
          <p:cNvSpPr/>
          <p:nvPr/>
        </p:nvSpPr>
        <p:spPr>
          <a:xfrm>
            <a:off x="1503028"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54" name="타원 153"/>
          <p:cNvSpPr/>
          <p:nvPr/>
        </p:nvSpPr>
        <p:spPr>
          <a:xfrm>
            <a:off x="1671300"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55" name="타원 154"/>
          <p:cNvSpPr/>
          <p:nvPr/>
        </p:nvSpPr>
        <p:spPr>
          <a:xfrm>
            <a:off x="1839571" y="5333999"/>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56" name="타원 155"/>
          <p:cNvSpPr/>
          <p:nvPr/>
        </p:nvSpPr>
        <p:spPr>
          <a:xfrm>
            <a:off x="2086605" y="5333999"/>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57" name="타원 156"/>
          <p:cNvSpPr/>
          <p:nvPr/>
        </p:nvSpPr>
        <p:spPr>
          <a:xfrm>
            <a:off x="2254877"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58" name="타원 157"/>
          <p:cNvSpPr/>
          <p:nvPr/>
        </p:nvSpPr>
        <p:spPr>
          <a:xfrm>
            <a:off x="2423148"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59" name="타원 158"/>
          <p:cNvSpPr/>
          <p:nvPr/>
        </p:nvSpPr>
        <p:spPr>
          <a:xfrm>
            <a:off x="2591420" y="533399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60" name="타원 159"/>
          <p:cNvSpPr/>
          <p:nvPr/>
        </p:nvSpPr>
        <p:spPr>
          <a:xfrm>
            <a:off x="983890"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1152162"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1320433"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1488705"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1656976"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타원 164"/>
          <p:cNvSpPr/>
          <p:nvPr/>
        </p:nvSpPr>
        <p:spPr>
          <a:xfrm>
            <a:off x="1825248"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타원 165"/>
          <p:cNvSpPr/>
          <p:nvPr/>
        </p:nvSpPr>
        <p:spPr>
          <a:xfrm>
            <a:off x="1993520"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타원 166"/>
          <p:cNvSpPr/>
          <p:nvPr/>
        </p:nvSpPr>
        <p:spPr>
          <a:xfrm>
            <a:off x="2161791" y="4383726"/>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사다리꼴 167"/>
          <p:cNvSpPr/>
          <p:nvPr/>
        </p:nvSpPr>
        <p:spPr>
          <a:xfrm>
            <a:off x="1040964" y="3761729"/>
            <a:ext cx="1171316" cy="562318"/>
          </a:xfrm>
          <a:prstGeom prst="trapezoid">
            <a:avLst>
              <a:gd name="adj" fmla="val 5333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6417001" y="239514"/>
            <a:ext cx="2501006" cy="461665"/>
          </a:xfrm>
          <a:prstGeom prst="rect">
            <a:avLst/>
          </a:prstGeom>
        </p:spPr>
        <p:txBody>
          <a:bodyPr wrap="none">
            <a:spAutoFit/>
          </a:bodyPr>
          <a:lstStyle/>
          <a:p>
            <a:pPr lvl="1"/>
            <a:r>
              <a:rPr lang="en-US" altLang="ko-KR" sz="2400" dirty="0" smtClean="0"/>
              <a:t>“</a:t>
            </a:r>
            <a:r>
              <a:rPr lang="en-US" altLang="ko-KR" sz="2400" dirty="0" err="1" smtClean="0"/>
              <a:t>i</a:t>
            </a:r>
            <a:r>
              <a:rPr lang="en-US" altLang="ko-KR" sz="2400" dirty="0" smtClean="0"/>
              <a:t> </a:t>
            </a:r>
            <a:r>
              <a:rPr lang="en-US" altLang="ko-KR" sz="2400" dirty="0"/>
              <a:t>am </a:t>
            </a:r>
            <a:r>
              <a:rPr lang="en-US" altLang="ko-KR" sz="2400" dirty="0" err="1"/>
              <a:t>ami</a:t>
            </a:r>
            <a:r>
              <a:rPr lang="en-US" altLang="ko-KR" sz="2400" dirty="0"/>
              <a:t> </a:t>
            </a:r>
            <a:r>
              <a:rPr lang="en-US" altLang="ko-KR" sz="2400" dirty="0" err="1" smtClean="0"/>
              <a:t>ai</a:t>
            </a:r>
            <a:r>
              <a:rPr lang="en-US" altLang="ko-KR" sz="2400" dirty="0" smtClean="0"/>
              <a:t>”</a:t>
            </a:r>
            <a:endParaRPr lang="en-US" altLang="ko-KR" sz="2400" dirty="0"/>
          </a:p>
        </p:txBody>
      </p:sp>
      <p:sp>
        <p:nvSpPr>
          <p:cNvPr id="87" name="타원 86"/>
          <p:cNvSpPr/>
          <p:nvPr/>
        </p:nvSpPr>
        <p:spPr>
          <a:xfrm>
            <a:off x="4062139" y="263145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88" name="타원 87"/>
          <p:cNvSpPr/>
          <p:nvPr/>
        </p:nvSpPr>
        <p:spPr>
          <a:xfrm>
            <a:off x="4230411" y="263145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89" name="타원 88"/>
          <p:cNvSpPr/>
          <p:nvPr/>
        </p:nvSpPr>
        <p:spPr>
          <a:xfrm>
            <a:off x="4398682" y="263145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90" name="타원 89"/>
          <p:cNvSpPr/>
          <p:nvPr/>
        </p:nvSpPr>
        <p:spPr>
          <a:xfrm>
            <a:off x="4566954" y="2631455"/>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91" name="사다리꼴 90"/>
          <p:cNvSpPr/>
          <p:nvPr/>
        </p:nvSpPr>
        <p:spPr>
          <a:xfrm>
            <a:off x="3383676" y="3937960"/>
            <a:ext cx="2003605" cy="562318"/>
          </a:xfrm>
          <a:prstGeom prst="trapezoid">
            <a:avLst>
              <a:gd name="adj" fmla="val 6615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3330663"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93" name="타원 92"/>
          <p:cNvSpPr/>
          <p:nvPr/>
        </p:nvSpPr>
        <p:spPr>
          <a:xfrm>
            <a:off x="3498935"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94" name="타원 93"/>
          <p:cNvSpPr/>
          <p:nvPr/>
        </p:nvSpPr>
        <p:spPr>
          <a:xfrm>
            <a:off x="3667206"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95" name="타원 94"/>
          <p:cNvSpPr/>
          <p:nvPr/>
        </p:nvSpPr>
        <p:spPr>
          <a:xfrm>
            <a:off x="3835478" y="4532002"/>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96" name="타원 95"/>
          <p:cNvSpPr/>
          <p:nvPr/>
        </p:nvSpPr>
        <p:spPr>
          <a:xfrm>
            <a:off x="4084307" y="4532002"/>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97" name="타원 96"/>
          <p:cNvSpPr/>
          <p:nvPr/>
        </p:nvSpPr>
        <p:spPr>
          <a:xfrm>
            <a:off x="4252578"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98" name="타원 97"/>
          <p:cNvSpPr/>
          <p:nvPr/>
        </p:nvSpPr>
        <p:spPr>
          <a:xfrm>
            <a:off x="4420850"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99" name="타원 98"/>
          <p:cNvSpPr/>
          <p:nvPr/>
        </p:nvSpPr>
        <p:spPr>
          <a:xfrm>
            <a:off x="4589121"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00" name="타원 99"/>
          <p:cNvSpPr/>
          <p:nvPr/>
        </p:nvSpPr>
        <p:spPr>
          <a:xfrm>
            <a:off x="4836155"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01" name="타원 100"/>
          <p:cNvSpPr/>
          <p:nvPr/>
        </p:nvSpPr>
        <p:spPr>
          <a:xfrm>
            <a:off x="5004427"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02" name="타원 101"/>
          <p:cNvSpPr/>
          <p:nvPr/>
        </p:nvSpPr>
        <p:spPr>
          <a:xfrm>
            <a:off x="5172698" y="4532002"/>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03" name="타원 102"/>
          <p:cNvSpPr/>
          <p:nvPr/>
        </p:nvSpPr>
        <p:spPr>
          <a:xfrm>
            <a:off x="5340970" y="453200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04" name="타원 103"/>
          <p:cNvSpPr/>
          <p:nvPr/>
        </p:nvSpPr>
        <p:spPr>
          <a:xfrm>
            <a:off x="3733440"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p:cNvSpPr/>
          <p:nvPr/>
        </p:nvSpPr>
        <p:spPr>
          <a:xfrm>
            <a:off x="3901712"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타원 105"/>
          <p:cNvSpPr/>
          <p:nvPr/>
        </p:nvSpPr>
        <p:spPr>
          <a:xfrm>
            <a:off x="4069983"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타원 106"/>
          <p:cNvSpPr/>
          <p:nvPr/>
        </p:nvSpPr>
        <p:spPr>
          <a:xfrm>
            <a:off x="4238255"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타원 107"/>
          <p:cNvSpPr/>
          <p:nvPr/>
        </p:nvSpPr>
        <p:spPr>
          <a:xfrm>
            <a:off x="4406526"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타원 108"/>
          <p:cNvSpPr/>
          <p:nvPr/>
        </p:nvSpPr>
        <p:spPr>
          <a:xfrm>
            <a:off x="4574798"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타원 109"/>
          <p:cNvSpPr/>
          <p:nvPr/>
        </p:nvSpPr>
        <p:spPr>
          <a:xfrm>
            <a:off x="4743070"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타원 110"/>
          <p:cNvSpPr/>
          <p:nvPr/>
        </p:nvSpPr>
        <p:spPr>
          <a:xfrm>
            <a:off x="4911341" y="3581729"/>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사다리꼴 111"/>
          <p:cNvSpPr/>
          <p:nvPr/>
        </p:nvSpPr>
        <p:spPr>
          <a:xfrm>
            <a:off x="3790514" y="2959732"/>
            <a:ext cx="1171316" cy="562318"/>
          </a:xfrm>
          <a:prstGeom prst="trapezoid">
            <a:avLst>
              <a:gd name="adj" fmla="val 5333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타원 113"/>
          <p:cNvSpPr/>
          <p:nvPr/>
        </p:nvSpPr>
        <p:spPr>
          <a:xfrm>
            <a:off x="6796343" y="1829458"/>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15" name="타원 114"/>
          <p:cNvSpPr/>
          <p:nvPr/>
        </p:nvSpPr>
        <p:spPr>
          <a:xfrm>
            <a:off x="6964615" y="1829458"/>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16" name="타원 115"/>
          <p:cNvSpPr/>
          <p:nvPr/>
        </p:nvSpPr>
        <p:spPr>
          <a:xfrm>
            <a:off x="7132886" y="1829458"/>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17" name="타원 116"/>
          <p:cNvSpPr/>
          <p:nvPr/>
        </p:nvSpPr>
        <p:spPr>
          <a:xfrm>
            <a:off x="7301158" y="1829458"/>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18" name="사다리꼴 117"/>
          <p:cNvSpPr/>
          <p:nvPr/>
        </p:nvSpPr>
        <p:spPr>
          <a:xfrm>
            <a:off x="6117880" y="3135963"/>
            <a:ext cx="2003605" cy="562318"/>
          </a:xfrm>
          <a:prstGeom prst="trapezoid">
            <a:avLst>
              <a:gd name="adj" fmla="val 6615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타원 118"/>
          <p:cNvSpPr/>
          <p:nvPr/>
        </p:nvSpPr>
        <p:spPr>
          <a:xfrm>
            <a:off x="6064867" y="3730005"/>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20" name="타원 119"/>
          <p:cNvSpPr/>
          <p:nvPr/>
        </p:nvSpPr>
        <p:spPr>
          <a:xfrm>
            <a:off x="6233139"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21" name="타원 120"/>
          <p:cNvSpPr/>
          <p:nvPr/>
        </p:nvSpPr>
        <p:spPr>
          <a:xfrm>
            <a:off x="6401410"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22" name="타원 121"/>
          <p:cNvSpPr/>
          <p:nvPr/>
        </p:nvSpPr>
        <p:spPr>
          <a:xfrm>
            <a:off x="6569682"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23" name="타원 122"/>
          <p:cNvSpPr/>
          <p:nvPr/>
        </p:nvSpPr>
        <p:spPr>
          <a:xfrm>
            <a:off x="6818511"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24" name="타원 123"/>
          <p:cNvSpPr/>
          <p:nvPr/>
        </p:nvSpPr>
        <p:spPr>
          <a:xfrm>
            <a:off x="6986782"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25" name="타원 124"/>
          <p:cNvSpPr/>
          <p:nvPr/>
        </p:nvSpPr>
        <p:spPr>
          <a:xfrm>
            <a:off x="7155054" y="3730005"/>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26" name="타원 125"/>
          <p:cNvSpPr/>
          <p:nvPr/>
        </p:nvSpPr>
        <p:spPr>
          <a:xfrm>
            <a:off x="7323325"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27" name="타원 126"/>
          <p:cNvSpPr/>
          <p:nvPr/>
        </p:nvSpPr>
        <p:spPr>
          <a:xfrm>
            <a:off x="7570359"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28" name="타원 127"/>
          <p:cNvSpPr/>
          <p:nvPr/>
        </p:nvSpPr>
        <p:spPr>
          <a:xfrm>
            <a:off x="7738631"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29" name="타원 128"/>
          <p:cNvSpPr/>
          <p:nvPr/>
        </p:nvSpPr>
        <p:spPr>
          <a:xfrm>
            <a:off x="7906902" y="3730005"/>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30" name="타원 129"/>
          <p:cNvSpPr/>
          <p:nvPr/>
        </p:nvSpPr>
        <p:spPr>
          <a:xfrm>
            <a:off x="8075174" y="3730005"/>
            <a:ext cx="125674" cy="296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700" dirty="0" smtClean="0">
                <a:effectLst>
                  <a:outerShdw blurRad="38100" dist="38100" dir="2700000" algn="tl">
                    <a:srgbClr val="000000">
                      <a:alpha val="43137"/>
                    </a:srgbClr>
                  </a:outerShdw>
                </a:effectLst>
              </a:rPr>
              <a:t>‘ ‘</a:t>
            </a:r>
            <a:endParaRPr lang="ko-KR" altLang="en-US" sz="700" dirty="0">
              <a:effectLst>
                <a:outerShdw blurRad="38100" dist="38100" dir="2700000" algn="tl">
                  <a:srgbClr val="000000">
                    <a:alpha val="43137"/>
                  </a:srgbClr>
                </a:outerShdw>
              </a:effectLst>
            </a:endParaRPr>
          </a:p>
        </p:txBody>
      </p:sp>
      <p:sp>
        <p:nvSpPr>
          <p:cNvPr id="131" name="타원 130"/>
          <p:cNvSpPr/>
          <p:nvPr/>
        </p:nvSpPr>
        <p:spPr>
          <a:xfrm>
            <a:off x="6467644"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타원 131"/>
          <p:cNvSpPr/>
          <p:nvPr/>
        </p:nvSpPr>
        <p:spPr>
          <a:xfrm>
            <a:off x="6635916"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타원 132"/>
          <p:cNvSpPr/>
          <p:nvPr/>
        </p:nvSpPr>
        <p:spPr>
          <a:xfrm>
            <a:off x="6804187"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타원 133"/>
          <p:cNvSpPr/>
          <p:nvPr/>
        </p:nvSpPr>
        <p:spPr>
          <a:xfrm>
            <a:off x="6972459"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타원 134"/>
          <p:cNvSpPr/>
          <p:nvPr/>
        </p:nvSpPr>
        <p:spPr>
          <a:xfrm>
            <a:off x="7140730"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타원 135"/>
          <p:cNvSpPr/>
          <p:nvPr/>
        </p:nvSpPr>
        <p:spPr>
          <a:xfrm>
            <a:off x="7309002"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타원 136"/>
          <p:cNvSpPr/>
          <p:nvPr/>
        </p:nvSpPr>
        <p:spPr>
          <a:xfrm>
            <a:off x="7477274"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타원 137"/>
          <p:cNvSpPr/>
          <p:nvPr/>
        </p:nvSpPr>
        <p:spPr>
          <a:xfrm>
            <a:off x="7645545" y="2779732"/>
            <a:ext cx="125674" cy="296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사다리꼴 138"/>
          <p:cNvSpPr/>
          <p:nvPr/>
        </p:nvSpPr>
        <p:spPr>
          <a:xfrm>
            <a:off x="6524718" y="2157735"/>
            <a:ext cx="1171316" cy="562318"/>
          </a:xfrm>
          <a:prstGeom prst="trapezoid">
            <a:avLst>
              <a:gd name="adj" fmla="val 5333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구부러진 연결선 11"/>
          <p:cNvCxnSpPr>
            <a:stCxn id="160" idx="0"/>
            <a:endCxn id="104" idx="4"/>
          </p:cNvCxnSpPr>
          <p:nvPr/>
        </p:nvCxnSpPr>
        <p:spPr>
          <a:xfrm rot="5400000" flipH="1" flipV="1">
            <a:off x="2168780" y="2756229"/>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구부러진 연결선 13"/>
          <p:cNvCxnSpPr>
            <a:stCxn id="161" idx="0"/>
            <a:endCxn id="104" idx="4"/>
          </p:cNvCxnSpPr>
          <p:nvPr/>
        </p:nvCxnSpPr>
        <p:spPr>
          <a:xfrm rot="5400000" flipH="1" flipV="1">
            <a:off x="2252916" y="2840365"/>
            <a:ext cx="505444" cy="25812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구부러진 연결선 16"/>
          <p:cNvCxnSpPr>
            <a:stCxn id="162" idx="0"/>
            <a:endCxn id="104" idx="4"/>
          </p:cNvCxnSpPr>
          <p:nvPr/>
        </p:nvCxnSpPr>
        <p:spPr>
          <a:xfrm rot="5400000" flipH="1" flipV="1">
            <a:off x="2337051" y="2924501"/>
            <a:ext cx="505444" cy="24130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구부러진 연결선 18"/>
          <p:cNvCxnSpPr>
            <a:stCxn id="163" idx="0"/>
            <a:endCxn id="104" idx="4"/>
          </p:cNvCxnSpPr>
          <p:nvPr/>
        </p:nvCxnSpPr>
        <p:spPr>
          <a:xfrm rot="5400000" flipH="1" flipV="1">
            <a:off x="2421187" y="3008637"/>
            <a:ext cx="505444" cy="22447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구부러진 연결선 21"/>
          <p:cNvCxnSpPr>
            <a:stCxn id="164" idx="0"/>
            <a:endCxn id="104" idx="4"/>
          </p:cNvCxnSpPr>
          <p:nvPr/>
        </p:nvCxnSpPr>
        <p:spPr>
          <a:xfrm rot="5400000" flipH="1" flipV="1">
            <a:off x="2505323" y="3092772"/>
            <a:ext cx="505444" cy="20764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구부러진 연결선 24"/>
          <p:cNvCxnSpPr>
            <a:stCxn id="165" idx="0"/>
            <a:endCxn id="104" idx="4"/>
          </p:cNvCxnSpPr>
          <p:nvPr/>
        </p:nvCxnSpPr>
        <p:spPr>
          <a:xfrm rot="5400000" flipH="1" flipV="1">
            <a:off x="2589459" y="3176908"/>
            <a:ext cx="505444" cy="19081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구부러진 연결선 28"/>
          <p:cNvCxnSpPr>
            <a:stCxn id="166" idx="0"/>
            <a:endCxn id="104" idx="4"/>
          </p:cNvCxnSpPr>
          <p:nvPr/>
        </p:nvCxnSpPr>
        <p:spPr>
          <a:xfrm rot="5400000" flipH="1" flipV="1">
            <a:off x="2673595" y="3261044"/>
            <a:ext cx="505444" cy="17399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구부러진 연결선 139"/>
          <p:cNvCxnSpPr>
            <a:stCxn id="167" idx="0"/>
            <a:endCxn id="104" idx="4"/>
          </p:cNvCxnSpPr>
          <p:nvPr/>
        </p:nvCxnSpPr>
        <p:spPr>
          <a:xfrm rot="5400000" flipH="1" flipV="1">
            <a:off x="2757730" y="3345180"/>
            <a:ext cx="505444" cy="15716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구부러진 연결선 141"/>
          <p:cNvCxnSpPr>
            <a:stCxn id="160" idx="0"/>
            <a:endCxn id="111" idx="4"/>
          </p:cNvCxnSpPr>
          <p:nvPr/>
        </p:nvCxnSpPr>
        <p:spPr>
          <a:xfrm rot="5400000" flipH="1" flipV="1">
            <a:off x="2757730" y="2167279"/>
            <a:ext cx="505444" cy="39274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구부러진 연결선 143"/>
          <p:cNvCxnSpPr>
            <a:stCxn id="161" idx="0"/>
            <a:endCxn id="111" idx="4"/>
          </p:cNvCxnSpPr>
          <p:nvPr/>
        </p:nvCxnSpPr>
        <p:spPr>
          <a:xfrm rot="5400000" flipH="1" flipV="1">
            <a:off x="2841866" y="2251415"/>
            <a:ext cx="505444" cy="37591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구부러진 연결선 145"/>
          <p:cNvCxnSpPr>
            <a:stCxn id="162" idx="0"/>
            <a:endCxn id="111" idx="4"/>
          </p:cNvCxnSpPr>
          <p:nvPr/>
        </p:nvCxnSpPr>
        <p:spPr>
          <a:xfrm rot="5400000" flipH="1" flipV="1">
            <a:off x="2926002" y="2335550"/>
            <a:ext cx="505444" cy="359090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구부러진 연결선 170"/>
          <p:cNvCxnSpPr>
            <a:stCxn id="163" idx="0"/>
            <a:endCxn id="111" idx="4"/>
          </p:cNvCxnSpPr>
          <p:nvPr/>
        </p:nvCxnSpPr>
        <p:spPr>
          <a:xfrm rot="5400000" flipH="1" flipV="1">
            <a:off x="3010138" y="2419686"/>
            <a:ext cx="505444" cy="34226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구부러진 연결선 172"/>
          <p:cNvCxnSpPr>
            <a:stCxn id="164" idx="0"/>
            <a:endCxn id="111" idx="4"/>
          </p:cNvCxnSpPr>
          <p:nvPr/>
        </p:nvCxnSpPr>
        <p:spPr>
          <a:xfrm rot="5400000" flipH="1" flipV="1">
            <a:off x="3094273" y="2503822"/>
            <a:ext cx="505444" cy="32543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구부러진 연결선 174"/>
          <p:cNvCxnSpPr>
            <a:stCxn id="165" idx="0"/>
            <a:endCxn id="111" idx="4"/>
          </p:cNvCxnSpPr>
          <p:nvPr/>
        </p:nvCxnSpPr>
        <p:spPr>
          <a:xfrm rot="5400000" flipH="1" flipV="1">
            <a:off x="3178409" y="2587958"/>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구부러진 연결선 177"/>
          <p:cNvCxnSpPr>
            <a:stCxn id="166" idx="0"/>
            <a:endCxn id="111" idx="4"/>
          </p:cNvCxnSpPr>
          <p:nvPr/>
        </p:nvCxnSpPr>
        <p:spPr>
          <a:xfrm rot="5400000" flipH="1" flipV="1">
            <a:off x="3262545" y="2672094"/>
            <a:ext cx="505444" cy="29178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구부러진 연결선 179"/>
          <p:cNvCxnSpPr>
            <a:stCxn id="167" idx="0"/>
            <a:endCxn id="111" idx="4"/>
          </p:cNvCxnSpPr>
          <p:nvPr/>
        </p:nvCxnSpPr>
        <p:spPr>
          <a:xfrm rot="5400000" flipH="1" flipV="1">
            <a:off x="3346681" y="2756229"/>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구부러진 연결선 181"/>
          <p:cNvCxnSpPr>
            <a:stCxn id="160" idx="0"/>
            <a:endCxn id="105" idx="4"/>
          </p:cNvCxnSpPr>
          <p:nvPr/>
        </p:nvCxnSpPr>
        <p:spPr>
          <a:xfrm rot="5400000" flipH="1" flipV="1">
            <a:off x="2252916" y="2672093"/>
            <a:ext cx="505444" cy="29178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구부러진 연결선 190"/>
          <p:cNvCxnSpPr>
            <a:stCxn id="161" idx="0"/>
            <a:endCxn id="105" idx="4"/>
          </p:cNvCxnSpPr>
          <p:nvPr/>
        </p:nvCxnSpPr>
        <p:spPr>
          <a:xfrm rot="5400000" flipH="1" flipV="1">
            <a:off x="2337052" y="2756229"/>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구부러진 연결선 191"/>
          <p:cNvCxnSpPr>
            <a:stCxn id="162" idx="0"/>
            <a:endCxn id="105" idx="4"/>
          </p:cNvCxnSpPr>
          <p:nvPr/>
        </p:nvCxnSpPr>
        <p:spPr>
          <a:xfrm rot="5400000" flipH="1" flipV="1">
            <a:off x="2421187" y="2840365"/>
            <a:ext cx="505444" cy="258127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구부러진 연결선 194"/>
          <p:cNvCxnSpPr>
            <a:stCxn id="163" idx="0"/>
            <a:endCxn id="105" idx="4"/>
          </p:cNvCxnSpPr>
          <p:nvPr/>
        </p:nvCxnSpPr>
        <p:spPr>
          <a:xfrm rot="5400000" flipH="1" flipV="1">
            <a:off x="2505323" y="2924501"/>
            <a:ext cx="505444" cy="24130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구부러진 연결선 197"/>
          <p:cNvCxnSpPr>
            <a:stCxn id="164" idx="0"/>
            <a:endCxn id="105" idx="4"/>
          </p:cNvCxnSpPr>
          <p:nvPr/>
        </p:nvCxnSpPr>
        <p:spPr>
          <a:xfrm rot="5400000" flipH="1" flipV="1">
            <a:off x="2589459" y="3008636"/>
            <a:ext cx="505444" cy="2244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구부러진 연결선 200"/>
          <p:cNvCxnSpPr>
            <a:stCxn id="165" idx="0"/>
            <a:endCxn id="105" idx="4"/>
          </p:cNvCxnSpPr>
          <p:nvPr/>
        </p:nvCxnSpPr>
        <p:spPr>
          <a:xfrm rot="5400000" flipH="1" flipV="1">
            <a:off x="2673595" y="3092772"/>
            <a:ext cx="505444" cy="20764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구부러진 연결선 203"/>
          <p:cNvCxnSpPr>
            <a:stCxn id="166" idx="0"/>
            <a:endCxn id="105" idx="4"/>
          </p:cNvCxnSpPr>
          <p:nvPr/>
        </p:nvCxnSpPr>
        <p:spPr>
          <a:xfrm rot="5400000" flipH="1" flipV="1">
            <a:off x="2757731" y="3176908"/>
            <a:ext cx="505444" cy="19081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구부러진 연결선 206"/>
          <p:cNvCxnSpPr>
            <a:stCxn id="167" idx="0"/>
            <a:endCxn id="105" idx="4"/>
          </p:cNvCxnSpPr>
          <p:nvPr/>
        </p:nvCxnSpPr>
        <p:spPr>
          <a:xfrm rot="5400000" flipH="1" flipV="1">
            <a:off x="2841866" y="3261044"/>
            <a:ext cx="505444" cy="17399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구부러진 연결선 210"/>
          <p:cNvCxnSpPr>
            <a:stCxn id="160" idx="0"/>
            <a:endCxn id="106" idx="4"/>
          </p:cNvCxnSpPr>
          <p:nvPr/>
        </p:nvCxnSpPr>
        <p:spPr>
          <a:xfrm rot="5400000" flipH="1" flipV="1">
            <a:off x="2337051" y="2587958"/>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구부러진 연결선 211"/>
          <p:cNvCxnSpPr>
            <a:stCxn id="162" idx="0"/>
            <a:endCxn id="106" idx="4"/>
          </p:cNvCxnSpPr>
          <p:nvPr/>
        </p:nvCxnSpPr>
        <p:spPr>
          <a:xfrm rot="5400000" flipH="1" flipV="1">
            <a:off x="2505323" y="2756229"/>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구부러진 연결선 212"/>
          <p:cNvCxnSpPr>
            <a:stCxn id="165" idx="0"/>
            <a:endCxn id="106" idx="4"/>
          </p:cNvCxnSpPr>
          <p:nvPr/>
        </p:nvCxnSpPr>
        <p:spPr>
          <a:xfrm rot="5400000" flipH="1" flipV="1">
            <a:off x="2757730" y="3008637"/>
            <a:ext cx="505444" cy="22447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구부러진 연결선 213"/>
          <p:cNvCxnSpPr>
            <a:stCxn id="161" idx="0"/>
            <a:endCxn id="106" idx="4"/>
          </p:cNvCxnSpPr>
          <p:nvPr/>
        </p:nvCxnSpPr>
        <p:spPr>
          <a:xfrm rot="5400000" flipH="1" flipV="1">
            <a:off x="2421187" y="2672094"/>
            <a:ext cx="505444" cy="29178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구부러진 연결선 214"/>
          <p:cNvCxnSpPr>
            <a:stCxn id="162" idx="0"/>
            <a:endCxn id="106" idx="4"/>
          </p:cNvCxnSpPr>
          <p:nvPr/>
        </p:nvCxnSpPr>
        <p:spPr>
          <a:xfrm rot="5400000" flipH="1" flipV="1">
            <a:off x="2505323" y="2756229"/>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구부러진 연결선 215"/>
          <p:cNvCxnSpPr>
            <a:stCxn id="164" idx="0"/>
            <a:endCxn id="106" idx="4"/>
          </p:cNvCxnSpPr>
          <p:nvPr/>
        </p:nvCxnSpPr>
        <p:spPr>
          <a:xfrm rot="5400000" flipH="1" flipV="1">
            <a:off x="2673594" y="2924501"/>
            <a:ext cx="505444" cy="24130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구부러진 연결선 216"/>
          <p:cNvCxnSpPr>
            <a:stCxn id="167" idx="0"/>
            <a:endCxn id="106" idx="4"/>
          </p:cNvCxnSpPr>
          <p:nvPr/>
        </p:nvCxnSpPr>
        <p:spPr>
          <a:xfrm rot="5400000" flipH="1" flipV="1">
            <a:off x="2926002" y="3176908"/>
            <a:ext cx="505444" cy="19081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구부러진 연결선 217"/>
          <p:cNvCxnSpPr>
            <a:stCxn id="166" idx="0"/>
            <a:endCxn id="106" idx="4"/>
          </p:cNvCxnSpPr>
          <p:nvPr/>
        </p:nvCxnSpPr>
        <p:spPr>
          <a:xfrm rot="5400000" flipH="1" flipV="1">
            <a:off x="2841866" y="3092773"/>
            <a:ext cx="505444" cy="207646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구부러진 연결선 236"/>
          <p:cNvCxnSpPr/>
          <p:nvPr/>
        </p:nvCxnSpPr>
        <p:spPr>
          <a:xfrm rot="5400000" flipH="1" flipV="1">
            <a:off x="2670780" y="2756227"/>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구부러진 연결선 237"/>
          <p:cNvCxnSpPr/>
          <p:nvPr/>
        </p:nvCxnSpPr>
        <p:spPr>
          <a:xfrm rot="5400000" flipH="1" flipV="1">
            <a:off x="2754916" y="2840363"/>
            <a:ext cx="505444" cy="25812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구부러진 연결선 238"/>
          <p:cNvCxnSpPr/>
          <p:nvPr/>
        </p:nvCxnSpPr>
        <p:spPr>
          <a:xfrm rot="5400000" flipH="1" flipV="1">
            <a:off x="2839051" y="2924499"/>
            <a:ext cx="505444" cy="24130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구부러진 연결선 239"/>
          <p:cNvCxnSpPr/>
          <p:nvPr/>
        </p:nvCxnSpPr>
        <p:spPr>
          <a:xfrm rot="5400000" flipH="1" flipV="1">
            <a:off x="2923187" y="3008635"/>
            <a:ext cx="505444" cy="22447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구부러진 연결선 240"/>
          <p:cNvCxnSpPr>
            <a:stCxn id="167" idx="0"/>
            <a:endCxn id="107" idx="4"/>
          </p:cNvCxnSpPr>
          <p:nvPr/>
        </p:nvCxnSpPr>
        <p:spPr>
          <a:xfrm rot="5400000" flipH="1" flipV="1">
            <a:off x="3010138" y="3092772"/>
            <a:ext cx="505444" cy="20764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구부러진 연결선 241"/>
          <p:cNvCxnSpPr>
            <a:stCxn id="162" idx="0"/>
            <a:endCxn id="107" idx="4"/>
          </p:cNvCxnSpPr>
          <p:nvPr/>
        </p:nvCxnSpPr>
        <p:spPr>
          <a:xfrm rot="5400000" flipH="1" flipV="1">
            <a:off x="2589459" y="2672093"/>
            <a:ext cx="505444" cy="29178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구부러진 연결선 242"/>
          <p:cNvCxnSpPr>
            <a:stCxn id="160" idx="0"/>
            <a:endCxn id="107" idx="4"/>
          </p:cNvCxnSpPr>
          <p:nvPr/>
        </p:nvCxnSpPr>
        <p:spPr>
          <a:xfrm rot="5400000" flipH="1" flipV="1">
            <a:off x="2421187" y="2503822"/>
            <a:ext cx="505444" cy="32543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구부러진 연결선 243"/>
          <p:cNvCxnSpPr>
            <a:stCxn id="161" idx="0"/>
            <a:endCxn id="107" idx="4"/>
          </p:cNvCxnSpPr>
          <p:nvPr/>
        </p:nvCxnSpPr>
        <p:spPr>
          <a:xfrm rot="5400000" flipH="1" flipV="1">
            <a:off x="2505323" y="2587958"/>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구부러진 연결선 260"/>
          <p:cNvCxnSpPr/>
          <p:nvPr/>
        </p:nvCxnSpPr>
        <p:spPr>
          <a:xfrm rot="5400000" flipH="1" flipV="1">
            <a:off x="2841866" y="2746398"/>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구부러진 연결선 261"/>
          <p:cNvCxnSpPr/>
          <p:nvPr/>
        </p:nvCxnSpPr>
        <p:spPr>
          <a:xfrm rot="5400000" flipH="1" flipV="1">
            <a:off x="2926002" y="2830534"/>
            <a:ext cx="505444" cy="25812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구부러진 연결선 262"/>
          <p:cNvCxnSpPr/>
          <p:nvPr/>
        </p:nvCxnSpPr>
        <p:spPr>
          <a:xfrm rot="5400000" flipH="1" flipV="1">
            <a:off x="3010137" y="2914670"/>
            <a:ext cx="505444" cy="24130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구부러진 연결선 263"/>
          <p:cNvCxnSpPr/>
          <p:nvPr/>
        </p:nvCxnSpPr>
        <p:spPr>
          <a:xfrm rot="5400000" flipH="1" flipV="1">
            <a:off x="3094273" y="2998806"/>
            <a:ext cx="505444" cy="22447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구부러진 연결선 264"/>
          <p:cNvCxnSpPr>
            <a:stCxn id="160" idx="0"/>
            <a:endCxn id="108" idx="4"/>
          </p:cNvCxnSpPr>
          <p:nvPr/>
        </p:nvCxnSpPr>
        <p:spPr>
          <a:xfrm rot="5400000" flipH="1" flipV="1">
            <a:off x="2505323" y="2419686"/>
            <a:ext cx="505444" cy="34226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구부러진 연결선 265"/>
          <p:cNvCxnSpPr>
            <a:stCxn id="161" idx="0"/>
            <a:endCxn id="108" idx="4"/>
          </p:cNvCxnSpPr>
          <p:nvPr/>
        </p:nvCxnSpPr>
        <p:spPr>
          <a:xfrm rot="5400000" flipH="1" flipV="1">
            <a:off x="2589459" y="2503822"/>
            <a:ext cx="505444" cy="32543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구부러진 연결선 266"/>
          <p:cNvCxnSpPr>
            <a:stCxn id="162" idx="0"/>
            <a:endCxn id="108" idx="4"/>
          </p:cNvCxnSpPr>
          <p:nvPr/>
        </p:nvCxnSpPr>
        <p:spPr>
          <a:xfrm rot="5400000" flipH="1" flipV="1">
            <a:off x="2673594" y="2587958"/>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구부러진 연결선 267"/>
          <p:cNvCxnSpPr>
            <a:stCxn id="163" idx="0"/>
            <a:endCxn id="108" idx="4"/>
          </p:cNvCxnSpPr>
          <p:nvPr/>
        </p:nvCxnSpPr>
        <p:spPr>
          <a:xfrm rot="5400000" flipH="1" flipV="1">
            <a:off x="2757730" y="2672094"/>
            <a:ext cx="505444" cy="29178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구부러진 연결선 268"/>
          <p:cNvCxnSpPr/>
          <p:nvPr/>
        </p:nvCxnSpPr>
        <p:spPr>
          <a:xfrm rot="5400000" flipH="1" flipV="1">
            <a:off x="2926002" y="2662262"/>
            <a:ext cx="505444" cy="29178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구부러진 연결선 269"/>
          <p:cNvCxnSpPr/>
          <p:nvPr/>
        </p:nvCxnSpPr>
        <p:spPr>
          <a:xfrm rot="5400000" flipH="1" flipV="1">
            <a:off x="3010138" y="2746398"/>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구부러진 연결선 270"/>
          <p:cNvCxnSpPr/>
          <p:nvPr/>
        </p:nvCxnSpPr>
        <p:spPr>
          <a:xfrm rot="5400000" flipH="1" flipV="1">
            <a:off x="3094273" y="2830534"/>
            <a:ext cx="505444" cy="258127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구부러진 연결선 271"/>
          <p:cNvCxnSpPr/>
          <p:nvPr/>
        </p:nvCxnSpPr>
        <p:spPr>
          <a:xfrm rot="5400000" flipH="1" flipV="1">
            <a:off x="3178409" y="2914670"/>
            <a:ext cx="505444" cy="24130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구부러진 연결선 272"/>
          <p:cNvCxnSpPr>
            <a:stCxn id="160" idx="0"/>
            <a:endCxn id="109" idx="4"/>
          </p:cNvCxnSpPr>
          <p:nvPr/>
        </p:nvCxnSpPr>
        <p:spPr>
          <a:xfrm rot="5400000" flipH="1" flipV="1">
            <a:off x="2589459" y="2335550"/>
            <a:ext cx="505444" cy="359090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구부러진 연결선 273"/>
          <p:cNvCxnSpPr>
            <a:stCxn id="161" idx="0"/>
            <a:endCxn id="109" idx="4"/>
          </p:cNvCxnSpPr>
          <p:nvPr/>
        </p:nvCxnSpPr>
        <p:spPr>
          <a:xfrm rot="5400000" flipH="1" flipV="1">
            <a:off x="2673595" y="2419686"/>
            <a:ext cx="505444" cy="34226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구부러진 연결선 274"/>
          <p:cNvCxnSpPr>
            <a:stCxn id="162" idx="0"/>
            <a:endCxn id="109" idx="4"/>
          </p:cNvCxnSpPr>
          <p:nvPr/>
        </p:nvCxnSpPr>
        <p:spPr>
          <a:xfrm rot="5400000" flipH="1" flipV="1">
            <a:off x="2757730" y="2503822"/>
            <a:ext cx="505444" cy="32543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구부러진 연결선 275"/>
          <p:cNvCxnSpPr>
            <a:stCxn id="163" idx="0"/>
            <a:endCxn id="109" idx="4"/>
          </p:cNvCxnSpPr>
          <p:nvPr/>
        </p:nvCxnSpPr>
        <p:spPr>
          <a:xfrm rot="5400000" flipH="1" flipV="1">
            <a:off x="2841866" y="2587958"/>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구부러진 연결선 276"/>
          <p:cNvCxnSpPr/>
          <p:nvPr/>
        </p:nvCxnSpPr>
        <p:spPr>
          <a:xfrm rot="5400000" flipH="1" flipV="1">
            <a:off x="3010137" y="2578127"/>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구부러진 연결선 277"/>
          <p:cNvCxnSpPr/>
          <p:nvPr/>
        </p:nvCxnSpPr>
        <p:spPr>
          <a:xfrm rot="5400000" flipH="1" flipV="1">
            <a:off x="3178409" y="2746398"/>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구부러진 연결선 278"/>
          <p:cNvCxnSpPr>
            <a:stCxn id="161" idx="0"/>
            <a:endCxn id="110" idx="4"/>
          </p:cNvCxnSpPr>
          <p:nvPr/>
        </p:nvCxnSpPr>
        <p:spPr>
          <a:xfrm rot="5400000" flipH="1" flipV="1">
            <a:off x="2757731" y="2335550"/>
            <a:ext cx="505444" cy="359090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구부러진 연결선 279"/>
          <p:cNvCxnSpPr/>
          <p:nvPr/>
        </p:nvCxnSpPr>
        <p:spPr>
          <a:xfrm rot="5400000" flipH="1" flipV="1">
            <a:off x="3094273" y="2662263"/>
            <a:ext cx="505444" cy="29178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구부러진 연결선 280"/>
          <p:cNvCxnSpPr/>
          <p:nvPr/>
        </p:nvCxnSpPr>
        <p:spPr>
          <a:xfrm rot="5400000" flipH="1" flipV="1">
            <a:off x="3178409" y="2746398"/>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구부러진 연결선 281"/>
          <p:cNvCxnSpPr>
            <a:stCxn id="160" idx="0"/>
            <a:endCxn id="110" idx="4"/>
          </p:cNvCxnSpPr>
          <p:nvPr/>
        </p:nvCxnSpPr>
        <p:spPr>
          <a:xfrm rot="5400000" flipH="1" flipV="1">
            <a:off x="2673595" y="2251414"/>
            <a:ext cx="505444" cy="37591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구부러진 연결선 282"/>
          <p:cNvCxnSpPr>
            <a:stCxn id="163" idx="0"/>
            <a:endCxn id="110" idx="4"/>
          </p:cNvCxnSpPr>
          <p:nvPr/>
        </p:nvCxnSpPr>
        <p:spPr>
          <a:xfrm rot="5400000" flipH="1" flipV="1">
            <a:off x="2926002" y="2503822"/>
            <a:ext cx="505444" cy="32543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구부러진 연결선 283"/>
          <p:cNvCxnSpPr>
            <a:stCxn id="162" idx="0"/>
            <a:endCxn id="110" idx="4"/>
          </p:cNvCxnSpPr>
          <p:nvPr/>
        </p:nvCxnSpPr>
        <p:spPr>
          <a:xfrm rot="5400000" flipH="1" flipV="1">
            <a:off x="2841866" y="2419686"/>
            <a:ext cx="505444" cy="34226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구부러진 연결선 378"/>
          <p:cNvCxnSpPr/>
          <p:nvPr/>
        </p:nvCxnSpPr>
        <p:spPr>
          <a:xfrm rot="5400000" flipH="1" flipV="1">
            <a:off x="4912568" y="1944401"/>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0" name="구부러진 연결선 379"/>
          <p:cNvCxnSpPr/>
          <p:nvPr/>
        </p:nvCxnSpPr>
        <p:spPr>
          <a:xfrm rot="5400000" flipH="1" flipV="1">
            <a:off x="4996704" y="2028537"/>
            <a:ext cx="505444" cy="25812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1" name="구부러진 연결선 380"/>
          <p:cNvCxnSpPr/>
          <p:nvPr/>
        </p:nvCxnSpPr>
        <p:spPr>
          <a:xfrm rot="5400000" flipH="1" flipV="1">
            <a:off x="5080839" y="2112673"/>
            <a:ext cx="505444" cy="24130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구부러진 연결선 381"/>
          <p:cNvCxnSpPr/>
          <p:nvPr/>
        </p:nvCxnSpPr>
        <p:spPr>
          <a:xfrm rot="5400000" flipH="1" flipV="1">
            <a:off x="5164975" y="2196809"/>
            <a:ext cx="505444" cy="22447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3" name="구부러진 연결선 382"/>
          <p:cNvCxnSpPr/>
          <p:nvPr/>
        </p:nvCxnSpPr>
        <p:spPr>
          <a:xfrm rot="5400000" flipH="1" flipV="1">
            <a:off x="5249111" y="2280944"/>
            <a:ext cx="505444" cy="20764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4" name="구부러진 연결선 383"/>
          <p:cNvCxnSpPr/>
          <p:nvPr/>
        </p:nvCxnSpPr>
        <p:spPr>
          <a:xfrm rot="5400000" flipH="1" flipV="1">
            <a:off x="5333247" y="2365080"/>
            <a:ext cx="505444" cy="19081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구부러진 연결선 384"/>
          <p:cNvCxnSpPr/>
          <p:nvPr/>
        </p:nvCxnSpPr>
        <p:spPr>
          <a:xfrm rot="5400000" flipH="1" flipV="1">
            <a:off x="5417383" y="2449216"/>
            <a:ext cx="505444" cy="17399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6" name="구부러진 연결선 385"/>
          <p:cNvCxnSpPr/>
          <p:nvPr/>
        </p:nvCxnSpPr>
        <p:spPr>
          <a:xfrm rot="5400000" flipH="1" flipV="1">
            <a:off x="5501518" y="2533352"/>
            <a:ext cx="505444" cy="15716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7" name="구부러진 연결선 386"/>
          <p:cNvCxnSpPr/>
          <p:nvPr/>
        </p:nvCxnSpPr>
        <p:spPr>
          <a:xfrm rot="5400000" flipH="1" flipV="1">
            <a:off x="5501518" y="1355451"/>
            <a:ext cx="505444" cy="39274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구부러진 연결선 387"/>
          <p:cNvCxnSpPr/>
          <p:nvPr/>
        </p:nvCxnSpPr>
        <p:spPr>
          <a:xfrm rot="5400000" flipH="1" flipV="1">
            <a:off x="5585654" y="1439587"/>
            <a:ext cx="505444" cy="37591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구부러진 연결선 388"/>
          <p:cNvCxnSpPr/>
          <p:nvPr/>
        </p:nvCxnSpPr>
        <p:spPr>
          <a:xfrm rot="5400000" flipH="1" flipV="1">
            <a:off x="5669790" y="1523722"/>
            <a:ext cx="505444" cy="359090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구부러진 연결선 389"/>
          <p:cNvCxnSpPr/>
          <p:nvPr/>
        </p:nvCxnSpPr>
        <p:spPr>
          <a:xfrm rot="5400000" flipH="1" flipV="1">
            <a:off x="5753926" y="1607858"/>
            <a:ext cx="505444" cy="34226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구부러진 연결선 390"/>
          <p:cNvCxnSpPr/>
          <p:nvPr/>
        </p:nvCxnSpPr>
        <p:spPr>
          <a:xfrm rot="5400000" flipH="1" flipV="1">
            <a:off x="5838061" y="1691994"/>
            <a:ext cx="505444" cy="32543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2" name="구부러진 연결선 391"/>
          <p:cNvCxnSpPr/>
          <p:nvPr/>
        </p:nvCxnSpPr>
        <p:spPr>
          <a:xfrm rot="5400000" flipH="1" flipV="1">
            <a:off x="5922197" y="1776130"/>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구부러진 연결선 392"/>
          <p:cNvCxnSpPr/>
          <p:nvPr/>
        </p:nvCxnSpPr>
        <p:spPr>
          <a:xfrm rot="5400000" flipH="1" flipV="1">
            <a:off x="6006333" y="1860266"/>
            <a:ext cx="505444" cy="29178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4" name="구부러진 연결선 393"/>
          <p:cNvCxnSpPr/>
          <p:nvPr/>
        </p:nvCxnSpPr>
        <p:spPr>
          <a:xfrm rot="5400000" flipH="1" flipV="1">
            <a:off x="6090469" y="1944401"/>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5" name="구부러진 연결선 394"/>
          <p:cNvCxnSpPr/>
          <p:nvPr/>
        </p:nvCxnSpPr>
        <p:spPr>
          <a:xfrm rot="5400000" flipH="1" flipV="1">
            <a:off x="4996704" y="1860265"/>
            <a:ext cx="505444" cy="29178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6" name="구부러진 연결선 395"/>
          <p:cNvCxnSpPr/>
          <p:nvPr/>
        </p:nvCxnSpPr>
        <p:spPr>
          <a:xfrm rot="5400000" flipH="1" flipV="1">
            <a:off x="5080840" y="1944401"/>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7" name="구부러진 연결선 396"/>
          <p:cNvCxnSpPr/>
          <p:nvPr/>
        </p:nvCxnSpPr>
        <p:spPr>
          <a:xfrm rot="5400000" flipH="1" flipV="1">
            <a:off x="5164975" y="2028537"/>
            <a:ext cx="505444" cy="258127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8" name="구부러진 연결선 397"/>
          <p:cNvCxnSpPr/>
          <p:nvPr/>
        </p:nvCxnSpPr>
        <p:spPr>
          <a:xfrm rot="5400000" flipH="1" flipV="1">
            <a:off x="5249111" y="2112673"/>
            <a:ext cx="505444" cy="24130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9" name="구부러진 연결선 398"/>
          <p:cNvCxnSpPr/>
          <p:nvPr/>
        </p:nvCxnSpPr>
        <p:spPr>
          <a:xfrm rot="5400000" flipH="1" flipV="1">
            <a:off x="5333247" y="2196808"/>
            <a:ext cx="505444" cy="2244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0" name="구부러진 연결선 399"/>
          <p:cNvCxnSpPr/>
          <p:nvPr/>
        </p:nvCxnSpPr>
        <p:spPr>
          <a:xfrm rot="5400000" flipH="1" flipV="1">
            <a:off x="5417383" y="2280944"/>
            <a:ext cx="505444" cy="20764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1" name="구부러진 연결선 400"/>
          <p:cNvCxnSpPr/>
          <p:nvPr/>
        </p:nvCxnSpPr>
        <p:spPr>
          <a:xfrm rot="5400000" flipH="1" flipV="1">
            <a:off x="5501519" y="2365080"/>
            <a:ext cx="505444" cy="19081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2" name="구부러진 연결선 401"/>
          <p:cNvCxnSpPr/>
          <p:nvPr/>
        </p:nvCxnSpPr>
        <p:spPr>
          <a:xfrm rot="5400000" flipH="1" flipV="1">
            <a:off x="5585654" y="2449216"/>
            <a:ext cx="505444" cy="17399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3" name="구부러진 연결선 402"/>
          <p:cNvCxnSpPr/>
          <p:nvPr/>
        </p:nvCxnSpPr>
        <p:spPr>
          <a:xfrm rot="5400000" flipH="1" flipV="1">
            <a:off x="5080839" y="1776130"/>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4" name="구부러진 연결선 403"/>
          <p:cNvCxnSpPr/>
          <p:nvPr/>
        </p:nvCxnSpPr>
        <p:spPr>
          <a:xfrm rot="5400000" flipH="1" flipV="1">
            <a:off x="5249111" y="1944401"/>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5" name="구부러진 연결선 404"/>
          <p:cNvCxnSpPr/>
          <p:nvPr/>
        </p:nvCxnSpPr>
        <p:spPr>
          <a:xfrm rot="5400000" flipH="1" flipV="1">
            <a:off x="5501518" y="2196809"/>
            <a:ext cx="505444" cy="22447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6" name="구부러진 연결선 405"/>
          <p:cNvCxnSpPr/>
          <p:nvPr/>
        </p:nvCxnSpPr>
        <p:spPr>
          <a:xfrm rot="5400000" flipH="1" flipV="1">
            <a:off x="5164975" y="1860266"/>
            <a:ext cx="505444" cy="29178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7" name="구부러진 연결선 406"/>
          <p:cNvCxnSpPr/>
          <p:nvPr/>
        </p:nvCxnSpPr>
        <p:spPr>
          <a:xfrm rot="5400000" flipH="1" flipV="1">
            <a:off x="5249111" y="1944401"/>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8" name="구부러진 연결선 407"/>
          <p:cNvCxnSpPr/>
          <p:nvPr/>
        </p:nvCxnSpPr>
        <p:spPr>
          <a:xfrm rot="5400000" flipH="1" flipV="1">
            <a:off x="5417382" y="2112673"/>
            <a:ext cx="505444" cy="24130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9" name="구부러진 연결선 408"/>
          <p:cNvCxnSpPr/>
          <p:nvPr/>
        </p:nvCxnSpPr>
        <p:spPr>
          <a:xfrm rot="5400000" flipH="1" flipV="1">
            <a:off x="5669790" y="2365080"/>
            <a:ext cx="505444" cy="190819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 name="구부러진 연결선 409"/>
          <p:cNvCxnSpPr/>
          <p:nvPr/>
        </p:nvCxnSpPr>
        <p:spPr>
          <a:xfrm rot="5400000" flipH="1" flipV="1">
            <a:off x="5585654" y="2280945"/>
            <a:ext cx="505444" cy="207646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구부러진 연결선 410"/>
          <p:cNvCxnSpPr/>
          <p:nvPr/>
        </p:nvCxnSpPr>
        <p:spPr>
          <a:xfrm rot="5400000" flipH="1" flipV="1">
            <a:off x="5414568" y="1944399"/>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2" name="구부러진 연결선 411"/>
          <p:cNvCxnSpPr/>
          <p:nvPr/>
        </p:nvCxnSpPr>
        <p:spPr>
          <a:xfrm rot="5400000" flipH="1" flipV="1">
            <a:off x="5498704" y="2028535"/>
            <a:ext cx="505444" cy="25812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3" name="구부러진 연결선 412"/>
          <p:cNvCxnSpPr/>
          <p:nvPr/>
        </p:nvCxnSpPr>
        <p:spPr>
          <a:xfrm rot="5400000" flipH="1" flipV="1">
            <a:off x="5582839" y="2112671"/>
            <a:ext cx="505444" cy="24130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4" name="구부러진 연결선 413"/>
          <p:cNvCxnSpPr/>
          <p:nvPr/>
        </p:nvCxnSpPr>
        <p:spPr>
          <a:xfrm rot="5400000" flipH="1" flipV="1">
            <a:off x="5666975" y="2196807"/>
            <a:ext cx="505444" cy="22447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5" name="구부러진 연결선 414"/>
          <p:cNvCxnSpPr/>
          <p:nvPr/>
        </p:nvCxnSpPr>
        <p:spPr>
          <a:xfrm rot="5400000" flipH="1" flipV="1">
            <a:off x="5753926" y="2280944"/>
            <a:ext cx="505444" cy="20764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6" name="구부러진 연결선 415"/>
          <p:cNvCxnSpPr/>
          <p:nvPr/>
        </p:nvCxnSpPr>
        <p:spPr>
          <a:xfrm rot="5400000" flipH="1" flipV="1">
            <a:off x="5333247" y="1860265"/>
            <a:ext cx="505444" cy="29178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7" name="구부러진 연결선 416"/>
          <p:cNvCxnSpPr/>
          <p:nvPr/>
        </p:nvCxnSpPr>
        <p:spPr>
          <a:xfrm rot="5400000" flipH="1" flipV="1">
            <a:off x="5164975" y="1691994"/>
            <a:ext cx="505444" cy="32543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구부러진 연결선 417"/>
          <p:cNvCxnSpPr/>
          <p:nvPr/>
        </p:nvCxnSpPr>
        <p:spPr>
          <a:xfrm rot="5400000" flipH="1" flipV="1">
            <a:off x="5249111" y="1776130"/>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9" name="구부러진 연결선 418"/>
          <p:cNvCxnSpPr/>
          <p:nvPr/>
        </p:nvCxnSpPr>
        <p:spPr>
          <a:xfrm rot="5400000" flipH="1" flipV="1">
            <a:off x="5585654" y="1934570"/>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0" name="구부러진 연결선 419"/>
          <p:cNvCxnSpPr/>
          <p:nvPr/>
        </p:nvCxnSpPr>
        <p:spPr>
          <a:xfrm rot="5400000" flipH="1" flipV="1">
            <a:off x="5669790" y="2018706"/>
            <a:ext cx="505444" cy="25812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1" name="구부러진 연결선 420"/>
          <p:cNvCxnSpPr/>
          <p:nvPr/>
        </p:nvCxnSpPr>
        <p:spPr>
          <a:xfrm rot="5400000" flipH="1" flipV="1">
            <a:off x="5753925" y="2102842"/>
            <a:ext cx="505444" cy="24130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2" name="구부러진 연결선 421"/>
          <p:cNvCxnSpPr/>
          <p:nvPr/>
        </p:nvCxnSpPr>
        <p:spPr>
          <a:xfrm rot="5400000" flipH="1" flipV="1">
            <a:off x="5838061" y="2186978"/>
            <a:ext cx="505444" cy="22447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3" name="구부러진 연결선 422"/>
          <p:cNvCxnSpPr/>
          <p:nvPr/>
        </p:nvCxnSpPr>
        <p:spPr>
          <a:xfrm rot="5400000" flipH="1" flipV="1">
            <a:off x="5249111" y="1607858"/>
            <a:ext cx="505444" cy="34226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4" name="구부러진 연결선 423"/>
          <p:cNvCxnSpPr/>
          <p:nvPr/>
        </p:nvCxnSpPr>
        <p:spPr>
          <a:xfrm rot="5400000" flipH="1" flipV="1">
            <a:off x="5333247" y="1691994"/>
            <a:ext cx="505444" cy="32543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5" name="구부러진 연결선 424"/>
          <p:cNvCxnSpPr/>
          <p:nvPr/>
        </p:nvCxnSpPr>
        <p:spPr>
          <a:xfrm rot="5400000" flipH="1" flipV="1">
            <a:off x="5417382" y="1776130"/>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6" name="구부러진 연결선 425"/>
          <p:cNvCxnSpPr/>
          <p:nvPr/>
        </p:nvCxnSpPr>
        <p:spPr>
          <a:xfrm rot="5400000" flipH="1" flipV="1">
            <a:off x="5501518" y="1860266"/>
            <a:ext cx="505444" cy="29178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7" name="구부러진 연결선 426"/>
          <p:cNvCxnSpPr/>
          <p:nvPr/>
        </p:nvCxnSpPr>
        <p:spPr>
          <a:xfrm rot="5400000" flipH="1" flipV="1">
            <a:off x="5669790" y="1850434"/>
            <a:ext cx="505444" cy="29178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8" name="구부러진 연결선 427"/>
          <p:cNvCxnSpPr/>
          <p:nvPr/>
        </p:nvCxnSpPr>
        <p:spPr>
          <a:xfrm rot="5400000" flipH="1" flipV="1">
            <a:off x="5753926" y="1934570"/>
            <a:ext cx="505444" cy="27495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9" name="구부러진 연결선 428"/>
          <p:cNvCxnSpPr/>
          <p:nvPr/>
        </p:nvCxnSpPr>
        <p:spPr>
          <a:xfrm rot="5400000" flipH="1" flipV="1">
            <a:off x="5838061" y="2018706"/>
            <a:ext cx="505444" cy="258127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0" name="구부러진 연결선 429"/>
          <p:cNvCxnSpPr/>
          <p:nvPr/>
        </p:nvCxnSpPr>
        <p:spPr>
          <a:xfrm rot="5400000" flipH="1" flipV="1">
            <a:off x="5922197" y="2102842"/>
            <a:ext cx="505444" cy="24130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1" name="구부러진 연결선 430"/>
          <p:cNvCxnSpPr/>
          <p:nvPr/>
        </p:nvCxnSpPr>
        <p:spPr>
          <a:xfrm rot="5400000" flipH="1" flipV="1">
            <a:off x="5333247" y="1523722"/>
            <a:ext cx="505444" cy="359090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2" name="구부러진 연결선 431"/>
          <p:cNvCxnSpPr/>
          <p:nvPr/>
        </p:nvCxnSpPr>
        <p:spPr>
          <a:xfrm rot="5400000" flipH="1" flipV="1">
            <a:off x="5417383" y="1607858"/>
            <a:ext cx="505444" cy="34226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3" name="구부러진 연결선 432"/>
          <p:cNvCxnSpPr/>
          <p:nvPr/>
        </p:nvCxnSpPr>
        <p:spPr>
          <a:xfrm rot="5400000" flipH="1" flipV="1">
            <a:off x="5501518" y="1691994"/>
            <a:ext cx="505444" cy="32543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4" name="구부러진 연결선 433"/>
          <p:cNvCxnSpPr/>
          <p:nvPr/>
        </p:nvCxnSpPr>
        <p:spPr>
          <a:xfrm rot="5400000" flipH="1" flipV="1">
            <a:off x="5585654" y="1776130"/>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5" name="구부러진 연결선 434"/>
          <p:cNvCxnSpPr/>
          <p:nvPr/>
        </p:nvCxnSpPr>
        <p:spPr>
          <a:xfrm rot="5400000" flipH="1" flipV="1">
            <a:off x="5753925" y="1766299"/>
            <a:ext cx="505444" cy="30860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6" name="구부러진 연결선 435"/>
          <p:cNvCxnSpPr/>
          <p:nvPr/>
        </p:nvCxnSpPr>
        <p:spPr>
          <a:xfrm rot="5400000" flipH="1" flipV="1">
            <a:off x="5922197" y="1934570"/>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7" name="구부러진 연결선 436"/>
          <p:cNvCxnSpPr/>
          <p:nvPr/>
        </p:nvCxnSpPr>
        <p:spPr>
          <a:xfrm rot="5400000" flipH="1" flipV="1">
            <a:off x="5501519" y="1523722"/>
            <a:ext cx="505444" cy="359090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8" name="구부러진 연결선 437"/>
          <p:cNvCxnSpPr/>
          <p:nvPr/>
        </p:nvCxnSpPr>
        <p:spPr>
          <a:xfrm rot="5400000" flipH="1" flipV="1">
            <a:off x="5838061" y="1850435"/>
            <a:ext cx="505444" cy="29178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9" name="구부러진 연결선 438"/>
          <p:cNvCxnSpPr/>
          <p:nvPr/>
        </p:nvCxnSpPr>
        <p:spPr>
          <a:xfrm rot="5400000" flipH="1" flipV="1">
            <a:off x="5922197" y="1934570"/>
            <a:ext cx="505444" cy="27495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0" name="구부러진 연결선 439"/>
          <p:cNvCxnSpPr/>
          <p:nvPr/>
        </p:nvCxnSpPr>
        <p:spPr>
          <a:xfrm rot="5400000" flipH="1" flipV="1">
            <a:off x="5417383" y="1439586"/>
            <a:ext cx="505444" cy="37591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1" name="구부러진 연결선 440"/>
          <p:cNvCxnSpPr/>
          <p:nvPr/>
        </p:nvCxnSpPr>
        <p:spPr>
          <a:xfrm rot="5400000" flipH="1" flipV="1">
            <a:off x="5669790" y="1691994"/>
            <a:ext cx="505444" cy="325436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2" name="구부러진 연결선 441"/>
          <p:cNvCxnSpPr/>
          <p:nvPr/>
        </p:nvCxnSpPr>
        <p:spPr>
          <a:xfrm rot="5400000" flipH="1" flipV="1">
            <a:off x="5585654" y="1607858"/>
            <a:ext cx="505444" cy="34226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잉크 2"/>
              <p14:cNvContentPartPr/>
              <p14:nvPr/>
            </p14:nvContentPartPr>
            <p14:xfrm>
              <a:off x="2680560" y="1447560"/>
              <a:ext cx="1542240" cy="778680"/>
            </p14:xfrm>
          </p:contentPart>
        </mc:Choice>
        <mc:Fallback xmlns="">
          <p:pic>
            <p:nvPicPr>
              <p:cNvPr id="3" name="잉크 2"/>
              <p:cNvPicPr/>
              <p:nvPr/>
            </p:nvPicPr>
            <p:blipFill>
              <a:blip r:embed="rId3"/>
              <a:stretch>
                <a:fillRect/>
              </a:stretch>
            </p:blipFill>
            <p:spPr>
              <a:xfrm>
                <a:off x="2671200" y="1438200"/>
                <a:ext cx="156096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잉크 8"/>
              <p14:cNvContentPartPr/>
              <p14:nvPr/>
            </p14:nvContentPartPr>
            <p14:xfrm>
              <a:off x="2883600" y="1361160"/>
              <a:ext cx="1523160" cy="695880"/>
            </p14:xfrm>
          </p:contentPart>
        </mc:Choice>
        <mc:Fallback>
          <p:pic>
            <p:nvPicPr>
              <p:cNvPr id="9" name="잉크 8"/>
              <p:cNvPicPr/>
              <p:nvPr/>
            </p:nvPicPr>
            <p:blipFill>
              <a:blip r:embed="rId5"/>
              <a:stretch>
                <a:fillRect/>
              </a:stretch>
            </p:blipFill>
            <p:spPr>
              <a:xfrm>
                <a:off x="2874240" y="1351800"/>
                <a:ext cx="1541880" cy="714600"/>
              </a:xfrm>
              <a:prstGeom prst="rect">
                <a:avLst/>
              </a:prstGeom>
            </p:spPr>
          </p:pic>
        </mc:Fallback>
      </mc:AlternateContent>
    </p:spTree>
    <p:extLst>
      <p:ext uri="{BB962C8B-B14F-4D97-AF65-F5344CB8AC3E}">
        <p14:creationId xmlns:p14="http://schemas.microsoft.com/office/powerpoint/2010/main" val="3158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Simple RNN</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11</a:t>
            </a:fld>
            <a:endParaRPr lang="en-US" altLang="ko-KR"/>
          </a:p>
        </p:txBody>
      </p:sp>
      <p:pic>
        <p:nvPicPr>
          <p:cNvPr id="1026" name="Picture 2" descr="An unrolled recurrent neural network."/>
          <p:cNvPicPr>
            <a:picLocks noChangeAspect="1" noChangeArrowheads="1"/>
          </p:cNvPicPr>
          <p:nvPr/>
        </p:nvPicPr>
        <p:blipFill rotWithShape="1">
          <a:blip r:embed="rId2">
            <a:extLst>
              <a:ext uri="{28A0092B-C50C-407E-A947-70E740481C1C}">
                <a14:useLocalDpi xmlns:a14="http://schemas.microsoft.com/office/drawing/2010/main" val="0"/>
              </a:ext>
            </a:extLst>
          </a:blip>
          <a:srcRect l="33572"/>
          <a:stretch/>
        </p:blipFill>
        <p:spPr bwMode="auto">
          <a:xfrm>
            <a:off x="595085" y="2300515"/>
            <a:ext cx="7669272" cy="303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1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Simple RNN</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12</a:t>
            </a:fld>
            <a:endParaRPr lang="en-US" altLang="ko-KR"/>
          </a:p>
        </p:txBody>
      </p:sp>
      <p:pic>
        <p:nvPicPr>
          <p:cNvPr id="2050" name="Picture 2" descr="https://colah.github.io/posts/2015-08-Understanding-LSTMs/img/RNN-roll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0775" y="2242458"/>
            <a:ext cx="1897962" cy="294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347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Drawbacks of simple RNN</a:t>
            </a:r>
            <a:endParaRPr lang="ko-KR" altLang="en-US" dirty="0"/>
          </a:p>
        </p:txBody>
      </p:sp>
      <p:sp>
        <p:nvSpPr>
          <p:cNvPr id="3" name="내용 개체 틀 2"/>
          <p:cNvSpPr>
            <a:spLocks noGrp="1"/>
          </p:cNvSpPr>
          <p:nvPr>
            <p:ph idx="1"/>
          </p:nvPr>
        </p:nvSpPr>
        <p:spPr/>
        <p:txBody>
          <a:bodyPr/>
          <a:lstStyle/>
          <a:p>
            <a:r>
              <a:rPr lang="en-US" altLang="ko-KR" sz="2000" dirty="0" smtClean="0"/>
              <a:t>Sometimes only </a:t>
            </a:r>
            <a:r>
              <a:rPr lang="en-US" altLang="ko-KR" sz="2000" dirty="0"/>
              <a:t>recent information </a:t>
            </a:r>
            <a:r>
              <a:rPr lang="en-US" altLang="ko-KR" sz="2000" dirty="0" smtClean="0"/>
              <a:t>is enough to predict next word</a:t>
            </a:r>
          </a:p>
          <a:p>
            <a:pPr lvl="1"/>
            <a:r>
              <a:rPr lang="en-US" altLang="ko-KR" sz="1800" dirty="0" smtClean="0"/>
              <a:t>“</a:t>
            </a:r>
            <a:r>
              <a:rPr lang="en-US" altLang="ko-KR" sz="1800" dirty="0"/>
              <a:t>the clouds are in the </a:t>
            </a:r>
            <a:r>
              <a:rPr lang="en-US" altLang="ko-KR" sz="1800" b="1" i="1" dirty="0" smtClean="0">
                <a:solidFill>
                  <a:srgbClr val="C00000"/>
                </a:solidFill>
              </a:rPr>
              <a:t>(sky) </a:t>
            </a:r>
            <a:r>
              <a:rPr lang="en-US" altLang="ko-KR" sz="1800" dirty="0" smtClean="0"/>
              <a:t>”</a:t>
            </a:r>
          </a:p>
          <a:p>
            <a:pPr lvl="3"/>
            <a:endParaRPr lang="en-US" altLang="ko-KR" sz="1400" dirty="0" smtClean="0"/>
          </a:p>
          <a:p>
            <a:r>
              <a:rPr lang="en-US" altLang="ko-KR" sz="2000" dirty="0" smtClean="0"/>
              <a:t>Sometimes not</a:t>
            </a:r>
          </a:p>
          <a:p>
            <a:pPr lvl="1"/>
            <a:r>
              <a:rPr lang="en-US" altLang="ko-KR" sz="1800" dirty="0"/>
              <a:t> “I grew up in France… I speak fluent </a:t>
            </a:r>
            <a:r>
              <a:rPr lang="en-US" altLang="ko-KR" sz="1800" b="1" i="1" dirty="0" smtClean="0">
                <a:solidFill>
                  <a:srgbClr val="C00000"/>
                </a:solidFill>
              </a:rPr>
              <a:t>(French)</a:t>
            </a:r>
            <a:r>
              <a:rPr lang="en-US" altLang="ko-KR" sz="1800" dirty="0" smtClean="0"/>
              <a:t> ” </a:t>
            </a:r>
          </a:p>
          <a:p>
            <a:pPr lvl="1"/>
            <a:r>
              <a:rPr lang="en-US" altLang="ko-KR" sz="1800" dirty="0" smtClean="0"/>
              <a:t>To predict which language, we </a:t>
            </a:r>
            <a:r>
              <a:rPr lang="en-US" altLang="ko-KR" sz="1800" dirty="0"/>
              <a:t>need the context of France, </a:t>
            </a:r>
            <a:r>
              <a:rPr lang="en-US" altLang="ko-KR" sz="1800" dirty="0" smtClean="0"/>
              <a:t>which could be far away from the current point</a:t>
            </a:r>
          </a:p>
          <a:p>
            <a:pPr lvl="1"/>
            <a:endParaRPr lang="en-US" altLang="ko-KR" sz="1800" dirty="0"/>
          </a:p>
          <a:p>
            <a:pPr lvl="1"/>
            <a:endParaRPr lang="en-US" altLang="ko-KR" sz="1800" dirty="0" smtClean="0"/>
          </a:p>
          <a:p>
            <a:pPr lvl="1"/>
            <a:endParaRPr lang="en-US" altLang="ko-KR" sz="1800" dirty="0"/>
          </a:p>
          <a:p>
            <a:pPr lvl="1"/>
            <a:endParaRPr lang="en-US" altLang="ko-KR" sz="1800" dirty="0" smtClean="0"/>
          </a:p>
          <a:p>
            <a:pPr lvl="1"/>
            <a:endParaRPr lang="en-US" altLang="ko-KR" sz="1800" dirty="0" smtClean="0"/>
          </a:p>
          <a:p>
            <a:pPr lvl="3"/>
            <a:endParaRPr lang="en-US" altLang="ko-KR" sz="1400" dirty="0" smtClean="0"/>
          </a:p>
          <a:p>
            <a:r>
              <a:rPr lang="en-US" altLang="ko-KR" sz="2000" dirty="0"/>
              <a:t>Unfortunately, as that gap grows, RNNs become unable to learn to connect the information</a:t>
            </a:r>
            <a:r>
              <a:rPr lang="en-US" altLang="ko-KR" sz="2000" dirty="0" smtClean="0"/>
              <a:t>.</a:t>
            </a:r>
          </a:p>
          <a:p>
            <a:pPr lvl="1"/>
            <a:r>
              <a:rPr lang="en-US" altLang="ko-KR" sz="1800" dirty="0" smtClean="0"/>
              <a:t>Gradient vanishing problem</a:t>
            </a:r>
            <a:endParaRPr lang="ko-KR" altLang="en-US" sz="1800"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13</a:t>
            </a:fld>
            <a:endParaRPr lang="en-US" altLang="ko-KR"/>
          </a:p>
        </p:txBody>
      </p:sp>
      <p:pic>
        <p:nvPicPr>
          <p:cNvPr id="3074" name="Picture 2" descr="Neural networks struggle with long term dependenci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7318" y="3594099"/>
            <a:ext cx="4429304" cy="1525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48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LSTM(Long </a:t>
            </a:r>
            <a:r>
              <a:rPr lang="en-US" altLang="ko-KR" dirty="0"/>
              <a:t>Short Term </a:t>
            </a:r>
            <a:r>
              <a:rPr lang="en-US" altLang="ko-KR" dirty="0" smtClean="0"/>
              <a:t>Memory) network</a:t>
            </a:r>
            <a:endParaRPr lang="ko-KR" altLang="en-US" dirty="0"/>
          </a:p>
        </p:txBody>
      </p:sp>
      <p:sp>
        <p:nvSpPr>
          <p:cNvPr id="3" name="내용 개체 틀 2"/>
          <p:cNvSpPr>
            <a:spLocks noGrp="1"/>
          </p:cNvSpPr>
          <p:nvPr>
            <p:ph idx="1"/>
          </p:nvPr>
        </p:nvSpPr>
        <p:spPr/>
        <p:txBody>
          <a:bodyPr/>
          <a:lstStyle/>
          <a:p>
            <a:r>
              <a:rPr lang="en-US" altLang="ko-KR" sz="2000" dirty="0" smtClean="0"/>
              <a:t>A special kind of RNN</a:t>
            </a:r>
          </a:p>
          <a:p>
            <a:pPr lvl="1"/>
            <a:r>
              <a:rPr lang="en-US" altLang="ko-KR" sz="1600" dirty="0" smtClean="0"/>
              <a:t>Introduced </a:t>
            </a:r>
            <a:r>
              <a:rPr lang="en-US" altLang="ko-KR" sz="1600" dirty="0"/>
              <a:t>by </a:t>
            </a:r>
            <a:r>
              <a:rPr lang="en-US" altLang="ko-KR" sz="1600" dirty="0" err="1"/>
              <a:t>Hochreiter</a:t>
            </a:r>
            <a:r>
              <a:rPr lang="en-US" altLang="ko-KR" sz="1600" dirty="0"/>
              <a:t> &amp; </a:t>
            </a:r>
            <a:r>
              <a:rPr lang="en-US" altLang="ko-KR" sz="1600" dirty="0" err="1"/>
              <a:t>Schmidhuber</a:t>
            </a:r>
            <a:r>
              <a:rPr lang="en-US" altLang="ko-KR" sz="1600" dirty="0"/>
              <a:t> (1997</a:t>
            </a:r>
            <a:r>
              <a:rPr lang="en-US" altLang="ko-KR" sz="1600" dirty="0" smtClean="0"/>
              <a:t>)</a:t>
            </a:r>
          </a:p>
          <a:p>
            <a:r>
              <a:rPr lang="en-US" altLang="ko-KR" sz="2000" dirty="0" smtClean="0"/>
              <a:t>Maintains long-term memory by specially designed “cell </a:t>
            </a:r>
            <a:r>
              <a:rPr lang="en-US" altLang="ko-KR" sz="2000" dirty="0"/>
              <a:t>state</a:t>
            </a:r>
            <a:r>
              <a:rPr lang="en-US" altLang="ko-KR" sz="2000" dirty="0" smtClean="0"/>
              <a:t>,” </a:t>
            </a:r>
            <a:r>
              <a:rPr lang="en-US" altLang="ko-KR" sz="2000" dirty="0"/>
              <a:t>the horizontal line running through the top of the diagram</a:t>
            </a:r>
            <a:endParaRPr lang="en-US" altLang="ko-KR" sz="2000" dirty="0" smtClean="0"/>
          </a:p>
          <a:p>
            <a:endParaRPr lang="ko-KR" altLang="en-US" sz="2000"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14</a:t>
            </a:fld>
            <a:endParaRPr lang="en-US" altLang="ko-KR"/>
          </a:p>
        </p:txBody>
      </p:sp>
      <p:pic>
        <p:nvPicPr>
          <p:cNvPr id="4098" name="Picture 2" descr="A LSTM neural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2325" y="2862734"/>
            <a:ext cx="5659287" cy="212635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olah.github.io/posts/2015-08-Understanding-LSTMs/img/LSTM2-no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960" y="5105005"/>
            <a:ext cx="4722019" cy="879787"/>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3771900" y="6492875"/>
            <a:ext cx="5372100" cy="276999"/>
          </a:xfrm>
          <a:prstGeom prst="rect">
            <a:avLst/>
          </a:prstGeom>
        </p:spPr>
        <p:txBody>
          <a:bodyPr wrap="square">
            <a:spAutoFit/>
          </a:bodyPr>
          <a:lstStyle/>
          <a:p>
            <a:r>
              <a:rPr lang="en-US" altLang="ko-KR" dirty="0">
                <a:hlinkClick r:id="rId4"/>
              </a:rPr>
              <a:t>https://colah.github.io/posts/2015-08-Understanding-LSTMs/</a:t>
            </a:r>
            <a:endParaRPr lang="ko-KR" altLang="en-US" dirty="0"/>
          </a:p>
        </p:txBody>
      </p:sp>
    </p:spTree>
    <p:extLst>
      <p:ext uri="{BB962C8B-B14F-4D97-AF65-F5344CB8AC3E}">
        <p14:creationId xmlns:p14="http://schemas.microsoft.com/office/powerpoint/2010/main" val="377181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15</a:t>
            </a:fld>
            <a:endParaRPr lang="en-US" altLang="ko-KR"/>
          </a:p>
        </p:txBody>
      </p:sp>
      <p:pic>
        <p:nvPicPr>
          <p:cNvPr id="4" name="Picture 2" descr="https://colah.github.io/posts/2015-08-Understanding-LSTMs/img/LSTM3-focus-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48" y="2191941"/>
            <a:ext cx="8348489" cy="25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02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16</a:t>
            </a:fld>
            <a:endParaRPr lang="en-US" altLang="ko-KR"/>
          </a:p>
        </p:txBody>
      </p:sp>
      <p:pic>
        <p:nvPicPr>
          <p:cNvPr id="6146" name="Picture 2" descr="https://colah.github.io/posts/2015-08-Understanding-LSTMs/img/LSTM3-focu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157557"/>
            <a:ext cx="8348489" cy="25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090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17</a:t>
            </a:fld>
            <a:endParaRPr lang="en-US" altLang="ko-KR"/>
          </a:p>
        </p:txBody>
      </p:sp>
      <p:pic>
        <p:nvPicPr>
          <p:cNvPr id="7170" name="Picture 2" descr="https://colah.github.io/posts/2015-08-Understanding-LSTMs/img/LSTM3-focus-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06" y="2016703"/>
            <a:ext cx="8348489" cy="25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491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pPr>
              <a:defRPr/>
            </a:pPr>
            <a:fld id="{210B34BD-F9BF-4208-BE2C-8E721BB90172}" type="slidenum">
              <a:rPr lang="en-US" altLang="ko-KR" smtClean="0"/>
              <a:pPr>
                <a:defRPr/>
              </a:pPr>
              <a:t>18</a:t>
            </a:fld>
            <a:endParaRPr lang="en-US" altLang="ko-KR"/>
          </a:p>
        </p:txBody>
      </p:sp>
      <p:pic>
        <p:nvPicPr>
          <p:cNvPr id="8194" name="Picture 2" descr="https://colah.github.io/posts/2015-08-Understanding-LSTMs/img/LSTM3-focus-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19" y="2022476"/>
            <a:ext cx="8348489" cy="25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834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Let’s make a Sherlock-</a:t>
            </a:r>
            <a:r>
              <a:rPr lang="en-US" altLang="ko-KR" dirty="0" err="1" smtClean="0"/>
              <a:t>holmes</a:t>
            </a:r>
            <a:r>
              <a:rPr lang="en-US" altLang="ko-KR" dirty="0" smtClean="0"/>
              <a:t> style writer</a:t>
            </a:r>
            <a:endParaRPr lang="ko-KR" altLang="en-US" dirty="0"/>
          </a:p>
        </p:txBody>
      </p:sp>
      <p:sp>
        <p:nvSpPr>
          <p:cNvPr id="3" name="내용 개체 틀 2"/>
          <p:cNvSpPr>
            <a:spLocks noGrp="1"/>
          </p:cNvSpPr>
          <p:nvPr>
            <p:ph idx="1"/>
          </p:nvPr>
        </p:nvSpPr>
        <p:spPr/>
        <p:txBody>
          <a:bodyPr/>
          <a:lstStyle/>
          <a:p>
            <a:pPr marL="0" indent="0">
              <a:buNone/>
            </a:pPr>
            <a:r>
              <a:rPr lang="it-IT" altLang="ko-KR" sz="1200" dirty="0"/>
              <a:t>ADVENTURE  I.  A SCANDAL IN </a:t>
            </a:r>
            <a:r>
              <a:rPr lang="it-IT" altLang="ko-KR" sz="1200" dirty="0" smtClean="0"/>
              <a:t>BOHEMIA</a:t>
            </a:r>
          </a:p>
          <a:p>
            <a:pPr marL="0" indent="0">
              <a:buNone/>
            </a:pPr>
            <a:endParaRPr lang="en-US" altLang="ko-KR" sz="1200" dirty="0" smtClean="0"/>
          </a:p>
          <a:p>
            <a:pPr marL="0" indent="0">
              <a:buNone/>
            </a:pPr>
            <a:r>
              <a:rPr lang="en-US" altLang="ko-KR" sz="1200" dirty="0" smtClean="0"/>
              <a:t>To </a:t>
            </a:r>
            <a:r>
              <a:rPr lang="en-US" altLang="ko-KR" sz="1200" dirty="0"/>
              <a:t>Sherlock Holmes she is always </a:t>
            </a:r>
            <a:r>
              <a:rPr lang="en-US" altLang="ko-KR" sz="1200" dirty="0" smtClean="0"/>
              <a:t>THE </a:t>
            </a:r>
            <a:r>
              <a:rPr lang="en-US" altLang="ko-KR" sz="1200" dirty="0"/>
              <a:t>woman. I have seldom heard him mention her under any other name. In his eyes she eclipses and predominates the whole of her sex. It was not that he felt any emotion akin to love for Irene Adler. All emotions, and that one particularly, were abhorrent to his cold, precise but admirably balanced mind. He was, I take it, the most perfect reasoning and observing machine that the world has seen, but as a lover he would have placed himself in a false position. He never spoke of the softer passions, save with a gibe and a sneer. They were admirable things for the observer--excellent for drawing the veil from men's motives and actions. But for the trained </a:t>
            </a:r>
            <a:r>
              <a:rPr lang="en-US" altLang="ko-KR" sz="1200" dirty="0" err="1"/>
              <a:t>reasoner</a:t>
            </a:r>
            <a:r>
              <a:rPr lang="en-US" altLang="ko-KR" sz="1200" dirty="0"/>
              <a:t> to admit such intrusions into his own delicate and finely adjusted temperament was to introduce a distracting factor which might throw a doubt upon all his mental results. Grit in a sensitive instrument, or a crack in one of his own high-power lenses, would not be more disturbing than a strong emotion in a nature such as his. And yet there was but one woman to him, and that woman was the late Irene Adler, of dubious and questionable memory</a:t>
            </a:r>
            <a:r>
              <a:rPr lang="en-US" altLang="ko-KR" sz="1200" dirty="0" smtClean="0"/>
              <a:t>. … </a:t>
            </a:r>
          </a:p>
          <a:p>
            <a:pPr marL="0" indent="0">
              <a:buNone/>
            </a:pPr>
            <a:endParaRPr lang="en-US" altLang="ko-KR" sz="1100" dirty="0" smtClean="0"/>
          </a:p>
          <a:p>
            <a:pPr marL="0" indent="0">
              <a:buNone/>
            </a:pPr>
            <a:endParaRPr lang="en-US" altLang="ko-KR" sz="1100" dirty="0"/>
          </a:p>
          <a:p>
            <a:r>
              <a:rPr lang="en-US" altLang="ko-KR" dirty="0" smtClean="0"/>
              <a:t>By three approaches</a:t>
            </a:r>
          </a:p>
          <a:p>
            <a:pPr lvl="1"/>
            <a:r>
              <a:rPr lang="en-US" altLang="ko-KR" dirty="0" smtClean="0"/>
              <a:t>Simple traditional NN</a:t>
            </a:r>
          </a:p>
          <a:p>
            <a:pPr lvl="1"/>
            <a:r>
              <a:rPr lang="en-US" altLang="ko-KR" dirty="0" smtClean="0"/>
              <a:t>Simple RNN</a:t>
            </a:r>
          </a:p>
          <a:p>
            <a:pPr lvl="1"/>
            <a:r>
              <a:rPr lang="en-US" altLang="ko-KR" dirty="0" smtClean="0"/>
              <a:t>LSTM </a:t>
            </a:r>
          </a:p>
          <a:p>
            <a:pPr lvl="1"/>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19</a:t>
            </a:fld>
            <a:endParaRPr lang="en-US" altLang="ko-KR"/>
          </a:p>
        </p:txBody>
      </p:sp>
      <p:sp>
        <p:nvSpPr>
          <p:cNvPr id="5" name="직사각형 4"/>
          <p:cNvSpPr/>
          <p:nvPr/>
        </p:nvSpPr>
        <p:spPr>
          <a:xfrm>
            <a:off x="4441767" y="3735725"/>
            <a:ext cx="4572000" cy="461665"/>
          </a:xfrm>
          <a:prstGeom prst="rect">
            <a:avLst/>
          </a:prstGeom>
        </p:spPr>
        <p:txBody>
          <a:bodyPr>
            <a:spAutoFit/>
          </a:bodyPr>
          <a:lstStyle/>
          <a:p>
            <a:r>
              <a:rPr lang="en-US" altLang="ko-KR" dirty="0">
                <a:hlinkClick r:id="rId3"/>
              </a:rPr>
              <a:t>https://etc.usf.edu/lit2go/32/the-adventures-of-sherlock-holmes/345/adventure-1-a-scandal-in-bohemia/</a:t>
            </a:r>
            <a:endParaRPr lang="ko-KR" altLang="en-US" dirty="0"/>
          </a:p>
        </p:txBody>
      </p:sp>
    </p:spTree>
    <p:extLst>
      <p:ext uri="{BB962C8B-B14F-4D97-AF65-F5344CB8AC3E}">
        <p14:creationId xmlns:p14="http://schemas.microsoft.com/office/powerpoint/2010/main" val="638507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RNN (Recurrent Neural Network)</a:t>
            </a:r>
            <a:endParaRPr lang="ko-KR" altLang="en-US" dirty="0"/>
          </a:p>
        </p:txBody>
      </p:sp>
      <p:sp>
        <p:nvSpPr>
          <p:cNvPr id="3" name="내용 개체 틀 2"/>
          <p:cNvSpPr>
            <a:spLocks noGrp="1"/>
          </p:cNvSpPr>
          <p:nvPr>
            <p:ph idx="1"/>
          </p:nvPr>
        </p:nvSpPr>
        <p:spPr/>
        <p:txBody>
          <a:bodyPr/>
          <a:lstStyle/>
          <a:p>
            <a:r>
              <a:rPr lang="en-US" altLang="ko-KR" sz="2000" dirty="0" smtClean="0"/>
              <a:t>A </a:t>
            </a:r>
            <a:r>
              <a:rPr lang="en-US" altLang="ko-KR" sz="2000" dirty="0"/>
              <a:t>class of artificial neural networks where connections between nodes form a directed graph along a temporal sequence</a:t>
            </a:r>
            <a:r>
              <a:rPr lang="en-US" altLang="ko-KR" sz="2000" dirty="0" smtClean="0"/>
              <a:t>.</a:t>
            </a:r>
          </a:p>
          <a:p>
            <a:endParaRPr lang="en-US" altLang="ko-KR" sz="2000" dirty="0" smtClean="0"/>
          </a:p>
          <a:p>
            <a:r>
              <a:rPr lang="en-US" altLang="ko-KR" sz="2000" dirty="0" smtClean="0"/>
              <a:t>Applied on sequential(temporal, time-series) data</a:t>
            </a:r>
          </a:p>
          <a:p>
            <a:pPr lvl="1"/>
            <a:r>
              <a:rPr lang="en-US" altLang="ko-KR" sz="1600" dirty="0" smtClean="0"/>
              <a:t>Long text</a:t>
            </a:r>
          </a:p>
          <a:p>
            <a:pPr lvl="1"/>
            <a:r>
              <a:rPr lang="en-US" altLang="ko-KR" sz="1600" dirty="0" smtClean="0"/>
              <a:t>Stock prices</a:t>
            </a:r>
          </a:p>
          <a:p>
            <a:pPr lvl="1"/>
            <a:r>
              <a:rPr lang="en-US" altLang="ko-KR" sz="1600" dirty="0" smtClean="0"/>
              <a:t>Traffic demand</a:t>
            </a:r>
          </a:p>
          <a:p>
            <a:endParaRPr lang="en-US" altLang="ko-KR" sz="2000" dirty="0" smtClean="0"/>
          </a:p>
          <a:p>
            <a:r>
              <a:rPr lang="en-US" altLang="ko-KR" sz="2000" dirty="0" smtClean="0"/>
              <a:t>Takes previous outputs of hidden layers (hidden states) as current input, as well as current inputs</a:t>
            </a:r>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2</a:t>
            </a:fld>
            <a:endParaRPr lang="en-US" altLang="ko-KR"/>
          </a:p>
        </p:txBody>
      </p:sp>
    </p:spTree>
    <p:extLst>
      <p:ext uri="{BB962C8B-B14F-4D97-AF65-F5344CB8AC3E}">
        <p14:creationId xmlns:p14="http://schemas.microsoft.com/office/powerpoint/2010/main" val="3116298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Example</a:t>
            </a:r>
            <a:endParaRPr lang="ko-KR" altLang="en-US" dirty="0"/>
          </a:p>
        </p:txBody>
      </p:sp>
      <p:sp>
        <p:nvSpPr>
          <p:cNvPr id="3" name="내용 개체 틀 2"/>
          <p:cNvSpPr>
            <a:spLocks noGrp="1"/>
          </p:cNvSpPr>
          <p:nvPr>
            <p:ph idx="1"/>
          </p:nvPr>
        </p:nvSpPr>
        <p:spPr/>
        <p:txBody>
          <a:bodyPr/>
          <a:lstStyle/>
          <a:p>
            <a:r>
              <a:rPr lang="en-US" altLang="ko-KR" dirty="0" smtClean="0"/>
              <a:t>Text given:</a:t>
            </a:r>
          </a:p>
          <a:p>
            <a:pPr lvl="1"/>
            <a:r>
              <a:rPr lang="en-US" altLang="ko-KR" dirty="0" err="1" smtClean="0"/>
              <a:t>i</a:t>
            </a:r>
            <a:r>
              <a:rPr lang="en-US" altLang="ko-KR" dirty="0" smtClean="0"/>
              <a:t> am </a:t>
            </a:r>
            <a:r>
              <a:rPr lang="en-US" altLang="ko-KR" dirty="0" err="1" smtClean="0"/>
              <a:t>ami</a:t>
            </a:r>
            <a:r>
              <a:rPr lang="en-US" altLang="ko-KR" dirty="0" smtClean="0"/>
              <a:t> </a:t>
            </a:r>
            <a:r>
              <a:rPr lang="en-US" altLang="ko-KR" dirty="0" err="1" smtClean="0"/>
              <a:t>ai</a:t>
            </a:r>
            <a:endParaRPr lang="en-US" altLang="ko-KR" dirty="0" smtClean="0"/>
          </a:p>
          <a:p>
            <a:pPr lvl="3"/>
            <a:endParaRPr lang="en-US" altLang="ko-KR" dirty="0" smtClean="0"/>
          </a:p>
          <a:p>
            <a:r>
              <a:rPr lang="en-US" altLang="ko-KR" dirty="0" smtClean="0"/>
              <a:t>One-hot </a:t>
            </a:r>
            <a:r>
              <a:rPr lang="en-US" altLang="ko-KR" dirty="0"/>
              <a:t>encoding</a:t>
            </a:r>
          </a:p>
          <a:p>
            <a:pPr lvl="1"/>
            <a:r>
              <a:rPr lang="en-US" altLang="ko-KR" dirty="0" smtClean="0"/>
              <a:t>distinct characters : ‘a’, ‘</a:t>
            </a:r>
            <a:r>
              <a:rPr lang="en-US" altLang="ko-KR" dirty="0" err="1" smtClean="0"/>
              <a:t>i</a:t>
            </a:r>
            <a:r>
              <a:rPr lang="en-US" altLang="ko-KR" dirty="0" smtClean="0"/>
              <a:t>’, ‘m’, ‘ ’(space)</a:t>
            </a:r>
          </a:p>
          <a:p>
            <a:pPr lvl="1"/>
            <a:r>
              <a:rPr lang="en-US" altLang="ko-KR" dirty="0" smtClean="0"/>
              <a:t>a: [1, 0, 0, 0], i:[0,1,0,0], m:[0,0,1,0], ‘ ‘:[0,0,0,1]</a:t>
            </a:r>
          </a:p>
          <a:p>
            <a:pPr lvl="1"/>
            <a:r>
              <a:rPr lang="en-US" altLang="ko-KR" dirty="0" err="1" smtClean="0"/>
              <a:t>i</a:t>
            </a:r>
            <a:r>
              <a:rPr lang="en-US" altLang="ko-KR" dirty="0" smtClean="0"/>
              <a:t> am </a:t>
            </a:r>
            <a:r>
              <a:rPr lang="en-US" altLang="ko-KR" dirty="0" err="1" smtClean="0"/>
              <a:t>ami</a:t>
            </a:r>
            <a:r>
              <a:rPr lang="en-US" altLang="ko-KR" dirty="0" smtClean="0"/>
              <a:t> </a:t>
            </a:r>
            <a:r>
              <a:rPr lang="en-US" altLang="ko-KR" dirty="0" err="1" smtClean="0"/>
              <a:t>ai</a:t>
            </a:r>
            <a:r>
              <a:rPr lang="en-US" altLang="ko-KR" dirty="0" smtClean="0"/>
              <a:t> : [[0,1,0,0], [0,0,0,1], [1,0,0,0], [0,0,1,0], [0,0,0,1], [1,0,0,0], [0,0,1,0], [0,1,0,0], [0,0,0,1], [1,0,0,0], [0,1,0,0]]</a:t>
            </a:r>
          </a:p>
          <a:p>
            <a:pPr lvl="3"/>
            <a:endParaRPr lang="en-US" altLang="ko-KR" dirty="0" smtClean="0"/>
          </a:p>
          <a:p>
            <a:r>
              <a:rPr lang="en-US" altLang="ko-KR" dirty="0" smtClean="0"/>
              <a:t>Consider a NN model </a:t>
            </a:r>
          </a:p>
          <a:p>
            <a:pPr lvl="1"/>
            <a:r>
              <a:rPr lang="en-US" altLang="ko-KR" dirty="0" smtClean="0"/>
              <a:t>taking three preceding characters</a:t>
            </a:r>
          </a:p>
          <a:p>
            <a:pPr lvl="1"/>
            <a:r>
              <a:rPr lang="en-US" altLang="ko-KR" dirty="0" smtClean="0"/>
              <a:t>and predicting the next character</a:t>
            </a:r>
          </a:p>
          <a:p>
            <a:pPr lvl="1"/>
            <a:r>
              <a:rPr lang="en-US" altLang="ko-KR" dirty="0" smtClean="0"/>
              <a:t>with 8 hidden neurons</a:t>
            </a:r>
          </a:p>
          <a:p>
            <a:pPr lvl="1"/>
            <a:endParaRPr lang="en-US" altLang="ko-KR" dirty="0"/>
          </a:p>
          <a:p>
            <a:pPr lvl="1"/>
            <a:endParaRPr lang="en-US" altLang="ko-KR" dirty="0" smtClean="0"/>
          </a:p>
          <a:p>
            <a:pPr lvl="1"/>
            <a:endParaRPr lang="en-US" altLang="ko-KR" dirty="0"/>
          </a:p>
          <a:p>
            <a:pPr lvl="1"/>
            <a:endParaRPr lang="en-US" altLang="ko-KR" dirty="0" smtClean="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3</a:t>
            </a:fld>
            <a:endParaRPr lang="en-US" altLang="ko-KR"/>
          </a:p>
        </p:txBody>
      </p:sp>
    </p:spTree>
    <p:extLst>
      <p:ext uri="{BB962C8B-B14F-4D97-AF65-F5344CB8AC3E}">
        <p14:creationId xmlns:p14="http://schemas.microsoft.com/office/powerpoint/2010/main" val="3332720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Simple 2-layer NN</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4</a:t>
            </a:fld>
            <a:endParaRPr lang="en-US" altLang="ko-KR"/>
          </a:p>
        </p:txBody>
      </p:sp>
      <p:sp>
        <p:nvSpPr>
          <p:cNvPr id="5" name="타원 4"/>
          <p:cNvSpPr/>
          <p:nvPr/>
        </p:nvSpPr>
        <p:spPr>
          <a:xfrm>
            <a:off x="3439527"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6" name="타원 5"/>
          <p:cNvSpPr/>
          <p:nvPr/>
        </p:nvSpPr>
        <p:spPr>
          <a:xfrm>
            <a:off x="4017954"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7" name="타원 6"/>
          <p:cNvSpPr/>
          <p:nvPr/>
        </p:nvSpPr>
        <p:spPr>
          <a:xfrm>
            <a:off x="4596381"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8" name="타원 7"/>
          <p:cNvSpPr/>
          <p:nvPr/>
        </p:nvSpPr>
        <p:spPr>
          <a:xfrm>
            <a:off x="5174808"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147" name="사다리꼴 146"/>
          <p:cNvSpPr/>
          <p:nvPr/>
        </p:nvSpPr>
        <p:spPr>
          <a:xfrm>
            <a:off x="1107337" y="3901523"/>
            <a:ext cx="6887313" cy="819150"/>
          </a:xfrm>
          <a:prstGeom prst="trapezoid">
            <a:avLst>
              <a:gd name="adj" fmla="val 1226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925106"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49" name="타원 148"/>
          <p:cNvSpPr/>
          <p:nvPr/>
        </p:nvSpPr>
        <p:spPr>
          <a:xfrm>
            <a:off x="1503533"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50" name="타원 149"/>
          <p:cNvSpPr/>
          <p:nvPr/>
        </p:nvSpPr>
        <p:spPr>
          <a:xfrm>
            <a:off x="2081960"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51" name="타원 150"/>
          <p:cNvSpPr/>
          <p:nvPr/>
        </p:nvSpPr>
        <p:spPr>
          <a:xfrm>
            <a:off x="266038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152" name="타원 151"/>
          <p:cNvSpPr/>
          <p:nvPr/>
        </p:nvSpPr>
        <p:spPr>
          <a:xfrm>
            <a:off x="351572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53" name="타원 152"/>
          <p:cNvSpPr/>
          <p:nvPr/>
        </p:nvSpPr>
        <p:spPr>
          <a:xfrm>
            <a:off x="409415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54" name="타원 153"/>
          <p:cNvSpPr/>
          <p:nvPr/>
        </p:nvSpPr>
        <p:spPr>
          <a:xfrm>
            <a:off x="467258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55" name="타원 154"/>
          <p:cNvSpPr/>
          <p:nvPr/>
        </p:nvSpPr>
        <p:spPr>
          <a:xfrm>
            <a:off x="5251008"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156" name="타원 155"/>
          <p:cNvSpPr/>
          <p:nvPr/>
        </p:nvSpPr>
        <p:spPr>
          <a:xfrm>
            <a:off x="610017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157" name="타원 156"/>
          <p:cNvSpPr/>
          <p:nvPr/>
        </p:nvSpPr>
        <p:spPr>
          <a:xfrm>
            <a:off x="667860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158" name="타원 157"/>
          <p:cNvSpPr/>
          <p:nvPr/>
        </p:nvSpPr>
        <p:spPr>
          <a:xfrm>
            <a:off x="725703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159" name="타원 158"/>
          <p:cNvSpPr/>
          <p:nvPr/>
        </p:nvSpPr>
        <p:spPr>
          <a:xfrm>
            <a:off x="7835458"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160" name="타원 159"/>
          <p:cNvSpPr/>
          <p:nvPr/>
        </p:nvSpPr>
        <p:spPr>
          <a:xfrm>
            <a:off x="2309637"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타원 160"/>
          <p:cNvSpPr/>
          <p:nvPr/>
        </p:nvSpPr>
        <p:spPr>
          <a:xfrm>
            <a:off x="2888064"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타원 161"/>
          <p:cNvSpPr/>
          <p:nvPr/>
        </p:nvSpPr>
        <p:spPr>
          <a:xfrm>
            <a:off x="3466491"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타원 162"/>
          <p:cNvSpPr/>
          <p:nvPr/>
        </p:nvSpPr>
        <p:spPr>
          <a:xfrm>
            <a:off x="4044918"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타원 163"/>
          <p:cNvSpPr/>
          <p:nvPr/>
        </p:nvSpPr>
        <p:spPr>
          <a:xfrm>
            <a:off x="4623345"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타원 164"/>
          <p:cNvSpPr/>
          <p:nvPr/>
        </p:nvSpPr>
        <p:spPr>
          <a:xfrm>
            <a:off x="5201772"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타원 165"/>
          <p:cNvSpPr/>
          <p:nvPr/>
        </p:nvSpPr>
        <p:spPr>
          <a:xfrm>
            <a:off x="5780199"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타원 166"/>
          <p:cNvSpPr/>
          <p:nvPr/>
        </p:nvSpPr>
        <p:spPr>
          <a:xfrm>
            <a:off x="6358626"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사다리꼴 167"/>
          <p:cNvSpPr/>
          <p:nvPr/>
        </p:nvSpPr>
        <p:spPr>
          <a:xfrm>
            <a:off x="2505825" y="2476501"/>
            <a:ext cx="4026352" cy="819150"/>
          </a:xfrm>
          <a:prstGeom prst="trapezoid">
            <a:avLst>
              <a:gd name="adj" fmla="val 12416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56409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t>
            </a:r>
            <a:r>
              <a:rPr lang="en-US" altLang="ko-KR" dirty="0" err="1" smtClean="0"/>
              <a:t>i</a:t>
            </a:r>
            <a:r>
              <a:rPr lang="en-US" altLang="ko-KR" dirty="0" smtClean="0"/>
              <a:t> a’ </a:t>
            </a:r>
            <a:r>
              <a:rPr lang="en-US" altLang="ko-KR" dirty="0" smtClean="0">
                <a:sym typeface="Wingdings" panose="05000000000000000000" pitchFamily="2" charset="2"/>
              </a:rPr>
              <a:t> ‘m’</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5</a:t>
            </a:fld>
            <a:endParaRPr lang="en-US" altLang="ko-KR"/>
          </a:p>
        </p:txBody>
      </p:sp>
      <p:sp>
        <p:nvSpPr>
          <p:cNvPr id="30" name="직사각형 29"/>
          <p:cNvSpPr/>
          <p:nvPr/>
        </p:nvSpPr>
        <p:spPr>
          <a:xfrm>
            <a:off x="6417001" y="239514"/>
            <a:ext cx="2501006" cy="461665"/>
          </a:xfrm>
          <a:prstGeom prst="rect">
            <a:avLst/>
          </a:prstGeom>
        </p:spPr>
        <p:txBody>
          <a:bodyPr wrap="none">
            <a:spAutoFit/>
          </a:bodyPr>
          <a:lstStyle/>
          <a:p>
            <a:pPr lvl="1"/>
            <a:r>
              <a:rPr lang="en-US" altLang="ko-KR" sz="2400" dirty="0" smtClean="0"/>
              <a:t>“</a:t>
            </a:r>
            <a:r>
              <a:rPr lang="en-US" altLang="ko-KR" sz="2400" dirty="0" err="1" smtClean="0"/>
              <a:t>i</a:t>
            </a:r>
            <a:r>
              <a:rPr lang="en-US" altLang="ko-KR" sz="2400" dirty="0" smtClean="0"/>
              <a:t> </a:t>
            </a:r>
            <a:r>
              <a:rPr lang="en-US" altLang="ko-KR" sz="2400" dirty="0"/>
              <a:t>am </a:t>
            </a:r>
            <a:r>
              <a:rPr lang="en-US" altLang="ko-KR" sz="2400" dirty="0" err="1"/>
              <a:t>ami</a:t>
            </a:r>
            <a:r>
              <a:rPr lang="en-US" altLang="ko-KR" sz="2400" dirty="0"/>
              <a:t> </a:t>
            </a:r>
            <a:r>
              <a:rPr lang="en-US" altLang="ko-KR" sz="2400" dirty="0" err="1" smtClean="0"/>
              <a:t>ai</a:t>
            </a:r>
            <a:r>
              <a:rPr lang="en-US" altLang="ko-KR" sz="2400" dirty="0" smtClean="0"/>
              <a:t>”</a:t>
            </a:r>
            <a:endParaRPr lang="en-US" altLang="ko-KR" sz="2400" dirty="0"/>
          </a:p>
        </p:txBody>
      </p:sp>
      <p:sp>
        <p:nvSpPr>
          <p:cNvPr id="37" name="타원 36"/>
          <p:cNvSpPr/>
          <p:nvPr/>
        </p:nvSpPr>
        <p:spPr>
          <a:xfrm>
            <a:off x="3439527"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38" name="타원 37"/>
          <p:cNvSpPr/>
          <p:nvPr/>
        </p:nvSpPr>
        <p:spPr>
          <a:xfrm>
            <a:off x="4017954"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39" name="타원 38"/>
          <p:cNvSpPr/>
          <p:nvPr/>
        </p:nvSpPr>
        <p:spPr>
          <a:xfrm>
            <a:off x="4596381" y="19982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40" name="타원 39"/>
          <p:cNvSpPr/>
          <p:nvPr/>
        </p:nvSpPr>
        <p:spPr>
          <a:xfrm>
            <a:off x="5174808"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41" name="타원 40"/>
          <p:cNvSpPr/>
          <p:nvPr/>
        </p:nvSpPr>
        <p:spPr>
          <a:xfrm>
            <a:off x="2309637"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2888064"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3466491"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4044918"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4623345"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5201772"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5780199"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6358626"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사다리꼴 49"/>
          <p:cNvSpPr/>
          <p:nvPr/>
        </p:nvSpPr>
        <p:spPr>
          <a:xfrm>
            <a:off x="1107337" y="3901523"/>
            <a:ext cx="6887313" cy="819150"/>
          </a:xfrm>
          <a:prstGeom prst="trapezoid">
            <a:avLst>
              <a:gd name="adj" fmla="val 1226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925106"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52" name="타원 51"/>
          <p:cNvSpPr/>
          <p:nvPr/>
        </p:nvSpPr>
        <p:spPr>
          <a:xfrm>
            <a:off x="1503533"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53" name="타원 52"/>
          <p:cNvSpPr/>
          <p:nvPr/>
        </p:nvSpPr>
        <p:spPr>
          <a:xfrm>
            <a:off x="2081960"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54" name="타원 53"/>
          <p:cNvSpPr/>
          <p:nvPr/>
        </p:nvSpPr>
        <p:spPr>
          <a:xfrm>
            <a:off x="266038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5" name="타원 54"/>
          <p:cNvSpPr/>
          <p:nvPr/>
        </p:nvSpPr>
        <p:spPr>
          <a:xfrm>
            <a:off x="351572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56" name="타원 55"/>
          <p:cNvSpPr/>
          <p:nvPr/>
        </p:nvSpPr>
        <p:spPr>
          <a:xfrm>
            <a:off x="409415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57" name="타원 56"/>
          <p:cNvSpPr/>
          <p:nvPr/>
        </p:nvSpPr>
        <p:spPr>
          <a:xfrm>
            <a:off x="467258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58" name="타원 57"/>
          <p:cNvSpPr/>
          <p:nvPr/>
        </p:nvSpPr>
        <p:spPr>
          <a:xfrm>
            <a:off x="5251008"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9" name="타원 58"/>
          <p:cNvSpPr/>
          <p:nvPr/>
        </p:nvSpPr>
        <p:spPr>
          <a:xfrm>
            <a:off x="6100177"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60" name="타원 59"/>
          <p:cNvSpPr/>
          <p:nvPr/>
        </p:nvSpPr>
        <p:spPr>
          <a:xfrm>
            <a:off x="667860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61" name="타원 60"/>
          <p:cNvSpPr/>
          <p:nvPr/>
        </p:nvSpPr>
        <p:spPr>
          <a:xfrm>
            <a:off x="725703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62" name="타원 61"/>
          <p:cNvSpPr/>
          <p:nvPr/>
        </p:nvSpPr>
        <p:spPr>
          <a:xfrm>
            <a:off x="7835458"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63" name="사다리꼴 62"/>
          <p:cNvSpPr/>
          <p:nvPr/>
        </p:nvSpPr>
        <p:spPr>
          <a:xfrm>
            <a:off x="2505825" y="2476501"/>
            <a:ext cx="4026352" cy="819150"/>
          </a:xfrm>
          <a:prstGeom prst="trapezoid">
            <a:avLst>
              <a:gd name="adj" fmla="val 12416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51139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am’ </a:t>
            </a:r>
            <a:r>
              <a:rPr lang="en-US" altLang="ko-KR" dirty="0" smtClean="0">
                <a:sym typeface="Wingdings" panose="05000000000000000000" pitchFamily="2" charset="2"/>
              </a:rPr>
              <a:t> ‘ ’</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6</a:t>
            </a:fld>
            <a:endParaRPr lang="en-US" altLang="ko-KR"/>
          </a:p>
        </p:txBody>
      </p:sp>
      <p:sp>
        <p:nvSpPr>
          <p:cNvPr id="32" name="직사각형 31"/>
          <p:cNvSpPr/>
          <p:nvPr/>
        </p:nvSpPr>
        <p:spPr>
          <a:xfrm>
            <a:off x="6417001" y="239514"/>
            <a:ext cx="2501006" cy="461665"/>
          </a:xfrm>
          <a:prstGeom prst="rect">
            <a:avLst/>
          </a:prstGeom>
        </p:spPr>
        <p:txBody>
          <a:bodyPr wrap="none">
            <a:spAutoFit/>
          </a:bodyPr>
          <a:lstStyle/>
          <a:p>
            <a:pPr lvl="1"/>
            <a:r>
              <a:rPr lang="en-US" altLang="ko-KR" sz="2400" dirty="0" smtClean="0"/>
              <a:t>“</a:t>
            </a:r>
            <a:r>
              <a:rPr lang="en-US" altLang="ko-KR" sz="2400" dirty="0" err="1" smtClean="0"/>
              <a:t>i</a:t>
            </a:r>
            <a:r>
              <a:rPr lang="en-US" altLang="ko-KR" sz="2400" dirty="0" smtClean="0"/>
              <a:t> </a:t>
            </a:r>
            <a:r>
              <a:rPr lang="en-US" altLang="ko-KR" sz="2400" dirty="0"/>
              <a:t>am </a:t>
            </a:r>
            <a:r>
              <a:rPr lang="en-US" altLang="ko-KR" sz="2400" dirty="0" err="1"/>
              <a:t>ami</a:t>
            </a:r>
            <a:r>
              <a:rPr lang="en-US" altLang="ko-KR" sz="2400" dirty="0"/>
              <a:t> </a:t>
            </a:r>
            <a:r>
              <a:rPr lang="en-US" altLang="ko-KR" sz="2400" dirty="0" err="1" smtClean="0"/>
              <a:t>ai</a:t>
            </a:r>
            <a:r>
              <a:rPr lang="en-US" altLang="ko-KR" sz="2400" dirty="0" smtClean="0"/>
              <a:t>”</a:t>
            </a:r>
            <a:endParaRPr lang="en-US" altLang="ko-KR" sz="2400" dirty="0"/>
          </a:p>
        </p:txBody>
      </p:sp>
      <p:sp>
        <p:nvSpPr>
          <p:cNvPr id="63" name="타원 62"/>
          <p:cNvSpPr/>
          <p:nvPr/>
        </p:nvSpPr>
        <p:spPr>
          <a:xfrm>
            <a:off x="3439527"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64" name="타원 63"/>
          <p:cNvSpPr/>
          <p:nvPr/>
        </p:nvSpPr>
        <p:spPr>
          <a:xfrm>
            <a:off x="4017954"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65" name="타원 64"/>
          <p:cNvSpPr/>
          <p:nvPr/>
        </p:nvSpPr>
        <p:spPr>
          <a:xfrm>
            <a:off x="4596381"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66" name="타원 65"/>
          <p:cNvSpPr/>
          <p:nvPr/>
        </p:nvSpPr>
        <p:spPr>
          <a:xfrm>
            <a:off x="5174808" y="19982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76" name="사다리꼴 75"/>
          <p:cNvSpPr/>
          <p:nvPr/>
        </p:nvSpPr>
        <p:spPr>
          <a:xfrm>
            <a:off x="1107337" y="3901523"/>
            <a:ext cx="6887313" cy="819150"/>
          </a:xfrm>
          <a:prstGeom prst="trapezoid">
            <a:avLst>
              <a:gd name="adj" fmla="val 1226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타원 76"/>
          <p:cNvSpPr/>
          <p:nvPr/>
        </p:nvSpPr>
        <p:spPr>
          <a:xfrm>
            <a:off x="925106"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78" name="타원 77"/>
          <p:cNvSpPr/>
          <p:nvPr/>
        </p:nvSpPr>
        <p:spPr>
          <a:xfrm>
            <a:off x="1503533"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79" name="타원 78"/>
          <p:cNvSpPr/>
          <p:nvPr/>
        </p:nvSpPr>
        <p:spPr>
          <a:xfrm>
            <a:off x="2081960"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80" name="타원 79"/>
          <p:cNvSpPr/>
          <p:nvPr/>
        </p:nvSpPr>
        <p:spPr>
          <a:xfrm>
            <a:off x="2660387"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81" name="타원 80"/>
          <p:cNvSpPr/>
          <p:nvPr/>
        </p:nvSpPr>
        <p:spPr>
          <a:xfrm>
            <a:off x="3515727"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82" name="타원 81"/>
          <p:cNvSpPr/>
          <p:nvPr/>
        </p:nvSpPr>
        <p:spPr>
          <a:xfrm>
            <a:off x="409415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83" name="타원 82"/>
          <p:cNvSpPr/>
          <p:nvPr/>
        </p:nvSpPr>
        <p:spPr>
          <a:xfrm>
            <a:off x="467258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84" name="타원 83"/>
          <p:cNvSpPr/>
          <p:nvPr/>
        </p:nvSpPr>
        <p:spPr>
          <a:xfrm>
            <a:off x="5251008"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85" name="타원 84"/>
          <p:cNvSpPr/>
          <p:nvPr/>
        </p:nvSpPr>
        <p:spPr>
          <a:xfrm>
            <a:off x="610017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86" name="타원 85"/>
          <p:cNvSpPr/>
          <p:nvPr/>
        </p:nvSpPr>
        <p:spPr>
          <a:xfrm>
            <a:off x="667860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87" name="타원 86"/>
          <p:cNvSpPr/>
          <p:nvPr/>
        </p:nvSpPr>
        <p:spPr>
          <a:xfrm>
            <a:off x="7257031"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88" name="타원 87"/>
          <p:cNvSpPr/>
          <p:nvPr/>
        </p:nvSpPr>
        <p:spPr>
          <a:xfrm>
            <a:off x="7835458"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89" name="타원 88"/>
          <p:cNvSpPr/>
          <p:nvPr/>
        </p:nvSpPr>
        <p:spPr>
          <a:xfrm>
            <a:off x="2309637"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2888064"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타원 90"/>
          <p:cNvSpPr/>
          <p:nvPr/>
        </p:nvSpPr>
        <p:spPr>
          <a:xfrm>
            <a:off x="3466491"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4044918"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타원 92"/>
          <p:cNvSpPr/>
          <p:nvPr/>
        </p:nvSpPr>
        <p:spPr>
          <a:xfrm>
            <a:off x="4623345"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타원 93"/>
          <p:cNvSpPr/>
          <p:nvPr/>
        </p:nvSpPr>
        <p:spPr>
          <a:xfrm>
            <a:off x="5201772"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타원 94"/>
          <p:cNvSpPr/>
          <p:nvPr/>
        </p:nvSpPr>
        <p:spPr>
          <a:xfrm>
            <a:off x="5780199"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6358626"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사다리꼴 97"/>
          <p:cNvSpPr/>
          <p:nvPr/>
        </p:nvSpPr>
        <p:spPr>
          <a:xfrm>
            <a:off x="2505825" y="2476501"/>
            <a:ext cx="4026352" cy="819150"/>
          </a:xfrm>
          <a:prstGeom prst="trapezoid">
            <a:avLst>
              <a:gd name="adj" fmla="val 12416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24624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‘am ’ </a:t>
            </a:r>
            <a:r>
              <a:rPr lang="en-US" altLang="ko-KR" dirty="0" smtClean="0">
                <a:sym typeface="Wingdings" panose="05000000000000000000" pitchFamily="2" charset="2"/>
              </a:rPr>
              <a:t> ‘a’</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7</a:t>
            </a:fld>
            <a:endParaRPr lang="en-US" altLang="ko-KR"/>
          </a:p>
        </p:txBody>
      </p:sp>
      <p:sp>
        <p:nvSpPr>
          <p:cNvPr id="32" name="직사각형 31"/>
          <p:cNvSpPr/>
          <p:nvPr/>
        </p:nvSpPr>
        <p:spPr>
          <a:xfrm>
            <a:off x="6417001" y="239514"/>
            <a:ext cx="2501006" cy="461665"/>
          </a:xfrm>
          <a:prstGeom prst="rect">
            <a:avLst/>
          </a:prstGeom>
        </p:spPr>
        <p:txBody>
          <a:bodyPr wrap="none">
            <a:spAutoFit/>
          </a:bodyPr>
          <a:lstStyle/>
          <a:p>
            <a:pPr lvl="1"/>
            <a:r>
              <a:rPr lang="en-US" altLang="ko-KR" sz="2400" dirty="0" smtClean="0"/>
              <a:t>“</a:t>
            </a:r>
            <a:r>
              <a:rPr lang="en-US" altLang="ko-KR" sz="2400" dirty="0" err="1" smtClean="0"/>
              <a:t>i</a:t>
            </a:r>
            <a:r>
              <a:rPr lang="en-US" altLang="ko-KR" sz="2400" dirty="0" smtClean="0"/>
              <a:t> </a:t>
            </a:r>
            <a:r>
              <a:rPr lang="en-US" altLang="ko-KR" sz="2400" dirty="0"/>
              <a:t>am </a:t>
            </a:r>
            <a:r>
              <a:rPr lang="en-US" altLang="ko-KR" sz="2400" dirty="0" err="1"/>
              <a:t>ami</a:t>
            </a:r>
            <a:r>
              <a:rPr lang="en-US" altLang="ko-KR" sz="2400" dirty="0"/>
              <a:t> </a:t>
            </a:r>
            <a:r>
              <a:rPr lang="en-US" altLang="ko-KR" sz="2400" dirty="0" err="1" smtClean="0"/>
              <a:t>ai</a:t>
            </a:r>
            <a:r>
              <a:rPr lang="en-US" altLang="ko-KR" sz="2400" dirty="0" smtClean="0"/>
              <a:t>”</a:t>
            </a:r>
            <a:endParaRPr lang="en-US" altLang="ko-KR" sz="2400" dirty="0"/>
          </a:p>
        </p:txBody>
      </p:sp>
      <p:sp>
        <p:nvSpPr>
          <p:cNvPr id="37" name="타원 36"/>
          <p:cNvSpPr/>
          <p:nvPr/>
        </p:nvSpPr>
        <p:spPr>
          <a:xfrm>
            <a:off x="3439527" y="19982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38" name="타원 37"/>
          <p:cNvSpPr/>
          <p:nvPr/>
        </p:nvSpPr>
        <p:spPr>
          <a:xfrm>
            <a:off x="4017954"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39" name="타원 38"/>
          <p:cNvSpPr/>
          <p:nvPr/>
        </p:nvSpPr>
        <p:spPr>
          <a:xfrm>
            <a:off x="4596381"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40" name="타원 39"/>
          <p:cNvSpPr/>
          <p:nvPr/>
        </p:nvSpPr>
        <p:spPr>
          <a:xfrm>
            <a:off x="5174808"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0" name="사다리꼴 49"/>
          <p:cNvSpPr/>
          <p:nvPr/>
        </p:nvSpPr>
        <p:spPr>
          <a:xfrm>
            <a:off x="1107337" y="3901523"/>
            <a:ext cx="6887313" cy="819150"/>
          </a:xfrm>
          <a:prstGeom prst="trapezoid">
            <a:avLst>
              <a:gd name="adj" fmla="val 1226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925106"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52" name="타원 51"/>
          <p:cNvSpPr/>
          <p:nvPr/>
        </p:nvSpPr>
        <p:spPr>
          <a:xfrm>
            <a:off x="1503533"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53" name="타원 52"/>
          <p:cNvSpPr/>
          <p:nvPr/>
        </p:nvSpPr>
        <p:spPr>
          <a:xfrm>
            <a:off x="2081960"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54" name="타원 53"/>
          <p:cNvSpPr/>
          <p:nvPr/>
        </p:nvSpPr>
        <p:spPr>
          <a:xfrm>
            <a:off x="266038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5" name="타원 54"/>
          <p:cNvSpPr/>
          <p:nvPr/>
        </p:nvSpPr>
        <p:spPr>
          <a:xfrm>
            <a:off x="351572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56" name="타원 55"/>
          <p:cNvSpPr/>
          <p:nvPr/>
        </p:nvSpPr>
        <p:spPr>
          <a:xfrm>
            <a:off x="409415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57" name="타원 56"/>
          <p:cNvSpPr/>
          <p:nvPr/>
        </p:nvSpPr>
        <p:spPr>
          <a:xfrm>
            <a:off x="4672581"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58" name="타원 57"/>
          <p:cNvSpPr/>
          <p:nvPr/>
        </p:nvSpPr>
        <p:spPr>
          <a:xfrm>
            <a:off x="5251008"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9" name="타원 58"/>
          <p:cNvSpPr/>
          <p:nvPr/>
        </p:nvSpPr>
        <p:spPr>
          <a:xfrm>
            <a:off x="610017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60" name="타원 59"/>
          <p:cNvSpPr/>
          <p:nvPr/>
        </p:nvSpPr>
        <p:spPr>
          <a:xfrm>
            <a:off x="667860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61" name="타원 60"/>
          <p:cNvSpPr/>
          <p:nvPr/>
        </p:nvSpPr>
        <p:spPr>
          <a:xfrm>
            <a:off x="725703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62" name="타원 61"/>
          <p:cNvSpPr/>
          <p:nvPr/>
        </p:nvSpPr>
        <p:spPr>
          <a:xfrm>
            <a:off x="7835458"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63" name="타원 62"/>
          <p:cNvSpPr/>
          <p:nvPr/>
        </p:nvSpPr>
        <p:spPr>
          <a:xfrm>
            <a:off x="2309637"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2888064"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3466491"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4044918"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4623345"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5201772"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5780199"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6358626"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사다리꼴 71"/>
          <p:cNvSpPr/>
          <p:nvPr/>
        </p:nvSpPr>
        <p:spPr>
          <a:xfrm>
            <a:off x="2505825" y="2476501"/>
            <a:ext cx="4026352" cy="819150"/>
          </a:xfrm>
          <a:prstGeom prst="trapezoid">
            <a:avLst>
              <a:gd name="adj" fmla="val 12416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16201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 a’ </a:t>
            </a:r>
            <a:r>
              <a:rPr lang="en-US" altLang="ko-KR" dirty="0" smtClean="0">
                <a:sym typeface="Wingdings" panose="05000000000000000000" pitchFamily="2" charset="2"/>
              </a:rPr>
              <a:t> ‘m’</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8</a:t>
            </a:fld>
            <a:endParaRPr lang="en-US" altLang="ko-KR"/>
          </a:p>
        </p:txBody>
      </p:sp>
      <p:sp>
        <p:nvSpPr>
          <p:cNvPr id="32" name="직사각형 31"/>
          <p:cNvSpPr/>
          <p:nvPr/>
        </p:nvSpPr>
        <p:spPr>
          <a:xfrm>
            <a:off x="6417001" y="239514"/>
            <a:ext cx="2501006" cy="461665"/>
          </a:xfrm>
          <a:prstGeom prst="rect">
            <a:avLst/>
          </a:prstGeom>
        </p:spPr>
        <p:txBody>
          <a:bodyPr wrap="none">
            <a:spAutoFit/>
          </a:bodyPr>
          <a:lstStyle/>
          <a:p>
            <a:pPr lvl="1"/>
            <a:r>
              <a:rPr lang="en-US" altLang="ko-KR" sz="2400" dirty="0" smtClean="0"/>
              <a:t>“</a:t>
            </a:r>
            <a:r>
              <a:rPr lang="en-US" altLang="ko-KR" sz="2400" dirty="0" err="1" smtClean="0"/>
              <a:t>i</a:t>
            </a:r>
            <a:r>
              <a:rPr lang="en-US" altLang="ko-KR" sz="2400" dirty="0" smtClean="0"/>
              <a:t> </a:t>
            </a:r>
            <a:r>
              <a:rPr lang="en-US" altLang="ko-KR" sz="2400" dirty="0"/>
              <a:t>am </a:t>
            </a:r>
            <a:r>
              <a:rPr lang="en-US" altLang="ko-KR" sz="2400" dirty="0" err="1"/>
              <a:t>ami</a:t>
            </a:r>
            <a:r>
              <a:rPr lang="en-US" altLang="ko-KR" sz="2400" dirty="0"/>
              <a:t> </a:t>
            </a:r>
            <a:r>
              <a:rPr lang="en-US" altLang="ko-KR" sz="2400" dirty="0" err="1" smtClean="0"/>
              <a:t>ai</a:t>
            </a:r>
            <a:r>
              <a:rPr lang="en-US" altLang="ko-KR" sz="2400" dirty="0" smtClean="0"/>
              <a:t>”</a:t>
            </a:r>
            <a:endParaRPr lang="en-US" altLang="ko-KR" sz="2400" dirty="0"/>
          </a:p>
        </p:txBody>
      </p:sp>
      <p:sp>
        <p:nvSpPr>
          <p:cNvPr id="33" name="타원 32"/>
          <p:cNvSpPr/>
          <p:nvPr/>
        </p:nvSpPr>
        <p:spPr>
          <a:xfrm>
            <a:off x="3439527"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34" name="타원 33"/>
          <p:cNvSpPr/>
          <p:nvPr/>
        </p:nvSpPr>
        <p:spPr>
          <a:xfrm>
            <a:off x="4017954"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35" name="타원 34"/>
          <p:cNvSpPr/>
          <p:nvPr/>
        </p:nvSpPr>
        <p:spPr>
          <a:xfrm>
            <a:off x="4596381" y="19982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36" name="타원 35"/>
          <p:cNvSpPr/>
          <p:nvPr/>
        </p:nvSpPr>
        <p:spPr>
          <a:xfrm>
            <a:off x="5174808" y="19982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46" name="사다리꼴 45"/>
          <p:cNvSpPr/>
          <p:nvPr/>
        </p:nvSpPr>
        <p:spPr>
          <a:xfrm>
            <a:off x="1107337" y="3901523"/>
            <a:ext cx="6887313" cy="819150"/>
          </a:xfrm>
          <a:prstGeom prst="trapezoid">
            <a:avLst>
              <a:gd name="adj" fmla="val 1226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925106"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48" name="타원 47"/>
          <p:cNvSpPr/>
          <p:nvPr/>
        </p:nvSpPr>
        <p:spPr>
          <a:xfrm>
            <a:off x="1503533"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49" name="타원 48"/>
          <p:cNvSpPr/>
          <p:nvPr/>
        </p:nvSpPr>
        <p:spPr>
          <a:xfrm>
            <a:off x="2081960"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50" name="타원 49"/>
          <p:cNvSpPr/>
          <p:nvPr/>
        </p:nvSpPr>
        <p:spPr>
          <a:xfrm>
            <a:off x="266038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1" name="타원 50"/>
          <p:cNvSpPr/>
          <p:nvPr/>
        </p:nvSpPr>
        <p:spPr>
          <a:xfrm>
            <a:off x="3515727"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52" name="타원 51"/>
          <p:cNvSpPr/>
          <p:nvPr/>
        </p:nvSpPr>
        <p:spPr>
          <a:xfrm>
            <a:off x="409415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53" name="타원 52"/>
          <p:cNvSpPr/>
          <p:nvPr/>
        </p:nvSpPr>
        <p:spPr>
          <a:xfrm>
            <a:off x="467258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54" name="타원 53"/>
          <p:cNvSpPr/>
          <p:nvPr/>
        </p:nvSpPr>
        <p:spPr>
          <a:xfrm>
            <a:off x="5251008"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5" name="타원 54"/>
          <p:cNvSpPr/>
          <p:nvPr/>
        </p:nvSpPr>
        <p:spPr>
          <a:xfrm>
            <a:off x="6100177" y="4766887"/>
            <a:ext cx="432000" cy="43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a</a:t>
            </a:r>
            <a:endParaRPr lang="ko-KR" altLang="en-US" sz="1600" dirty="0">
              <a:effectLst>
                <a:outerShdw blurRad="38100" dist="38100" dir="2700000" algn="tl">
                  <a:srgbClr val="000000">
                    <a:alpha val="43137"/>
                  </a:srgbClr>
                </a:outerShdw>
              </a:effectLst>
            </a:endParaRPr>
          </a:p>
        </p:txBody>
      </p:sp>
      <p:sp>
        <p:nvSpPr>
          <p:cNvPr id="56" name="타원 55"/>
          <p:cNvSpPr/>
          <p:nvPr/>
        </p:nvSpPr>
        <p:spPr>
          <a:xfrm>
            <a:off x="6678604"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smtClean="0">
                <a:effectLst>
                  <a:outerShdw blurRad="38100" dist="38100" dir="2700000" algn="tl">
                    <a:srgbClr val="000000">
                      <a:alpha val="43137"/>
                    </a:srgbClr>
                  </a:outerShdw>
                </a:effectLst>
              </a:rPr>
              <a:t>i</a:t>
            </a:r>
            <a:endParaRPr lang="ko-KR" altLang="en-US" sz="1600" dirty="0">
              <a:effectLst>
                <a:outerShdw blurRad="38100" dist="38100" dir="2700000" algn="tl">
                  <a:srgbClr val="000000">
                    <a:alpha val="43137"/>
                  </a:srgbClr>
                </a:outerShdw>
              </a:effectLst>
            </a:endParaRPr>
          </a:p>
        </p:txBody>
      </p:sp>
      <p:sp>
        <p:nvSpPr>
          <p:cNvPr id="57" name="타원 56"/>
          <p:cNvSpPr/>
          <p:nvPr/>
        </p:nvSpPr>
        <p:spPr>
          <a:xfrm>
            <a:off x="7257031"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effectLst>
                  <a:outerShdw blurRad="38100" dist="38100" dir="2700000" algn="tl">
                    <a:srgbClr val="000000">
                      <a:alpha val="43137"/>
                    </a:srgbClr>
                  </a:outerShdw>
                </a:effectLst>
              </a:rPr>
              <a:t>m</a:t>
            </a:r>
            <a:endParaRPr lang="ko-KR" altLang="en-US" sz="1600" dirty="0">
              <a:effectLst>
                <a:outerShdw blurRad="38100" dist="38100" dir="2700000" algn="tl">
                  <a:srgbClr val="000000">
                    <a:alpha val="43137"/>
                  </a:srgbClr>
                </a:outerShdw>
              </a:effectLst>
            </a:endParaRPr>
          </a:p>
        </p:txBody>
      </p:sp>
      <p:sp>
        <p:nvSpPr>
          <p:cNvPr id="58" name="타원 57"/>
          <p:cNvSpPr/>
          <p:nvPr/>
        </p:nvSpPr>
        <p:spPr>
          <a:xfrm>
            <a:off x="7835458" y="47668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dirty="0" smtClean="0">
                <a:effectLst>
                  <a:outerShdw blurRad="38100" dist="38100" dir="2700000" algn="tl">
                    <a:srgbClr val="000000">
                      <a:alpha val="43137"/>
                    </a:srgbClr>
                  </a:outerShdw>
                </a:effectLst>
              </a:rPr>
              <a:t>‘ ‘</a:t>
            </a:r>
            <a:endParaRPr lang="ko-KR" altLang="en-US" sz="1600" dirty="0">
              <a:effectLst>
                <a:outerShdw blurRad="38100" dist="38100" dir="2700000" algn="tl">
                  <a:srgbClr val="000000">
                    <a:alpha val="43137"/>
                  </a:srgbClr>
                </a:outerShdw>
              </a:effectLst>
            </a:endParaRPr>
          </a:p>
        </p:txBody>
      </p:sp>
      <p:sp>
        <p:nvSpPr>
          <p:cNvPr id="59" name="타원 58"/>
          <p:cNvSpPr/>
          <p:nvPr/>
        </p:nvSpPr>
        <p:spPr>
          <a:xfrm>
            <a:off x="2309637"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p:cNvSpPr/>
          <p:nvPr/>
        </p:nvSpPr>
        <p:spPr>
          <a:xfrm>
            <a:off x="2888064"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3466491"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p:cNvSpPr/>
          <p:nvPr/>
        </p:nvSpPr>
        <p:spPr>
          <a:xfrm>
            <a:off x="4044918"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4623345"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5201772"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5780199"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6358626" y="3382587"/>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사다리꼴 67"/>
          <p:cNvSpPr/>
          <p:nvPr/>
        </p:nvSpPr>
        <p:spPr>
          <a:xfrm>
            <a:off x="2505825" y="2476501"/>
            <a:ext cx="4026352" cy="819150"/>
          </a:xfrm>
          <a:prstGeom prst="trapezoid">
            <a:avLst>
              <a:gd name="adj" fmla="val 12416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83830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Limitations of simple NN</a:t>
            </a:r>
            <a:endParaRPr lang="ko-KR" altLang="en-US" dirty="0"/>
          </a:p>
        </p:txBody>
      </p:sp>
      <p:sp>
        <p:nvSpPr>
          <p:cNvPr id="3" name="내용 개체 틀 2"/>
          <p:cNvSpPr>
            <a:spLocks noGrp="1"/>
          </p:cNvSpPr>
          <p:nvPr>
            <p:ph idx="1"/>
          </p:nvPr>
        </p:nvSpPr>
        <p:spPr/>
        <p:txBody>
          <a:bodyPr/>
          <a:lstStyle/>
          <a:p>
            <a:r>
              <a:rPr lang="en-US" altLang="ko-KR" dirty="0" smtClean="0"/>
              <a:t>When predicting ‘ am ’ </a:t>
            </a:r>
            <a:r>
              <a:rPr lang="en-US" altLang="ko-KR" dirty="0" smtClean="0">
                <a:sym typeface="Wingdings" panose="05000000000000000000" pitchFamily="2" charset="2"/>
              </a:rPr>
              <a:t> ‘ ’, forgets the previous letter (subject) was ‘</a:t>
            </a:r>
            <a:r>
              <a:rPr lang="en-US" altLang="ko-KR" dirty="0" err="1" smtClean="0">
                <a:sym typeface="Wingdings" panose="05000000000000000000" pitchFamily="2" charset="2"/>
              </a:rPr>
              <a:t>i</a:t>
            </a:r>
            <a:r>
              <a:rPr lang="en-US" altLang="ko-KR" dirty="0" smtClean="0">
                <a:sym typeface="Wingdings" panose="05000000000000000000" pitchFamily="2" charset="2"/>
              </a:rPr>
              <a:t>’</a:t>
            </a:r>
          </a:p>
          <a:p>
            <a:pPr lvl="1"/>
            <a:r>
              <a:rPr lang="en-US" altLang="ko-KR" dirty="0" smtClean="0">
                <a:sym typeface="Wingdings" panose="05000000000000000000" pitchFamily="2" charset="2"/>
              </a:rPr>
              <a:t>prediction only relies on a certain number of characters</a:t>
            </a:r>
          </a:p>
          <a:p>
            <a:pPr lvl="1"/>
            <a:r>
              <a:rPr lang="en-US" altLang="ko-KR" dirty="0" smtClean="0">
                <a:sym typeface="Wingdings" panose="05000000000000000000" pitchFamily="2" charset="2"/>
              </a:rPr>
              <a:t>contextual memory cannot be considered</a:t>
            </a:r>
          </a:p>
          <a:p>
            <a:pPr lvl="1"/>
            <a:endParaRPr lang="en-US" altLang="ko-KR" dirty="0" smtClean="0">
              <a:sym typeface="Wingdings" panose="05000000000000000000" pitchFamily="2" charset="2"/>
            </a:endParaRPr>
          </a:p>
          <a:p>
            <a:r>
              <a:rPr lang="en-US" altLang="ko-KR" dirty="0" smtClean="0">
                <a:sym typeface="Wingdings" panose="05000000000000000000" pitchFamily="2" charset="2"/>
              </a:rPr>
              <a:t>Human thoughts have persistence</a:t>
            </a:r>
          </a:p>
          <a:p>
            <a:pPr lvl="1"/>
            <a:r>
              <a:rPr lang="en-US" altLang="ko-KR" dirty="0" smtClean="0">
                <a:sym typeface="Wingdings" panose="05000000000000000000" pitchFamily="2" charset="2"/>
              </a:rPr>
              <a:t>We understand each word based on previous words</a:t>
            </a:r>
          </a:p>
          <a:p>
            <a:pPr lvl="1"/>
            <a:r>
              <a:rPr lang="en-US" altLang="ko-KR" dirty="0" smtClean="0">
                <a:sym typeface="Wingdings" panose="05000000000000000000" pitchFamily="2" charset="2"/>
              </a:rPr>
              <a:t>Traditional NN cannot deal with this</a:t>
            </a:r>
          </a:p>
          <a:p>
            <a:pPr lvl="1"/>
            <a:endParaRPr lang="en-US" altLang="ko-KR" dirty="0">
              <a:sym typeface="Wingdings" panose="05000000000000000000" pitchFamily="2" charset="2"/>
            </a:endParaRPr>
          </a:p>
          <a:p>
            <a:r>
              <a:rPr lang="en-US" altLang="ko-KR" dirty="0" smtClean="0">
                <a:sym typeface="Wingdings" panose="05000000000000000000" pitchFamily="2" charset="2"/>
              </a:rPr>
              <a:t>How to make NN predict next output considering the past experiences?</a:t>
            </a:r>
            <a:endParaRPr lang="ko-KR" altLang="en-US" dirty="0"/>
          </a:p>
        </p:txBody>
      </p:sp>
      <p:sp>
        <p:nvSpPr>
          <p:cNvPr id="4" name="슬라이드 번호 개체 틀 3"/>
          <p:cNvSpPr>
            <a:spLocks noGrp="1"/>
          </p:cNvSpPr>
          <p:nvPr>
            <p:ph type="sldNum" sz="quarter" idx="10"/>
          </p:nvPr>
        </p:nvSpPr>
        <p:spPr/>
        <p:txBody>
          <a:bodyPr/>
          <a:lstStyle/>
          <a:p>
            <a:pPr>
              <a:defRPr/>
            </a:pPr>
            <a:fld id="{70510DC1-F3C7-4066-AA9C-70EB7E08F271}" type="slidenum">
              <a:rPr lang="en-US" altLang="ko-KR" smtClean="0"/>
              <a:pPr>
                <a:defRPr/>
              </a:pPr>
              <a:t>9</a:t>
            </a:fld>
            <a:endParaRPr lang="en-US" altLang="ko-KR"/>
          </a:p>
        </p:txBody>
      </p:sp>
      <p:sp>
        <p:nvSpPr>
          <p:cNvPr id="5" name="직사각형 4"/>
          <p:cNvSpPr/>
          <p:nvPr/>
        </p:nvSpPr>
        <p:spPr>
          <a:xfrm>
            <a:off x="6417001" y="239514"/>
            <a:ext cx="2501006" cy="461665"/>
          </a:xfrm>
          <a:prstGeom prst="rect">
            <a:avLst/>
          </a:prstGeom>
        </p:spPr>
        <p:txBody>
          <a:bodyPr wrap="none">
            <a:spAutoFit/>
          </a:bodyPr>
          <a:lstStyle/>
          <a:p>
            <a:pPr lvl="1"/>
            <a:r>
              <a:rPr lang="en-US" altLang="ko-KR" sz="2400" dirty="0" smtClean="0"/>
              <a:t>“</a:t>
            </a:r>
            <a:r>
              <a:rPr lang="en-US" altLang="ko-KR" sz="2400" dirty="0" err="1" smtClean="0"/>
              <a:t>i</a:t>
            </a:r>
            <a:r>
              <a:rPr lang="en-US" altLang="ko-KR" sz="2400" dirty="0" smtClean="0"/>
              <a:t> </a:t>
            </a:r>
            <a:r>
              <a:rPr lang="en-US" altLang="ko-KR" sz="2400" dirty="0"/>
              <a:t>am </a:t>
            </a:r>
            <a:r>
              <a:rPr lang="en-US" altLang="ko-KR" sz="2400" dirty="0" err="1"/>
              <a:t>ami</a:t>
            </a:r>
            <a:r>
              <a:rPr lang="en-US" altLang="ko-KR" sz="2400" dirty="0"/>
              <a:t> </a:t>
            </a:r>
            <a:r>
              <a:rPr lang="en-US" altLang="ko-KR" sz="2400" dirty="0" err="1" smtClean="0"/>
              <a:t>ai</a:t>
            </a:r>
            <a:r>
              <a:rPr lang="en-US" altLang="ko-KR" sz="2400" dirty="0" smtClean="0"/>
              <a:t>”</a:t>
            </a:r>
            <a:endParaRPr lang="en-US" altLang="ko-KR" sz="2400" dirty="0"/>
          </a:p>
        </p:txBody>
      </p:sp>
    </p:spTree>
    <p:extLst>
      <p:ext uri="{BB962C8B-B14F-4D97-AF65-F5344CB8AC3E}">
        <p14:creationId xmlns:p14="http://schemas.microsoft.com/office/powerpoint/2010/main" val="3243035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서용원강의자료템플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600" b="0" dirty="0" smtClean="0">
            <a:latin typeface="+mn-ea"/>
            <a:ea typeface="+mn-ea"/>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서용원강의자료템플릿</Template>
  <TotalTime>2448</TotalTime>
  <Words>888</Words>
  <Application>Microsoft Office PowerPoint</Application>
  <PresentationFormat>화면 슬라이드 쇼(4:3)</PresentationFormat>
  <Paragraphs>234</Paragraphs>
  <Slides>19</Slides>
  <Notes>5</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Arial</vt:lpstr>
      <vt:lpstr>Wingdings</vt:lpstr>
      <vt:lpstr>굴림</vt:lpstr>
      <vt:lpstr>맑은 고딕</vt:lpstr>
      <vt:lpstr>서용원강의자료템플릿</vt:lpstr>
      <vt:lpstr>RNN (Recurrent Neural Network)</vt:lpstr>
      <vt:lpstr>RNN (Recurrent Neural Network)</vt:lpstr>
      <vt:lpstr>Example</vt:lpstr>
      <vt:lpstr>Simple 2-layer NN</vt:lpstr>
      <vt:lpstr>‘i a’  ‘m’</vt:lpstr>
      <vt:lpstr>‘ am’  ‘ ’</vt:lpstr>
      <vt:lpstr>‘am ’  ‘a’</vt:lpstr>
      <vt:lpstr>‘m a’  ‘m’</vt:lpstr>
      <vt:lpstr>Limitations of simple NN</vt:lpstr>
      <vt:lpstr>Simple RNN</vt:lpstr>
      <vt:lpstr>Simple RNN</vt:lpstr>
      <vt:lpstr>Simple RNN</vt:lpstr>
      <vt:lpstr>Drawbacks of simple RNN</vt:lpstr>
      <vt:lpstr>LSTM(Long Short Term Memory) network</vt:lpstr>
      <vt:lpstr>PowerPoint 프레젠테이션</vt:lpstr>
      <vt:lpstr>PowerPoint 프레젠테이션</vt:lpstr>
      <vt:lpstr>PowerPoint 프레젠테이션</vt:lpstr>
      <vt:lpstr>PowerPoint 프레젠테이션</vt:lpstr>
      <vt:lpstr>Let’s make a Sherlock-holmes style writer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서용원</dc:creator>
  <cp:lastModifiedBy>서용원</cp:lastModifiedBy>
  <cp:revision>281</cp:revision>
  <dcterms:created xsi:type="dcterms:W3CDTF">2015-09-02T19:01:29Z</dcterms:created>
  <dcterms:modified xsi:type="dcterms:W3CDTF">2019-12-10T16:47:46Z</dcterms:modified>
</cp:coreProperties>
</file>