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23"/>
  </p:notesMasterIdLst>
  <p:sldIdLst>
    <p:sldId id="256" r:id="rId2"/>
    <p:sldId id="339" r:id="rId3"/>
    <p:sldId id="337" r:id="rId4"/>
    <p:sldId id="338" r:id="rId5"/>
    <p:sldId id="340" r:id="rId6"/>
    <p:sldId id="341" r:id="rId7"/>
    <p:sldId id="344" r:id="rId8"/>
    <p:sldId id="342" r:id="rId9"/>
    <p:sldId id="336" r:id="rId10"/>
    <p:sldId id="347" r:id="rId11"/>
    <p:sldId id="343" r:id="rId12"/>
    <p:sldId id="345" r:id="rId13"/>
    <p:sldId id="346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</p:sldIdLst>
  <p:sldSz cx="9144000" cy="6858000" type="screen4x3"/>
  <p:notesSz cx="6800850" cy="9931400"/>
  <p:embeddedFontLs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FF"/>
    <a:srgbClr val="669900"/>
    <a:srgbClr val="66FF33"/>
    <a:srgbClr val="66D0B0"/>
    <a:srgbClr val="B1D271"/>
    <a:srgbClr val="FF3300"/>
    <a:srgbClr val="41A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82" autoAdjust="0"/>
    <p:restoredTop sz="94685" autoAdjust="0"/>
  </p:normalViewPr>
  <p:slideViewPr>
    <p:cSldViewPr snapToGrid="0">
      <p:cViewPr varScale="1">
        <p:scale>
          <a:sx n="60" d="100"/>
          <a:sy n="60" d="100"/>
        </p:scale>
        <p:origin x="78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5BA90-E509-4FED-91CC-011858BB7CF8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419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863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D0071-F003-4247-BA39-F1A7DE8A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7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D0071-F003-4247-BA39-F1A7DE8A80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4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853B0-58D0-4E96-87F2-8F62B538B9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8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7CC3F-53FA-4F87-941C-CA6561864A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18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244D-51EF-43F1-BA12-387D6F5E10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898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376238" y="1071563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25" cy="71438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8" y="1285860"/>
            <a:ext cx="8429625" cy="50720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10DC1-F3C7-4066-AA9C-70EB7E08F2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73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7A667-BC0F-4101-B70E-9446BF3B1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8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9CC5-D141-415F-AB6C-207472C052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40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5514C-FBD6-4E5E-91E3-87B4DE4518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8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88177-B63A-4E3C-B1F3-5F5528F69C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4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34BD-F9BF-4208-BE2C-8E721BB901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27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9B9E-E109-49AB-8EEF-3CEC62FB8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9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000F-5A16-4995-9018-90D3C05FD7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35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57188" y="274638"/>
            <a:ext cx="8429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57188" y="1143000"/>
            <a:ext cx="8429625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76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31E359-826B-428D-AB1A-D27A65C6CCD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670675"/>
            <a:ext cx="7143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n-ea"/>
          <a:ea typeface="+mn-ea"/>
          <a:cs typeface="Arial" panose="020B0604020202020204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Basics of Python (Part 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Prof. Yong Won SEO, Ph.D.</a:t>
            </a:r>
          </a:p>
          <a:p>
            <a:r>
              <a:rPr lang="en-US" altLang="ko-KR" dirty="0" smtClean="0"/>
              <a:t>College of Business and Economics</a:t>
            </a:r>
          </a:p>
          <a:p>
            <a:r>
              <a:rPr lang="en-US" altLang="ko-KR" dirty="0" smtClean="0"/>
              <a:t>Chung-Ang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9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 may contain various types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69" y="1515477"/>
            <a:ext cx="7872601" cy="476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6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8" y="1286960"/>
            <a:ext cx="7789103" cy="52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7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 first python program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Basics of Python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7A667-BC0F-4101-B70E-9446BF3B1507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322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Firstly, create your work folder!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example, I </a:t>
            </a:r>
            <a:r>
              <a:rPr lang="en-US" altLang="ko-KR" dirty="0"/>
              <a:t>created D:\Dropbox\PyWork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70" y="1958181"/>
            <a:ext cx="55626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1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new file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" y="1559962"/>
            <a:ext cx="7363327" cy="45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7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8" y="556459"/>
            <a:ext cx="7839471" cy="57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3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3" y="529389"/>
            <a:ext cx="9126727" cy="596348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5" name="포인트가 10개인 별 4"/>
          <p:cNvSpPr/>
          <p:nvPr/>
        </p:nvSpPr>
        <p:spPr>
          <a:xfrm>
            <a:off x="4990302" y="1864388"/>
            <a:ext cx="3545304" cy="1475873"/>
          </a:xfrm>
          <a:prstGeom prst="star10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: Capture this screen!</a:t>
            </a:r>
          </a:p>
          <a:p>
            <a:pPr algn="ctr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(Page 1)</a:t>
            </a:r>
            <a:endParaRPr lang="ko-KR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0700" y="3433970"/>
            <a:ext cx="4119205" cy="461665"/>
          </a:xfrm>
          <a:prstGeom prst="rect">
            <a:avLst/>
          </a:prstGeom>
          <a:solidFill>
            <a:srgbClr val="FFFFFF"/>
          </a:solidFill>
        </p:spPr>
        <p:txBody>
          <a:bodyPr wrap="none" lIns="0" rtlCol="0">
            <a:spAutoFit/>
          </a:bodyPr>
          <a:lstStyle/>
          <a:p>
            <a:r>
              <a:rPr lang="en-US" altLang="ko-KR" sz="2400" i="1" dirty="0" smtClean="0">
                <a:solidFill>
                  <a:srgbClr val="FF0000"/>
                </a:solidFill>
                <a:latin typeface="+mn-ea"/>
                <a:ea typeface="+mn-ea"/>
              </a:rPr>
              <a:t>Substitute with your name!</a:t>
            </a:r>
            <a:endParaRPr lang="ko-KR" altLang="en-US" sz="2400" i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2323896" y="3422487"/>
            <a:ext cx="476844" cy="484632"/>
          </a:xfrm>
          <a:prstGeom prst="leftArrow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9811" y="3479048"/>
            <a:ext cx="1634085" cy="384503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9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4" y="452401"/>
            <a:ext cx="8085221" cy="59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3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Saving program file to your work folder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86" y="1193131"/>
            <a:ext cx="7289383" cy="54401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3855" y="5293895"/>
            <a:ext cx="261732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800" i="1" dirty="0" smtClean="0">
                <a:solidFill>
                  <a:schemeClr val="accent2"/>
                </a:solidFill>
                <a:latin typeface="+mn-ea"/>
                <a:ea typeface="+mn-ea"/>
              </a:rPr>
              <a:t>Write your name here</a:t>
            </a:r>
            <a:endParaRPr lang="ko-KR" altLang="en-US" sz="1800" i="1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8" name="포인트가 10개인 별 7"/>
          <p:cNvSpPr/>
          <p:nvPr/>
        </p:nvSpPr>
        <p:spPr>
          <a:xfrm>
            <a:off x="5406190" y="3175291"/>
            <a:ext cx="3545304" cy="1475873"/>
          </a:xfrm>
          <a:prstGeom prst="star10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: Capture this screen!</a:t>
            </a:r>
          </a:p>
          <a:p>
            <a:pPr algn="ctr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(Page 2)</a:t>
            </a:r>
            <a:endParaRPr lang="ko-KR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Navigate to your folder, you’ll find your program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70" y="1512879"/>
            <a:ext cx="5562600" cy="4467225"/>
          </a:xfrm>
          <a:prstGeom prst="rect">
            <a:avLst/>
          </a:prstGeom>
        </p:spPr>
      </p:pic>
      <p:sp>
        <p:nvSpPr>
          <p:cNvPr id="6" name="포인트가 10개인 별 5"/>
          <p:cNvSpPr/>
          <p:nvPr/>
        </p:nvSpPr>
        <p:spPr>
          <a:xfrm>
            <a:off x="5406190" y="3175291"/>
            <a:ext cx="3545304" cy="1475873"/>
          </a:xfrm>
          <a:prstGeom prst="star10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: Capture this screen!</a:t>
            </a:r>
          </a:p>
          <a:p>
            <a:pPr algn="ctr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(Page 3)</a:t>
            </a:r>
            <a:endParaRPr lang="ko-KR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33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Basics of Python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7A667-BC0F-4101-B70E-9446BF3B1507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8482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 to shell, press F5 (or Run-Run module)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7" y="1257265"/>
            <a:ext cx="5601482" cy="4086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520" y="2782804"/>
            <a:ext cx="5629275" cy="3409950"/>
          </a:xfrm>
          <a:prstGeom prst="rect">
            <a:avLst/>
          </a:prstGeom>
        </p:spPr>
      </p:pic>
      <p:sp>
        <p:nvSpPr>
          <p:cNvPr id="7" name="포인트가 10개인 별 6"/>
          <p:cNvSpPr/>
          <p:nvPr/>
        </p:nvSpPr>
        <p:spPr>
          <a:xfrm>
            <a:off x="5044491" y="3300662"/>
            <a:ext cx="3545304" cy="1475873"/>
          </a:xfrm>
          <a:prstGeom prst="star10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: Capture this screen!</a:t>
            </a:r>
          </a:p>
          <a:p>
            <a:pPr algn="ctr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(Page 4)</a:t>
            </a:r>
            <a:endParaRPr lang="ko-KR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0345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 python and write your first program with your name</a:t>
            </a:r>
          </a:p>
          <a:p>
            <a:r>
              <a:rPr lang="en-US" altLang="ko-KR" dirty="0" smtClean="0"/>
              <a:t>Save the program with your name</a:t>
            </a:r>
          </a:p>
          <a:p>
            <a:r>
              <a:rPr lang="en-US" altLang="ko-KR" dirty="0" smtClean="0"/>
              <a:t>Capture four screens, paste to </a:t>
            </a:r>
            <a:r>
              <a:rPr lang="en-US" altLang="ko-KR" dirty="0" err="1" smtClean="0"/>
              <a:t>powerpoint</a:t>
            </a:r>
            <a:r>
              <a:rPr lang="en-US" altLang="ko-KR" dirty="0" smtClean="0"/>
              <a:t>(or keynote)</a:t>
            </a:r>
          </a:p>
          <a:p>
            <a:r>
              <a:rPr lang="en-US" altLang="ko-KR" b="1" dirty="0" smtClean="0"/>
              <a:t>First page of your document should specify your name and student ID!</a:t>
            </a: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988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22" y="0"/>
            <a:ext cx="8163156" cy="6858000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 rot="2717027">
            <a:off x="2709367" y="2371577"/>
            <a:ext cx="484632" cy="510694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5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8" y="0"/>
            <a:ext cx="7667883" cy="6858000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 rot="2717027">
            <a:off x="3431261" y="5066652"/>
            <a:ext cx="484632" cy="510694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 rot="2717027">
            <a:off x="3271085" y="5906146"/>
            <a:ext cx="301149" cy="296761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21659" y="5673850"/>
            <a:ext cx="4581832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Or, if you use 32bit Windows OS (rare case)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3897" y="4861031"/>
            <a:ext cx="2912977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Mostly this for Windows 10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457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pSp>
        <p:nvGrpSpPr>
          <p:cNvPr id="4" name="그룹 3"/>
          <p:cNvGrpSpPr/>
          <p:nvPr/>
        </p:nvGrpSpPr>
        <p:grpSpPr>
          <a:xfrm>
            <a:off x="376238" y="787971"/>
            <a:ext cx="8374751" cy="5155629"/>
            <a:chOff x="553452" y="884223"/>
            <a:chExt cx="8374751" cy="5155629"/>
          </a:xfrm>
        </p:grpSpPr>
        <p:pic>
          <p:nvPicPr>
            <p:cNvPr id="1026" name="Picture 2" descr="python install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452" y="884223"/>
              <a:ext cx="8374751" cy="515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474369" y="1339516"/>
              <a:ext cx="1471862" cy="5078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2700" b="0" dirty="0" smtClean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4 (64-bit)</a:t>
              </a:r>
              <a:endParaRPr lang="ko-KR" altLang="en-US" sz="2700" b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776411" y="2855195"/>
              <a:ext cx="356937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100" b="0" dirty="0" smtClean="0">
                  <a:solidFill>
                    <a:srgbClr val="41AFF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-64</a:t>
              </a:r>
              <a:endParaRPr lang="ko-KR" altLang="en-US" sz="1100" b="0" dirty="0" smtClean="0">
                <a:solidFill>
                  <a:srgbClr val="41AFF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46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1758" y="127830"/>
            <a:ext cx="4920916" cy="659573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84421" y="3946359"/>
            <a:ext cx="3208421" cy="673768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5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command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Basics of Python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7A667-BC0F-4101-B70E-9446BF3B1507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578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9" y="449179"/>
            <a:ext cx="8640806" cy="5775158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1789385" y="2101516"/>
            <a:ext cx="5438273" cy="3096126"/>
          </a:xfrm>
          <a:prstGeom prst="wedgeRoundRectCallout">
            <a:avLst>
              <a:gd name="adj1" fmla="val -66467"/>
              <a:gd name="adj2" fmla="val -414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Terminology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Prompt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Cursor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Shell (or Console)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Arithmetic commands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Basic python commands such 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print(“Hello world!”)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89991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" y="1166683"/>
            <a:ext cx="7969062" cy="532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00193"/>
      </p:ext>
    </p:extLst>
  </p:cSld>
  <p:clrMapOvr>
    <a:masterClrMapping/>
  </p:clrMapOvr>
</p:sld>
</file>

<file path=ppt/theme/theme1.xml><?xml version="1.0" encoding="utf-8"?>
<a:theme xmlns:a="http://schemas.openxmlformats.org/drawingml/2006/main" name="서용원강의자료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b="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서용원강의자료템플릿</Template>
  <TotalTime>629</TotalTime>
  <Words>245</Words>
  <Application>Microsoft Office PowerPoint</Application>
  <PresentationFormat>화면 슬라이드 쇼(4:3)</PresentationFormat>
  <Paragraphs>68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굴림</vt:lpstr>
      <vt:lpstr>맑은 고딕</vt:lpstr>
      <vt:lpstr>Arial</vt:lpstr>
      <vt:lpstr>서용원강의자료템플릿</vt:lpstr>
      <vt:lpstr>Basics of Python (Part 1)</vt:lpstr>
      <vt:lpstr>Installation</vt:lpstr>
      <vt:lpstr>PowerPoint 프레젠테이션</vt:lpstr>
      <vt:lpstr>PowerPoint 프레젠테이션</vt:lpstr>
      <vt:lpstr>PowerPoint 프레젠테이션</vt:lpstr>
      <vt:lpstr>PowerPoint 프레젠테이션</vt:lpstr>
      <vt:lpstr>shell command</vt:lpstr>
      <vt:lpstr>PowerPoint 프레젠테이션</vt:lpstr>
      <vt:lpstr>Variables</vt:lpstr>
      <vt:lpstr>Variables may contain various types</vt:lpstr>
      <vt:lpstr>List</vt:lpstr>
      <vt:lpstr>my first python program</vt:lpstr>
      <vt:lpstr>Firstly, create your work folder!</vt:lpstr>
      <vt:lpstr>Create new file</vt:lpstr>
      <vt:lpstr>PowerPoint 프레젠테이션</vt:lpstr>
      <vt:lpstr>PowerPoint 프레젠테이션</vt:lpstr>
      <vt:lpstr>PowerPoint 프레젠테이션</vt:lpstr>
      <vt:lpstr>Saving program file to your work folder</vt:lpstr>
      <vt:lpstr>Navigate to your folder, you’ll find your program</vt:lpstr>
      <vt:lpstr>Back to shell, press F5 (or Run-Run module)</vt:lpstr>
      <vt:lpstr>Assignment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서용원</dc:creator>
  <cp:lastModifiedBy>서 용원</cp:lastModifiedBy>
  <cp:revision>52</cp:revision>
  <dcterms:created xsi:type="dcterms:W3CDTF">2015-09-02T19:01:29Z</dcterms:created>
  <dcterms:modified xsi:type="dcterms:W3CDTF">2019-09-16T15:30:41Z</dcterms:modified>
</cp:coreProperties>
</file>