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37"/>
  </p:notesMasterIdLst>
  <p:sldIdLst>
    <p:sldId id="256" r:id="rId2"/>
    <p:sldId id="372" r:id="rId3"/>
    <p:sldId id="379" r:id="rId4"/>
    <p:sldId id="380" r:id="rId5"/>
    <p:sldId id="381" r:id="rId6"/>
    <p:sldId id="384" r:id="rId7"/>
    <p:sldId id="383" r:id="rId8"/>
    <p:sldId id="385" r:id="rId9"/>
    <p:sldId id="386" r:id="rId10"/>
    <p:sldId id="378" r:id="rId11"/>
    <p:sldId id="374" r:id="rId12"/>
    <p:sldId id="375" r:id="rId13"/>
    <p:sldId id="377" r:id="rId14"/>
    <p:sldId id="368" r:id="rId15"/>
    <p:sldId id="369" r:id="rId16"/>
    <p:sldId id="370" r:id="rId17"/>
    <p:sldId id="371" r:id="rId18"/>
    <p:sldId id="373" r:id="rId19"/>
    <p:sldId id="376" r:id="rId20"/>
    <p:sldId id="339" r:id="rId21"/>
    <p:sldId id="356" r:id="rId22"/>
    <p:sldId id="357" r:id="rId23"/>
    <p:sldId id="358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87" r:id="rId33"/>
    <p:sldId id="389" r:id="rId34"/>
    <p:sldId id="388" r:id="rId35"/>
    <p:sldId id="390" r:id="rId36"/>
  </p:sldIdLst>
  <p:sldSz cx="9144000" cy="6858000" type="screen4x3"/>
  <p:notesSz cx="6800850" cy="9931400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  <a:srgbClr val="669900"/>
    <a:srgbClr val="66FF33"/>
    <a:srgbClr val="66D0B0"/>
    <a:srgbClr val="B1D271"/>
    <a:srgbClr val="FF3300"/>
    <a:srgbClr val="41A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82" autoAdjust="0"/>
    <p:restoredTop sz="94685" autoAdjust="0"/>
  </p:normalViewPr>
  <p:slideViewPr>
    <p:cSldViewPr snapToGrid="0">
      <p:cViewPr varScale="1">
        <p:scale>
          <a:sx n="109" d="100"/>
          <a:sy n="109" d="100"/>
        </p:scale>
        <p:origin x="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5BA90-E509-4FED-91CC-011858BB7CF8}" type="datetimeFigureOut">
              <a:rPr lang="ko-KR" altLang="en-US" smtClean="0"/>
              <a:t>2019-09-18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4195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863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D0071-F003-4247-BA39-F1A7DE8A80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7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D0071-F003-4247-BA39-F1A7DE8A80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4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l"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853B0-58D0-4E96-87F2-8F62B538B9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988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7CC3F-53FA-4F87-941C-CA6561864A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18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244D-51EF-43F1-BA12-387D6F5E102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898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376238" y="1071563"/>
            <a:ext cx="4267200" cy="0"/>
          </a:xfrm>
          <a:prstGeom prst="line">
            <a:avLst/>
          </a:prstGeom>
          <a:noFill/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25" cy="71438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8" y="1285860"/>
            <a:ext cx="8429625" cy="507207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0DC1-F3C7-4066-AA9C-70EB7E08F2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73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7A667-BC0F-4101-B70E-9446BF3B1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F9CC5-D141-415F-AB6C-207472C052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405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514C-FBD6-4E5E-91E3-87B4DE4518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181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8177-B63A-4E3C-B1F3-5F5528F69C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47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34BD-F9BF-4208-BE2C-8E721BB9017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527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09B9E-E109-49AB-8EEF-3CEC62FB82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39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000F-5A16-4995-9018-90D3C05FD7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03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57188" y="274638"/>
            <a:ext cx="842962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57188" y="1143000"/>
            <a:ext cx="8429625" cy="521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376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831E359-826B-428D-AB1A-D27A65C6CCD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670675"/>
            <a:ext cx="7143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n-ea"/>
          <a:ea typeface="+mn-ea"/>
          <a:cs typeface="Arial" panose="020B0604020202020204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or-loop" TargetMode="External"/><Relationship Id="rId2" Type="http://schemas.openxmlformats.org/officeDocument/2006/relationships/hyperlink" Target="https://www.programiz.com/python-programming/functio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cinebsk/220070515431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Basics of Python (Part 2)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Prof. Yong Won SEO, Ph.D.</a:t>
            </a:r>
          </a:p>
          <a:p>
            <a:r>
              <a:rPr lang="en-US" altLang="ko-KR" dirty="0" smtClean="0"/>
              <a:t>College of Business and Economics</a:t>
            </a:r>
          </a:p>
          <a:p>
            <a:r>
              <a:rPr lang="en-US" altLang="ko-KR" dirty="0" smtClean="0"/>
              <a:t>Chung-Ang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94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if statement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Basics of 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7A667-BC0F-4101-B70E-9446BF3B150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25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 of i</a:t>
            </a:r>
            <a:r>
              <a:rPr lang="en-US" altLang="ko-KR" dirty="0" smtClean="0"/>
              <a:t>f </a:t>
            </a:r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if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condition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: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i="1" dirty="0" smtClean="0"/>
              <a:t>statements </a:t>
            </a:r>
            <a:r>
              <a:rPr lang="en-US" altLang="ko-KR" i="1" dirty="0" smtClean="0"/>
              <a:t>to be executed 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i="1" dirty="0"/>
              <a:t>	</a:t>
            </a:r>
            <a:r>
              <a:rPr lang="en-US" altLang="ko-KR" i="1" dirty="0" smtClean="0"/>
              <a:t>when the condition is met</a:t>
            </a:r>
          </a:p>
          <a:p>
            <a:pPr marL="0" indent="0">
              <a:buNone/>
            </a:pPr>
            <a:r>
              <a:rPr lang="en-US" altLang="ko-KR" b="1" dirty="0" smtClean="0"/>
              <a:t>else</a:t>
            </a:r>
            <a:r>
              <a:rPr lang="en-US" altLang="ko-KR" dirty="0" smtClean="0"/>
              <a:t> :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i="1" dirty="0"/>
              <a:t>statements to be executed </a:t>
            </a:r>
          </a:p>
          <a:p>
            <a:pPr marL="0" indent="0">
              <a:buNone/>
            </a:pPr>
            <a:r>
              <a:rPr lang="en-US" altLang="ko-KR" i="1" dirty="0"/>
              <a:t>	when the condition is </a:t>
            </a:r>
            <a:r>
              <a:rPr lang="en-US" altLang="ko-KR" i="1" dirty="0" smtClean="0"/>
              <a:t>NOT met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i="1" dirty="0" smtClean="0"/>
              <a:t>statements </a:t>
            </a:r>
            <a:r>
              <a:rPr lang="en-US" altLang="ko-KR" i="1" dirty="0" smtClean="0"/>
              <a:t>outside </a:t>
            </a:r>
            <a:r>
              <a:rPr lang="en-US" altLang="ko-KR" i="1" dirty="0" smtClean="0"/>
              <a:t>if block</a:t>
            </a:r>
            <a:endParaRPr lang="en-US" altLang="ko-KR" i="1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7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971550"/>
            <a:ext cx="4667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971550"/>
            <a:ext cx="46672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3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while </a:t>
            </a:r>
            <a:r>
              <a:rPr lang="en-US" altLang="ko-KR" dirty="0" smtClean="0"/>
              <a:t>loop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Basics of 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7A667-BC0F-4101-B70E-9446BF3B150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64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 of while 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while </a:t>
            </a:r>
            <a:r>
              <a:rPr lang="en-US" altLang="ko-KR" i="1" dirty="0" smtClean="0"/>
              <a:t>condition</a:t>
            </a:r>
            <a:r>
              <a:rPr lang="en-US" altLang="ko-KR" dirty="0" smtClean="0"/>
              <a:t> :</a:t>
            </a:r>
          </a:p>
          <a:p>
            <a:pPr marL="0" indent="0">
              <a:buNone/>
            </a:pPr>
            <a:r>
              <a:rPr lang="en-US" altLang="ko-KR" dirty="0" smtClean="0"/>
              <a:t>	</a:t>
            </a:r>
            <a:r>
              <a:rPr lang="en-US" altLang="ko-KR" i="1" dirty="0"/>
              <a:t>statements to be executed repeatedly,</a:t>
            </a:r>
            <a:br>
              <a:rPr lang="en-US" altLang="ko-KR" i="1" dirty="0"/>
            </a:br>
            <a:r>
              <a:rPr lang="en-US" altLang="ko-KR" i="1" dirty="0"/>
              <a:t>	should be </a:t>
            </a:r>
            <a:r>
              <a:rPr lang="en-US" altLang="ko-KR" b="1" i="1" dirty="0"/>
              <a:t>indented</a:t>
            </a:r>
            <a:endParaRPr lang="en-US" altLang="ko-KR" i="1" dirty="0"/>
          </a:p>
          <a:p>
            <a:pPr marL="0" indent="0">
              <a:buNone/>
            </a:pPr>
            <a:r>
              <a:rPr lang="en-US" altLang="ko-KR" i="1" dirty="0"/>
              <a:t>statements outside for loop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180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57300"/>
            <a:ext cx="5581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0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866775"/>
            <a:ext cx="59817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1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indentation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Aligned prevailing spaces to indicate a code block</a:t>
            </a:r>
          </a:p>
          <a:p>
            <a:endParaRPr lang="en-US" altLang="ko-KR" dirty="0"/>
          </a:p>
          <a:p>
            <a:r>
              <a:rPr lang="en-US" altLang="ko-KR" dirty="0" smtClean="0"/>
              <a:t>A </a:t>
            </a:r>
            <a:r>
              <a:rPr lang="en-US" altLang="ko-KR" dirty="0"/>
              <a:t>code block (body of a </a:t>
            </a:r>
            <a:r>
              <a:rPr lang="en-US" altLang="ko-KR" dirty="0">
                <a:hlinkClick r:id="rId2" tooltip="Python Functions"/>
              </a:rPr>
              <a:t>function</a:t>
            </a:r>
            <a:r>
              <a:rPr lang="en-US" altLang="ko-KR" dirty="0"/>
              <a:t>, </a:t>
            </a:r>
            <a:r>
              <a:rPr lang="en-US" altLang="ko-KR" dirty="0">
                <a:hlinkClick r:id="rId3" tooltip="Python for Loop"/>
              </a:rPr>
              <a:t>loop</a:t>
            </a:r>
            <a:r>
              <a:rPr lang="en-US" altLang="ko-KR" dirty="0"/>
              <a:t> etc.) starts with indentation and ends with the first </a:t>
            </a:r>
            <a:r>
              <a:rPr lang="en-US" altLang="ko-KR" dirty="0" err="1"/>
              <a:t>unindented</a:t>
            </a:r>
            <a:r>
              <a:rPr lang="en-US" altLang="ko-KR" dirty="0"/>
              <a:t> line. The amount of indentation is up to you, but it must be consistent throughout that block.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Generally </a:t>
            </a:r>
            <a:r>
              <a:rPr lang="en-US" altLang="ko-KR" dirty="0"/>
              <a:t>four whitespaces are used for indentation and is preferred over tabs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507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57300"/>
            <a:ext cx="5581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types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Basics of 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7A667-BC0F-4101-B70E-9446BF3B150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47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 loop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Basics of 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7A667-BC0F-4101-B70E-9446BF3B150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84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8" y="737766"/>
            <a:ext cx="5613132" cy="537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37" y="215456"/>
            <a:ext cx="6452438" cy="60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 of </a:t>
            </a:r>
            <a:r>
              <a:rPr lang="en-US" altLang="ko-KR" dirty="0" smtClean="0"/>
              <a:t>for </a:t>
            </a:r>
            <a:r>
              <a:rPr lang="en-US" altLang="ko-KR" dirty="0" smtClean="0"/>
              <a:t>statement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for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variable</a:t>
            </a:r>
            <a:r>
              <a:rPr lang="en-US" altLang="ko-KR" dirty="0" smtClean="0"/>
              <a:t> </a:t>
            </a:r>
            <a:r>
              <a:rPr lang="en-US" altLang="ko-KR" b="1" dirty="0" smtClean="0"/>
              <a:t>in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list </a:t>
            </a:r>
            <a:r>
              <a:rPr lang="en-US" altLang="ko-KR" b="1" dirty="0" smtClean="0"/>
              <a:t>: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i="1" dirty="0" smtClean="0"/>
              <a:t>statements </a:t>
            </a:r>
            <a:r>
              <a:rPr lang="en-US" altLang="ko-KR" i="1" dirty="0" smtClean="0"/>
              <a:t>to be executed repeatedly,</a:t>
            </a:r>
            <a:br>
              <a:rPr lang="en-US" altLang="ko-KR" i="1" dirty="0" smtClean="0"/>
            </a:br>
            <a:r>
              <a:rPr lang="en-US" altLang="ko-KR" i="1" dirty="0" smtClean="0"/>
              <a:t>	</a:t>
            </a:r>
            <a:r>
              <a:rPr lang="en-US" altLang="ko-KR" i="1" dirty="0" smtClean="0"/>
              <a:t>should </a:t>
            </a:r>
            <a:r>
              <a:rPr lang="en-US" altLang="ko-KR" i="1" dirty="0" smtClean="0"/>
              <a:t>be </a:t>
            </a:r>
            <a:r>
              <a:rPr lang="en-US" altLang="ko-KR" b="1" i="1" dirty="0" smtClean="0"/>
              <a:t>indented</a:t>
            </a:r>
            <a:endParaRPr lang="en-US" altLang="ko-KR" i="1" dirty="0" smtClean="0"/>
          </a:p>
          <a:p>
            <a:pPr marL="0" indent="0">
              <a:buNone/>
            </a:pPr>
            <a:r>
              <a:rPr lang="en-US" altLang="ko-KR" i="1" dirty="0" smtClean="0"/>
              <a:t>statements </a:t>
            </a:r>
            <a:r>
              <a:rPr lang="en-US" altLang="ko-KR" i="1" dirty="0" smtClean="0"/>
              <a:t>outside for </a:t>
            </a:r>
            <a:r>
              <a:rPr lang="en-US" altLang="ko-KR" i="1" dirty="0" smtClean="0"/>
              <a:t>loop</a:t>
            </a:r>
            <a:endParaRPr lang="en-US" altLang="ko-KR" i="1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09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57300"/>
            <a:ext cx="5581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4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866775"/>
            <a:ext cx="59817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57300"/>
            <a:ext cx="5581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866775"/>
            <a:ext cx="59817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57300"/>
            <a:ext cx="5581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7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866775"/>
            <a:ext cx="59817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data types in python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Number</a:t>
            </a:r>
          </a:p>
          <a:p>
            <a:pPr lvl="1"/>
            <a:r>
              <a:rPr lang="en-US" altLang="ko-KR" dirty="0" smtClean="0"/>
              <a:t>integer</a:t>
            </a:r>
          </a:p>
          <a:p>
            <a:pPr lvl="1"/>
            <a:r>
              <a:rPr lang="en-US" altLang="ko-KR" dirty="0" smtClean="0"/>
              <a:t>float</a:t>
            </a:r>
          </a:p>
          <a:p>
            <a:r>
              <a:rPr lang="en-US" altLang="ko-KR" dirty="0" smtClean="0"/>
              <a:t>String</a:t>
            </a:r>
          </a:p>
          <a:p>
            <a:r>
              <a:rPr lang="en-US" altLang="ko-KR" dirty="0" smtClean="0"/>
              <a:t>List</a:t>
            </a:r>
          </a:p>
          <a:p>
            <a:r>
              <a:rPr lang="en-US" altLang="ko-KR" dirty="0" smtClean="0"/>
              <a:t>Tuple</a:t>
            </a:r>
          </a:p>
          <a:p>
            <a:r>
              <a:rPr lang="en-US" altLang="ko-KR" dirty="0" smtClean="0"/>
              <a:t>Dictionary</a:t>
            </a:r>
          </a:p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94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57300"/>
            <a:ext cx="5581650" cy="43434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73770" y="609522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3"/>
              </a:rPr>
              <a:t>https://m.blog.naver.com/cinebsk/220070515431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49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866775"/>
            <a:ext cx="59817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5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Basics of 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A7A667-BC0F-4101-B70E-9446BF3B1507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77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3" name="순서도: 수동 연산 2"/>
          <p:cNvSpPr/>
          <p:nvPr/>
        </p:nvSpPr>
        <p:spPr>
          <a:xfrm>
            <a:off x="1764323" y="1424353"/>
            <a:ext cx="826477" cy="63890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동 연산 3"/>
          <p:cNvSpPr/>
          <p:nvPr/>
        </p:nvSpPr>
        <p:spPr>
          <a:xfrm>
            <a:off x="3171092" y="1424354"/>
            <a:ext cx="826477" cy="63890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처리 4"/>
          <p:cNvSpPr/>
          <p:nvPr/>
        </p:nvSpPr>
        <p:spPr>
          <a:xfrm>
            <a:off x="1336431" y="1846384"/>
            <a:ext cx="5820507" cy="31710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/>
              <a:t>Function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1800" dirty="0" smtClean="0"/>
              <a:t>(do something with input values, return an output)</a:t>
            </a:r>
            <a:endParaRPr lang="ko-KR" altLang="en-US" sz="1800" dirty="0"/>
          </a:p>
        </p:txBody>
      </p:sp>
      <p:sp>
        <p:nvSpPr>
          <p:cNvPr id="6" name="순서도: 수동 연산 5"/>
          <p:cNvSpPr/>
          <p:nvPr/>
        </p:nvSpPr>
        <p:spPr>
          <a:xfrm rot="10800000">
            <a:off x="4630615" y="5017476"/>
            <a:ext cx="1805354" cy="63890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44357" y="665184"/>
            <a:ext cx="1638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+mn-ea"/>
                <a:ea typeface="+mn-ea"/>
              </a:rPr>
              <a:t>Input values …</a:t>
            </a:r>
            <a:endParaRPr lang="ko-KR" altLang="en-US" sz="1600" dirty="0" smtClean="0">
              <a:latin typeface="+mn-ea"/>
              <a:ea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250831" y="984738"/>
            <a:ext cx="287215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59015" y="920261"/>
            <a:ext cx="252046" cy="39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93907" y="5860123"/>
            <a:ext cx="1050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+mn-ea"/>
                <a:ea typeface="+mn-ea"/>
              </a:rPr>
              <a:t>Output</a:t>
            </a:r>
            <a:endParaRPr lang="ko-KR" altLang="en-US" sz="20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707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Grammar of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def</a:t>
            </a:r>
            <a:r>
              <a:rPr lang="en-US" altLang="ko-KR" dirty="0" smtClean="0"/>
              <a:t> </a:t>
            </a:r>
            <a:r>
              <a:rPr lang="en-US" altLang="ko-KR" i="1" dirty="0" smtClean="0"/>
              <a:t>function name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argument 1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argument 2</a:t>
            </a:r>
            <a:r>
              <a:rPr lang="en-US" altLang="ko-KR" dirty="0" smtClean="0"/>
              <a:t>,  ..) :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i="1" dirty="0" smtClean="0"/>
              <a:t>processing code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return </a:t>
            </a:r>
            <a:r>
              <a:rPr lang="en-US" altLang="ko-KR" i="1" dirty="0" smtClean="0"/>
              <a:t>result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26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481137"/>
            <a:ext cx="40386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466725"/>
            <a:ext cx="62103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8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B34BD-F9BF-4208-BE2C-8E721BB90172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76237"/>
            <a:ext cx="62103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String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88" y="387350"/>
            <a:ext cx="62103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8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9" y="1285860"/>
            <a:ext cx="2567720" cy="5072078"/>
          </a:xfrm>
        </p:spPr>
        <p:txBody>
          <a:bodyPr/>
          <a:lstStyle/>
          <a:p>
            <a:r>
              <a:rPr lang="en-US" altLang="ko-KR" dirty="0" smtClean="0"/>
              <a:t>Similar with list, but use ( ) instead of [ ], and unchangeable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54" y="797169"/>
            <a:ext cx="5901387" cy="58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pairs of </a:t>
            </a:r>
            <a:r>
              <a:rPr lang="en-US" altLang="ko-KR" dirty="0" err="1" smtClean="0"/>
              <a:t>Key:Value</a:t>
            </a:r>
            <a:endParaRPr lang="en-US" altLang="ko-KR" dirty="0"/>
          </a:p>
          <a:p>
            <a:r>
              <a:rPr lang="en-US" altLang="ko-KR" dirty="0" smtClean="0"/>
              <a:t>use {  } to define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98" y="440714"/>
            <a:ext cx="54292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89" y="1285860"/>
            <a:ext cx="2514966" cy="5072078"/>
          </a:xfrm>
        </p:spPr>
        <p:txBody>
          <a:bodyPr/>
          <a:lstStyle/>
          <a:p>
            <a:r>
              <a:rPr lang="en-US" altLang="ko-KR" dirty="0" smtClean="0"/>
              <a:t>Use {  }</a:t>
            </a:r>
          </a:p>
          <a:p>
            <a:r>
              <a:rPr lang="en-US" altLang="ko-KR" dirty="0" smtClean="0"/>
              <a:t>Unordered</a:t>
            </a:r>
          </a:p>
          <a:p>
            <a:r>
              <a:rPr lang="en-US" altLang="ko-KR" dirty="0" smtClean="0"/>
              <a:t>Duplication not allowed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510DC1-F3C7-4066-AA9C-70EB7E08F271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29" y="728663"/>
            <a:ext cx="54292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7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서용원강의자료템플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b="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서용원강의자료템플릿</Template>
  <TotalTime>751</TotalTime>
  <Words>198</Words>
  <Application>Microsoft Office PowerPoint</Application>
  <PresentationFormat>화면 슬라이드 쇼(4:3)</PresentationFormat>
  <Paragraphs>100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굴림</vt:lpstr>
      <vt:lpstr>서용원강의자료템플릿</vt:lpstr>
      <vt:lpstr>Basics of Python (Part 2)</vt:lpstr>
      <vt:lpstr>data types</vt:lpstr>
      <vt:lpstr>basic data types in python</vt:lpstr>
      <vt:lpstr>PowerPoint 프레젠테이션</vt:lpstr>
      <vt:lpstr>PowerPoint 프레젠테이션</vt:lpstr>
      <vt:lpstr>String</vt:lpstr>
      <vt:lpstr>Tuple</vt:lpstr>
      <vt:lpstr>Dictionary</vt:lpstr>
      <vt:lpstr>Set</vt:lpstr>
      <vt:lpstr>if statement</vt:lpstr>
      <vt:lpstr>Grammar of if statement</vt:lpstr>
      <vt:lpstr>PowerPoint 프레젠테이션</vt:lpstr>
      <vt:lpstr>PowerPoint 프레젠테이션</vt:lpstr>
      <vt:lpstr>while loop</vt:lpstr>
      <vt:lpstr>Grammar of while statement</vt:lpstr>
      <vt:lpstr>PowerPoint 프레젠테이션</vt:lpstr>
      <vt:lpstr>PowerPoint 프레젠테이션</vt:lpstr>
      <vt:lpstr>indentation</vt:lpstr>
      <vt:lpstr>PowerPoint 프레젠테이션</vt:lpstr>
      <vt:lpstr>for loop</vt:lpstr>
      <vt:lpstr>PowerPoint 프레젠테이션</vt:lpstr>
      <vt:lpstr>PowerPoint 프레젠테이션</vt:lpstr>
      <vt:lpstr>Grammar of for statement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</vt:lpstr>
      <vt:lpstr>PowerPoint 프레젠테이션</vt:lpstr>
      <vt:lpstr>Grammar of function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서용원</dc:creator>
  <cp:lastModifiedBy>서용원</cp:lastModifiedBy>
  <cp:revision>69</cp:revision>
  <dcterms:created xsi:type="dcterms:W3CDTF">2015-09-02T19:01:29Z</dcterms:created>
  <dcterms:modified xsi:type="dcterms:W3CDTF">2019-09-18T08:22:18Z</dcterms:modified>
</cp:coreProperties>
</file>