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3"/>
  </p:notesMasterIdLst>
  <p:sldIdLst>
    <p:sldId id="256" r:id="rId2"/>
    <p:sldId id="387" r:id="rId3"/>
    <p:sldId id="389" r:id="rId4"/>
    <p:sldId id="388" r:id="rId5"/>
    <p:sldId id="390" r:id="rId6"/>
    <p:sldId id="391" r:id="rId7"/>
    <p:sldId id="392" r:id="rId8"/>
    <p:sldId id="394" r:id="rId9"/>
    <p:sldId id="395" r:id="rId10"/>
    <p:sldId id="396" r:id="rId11"/>
    <p:sldId id="397" r:id="rId12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80" d="100"/>
          <a:sy n="80" d="100"/>
        </p:scale>
        <p:origin x="102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Basics of Python (Part </a:t>
            </a:r>
            <a:r>
              <a:rPr lang="en-US" altLang="ko-KR" dirty="0" smtClean="0"/>
              <a:t>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input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9" y="1999747"/>
            <a:ext cx="4848559" cy="3116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68" y="2300536"/>
            <a:ext cx="4531221" cy="31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input and split with comma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83" y="1737719"/>
            <a:ext cx="6952440" cy="40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3" name="순서도: 수동 연산 2"/>
          <p:cNvSpPr/>
          <p:nvPr/>
        </p:nvSpPr>
        <p:spPr>
          <a:xfrm>
            <a:off x="1764323" y="1424353"/>
            <a:ext cx="826477" cy="63890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/>
          <p:cNvSpPr/>
          <p:nvPr/>
        </p:nvSpPr>
        <p:spPr>
          <a:xfrm>
            <a:off x="3171092" y="1424354"/>
            <a:ext cx="826477" cy="63890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336431" y="1846384"/>
            <a:ext cx="5820507" cy="31710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Function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1800" dirty="0" smtClean="0"/>
              <a:t>(do something with input values, return an output)</a:t>
            </a:r>
            <a:endParaRPr lang="ko-KR" altLang="en-US" sz="1800" dirty="0"/>
          </a:p>
        </p:txBody>
      </p:sp>
      <p:sp>
        <p:nvSpPr>
          <p:cNvPr id="6" name="순서도: 수동 연산 5"/>
          <p:cNvSpPr/>
          <p:nvPr/>
        </p:nvSpPr>
        <p:spPr>
          <a:xfrm rot="10800000">
            <a:off x="4630615" y="5017476"/>
            <a:ext cx="1805354" cy="63890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4357" y="665184"/>
            <a:ext cx="163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Input values …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250831" y="984738"/>
            <a:ext cx="287215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59015" y="920261"/>
            <a:ext cx="252046" cy="3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3907" y="5860123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Output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70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of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function name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argument 1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argument 2</a:t>
            </a:r>
            <a:r>
              <a:rPr lang="en-US" altLang="ko-KR" dirty="0" smtClean="0"/>
              <a:t>,  ..) 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i="1" dirty="0" smtClean="0"/>
              <a:t>processing code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</a:t>
            </a:r>
            <a:r>
              <a:rPr lang="en-US" altLang="ko-KR" i="1" dirty="0" smtClean="0"/>
              <a:t>result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2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16" y="1276600"/>
            <a:ext cx="4038600" cy="3895725"/>
          </a:xfrm>
          <a:prstGeom prst="rect">
            <a:avLst/>
          </a:prstGeom>
        </p:spPr>
      </p:pic>
      <p:sp>
        <p:nvSpPr>
          <p:cNvPr id="4" name="포인트가 12개인 별 3"/>
          <p:cNvSpPr/>
          <p:nvPr/>
        </p:nvSpPr>
        <p:spPr>
          <a:xfrm>
            <a:off x="6497053" y="1503947"/>
            <a:ext cx="2346158" cy="1371600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flow?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0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with no return value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48" y="1481137"/>
            <a:ext cx="6114565" cy="50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9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will be output?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48" y="1744077"/>
            <a:ext cx="6060915" cy="4387850"/>
          </a:xfrm>
          <a:prstGeom prst="rect">
            <a:avLst/>
          </a:prstGeom>
        </p:spPr>
      </p:pic>
      <p:sp>
        <p:nvSpPr>
          <p:cNvPr id="8" name="포인트가 12개인 별 7"/>
          <p:cNvSpPr/>
          <p:nvPr/>
        </p:nvSpPr>
        <p:spPr>
          <a:xfrm>
            <a:off x="5089358" y="3549316"/>
            <a:ext cx="3537284" cy="2021305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vs. global variable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99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Keyboard input and console 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9" y="1263064"/>
            <a:ext cx="5002307" cy="26726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54" y="2487941"/>
            <a:ext cx="5823504" cy="40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3" y="1383380"/>
            <a:ext cx="6013043" cy="32126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34" y="2989721"/>
            <a:ext cx="5780666" cy="36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88404"/>
      </p:ext>
    </p:extLst>
  </p:cSld>
  <p:clrMapOvr>
    <a:masterClrMapping/>
  </p:clrMapOvr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785</TotalTime>
  <Words>98</Words>
  <Application>Microsoft Office PowerPoint</Application>
  <PresentationFormat>화면 슬라이드 쇼(4:3)</PresentationFormat>
  <Paragraphs>34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맑은 고딕</vt:lpstr>
      <vt:lpstr>Arial</vt:lpstr>
      <vt:lpstr>서용원강의자료템플릿</vt:lpstr>
      <vt:lpstr>Basics of Python (Part 3)</vt:lpstr>
      <vt:lpstr>Function</vt:lpstr>
      <vt:lpstr>PowerPoint 프레젠테이션</vt:lpstr>
      <vt:lpstr>Grammar of function</vt:lpstr>
      <vt:lpstr>PowerPoint 프레젠테이션</vt:lpstr>
      <vt:lpstr>function with no return value</vt:lpstr>
      <vt:lpstr>What will be output?</vt:lpstr>
      <vt:lpstr>Keyboard input and console output</vt:lpstr>
      <vt:lpstr>File output</vt:lpstr>
      <vt:lpstr>File input</vt:lpstr>
      <vt:lpstr>File input and split with comma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78</cp:revision>
  <dcterms:created xsi:type="dcterms:W3CDTF">2015-09-02T19:01:29Z</dcterms:created>
  <dcterms:modified xsi:type="dcterms:W3CDTF">2019-09-23T17:00:35Z</dcterms:modified>
</cp:coreProperties>
</file>