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7"/>
  </p:notesMasterIdLst>
  <p:sldIdLst>
    <p:sldId id="256" r:id="rId2"/>
    <p:sldId id="412" r:id="rId3"/>
    <p:sldId id="401" r:id="rId4"/>
    <p:sldId id="398" r:id="rId5"/>
    <p:sldId id="399" r:id="rId6"/>
    <p:sldId id="400" r:id="rId7"/>
    <p:sldId id="402" r:id="rId8"/>
    <p:sldId id="404" r:id="rId9"/>
    <p:sldId id="406" r:id="rId10"/>
    <p:sldId id="407" r:id="rId11"/>
    <p:sldId id="410" r:id="rId12"/>
    <p:sldId id="408" r:id="rId13"/>
    <p:sldId id="409" r:id="rId14"/>
    <p:sldId id="403" r:id="rId15"/>
    <p:sldId id="411" r:id="rId16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86" d="100"/>
          <a:sy n="86" d="100"/>
        </p:scale>
        <p:origin x="72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visualization </a:t>
            </a:r>
            <a:r>
              <a:rPr lang="en-US" altLang="ko-KR" dirty="0" smtClean="0"/>
              <a:t>(Part 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34" y="2189162"/>
            <a:ext cx="5629275" cy="448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9" y="1009769"/>
            <a:ext cx="5629275" cy="448627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boxplot of two series</a:t>
            </a:r>
            <a:endParaRPr kumimoji="0" lang="ko-KR" alt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3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100137"/>
            <a:ext cx="6172200" cy="465772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pie chart</a:t>
            </a:r>
            <a:endParaRPr kumimoji="0" lang="ko-KR" alt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0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6" y="1320007"/>
            <a:ext cx="5629275" cy="4867275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19759406">
            <a:off x="5359891" y="3003277"/>
            <a:ext cx="2255579" cy="13901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Expensive?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mean vs median</a:t>
            </a:r>
            <a:endParaRPr kumimoji="0" lang="ko-KR" altLang="en-US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5" y="1183539"/>
            <a:ext cx="6219825" cy="49815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mean vs median</a:t>
            </a:r>
            <a:endParaRPr kumimoji="0" lang="ko-KR" alt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8" y="1330595"/>
            <a:ext cx="6172200" cy="465772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scatter plot</a:t>
            </a:r>
            <a:endParaRPr kumimoji="0" lang="ko-KR" alt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4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can money buy love?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84" y="1028700"/>
            <a:ext cx="6829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35" y="1857839"/>
            <a:ext cx="7808587" cy="346500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install </a:t>
            </a:r>
            <a:r>
              <a:rPr kumimoji="0" lang="en-US" altLang="ko-KR" dirty="0" err="1" smtClean="0"/>
              <a:t>matplotlib</a:t>
            </a:r>
            <a:endParaRPr kumimoji="0" lang="ko-KR" alt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4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84" y="1587306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76238" y="0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import </a:t>
            </a:r>
            <a:r>
              <a:rPr kumimoji="0" lang="en-US" altLang="ko-KR" dirty="0" err="1" smtClean="0"/>
              <a:t>matplotlib.pyplot</a:t>
            </a:r>
            <a:r>
              <a:rPr kumimoji="0" lang="en-US" altLang="ko-KR" dirty="0" smtClean="0"/>
              <a:t> and </a:t>
            </a:r>
          </a:p>
          <a:p>
            <a:r>
              <a:rPr kumimoji="0" lang="en-US" altLang="ko-KR" dirty="0" smtClean="0"/>
              <a:t>plot something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5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0" y="1401452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plot a graph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81932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List comprehension (</a:t>
            </a:r>
            <a:r>
              <a:rPr kumimoji="0" lang="ko-KR" altLang="en-US" dirty="0" smtClean="0"/>
              <a:t>리스트 내장</a:t>
            </a:r>
            <a:r>
              <a:rPr kumimoji="0" lang="en-US" altLang="ko-KR" dirty="0" smtClean="0"/>
              <a:t>)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3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0" y="1408886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read csv file with pandas package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37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185862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plot a column : makes little sense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28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012091"/>
            <a:ext cx="5172075" cy="448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189162"/>
            <a:ext cx="5172075" cy="44862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histogram</a:t>
            </a:r>
            <a:endParaRPr kumimoji="0" lang="ko-KR" alt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62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185862"/>
            <a:ext cx="5172075" cy="44862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boxplot</a:t>
            </a:r>
            <a:endParaRPr kumimoji="0" lang="ko-KR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75914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901</TotalTime>
  <Words>88</Words>
  <Application>Microsoft Office PowerPoint</Application>
  <PresentationFormat>화면 슬라이드 쇼(4:3)</PresentationFormat>
  <Paragraphs>35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굴림</vt:lpstr>
      <vt:lpstr>맑은 고딕</vt:lpstr>
      <vt:lpstr>서용원강의자료템플릿</vt:lpstr>
      <vt:lpstr>Data visualization (Part 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서용원</cp:lastModifiedBy>
  <cp:revision>90</cp:revision>
  <dcterms:created xsi:type="dcterms:W3CDTF">2015-09-02T19:01:29Z</dcterms:created>
  <dcterms:modified xsi:type="dcterms:W3CDTF">2019-09-29T17:25:31Z</dcterms:modified>
</cp:coreProperties>
</file>