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6"/>
  </p:notes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2" autoAdjust="0"/>
    <p:restoredTop sz="94685" autoAdjust="0"/>
  </p:normalViewPr>
  <p:slideViewPr>
    <p:cSldViewPr snapToGrid="0">
      <p:cViewPr varScale="1">
        <p:scale>
          <a:sx n="110" d="100"/>
          <a:sy n="110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4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reference/routines.math.html" TargetMode="External"/><Relationship Id="rId2" Type="http://schemas.openxmlformats.org/officeDocument/2006/relationships/hyperlink" Target="https://docs.scipy.org/doc/numpy/reference/routines.statistic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– Handling Matrices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Reshape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233487"/>
            <a:ext cx="4465183" cy="52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data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96" y="1624828"/>
            <a:ext cx="5402830" cy="45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numbers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71" y="1441948"/>
            <a:ext cx="5897347" cy="49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Save and Load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272" y="1428749"/>
            <a:ext cx="5492540" cy="51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Various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docs.scipy.org/doc/numpy/reference/routines.statistics.html</a:t>
            </a:r>
            <a:endParaRPr lang="en-US" altLang="ko-KR" dirty="0" smtClean="0"/>
          </a:p>
          <a:p>
            <a:endParaRPr lang="en-US" altLang="ko-KR" dirty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772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7186" y="300034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install </a:t>
            </a:r>
            <a:r>
              <a:rPr kumimoji="0" lang="en-US" altLang="ko-KR" dirty="0" err="1" smtClean="0"/>
              <a:t>numpy</a:t>
            </a:r>
            <a:endParaRPr kumimoji="0" lang="ko-KR" alt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76238" y="1012091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419225"/>
            <a:ext cx="62674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 matrix (2-dimensional array)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56" y="1781174"/>
            <a:ext cx="4833174" cy="36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Various methods to create matrices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2" y="1638979"/>
            <a:ext cx="4977221" cy="42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ndexing matrices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27" y="1356903"/>
            <a:ext cx="5815398" cy="52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8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7" y="1667418"/>
            <a:ext cx="4949598" cy="42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Calculations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1355679"/>
            <a:ext cx="5088935" cy="50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Calculations (</a:t>
            </a:r>
            <a:r>
              <a:rPr lang="en-US" altLang="ko-KR" dirty="0" err="1"/>
              <a:t>cont</a:t>
            </a:r>
            <a:r>
              <a:rPr lang="en-US" altLang="ko-KR" dirty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6" y="1612653"/>
            <a:ext cx="4958306" cy="48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1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Tile and broadcasting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09" y="1399222"/>
            <a:ext cx="5097643" cy="50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09031"/>
      </p:ext>
    </p:extLst>
  </p:cSld>
  <p:clrMapOvr>
    <a:masterClrMapping/>
  </p:clrMapOvr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1008</TotalTime>
  <Words>75</Words>
  <Application>Microsoft Office PowerPoint</Application>
  <PresentationFormat>화면 슬라이드 쇼(4:3)</PresentationFormat>
  <Paragraphs>33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굴림</vt:lpstr>
      <vt:lpstr>맑은 고딕</vt:lpstr>
      <vt:lpstr>서용원강의자료템플릿</vt:lpstr>
      <vt:lpstr>Numpy – Handling Matrices</vt:lpstr>
      <vt:lpstr>PowerPoint 프레젠테이션</vt:lpstr>
      <vt:lpstr>Creating a matrix (2-dimensional array)</vt:lpstr>
      <vt:lpstr>Various methods to create matrices</vt:lpstr>
      <vt:lpstr>Indexing matrices</vt:lpstr>
      <vt:lpstr>Calculations</vt:lpstr>
      <vt:lpstr>Calculations (cont)</vt:lpstr>
      <vt:lpstr>Calculations (cont)</vt:lpstr>
      <vt:lpstr>Tile and broadcasting</vt:lpstr>
      <vt:lpstr>Reshape</vt:lpstr>
      <vt:lpstr>Creating data</vt:lpstr>
      <vt:lpstr>Random numbers</vt:lpstr>
      <vt:lpstr>Save and Load</vt:lpstr>
      <vt:lpstr>Various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 용원</cp:lastModifiedBy>
  <cp:revision>105</cp:revision>
  <dcterms:created xsi:type="dcterms:W3CDTF">2015-09-02T19:01:29Z</dcterms:created>
  <dcterms:modified xsi:type="dcterms:W3CDTF">2019-10-07T16:34:16Z</dcterms:modified>
</cp:coreProperties>
</file>