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7"/>
  </p:notesMasterIdLst>
  <p:sldIdLst>
    <p:sldId id="256" r:id="rId2"/>
    <p:sldId id="415" r:id="rId3"/>
    <p:sldId id="412" r:id="rId4"/>
    <p:sldId id="413" r:id="rId5"/>
    <p:sldId id="414" r:id="rId6"/>
  </p:sldIdLst>
  <p:sldSz cx="9144000" cy="6858000" type="screen4x3"/>
  <p:notesSz cx="6800850" cy="99314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669900"/>
    <a:srgbClr val="66FF33"/>
    <a:srgbClr val="66D0B0"/>
    <a:srgbClr val="B1D271"/>
    <a:srgbClr val="FF3300"/>
    <a:srgbClr val="41A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2" autoAdjust="0"/>
    <p:restoredTop sz="94685" autoAdjust="0"/>
  </p:normalViewPr>
  <p:slideViewPr>
    <p:cSldViewPr snapToGrid="0">
      <p:cViewPr varScale="1">
        <p:scale>
          <a:sx n="102" d="100"/>
          <a:sy n="102" d="100"/>
        </p:scale>
        <p:origin x="11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about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basics – part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208975" y="1838773"/>
            <a:ext cx="407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  <a:hlinkClick r:id="rId2"/>
              </a:rPr>
              <a:t>https://www.tensorflow.org/about/</a:t>
            </a:r>
            <a:endParaRPr lang="ko-KR" altLang="en-US" sz="180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7732" y="445292"/>
            <a:ext cx="4176076" cy="58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install </a:t>
            </a:r>
            <a:r>
              <a:rPr kumimoji="0" lang="en-US" altLang="ko-KR" dirty="0" err="1" smtClean="0"/>
              <a:t>tensorflow</a:t>
            </a:r>
            <a:endParaRPr kumimoji="0" lang="ko-KR" alt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271587"/>
            <a:ext cx="64484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tensors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82" y="1611024"/>
            <a:ext cx="4844039" cy="43354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57061" y="504418"/>
            <a:ext cx="35333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https://www.tensorflow.org/api_docs/python/tf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identity matrix and inverse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0" y="1322329"/>
            <a:ext cx="4988056" cy="51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34861"/>
      </p:ext>
    </p:extLst>
  </p:cSld>
  <p:clrMapOvr>
    <a:masterClrMapping/>
  </p:clrMapOvr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1121</TotalTime>
  <Words>40</Words>
  <Application>Microsoft Office PowerPoint</Application>
  <PresentationFormat>화면 슬라이드 쇼(4:3)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서용원강의자료템플릿</vt:lpstr>
      <vt:lpstr>Tensorflow basics – part 1</vt:lpstr>
      <vt:lpstr>PowerPoint 프레젠테이션</vt:lpstr>
      <vt:lpstr>PowerPoint 프레젠테이션</vt:lpstr>
      <vt:lpstr>defining tensors</vt:lpstr>
      <vt:lpstr>identity matrix and inverse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 용원</cp:lastModifiedBy>
  <cp:revision>108</cp:revision>
  <dcterms:created xsi:type="dcterms:W3CDTF">2015-09-02T19:01:29Z</dcterms:created>
  <dcterms:modified xsi:type="dcterms:W3CDTF">2019-10-09T15:49:52Z</dcterms:modified>
</cp:coreProperties>
</file>