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2"/>
  </p:notesMasterIdLst>
  <p:sldIdLst>
    <p:sldId id="256" r:id="rId2"/>
    <p:sldId id="426" r:id="rId3"/>
    <p:sldId id="427" r:id="rId4"/>
    <p:sldId id="428" r:id="rId5"/>
    <p:sldId id="429" r:id="rId6"/>
    <p:sldId id="430" r:id="rId7"/>
    <p:sldId id="432" r:id="rId8"/>
    <p:sldId id="434" r:id="rId9"/>
    <p:sldId id="435" r:id="rId10"/>
    <p:sldId id="436" r:id="rId11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Cambria Math" panose="02040503050406030204" pitchFamily="18" charset="0"/>
      <p:regular r:id="rId1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82" autoAdjust="0"/>
    <p:restoredTop sz="94685" autoAdjust="0"/>
  </p:normalViewPr>
  <p:slideViewPr>
    <p:cSldViewPr snapToGrid="0">
      <p:cViewPr varScale="1">
        <p:scale>
          <a:sx n="79" d="100"/>
          <a:sy n="79" d="100"/>
        </p:scale>
        <p:origin x="10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2.Lecture\BusinessAnalytics_2019&#45380;_2&#54617;&#44592;\PyWork\4.tensorflowBasic\ad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2.Lecture\BusinessAnalytics_2019&#45380;_2&#54617;&#44592;\PyWork\4.tensorflowBasic\ad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50</c:v>
                </c:pt>
                <c:pt idx="3">
                  <c:v>40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60</c:v>
                </c:pt>
                <c:pt idx="2">
                  <c:v>140</c:v>
                </c:pt>
                <c:pt idx="3">
                  <c:v>100</c:v>
                </c:pt>
                <c:pt idx="4">
                  <c:v>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698144"/>
        <c:axId val="2091705216"/>
      </c:scatterChart>
      <c:valAx>
        <c:axId val="209169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705216"/>
        <c:crosses val="autoZero"/>
        <c:crossBetween val="midCat"/>
      </c:valAx>
      <c:valAx>
        <c:axId val="209170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698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50</c:v>
                </c:pt>
                <c:pt idx="3">
                  <c:v>40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60</c:v>
                </c:pt>
                <c:pt idx="2">
                  <c:v>140</c:v>
                </c:pt>
                <c:pt idx="3">
                  <c:v>100</c:v>
                </c:pt>
                <c:pt idx="4">
                  <c:v>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0459584"/>
        <c:axId val="1840465568"/>
      </c:scatterChart>
      <c:valAx>
        <c:axId val="184045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0465568"/>
        <c:crosses val="autoZero"/>
        <c:crossBetween val="midCat"/>
      </c:valAx>
      <c:valAx>
        <c:axId val="184046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0459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basics – part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Repeat!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8" y="1172392"/>
            <a:ext cx="7464935" cy="53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Linear Regression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Given with real (x, y) </a:t>
                </a:r>
                <a:r>
                  <a:rPr lang="en-US" altLang="ko-KR" dirty="0" smtClean="0"/>
                  <a:t>data, find best a, b for:</a:t>
                </a:r>
              </a:p>
              <a:p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3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12690"/>
              </p:ext>
            </p:extLst>
          </p:nvPr>
        </p:nvGraphicFramePr>
        <p:xfrm>
          <a:off x="765926" y="3596478"/>
          <a:ext cx="2618296" cy="222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148"/>
                <a:gridCol w="1309148"/>
              </a:tblGrid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adCost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sales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30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120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50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140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40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70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867422"/>
              </p:ext>
            </p:extLst>
          </p:nvPr>
        </p:nvGraphicFramePr>
        <p:xfrm>
          <a:off x="4214783" y="3023616"/>
          <a:ext cx="4572000" cy="3054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82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Minimize sum of squares of deviations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016818"/>
              </p:ext>
            </p:extLst>
          </p:nvPr>
        </p:nvGraphicFramePr>
        <p:xfrm>
          <a:off x="1853184" y="1398269"/>
          <a:ext cx="5785104" cy="491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타원 5"/>
          <p:cNvSpPr/>
          <p:nvPr/>
        </p:nvSpPr>
        <p:spPr>
          <a:xfrm>
            <a:off x="3023616" y="4194048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70960" y="3686990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745736" y="3173467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617464" y="2679691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64808" y="2246875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2767584" y="4011168"/>
            <a:ext cx="195072" cy="2804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왼쪽 중괄호 13"/>
          <p:cNvSpPr/>
          <p:nvPr/>
        </p:nvSpPr>
        <p:spPr>
          <a:xfrm>
            <a:off x="3639312" y="3760142"/>
            <a:ext cx="195072" cy="556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왼쪽 중괄호 14"/>
          <p:cNvSpPr/>
          <p:nvPr/>
        </p:nvSpPr>
        <p:spPr>
          <a:xfrm>
            <a:off x="4498818" y="2679691"/>
            <a:ext cx="195072" cy="556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왼쪽 중괄호 15"/>
          <p:cNvSpPr/>
          <p:nvPr/>
        </p:nvSpPr>
        <p:spPr>
          <a:xfrm>
            <a:off x="5425440" y="2811883"/>
            <a:ext cx="155448" cy="42446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왼쪽 중괄호 16"/>
          <p:cNvSpPr/>
          <p:nvPr/>
        </p:nvSpPr>
        <p:spPr>
          <a:xfrm>
            <a:off x="6266688" y="2084832"/>
            <a:ext cx="137160" cy="29615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1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64" y="1146428"/>
            <a:ext cx="7210420" cy="4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3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82" y="635698"/>
            <a:ext cx="6657723" cy="56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y=1.5x?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28" y="1101725"/>
            <a:ext cx="6359463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5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76238" y="435419"/>
            <a:ext cx="8429625" cy="714380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How much </a:t>
            </a:r>
            <a:br>
              <a:rPr kumimoji="0" lang="en-US" altLang="ko-KR" dirty="0" smtClean="0"/>
            </a:br>
            <a:r>
              <a:rPr kumimoji="0" lang="en-US" altLang="ko-KR" dirty="0" smtClean="0"/>
              <a:t>error for </a:t>
            </a:r>
            <a:br>
              <a:rPr kumimoji="0" lang="en-US" altLang="ko-KR" dirty="0" smtClean="0"/>
            </a:br>
            <a:r>
              <a:rPr kumimoji="0" lang="en-US" altLang="ko-KR" dirty="0" smtClean="0"/>
              <a:t>y=1.5x?</a:t>
            </a:r>
            <a:endParaRPr kumimoji="0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97" y="435419"/>
            <a:ext cx="6265803" cy="62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5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Gradient! (da=68.18,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=3.697)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7" y="1216406"/>
            <a:ext cx="7875216" cy="54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Decrease a, b (because gradients &gt; 0)</a:t>
            </a:r>
            <a:br>
              <a:rPr lang="en-US" altLang="ko-KR" dirty="0" smtClean="0"/>
            </a:br>
            <a:r>
              <a:rPr lang="en-US" altLang="ko-KR" dirty="0" smtClean="0"/>
              <a:t>- gets better?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80" y="1362392"/>
            <a:ext cx="7752960" cy="53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63408"/>
      </p:ext>
    </p:extLst>
  </p:cSld>
  <p:clrMapOvr>
    <a:masterClrMapping/>
  </p:clrMapOvr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1247</TotalTime>
  <Words>92</Words>
  <Application>Microsoft Office PowerPoint</Application>
  <PresentationFormat>화면 슬라이드 쇼(4:3)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Arial</vt:lpstr>
      <vt:lpstr>Cambria Math</vt:lpstr>
      <vt:lpstr>서용원강의자료템플릿</vt:lpstr>
      <vt:lpstr>Tensorflow basics – part 2</vt:lpstr>
      <vt:lpstr>Simple Linear Regression</vt:lpstr>
      <vt:lpstr>Minimize sum of squares of deviations</vt:lpstr>
      <vt:lpstr>PowerPoint 프레젠테이션</vt:lpstr>
      <vt:lpstr>PowerPoint 프레젠테이션</vt:lpstr>
      <vt:lpstr>y=1.5x?</vt:lpstr>
      <vt:lpstr>PowerPoint 프레젠테이션</vt:lpstr>
      <vt:lpstr>Gradient! (da=68.18, db=3.697)</vt:lpstr>
      <vt:lpstr>Decrease a, b (because gradients &gt; 0) - gets better?</vt:lpstr>
      <vt:lpstr>Repeat!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 용원</cp:lastModifiedBy>
  <cp:revision>135</cp:revision>
  <dcterms:created xsi:type="dcterms:W3CDTF">2015-09-02T19:01:29Z</dcterms:created>
  <dcterms:modified xsi:type="dcterms:W3CDTF">2019-10-13T18:04:50Z</dcterms:modified>
</cp:coreProperties>
</file>