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5FA-B045-4FDE-8698-FCD214193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404DD-F90D-4D74-944F-9253C7A8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A68-34E6-41EC-A6D6-F9C8A051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3618-0F90-4B6B-AB69-3AF53FA5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D412-0D41-4929-9FC6-06D96711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C9C2-368C-4B61-AC75-6D4D4C9F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76526-0F0F-4F6F-BB0A-3149508C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B57B-7F57-4D18-A629-08749DAE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9CCF-10FE-4955-A1B9-EB6DA09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782B-9807-49A7-9DE6-B123F810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6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0D0EE-5D8F-440C-B42F-ACDA784B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AE8E2-79FC-4BAD-99FE-B0839E143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9114-90E3-46E8-8B34-02525DE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14E4-EC9F-42D1-AFFE-67A73133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B584-7B43-4FCE-9150-7FDCF7AC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9C1-8860-4657-AE59-16014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F30C-797D-464F-ABBF-B38836B5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0524-7221-479F-BA7A-4348275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8049-567E-47AA-9C7C-9154B091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5D92-B255-45ED-AABD-787FAAB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4BC9-C56A-452F-866C-84DD1245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7708-1CE3-4614-B024-3C4F3073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2788-3350-45C0-A77C-D39E6B8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ECB0-03AA-439F-A4A6-6B5A6CE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5843-3D0A-44C7-8761-12BF9A7C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C454-0E4D-4C41-997D-4C0936A3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7E04-4114-4E88-8A02-E32A3CFF0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5D48-20DE-43C9-A78D-5CCC5977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24CF9-3D59-45DA-9714-59B6B7BC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52C7-3253-4B44-83E8-7A64E354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128F-79DA-4226-A09D-BA81132F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C2BB-C550-4335-BCE1-F0B57565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1008-8A0D-429E-A6BE-6227D3FC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1F5F-9AA6-4555-B1D0-A5BBED2DC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749DF-E4DC-46DF-B623-8BFC2E167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DD03A-004A-4316-9870-B3A3D7D9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A82FC-528C-4180-A2BB-FDFB4CCA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8BB53-93A1-4317-9F53-417774DC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F7DC-A340-423F-AEFC-E1AA050E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42B7-3DD3-459E-B3E8-1B65CCAB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D0980-CF5B-4EB4-B51E-893CBE54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B1C4B-FA49-4864-8314-8A94D9B9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376AC-30CC-4BAB-815B-D2225B23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70C5-0945-453F-84E4-A8BD1802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360CC-728C-4506-80C1-A3746A5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5939-4B1B-4394-908B-39D76017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2140-FAF3-48D0-9897-6653ECAC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F60-6E4D-47EA-81BD-535EC0E2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574E-1826-4CED-9AA5-DF1796B1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285E-3E39-4D0B-838F-93780E04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FD9C-9E77-4DFD-A2D8-F1A2404D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9B33-6FB2-46E6-AC51-66BCF43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4BF6-9C5E-4FD3-BD55-9E222D5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92678-0ACF-46BD-8048-09820CCB8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AFA8-514F-4AD5-819B-7F96A780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CBBC6-0454-4DD6-9807-6CAA2557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96C8-07EF-4C87-B9B7-ED0ED09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06369-AC9E-4972-A9BD-6A13E54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7A219-CF41-47EF-B7CF-A1CD022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F7E7-B2C3-4C4C-B4CB-D6E91896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38E1-E02B-401C-9C87-A4519AA86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D9C2-63FA-4302-85CD-0B7BB5E577A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B38A-831C-4E83-BF5D-AD0AE1BEA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78C4-F35A-4684-8A76-B5AD64D5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46A7-E452-460D-B2B3-B926EA448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9/02/06/prophet/" TargetMode="External"/><Relationship Id="rId2" Type="http://schemas.openxmlformats.org/officeDocument/2006/relationships/hyperlink" Target="https://gorakgarak.tistory.com/12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9488-0D9D-4356-B4AC-1D9A8798B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Facebook prophet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E36A7-7121-41EE-B321-516128A8502A}"/>
              </a:ext>
            </a:extLst>
          </p:cNvPr>
          <p:cNvSpPr txBox="1"/>
          <p:nvPr/>
        </p:nvSpPr>
        <p:spPr>
          <a:xfrm>
            <a:off x="1194858" y="449780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 err="1"/>
              <a:t>func</a:t>
            </a:r>
            <a:r>
              <a:rPr lang="ko-KR" altLang="en-US" dirty="0"/>
              <a:t>에 대한 자세한 설명 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https://gorakgarak.tistory.com/1255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Facebook</a:t>
            </a:r>
            <a:r>
              <a:rPr lang="ko-KR" altLang="en-US" dirty="0"/>
              <a:t> </a:t>
            </a:r>
            <a:r>
              <a:rPr lang="en-US" altLang="ko-KR" dirty="0" err="1"/>
              <a:t>phrophet</a:t>
            </a:r>
            <a:r>
              <a:rPr lang="ko-KR" altLang="en-US" dirty="0"/>
              <a:t>에 대한 설명 </a:t>
            </a:r>
            <a:r>
              <a:rPr lang="en-US" altLang="ko-KR" dirty="0"/>
              <a:t>+ </a:t>
            </a:r>
            <a:r>
              <a:rPr lang="ko-KR" altLang="en-US" dirty="0"/>
              <a:t>참조코드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https://zzsza.github.io/data/2019/02/06/prophet/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Paper </a:t>
            </a:r>
            <a:r>
              <a:rPr lang="ko-KR" altLang="en-US" dirty="0"/>
              <a:t>원문 </a:t>
            </a:r>
            <a:r>
              <a:rPr lang="en-US" altLang="ko-KR" dirty="0"/>
              <a:t>: https://peerj.com/preprints/3190.pdf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EF0-8397-42D3-9E4E-4C70D5DF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Facebook prophet </a:t>
            </a:r>
            <a:r>
              <a:rPr lang="ko-KR" altLang="en-US" dirty="0"/>
              <a:t>모델구조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CE916-CA3D-4CA0-A51A-D5188C2B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570427"/>
            <a:ext cx="7172325" cy="97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89B47-527A-4BBB-A2BB-C75C4030E43C}"/>
              </a:ext>
            </a:extLst>
          </p:cNvPr>
          <p:cNvSpPr txBox="1"/>
          <p:nvPr/>
        </p:nvSpPr>
        <p:spPr>
          <a:xfrm>
            <a:off x="3570816" y="4138083"/>
            <a:ext cx="903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G(t) 	: </a:t>
            </a:r>
            <a:r>
              <a:rPr lang="ko-KR" altLang="en-US" dirty="0"/>
              <a:t>반복적인 요소를 가지지 않는 트랜드</a:t>
            </a:r>
            <a:endParaRPr lang="en-US" altLang="ko-KR" dirty="0"/>
          </a:p>
          <a:p>
            <a:r>
              <a:rPr lang="en-US" altLang="ko-KR" dirty="0"/>
              <a:t>s(t) 	: </a:t>
            </a:r>
            <a:r>
              <a:rPr lang="ko-KR" altLang="en-US" dirty="0"/>
              <a:t>반복적인 변화 </a:t>
            </a:r>
            <a:r>
              <a:rPr lang="en-US" altLang="ko-KR" dirty="0"/>
              <a:t>(ex) </a:t>
            </a:r>
            <a:r>
              <a:rPr lang="ko-KR" altLang="en-US" dirty="0"/>
              <a:t>요이르 연</a:t>
            </a:r>
            <a:r>
              <a:rPr lang="en-US" altLang="ko-KR" dirty="0"/>
              <a:t>, </a:t>
            </a:r>
            <a:r>
              <a:rPr lang="ko-KR" altLang="en-US" dirty="0"/>
              <a:t>계절성</a:t>
            </a:r>
            <a:endParaRPr lang="en-US" altLang="ko-KR" dirty="0"/>
          </a:p>
          <a:p>
            <a:r>
              <a:rPr lang="en-US" altLang="ko-KR" dirty="0"/>
              <a:t>H(t) 	: </a:t>
            </a:r>
            <a:r>
              <a:rPr lang="ko-KR" altLang="en-US" dirty="0"/>
              <a:t>불규칙한 영향</a:t>
            </a:r>
            <a:endParaRPr lang="en-US" altLang="ko-KR" dirty="0"/>
          </a:p>
          <a:p>
            <a:r>
              <a:rPr lang="en-US" altLang="ko-KR" dirty="0"/>
              <a:t>Et 	: </a:t>
            </a:r>
            <a:r>
              <a:rPr lang="ko-KR" altLang="en-US" dirty="0"/>
              <a:t>정규분포를 따르는 오차 </a:t>
            </a:r>
          </a:p>
        </p:txBody>
      </p:sp>
    </p:spTree>
    <p:extLst>
      <p:ext uri="{BB962C8B-B14F-4D97-AF65-F5344CB8AC3E}">
        <p14:creationId xmlns:p14="http://schemas.microsoft.com/office/powerpoint/2010/main" val="15385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0BA1-F932-4694-A286-35029C29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Facebook prophet</a:t>
            </a:r>
            <a:r>
              <a:rPr lang="ko-KR" altLang="en-US" dirty="0"/>
              <a:t>의 특징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8D3C-FDD6-4AED-BB90-27012AF9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ARIMA</a:t>
            </a:r>
            <a:r>
              <a:rPr lang="ko-KR" altLang="en-US" dirty="0"/>
              <a:t>와 같은 시계열 모델은 시간에 종속적인 구조를 가지는 반면에 이 모델은 종속적이지 않고 </a:t>
            </a:r>
            <a:r>
              <a:rPr lang="en-US" altLang="ko-KR" dirty="0"/>
              <a:t>curve </a:t>
            </a:r>
            <a:r>
              <a:rPr lang="en-US" altLang="ko-KR" dirty="0" err="1"/>
              <a:t>fittin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유연성 </a:t>
            </a:r>
            <a:r>
              <a:rPr lang="en-US" altLang="ko-KR" dirty="0"/>
              <a:t>: </a:t>
            </a:r>
            <a:r>
              <a:rPr lang="ko-KR" altLang="en-US" dirty="0"/>
              <a:t>계절성과 여러 기간들에 대한 예측을 쉽게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결측치 </a:t>
            </a:r>
            <a:r>
              <a:rPr lang="en-US" altLang="ko-KR" dirty="0"/>
              <a:t>padding</a:t>
            </a:r>
            <a:r>
              <a:rPr lang="ko-KR" altLang="en-US" dirty="0"/>
              <a:t>이 필요없음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4.. </a:t>
            </a:r>
            <a:r>
              <a:rPr lang="ko-KR" altLang="en-US" dirty="0"/>
              <a:t>빠른 학습속도 </a:t>
            </a:r>
          </a:p>
        </p:txBody>
      </p:sp>
    </p:spTree>
    <p:extLst>
      <p:ext uri="{BB962C8B-B14F-4D97-AF65-F5344CB8AC3E}">
        <p14:creationId xmlns:p14="http://schemas.microsoft.com/office/powerpoint/2010/main" val="24197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64B-7FE8-45B4-A199-B2BE43B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Facebook prophet </a:t>
            </a:r>
            <a:r>
              <a:rPr lang="ko-KR" altLang="en-US" dirty="0"/>
              <a:t>구성요소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42DC-C9E5-409D-AED8-64D87167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500" b="1" dirty="0"/>
              <a:t>1. Growth </a:t>
            </a:r>
          </a:p>
          <a:p>
            <a:endParaRPr lang="en-US" altLang="ko-KR" dirty="0"/>
          </a:p>
          <a:p>
            <a:r>
              <a:rPr lang="en-US" altLang="ko-KR" dirty="0"/>
              <a:t>Linear Growth (+Change point)</a:t>
            </a:r>
          </a:p>
          <a:p>
            <a:pPr lvl="1"/>
            <a:r>
              <a:rPr lang="en-US" altLang="ko-KR" dirty="0"/>
              <a:t>Change point</a:t>
            </a:r>
            <a:r>
              <a:rPr lang="ko-KR" altLang="en-US" dirty="0"/>
              <a:t>는 자동으로 탐지하게 된다</a:t>
            </a:r>
            <a:endParaRPr lang="en-US" altLang="ko-KR" dirty="0"/>
          </a:p>
          <a:p>
            <a:pPr lvl="1"/>
            <a:r>
              <a:rPr lang="ko-KR" altLang="en-US" dirty="0"/>
              <a:t>예측할 때는 특정 지점이 </a:t>
            </a:r>
            <a:r>
              <a:rPr lang="en-US" altLang="ko-KR" dirty="0"/>
              <a:t>change point</a:t>
            </a:r>
            <a:r>
              <a:rPr lang="ko-KR" altLang="en-US" dirty="0"/>
              <a:t>인지 여부를 확률적으로 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Non-linear Growth (Logistic Growth)</a:t>
            </a:r>
          </a:p>
          <a:p>
            <a:pPr lvl="1"/>
            <a:r>
              <a:rPr lang="ko-KR" altLang="en-US" dirty="0"/>
              <a:t>자연적 상한성이 존재하는 경우</a:t>
            </a:r>
            <a:r>
              <a:rPr lang="en-US" altLang="ko-KR" dirty="0"/>
              <a:t>, capacity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en-US" altLang="ko-KR" dirty="0"/>
              <a:t>Capacity</a:t>
            </a:r>
            <a:r>
              <a:rPr lang="ko-KR" altLang="en-US" dirty="0"/>
              <a:t>는 시간에 따라 변할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8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64B-7FE8-45B4-A199-B2BE43B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Facebook prophet </a:t>
            </a:r>
            <a:r>
              <a:rPr lang="ko-KR" altLang="en-US" dirty="0"/>
              <a:t>구성요소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42DC-C9E5-409D-AED8-64D87167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000" b="1" dirty="0"/>
              <a:t>2.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Seasonality</a:t>
            </a:r>
          </a:p>
          <a:p>
            <a:endParaRPr lang="en-US" altLang="ko-KR" dirty="0"/>
          </a:p>
          <a:p>
            <a:r>
              <a:rPr lang="ko-KR" altLang="en-US" dirty="0"/>
              <a:t>사용자들의 행동양식으로 주기적으로 나타나는 패턴</a:t>
            </a:r>
            <a:endParaRPr lang="en-US" altLang="ko-KR" dirty="0"/>
          </a:p>
          <a:p>
            <a:pPr lvl="1"/>
            <a:r>
              <a:rPr lang="ko-KR" altLang="en-US" dirty="0"/>
              <a:t>방학</a:t>
            </a:r>
            <a:r>
              <a:rPr lang="en-US" altLang="ko-KR" dirty="0"/>
              <a:t>, </a:t>
            </a:r>
            <a:r>
              <a:rPr lang="ko-KR" altLang="en-US" dirty="0"/>
              <a:t>휴가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주말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푸리에 급수를 사용해 패턴의 근사치를 찾음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87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64B-7FE8-45B4-A199-B2BE43B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Facebook prophet </a:t>
            </a:r>
            <a:r>
              <a:rPr lang="ko-KR" altLang="en-US" dirty="0"/>
              <a:t>구성요소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42DC-C9E5-409D-AED8-64D87167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000" b="1" dirty="0"/>
              <a:t>3.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Holidays</a:t>
            </a:r>
          </a:p>
          <a:p>
            <a:endParaRPr lang="en-US" altLang="ko-KR" dirty="0"/>
          </a:p>
          <a:p>
            <a:r>
              <a:rPr lang="ko-KR" altLang="en-US" dirty="0"/>
              <a:t>주기성을 가지진 않지만 전체 추이에 큰 영향을 주는 이벤트</a:t>
            </a:r>
            <a:endParaRPr lang="en-US" altLang="ko-KR" dirty="0"/>
          </a:p>
          <a:p>
            <a:r>
              <a:rPr lang="ko-KR" altLang="en-US" dirty="0"/>
              <a:t>이벤트의 효과는 독립적이라 가정</a:t>
            </a:r>
            <a:endParaRPr lang="en-US" altLang="ko-KR" dirty="0"/>
          </a:p>
          <a:p>
            <a:r>
              <a:rPr lang="ko-KR" altLang="en-US" dirty="0"/>
              <a:t>이벤트 앞뒤로 </a:t>
            </a:r>
            <a:r>
              <a:rPr lang="en-US" altLang="ko-KR" dirty="0"/>
              <a:t>window</a:t>
            </a:r>
            <a:r>
              <a:rPr lang="ko-KR" altLang="en-US" dirty="0"/>
              <a:t>지정하여 영향 범위 지정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54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Facebook prophet</vt:lpstr>
      <vt:lpstr>Facebook prophet 모델구조 </vt:lpstr>
      <vt:lpstr>Facebook prophet의 특징  </vt:lpstr>
      <vt:lpstr>Facebook prophet 구성요소 </vt:lpstr>
      <vt:lpstr>Facebook prophet 구성요소 </vt:lpstr>
      <vt:lpstr>Facebook prophet 구성요소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phrophet 모델구조</dc:title>
  <dc:creator>junghunhi123@naver.com</dc:creator>
  <cp:lastModifiedBy>junghunhi123@naver.com</cp:lastModifiedBy>
  <cp:revision>3</cp:revision>
  <dcterms:created xsi:type="dcterms:W3CDTF">2020-09-17T11:33:28Z</dcterms:created>
  <dcterms:modified xsi:type="dcterms:W3CDTF">2020-09-17T12:18:55Z</dcterms:modified>
</cp:coreProperties>
</file>