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94" y="168"/>
      </p:cViewPr>
      <p:guideLst>
        <p:guide orient="horz" pos="2160"/>
        <p:guide pos="32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5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3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7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49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4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2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68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8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EACF-5C08-4ED4-A787-147947B448EC}" type="datetimeFigureOut">
              <a:rPr kumimoji="1" lang="ja-JP" altLang="en-US" smtClean="0"/>
              <a:t>2015/12/7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AC97-6B69-4B55-ADF6-42DD57355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課題１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38833" y="1800316"/>
            <a:ext cx="1976719" cy="551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文字「こんにちは」を表示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6096000" y="-3362"/>
            <a:ext cx="1707776" cy="53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課題２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211111" y="3328156"/>
            <a:ext cx="2738506" cy="707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「入力された文字は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2420468" y="1064840"/>
            <a:ext cx="6726" cy="653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手操作入力 7"/>
          <p:cNvSpPr/>
          <p:nvPr/>
        </p:nvSpPr>
        <p:spPr>
          <a:xfrm>
            <a:off x="6553197" y="1711044"/>
            <a:ext cx="1896035" cy="828676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文字を入力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（それを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とする）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2413742" y="2501805"/>
            <a:ext cx="6726" cy="653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7497851" y="4178033"/>
            <a:ext cx="6726" cy="653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端子 29"/>
          <p:cNvSpPr/>
          <p:nvPr/>
        </p:nvSpPr>
        <p:spPr>
          <a:xfrm>
            <a:off x="1765811" y="574862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ローチャート: 端子 30"/>
          <p:cNvSpPr/>
          <p:nvPr/>
        </p:nvSpPr>
        <p:spPr>
          <a:xfrm>
            <a:off x="1707776" y="322481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end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フローチャート: 端子 31"/>
          <p:cNvSpPr/>
          <p:nvPr/>
        </p:nvSpPr>
        <p:spPr>
          <a:xfrm>
            <a:off x="6768351" y="577384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端子 32"/>
          <p:cNvSpPr/>
          <p:nvPr/>
        </p:nvSpPr>
        <p:spPr>
          <a:xfrm>
            <a:off x="6918982" y="4938462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end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7501214" y="2583953"/>
            <a:ext cx="6726" cy="653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7504577" y="1035980"/>
            <a:ext cx="6726" cy="653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1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3898900" cy="537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　リニアサーチ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3671473" y="3007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094521" y="424953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4109369" y="1250101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112965" y="2044510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120883" y="3293208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/>
          <p:cNvSpPr/>
          <p:nvPr/>
        </p:nvSpPr>
        <p:spPr>
          <a:xfrm>
            <a:off x="3174535" y="2453937"/>
            <a:ext cx="1869667" cy="80543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91009" y="3216426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74860" y="2343652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カギ線コネクタ 23"/>
          <p:cNvCxnSpPr>
            <a:stCxn id="38" idx="1"/>
            <a:endCxn id="15" idx="1"/>
          </p:cNvCxnSpPr>
          <p:nvPr/>
        </p:nvCxnSpPr>
        <p:spPr>
          <a:xfrm rot="10800000" flipH="1">
            <a:off x="2887523" y="2856654"/>
            <a:ext cx="287011" cy="1306981"/>
          </a:xfrm>
          <a:prstGeom prst="bentConnector3">
            <a:avLst>
              <a:gd name="adj1" fmla="val -796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端子 44"/>
          <p:cNvSpPr/>
          <p:nvPr/>
        </p:nvSpPr>
        <p:spPr>
          <a:xfrm>
            <a:off x="6672232" y="506718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カギ線コネクタ 48"/>
          <p:cNvCxnSpPr/>
          <p:nvPr/>
        </p:nvCxnSpPr>
        <p:spPr>
          <a:xfrm rot="16200000" flipH="1">
            <a:off x="4974399" y="2956551"/>
            <a:ext cx="2210528" cy="2010732"/>
          </a:xfrm>
          <a:prstGeom prst="bentConnector3">
            <a:avLst>
              <a:gd name="adj1" fmla="val 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/>
          <p:cNvSpPr/>
          <p:nvPr/>
        </p:nvSpPr>
        <p:spPr>
          <a:xfrm>
            <a:off x="2915232" y="822526"/>
            <a:ext cx="2401061" cy="42201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探索する値を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2921631" y="1638738"/>
            <a:ext cx="2388262" cy="42201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最左値の数字を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処理 37"/>
          <p:cNvSpPr/>
          <p:nvPr/>
        </p:nvSpPr>
        <p:spPr>
          <a:xfrm>
            <a:off x="2887524" y="3665480"/>
            <a:ext cx="2393491" cy="99630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の右隣の数字を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を代入する　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28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課題３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1124596" y="600631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ローチャート: 端子 3"/>
          <p:cNvSpPr/>
          <p:nvPr/>
        </p:nvSpPr>
        <p:spPr>
          <a:xfrm>
            <a:off x="1124596" y="5522264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end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判断 7"/>
          <p:cNvSpPr/>
          <p:nvPr/>
        </p:nvSpPr>
        <p:spPr>
          <a:xfrm>
            <a:off x="212670" y="2740354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≦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18677" y="3570890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処理 10"/>
          <p:cNvSpPr/>
          <p:nvPr/>
        </p:nvSpPr>
        <p:spPr>
          <a:xfrm>
            <a:off x="3355259" y="3884402"/>
            <a:ext cx="1215730" cy="50141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747" y="2555688"/>
            <a:ext cx="59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ローチャート: 処理 15"/>
          <p:cNvSpPr/>
          <p:nvPr/>
        </p:nvSpPr>
        <p:spPr>
          <a:xfrm>
            <a:off x="1214853" y="4284168"/>
            <a:ext cx="1142242" cy="50141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907741" y="-5550"/>
            <a:ext cx="1707776" cy="53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</a:p>
        </p:txBody>
      </p:sp>
      <p:sp>
        <p:nvSpPr>
          <p:cNvPr id="29" name="フローチャート: 端子 28"/>
          <p:cNvSpPr/>
          <p:nvPr/>
        </p:nvSpPr>
        <p:spPr>
          <a:xfrm>
            <a:off x="7442400" y="59554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9603302" y="3970122"/>
            <a:ext cx="1991958" cy="59985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「ログイン成功」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35" name="フローチャート: 判断 34"/>
          <p:cNvSpPr/>
          <p:nvPr/>
        </p:nvSpPr>
        <p:spPr>
          <a:xfrm>
            <a:off x="6530475" y="2690068"/>
            <a:ext cx="314661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7455845" y="5267220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648080" y="2226349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38249" y="3570890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785974" y="1029811"/>
            <a:ext cx="6726" cy="459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手操作入力 43"/>
          <p:cNvSpPr/>
          <p:nvPr/>
        </p:nvSpPr>
        <p:spPr>
          <a:xfrm>
            <a:off x="7211671" y="1478381"/>
            <a:ext cx="1784220" cy="598822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パスワードを入力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ローチャート: 手操作入力 44"/>
          <p:cNvSpPr/>
          <p:nvPr/>
        </p:nvSpPr>
        <p:spPr>
          <a:xfrm>
            <a:off x="900590" y="1462496"/>
            <a:ext cx="1784220" cy="598822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に数値を入力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H="1">
            <a:off x="1779248" y="2142493"/>
            <a:ext cx="6726" cy="459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1755942" y="3490092"/>
            <a:ext cx="3538" cy="706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1749120" y="4873548"/>
            <a:ext cx="6726" cy="459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8097055" y="1029811"/>
            <a:ext cx="6726" cy="459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8117227" y="3491587"/>
            <a:ext cx="3363" cy="1693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>
            <a:off x="8100418" y="2128551"/>
            <a:ext cx="6726" cy="459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8" idx="3"/>
            <a:endCxn id="11" idx="0"/>
          </p:cNvCxnSpPr>
          <p:nvPr/>
        </p:nvCxnSpPr>
        <p:spPr>
          <a:xfrm>
            <a:off x="3359282" y="3092219"/>
            <a:ext cx="603842" cy="7921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>
            <a:stCxn id="11" idx="2"/>
          </p:cNvCxnSpPr>
          <p:nvPr/>
        </p:nvCxnSpPr>
        <p:spPr>
          <a:xfrm rot="5400000">
            <a:off x="2559210" y="3699152"/>
            <a:ext cx="717253" cy="20905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/>
          <p:nvPr/>
        </p:nvCxnSpPr>
        <p:spPr>
          <a:xfrm>
            <a:off x="9814601" y="3041932"/>
            <a:ext cx="603842" cy="7921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/>
          <p:nvPr/>
        </p:nvCxnSpPr>
        <p:spPr>
          <a:xfrm rot="10800000" flipV="1">
            <a:off x="8880895" y="4569975"/>
            <a:ext cx="1537548" cy="941231"/>
          </a:xfrm>
          <a:prstGeom prst="bentConnector3">
            <a:avLst>
              <a:gd name="adj1" fmla="val -7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11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課題５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74559" y="129518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2161322" y="2508250"/>
            <a:ext cx="1549237" cy="43111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Ｘの値を表示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2248283" y="5052385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フローチャート: 処理 16"/>
          <p:cNvSpPr/>
          <p:nvPr/>
        </p:nvSpPr>
        <p:spPr>
          <a:xfrm>
            <a:off x="2161322" y="915256"/>
            <a:ext cx="1549237" cy="36744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=1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935941" y="551439"/>
            <a:ext cx="0" cy="350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934521" y="1282700"/>
            <a:ext cx="0" cy="350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片側の 2 つの角を切り取った四角形 4"/>
          <p:cNvSpPr/>
          <p:nvPr/>
        </p:nvSpPr>
        <p:spPr>
          <a:xfrm>
            <a:off x="2214281" y="1725578"/>
            <a:ext cx="1436000" cy="368300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≦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932281" y="2138939"/>
            <a:ext cx="0" cy="324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932281" y="3004793"/>
            <a:ext cx="0" cy="324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161322" y="3392488"/>
            <a:ext cx="1549237" cy="43111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Ｘに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をプラス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932281" y="3865238"/>
            <a:ext cx="0" cy="324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片側の 2 つの角を切り取った四角形 30"/>
          <p:cNvSpPr/>
          <p:nvPr/>
        </p:nvSpPr>
        <p:spPr>
          <a:xfrm rot="10800000">
            <a:off x="2248284" y="4227387"/>
            <a:ext cx="1436000" cy="368300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932281" y="4645617"/>
            <a:ext cx="0" cy="324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タイトル 1"/>
          <p:cNvSpPr txBox="1">
            <a:spLocks/>
          </p:cNvSpPr>
          <p:nvPr/>
        </p:nvSpPr>
        <p:spPr>
          <a:xfrm>
            <a:off x="5660571" y="13556"/>
            <a:ext cx="1707776" cy="537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課題６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フローチャート: 端子 43"/>
          <p:cNvSpPr/>
          <p:nvPr/>
        </p:nvSpPr>
        <p:spPr>
          <a:xfrm>
            <a:off x="7792388" y="64758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368347" y="1957487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Helllo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Wold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フローチャート: 端子 45"/>
          <p:cNvSpPr/>
          <p:nvPr/>
        </p:nvSpPr>
        <p:spPr>
          <a:xfrm>
            <a:off x="7742495" y="4237651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8460495" y="551439"/>
            <a:ext cx="0" cy="367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片側の 2 つの角を切り取った四角形 52"/>
          <p:cNvSpPr/>
          <p:nvPr/>
        </p:nvSpPr>
        <p:spPr>
          <a:xfrm>
            <a:off x="7742495" y="989465"/>
            <a:ext cx="1436000" cy="368300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回繰り返す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8437390" y="1446001"/>
            <a:ext cx="0" cy="367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片側の 2 つの角を切り取った四角形 54"/>
          <p:cNvSpPr/>
          <p:nvPr/>
        </p:nvSpPr>
        <p:spPr>
          <a:xfrm rot="10800000">
            <a:off x="7742495" y="3124860"/>
            <a:ext cx="1436000" cy="368300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8437390" y="2637164"/>
            <a:ext cx="0" cy="367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437390" y="3681423"/>
            <a:ext cx="0" cy="367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課題７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4052510" y="64298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2906065" y="3029419"/>
            <a:ext cx="3615654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パスワードが正解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4087107" y="5998680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6056965" y="4294159"/>
            <a:ext cx="2390859" cy="61765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「ログインしました」と表示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922057" y="2705226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83115" y="3991454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4670193" y="1160500"/>
            <a:ext cx="6726" cy="37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663467" y="2399641"/>
            <a:ext cx="6726" cy="37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663467" y="3974209"/>
            <a:ext cx="0" cy="1834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手操作入力 26"/>
          <p:cNvSpPr/>
          <p:nvPr/>
        </p:nvSpPr>
        <p:spPr>
          <a:xfrm>
            <a:off x="3771357" y="1600309"/>
            <a:ext cx="1784220" cy="598822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パスワードを入力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/>
          <p:nvPr/>
        </p:nvCxnSpPr>
        <p:spPr>
          <a:xfrm>
            <a:off x="6648552" y="3372207"/>
            <a:ext cx="603842" cy="7921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 rot="5400000">
            <a:off x="5837249" y="4098615"/>
            <a:ext cx="561010" cy="226927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課題８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4678967" y="76489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3517029" y="2001309"/>
            <a:ext cx="3615654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4677566" y="6269907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9117457" y="3009107"/>
            <a:ext cx="3074543" cy="689387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56830" y="1779974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11438" y="2739622"/>
            <a:ext cx="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フローチャート: 判断 19"/>
          <p:cNvSpPr/>
          <p:nvPr/>
        </p:nvSpPr>
        <p:spPr>
          <a:xfrm>
            <a:off x="4313108" y="3300195"/>
            <a:ext cx="2051682" cy="703729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34707" y="3134612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3875065" y="4489431"/>
            <a:ext cx="3072746" cy="72655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未満です」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11438" y="4075704"/>
            <a:ext cx="4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7193985" y="4461414"/>
            <a:ext cx="2602797" cy="71649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「入力された数字は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カギ線コネクタ 35"/>
          <p:cNvCxnSpPr/>
          <p:nvPr/>
        </p:nvCxnSpPr>
        <p:spPr>
          <a:xfrm rot="10800000" flipV="1">
            <a:off x="5324856" y="3695185"/>
            <a:ext cx="5419524" cy="2165178"/>
          </a:xfrm>
          <a:prstGeom prst="bentConnector3">
            <a:avLst>
              <a:gd name="adj1" fmla="val 11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手操作入力 40"/>
          <p:cNvSpPr/>
          <p:nvPr/>
        </p:nvSpPr>
        <p:spPr>
          <a:xfrm>
            <a:off x="4432746" y="886308"/>
            <a:ext cx="1784220" cy="598822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5340350" y="529249"/>
            <a:ext cx="6726" cy="37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5343713" y="1514630"/>
            <a:ext cx="6726" cy="37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5347076" y="2756529"/>
            <a:ext cx="6726" cy="37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5338948" y="4078478"/>
            <a:ext cx="6726" cy="37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endCxn id="38" idx="0"/>
          </p:cNvCxnSpPr>
          <p:nvPr/>
        </p:nvCxnSpPr>
        <p:spPr>
          <a:xfrm flipH="1">
            <a:off x="5338949" y="5198376"/>
            <a:ext cx="14853" cy="1071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endCxn id="19" idx="0"/>
          </p:cNvCxnSpPr>
          <p:nvPr/>
        </p:nvCxnSpPr>
        <p:spPr>
          <a:xfrm>
            <a:off x="7207699" y="2353173"/>
            <a:ext cx="3447030" cy="6559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endCxn id="31" idx="0"/>
          </p:cNvCxnSpPr>
          <p:nvPr/>
        </p:nvCxnSpPr>
        <p:spPr>
          <a:xfrm>
            <a:off x="6378882" y="3652059"/>
            <a:ext cx="2116502" cy="8093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1" idx="2"/>
          </p:cNvCxnSpPr>
          <p:nvPr/>
        </p:nvCxnSpPr>
        <p:spPr>
          <a:xfrm rot="5400000">
            <a:off x="6763626" y="3768088"/>
            <a:ext cx="321935" cy="31415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0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課題９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52825" y="25548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判断 34"/>
          <p:cNvSpPr/>
          <p:nvPr/>
        </p:nvSpPr>
        <p:spPr>
          <a:xfrm>
            <a:off x="1397644" y="1202711"/>
            <a:ext cx="3025790" cy="68352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文字「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」か「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」と入力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2370177" y="6281998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1465081" y="2441071"/>
            <a:ext cx="3006115" cy="55133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LOG: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このページは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ページではありません」と表示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31560" y="1972448"/>
            <a:ext cx="13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alse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と入力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55141" y="979564"/>
            <a:ext cx="13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と入力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5340350" y="1996068"/>
            <a:ext cx="2094350" cy="663890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≦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5285969" y="3157385"/>
            <a:ext cx="2148731" cy="71649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「記事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NO.X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を表示」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ローチャート: 処理 36"/>
          <p:cNvSpPr/>
          <p:nvPr/>
        </p:nvSpPr>
        <p:spPr>
          <a:xfrm>
            <a:off x="5285969" y="4364228"/>
            <a:ext cx="2148731" cy="234103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フローチャート: 処理 38"/>
          <p:cNvSpPr/>
          <p:nvPr/>
        </p:nvSpPr>
        <p:spPr>
          <a:xfrm>
            <a:off x="5285969" y="4982983"/>
            <a:ext cx="2148731" cy="249703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をプラス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片側の 2 つの角を切り取った四角形 39"/>
          <p:cNvSpPr/>
          <p:nvPr/>
        </p:nvSpPr>
        <p:spPr>
          <a:xfrm rot="10800000">
            <a:off x="5313158" y="5602688"/>
            <a:ext cx="2094350" cy="248753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2910792" y="728357"/>
            <a:ext cx="2547" cy="452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913339" y="1953332"/>
            <a:ext cx="4485" cy="4206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907363" y="3058278"/>
            <a:ext cx="3176" cy="3223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368298" y="2716736"/>
            <a:ext cx="4485" cy="4206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383366" y="3963504"/>
            <a:ext cx="0" cy="295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6385983" y="4648286"/>
            <a:ext cx="4485" cy="27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385983" y="5257800"/>
            <a:ext cx="0" cy="294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4423678" y="1526784"/>
            <a:ext cx="862291" cy="9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10800000" flipV="1">
            <a:off x="3031559" y="5851440"/>
            <a:ext cx="3354424" cy="222120"/>
          </a:xfrm>
          <a:prstGeom prst="bentConnector3">
            <a:avLst>
              <a:gd name="adj1" fmla="val 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5313157" y="1340150"/>
            <a:ext cx="2148731" cy="27741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6360332" y="1674344"/>
            <a:ext cx="0" cy="264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272245" y="84013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フローチャート: 端子 37"/>
          <p:cNvSpPr/>
          <p:nvPr/>
        </p:nvSpPr>
        <p:spPr>
          <a:xfrm>
            <a:off x="3923852" y="6405199"/>
            <a:ext cx="1322765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96958" y="4348355"/>
            <a:ext cx="56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3751274" y="5609505"/>
            <a:ext cx="2094350" cy="403007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2275382" y="942332"/>
            <a:ext cx="1182652" cy="294037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フローチャート: 処理 38"/>
          <p:cNvSpPr/>
          <p:nvPr/>
        </p:nvSpPr>
        <p:spPr>
          <a:xfrm>
            <a:off x="1781215" y="4808060"/>
            <a:ext cx="2257752" cy="6083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「この数字は奇数です」と表示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処理 23"/>
          <p:cNvSpPr/>
          <p:nvPr/>
        </p:nvSpPr>
        <p:spPr>
          <a:xfrm>
            <a:off x="2199369" y="2371689"/>
            <a:ext cx="1390472" cy="3180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をプラス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判断 26"/>
          <p:cNvSpPr/>
          <p:nvPr/>
        </p:nvSpPr>
        <p:spPr>
          <a:xfrm>
            <a:off x="1779440" y="3843888"/>
            <a:ext cx="2169439" cy="508548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が偶数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10811" y="3614036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ローチャート: 処理 30"/>
          <p:cNvSpPr/>
          <p:nvPr/>
        </p:nvSpPr>
        <p:spPr>
          <a:xfrm>
            <a:off x="4557740" y="3804742"/>
            <a:ext cx="2300260" cy="53596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「この数字は偶数です」と表示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片側の 2 つの角を切り取った四角形 25"/>
          <p:cNvSpPr/>
          <p:nvPr/>
        </p:nvSpPr>
        <p:spPr>
          <a:xfrm>
            <a:off x="2003678" y="1628703"/>
            <a:ext cx="1786950" cy="311923"/>
          </a:xfrm>
          <a:prstGeom prst="snip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14614" y="5636305"/>
            <a:ext cx="156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lang="ja-JP" altLang="en-US" dirty="0"/>
              <a:t>≦</a:t>
            </a:r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2910091" y="523833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897153" y="1244665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2894605" y="1968809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2894605" y="2689689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2199369" y="3120752"/>
            <a:ext cx="1390472" cy="3180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の値を表示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864160" y="3429000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2861311" y="4355001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3980377" y="4075551"/>
            <a:ext cx="577363" cy="1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5435600" y="4403208"/>
            <a:ext cx="6359" cy="1206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/>
          <p:nvPr/>
        </p:nvCxnSpPr>
        <p:spPr>
          <a:xfrm rot="16200000" flipH="1">
            <a:off x="3081285" y="5138516"/>
            <a:ext cx="394569" cy="8411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4585234" y="6039313"/>
            <a:ext cx="1" cy="372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7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1707776" cy="537883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ローチャート: 端子 2"/>
          <p:cNvSpPr/>
          <p:nvPr/>
        </p:nvSpPr>
        <p:spPr>
          <a:xfrm>
            <a:off x="2346745" y="11696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05898" y="2914336"/>
            <a:ext cx="95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＞０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フローチャート: 処理 33"/>
          <p:cNvSpPr/>
          <p:nvPr/>
        </p:nvSpPr>
        <p:spPr>
          <a:xfrm>
            <a:off x="2575217" y="4639450"/>
            <a:ext cx="4428551" cy="50463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商品を受け取る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ローチャート: 処理 23"/>
          <p:cNvSpPr/>
          <p:nvPr/>
        </p:nvSpPr>
        <p:spPr>
          <a:xfrm>
            <a:off x="2064306" y="2080299"/>
            <a:ext cx="1390472" cy="3180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金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を投入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判断 26"/>
          <p:cNvSpPr/>
          <p:nvPr/>
        </p:nvSpPr>
        <p:spPr>
          <a:xfrm>
            <a:off x="1086245" y="2925659"/>
            <a:ext cx="3346594" cy="99431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投入された金額－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の値段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42310" y="3919972"/>
            <a:ext cx="66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端子 22"/>
          <p:cNvSpPr/>
          <p:nvPr/>
        </p:nvSpPr>
        <p:spPr>
          <a:xfrm>
            <a:off x="4376695" y="574900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352864" y="3186323"/>
            <a:ext cx="1458536" cy="504634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お釣りが出る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2774245" y="544446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手操作入力 19"/>
          <p:cNvSpPr/>
          <p:nvPr/>
        </p:nvSpPr>
        <p:spPr>
          <a:xfrm>
            <a:off x="1611923" y="988440"/>
            <a:ext cx="2324643" cy="598822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買いたい商品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lang="en-US" altLang="ja-JP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2759542" y="1624411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59542" y="2454203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2739147" y="3968107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845639" y="5186045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464285" y="3429000"/>
            <a:ext cx="8139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6079584" y="3845542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endCxn id="24" idx="1"/>
          </p:cNvCxnSpPr>
          <p:nvPr/>
        </p:nvCxnSpPr>
        <p:spPr>
          <a:xfrm rot="5400000" flipH="1" flipV="1">
            <a:off x="949078" y="2340951"/>
            <a:ext cx="1216879" cy="10135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0187" y="2784619"/>
            <a:ext cx="94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＜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72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3898900" cy="537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　バブルソート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3671473" y="3007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kumimoji="1"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094521" y="424953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4094520" y="1219844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098447" y="2030538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2499776" y="785780"/>
            <a:ext cx="3189489" cy="42201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最も左側に位置する値を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089341" y="3242259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2525463" y="1592069"/>
            <a:ext cx="2908867" cy="42201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隣を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判断 14"/>
          <p:cNvSpPr/>
          <p:nvPr/>
        </p:nvSpPr>
        <p:spPr>
          <a:xfrm>
            <a:off x="3149436" y="2442863"/>
            <a:ext cx="1869667" cy="80543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x:y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=x&gt;y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66729" y="3215872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12229" y="2442863"/>
            <a:ext cx="79828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5027619" y="2832427"/>
            <a:ext cx="1186366" cy="13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処理 20"/>
          <p:cNvSpPr/>
          <p:nvPr/>
        </p:nvSpPr>
        <p:spPr>
          <a:xfrm>
            <a:off x="6764526" y="3585204"/>
            <a:ext cx="1357174" cy="62754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の右隣を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z=x </a:t>
            </a:r>
          </a:p>
        </p:txBody>
      </p:sp>
      <p:sp>
        <p:nvSpPr>
          <p:cNvPr id="23" name="フローチャート: 処理 22"/>
          <p:cNvSpPr/>
          <p:nvPr/>
        </p:nvSpPr>
        <p:spPr>
          <a:xfrm>
            <a:off x="2575210" y="3639012"/>
            <a:ext cx="2985288" cy="31268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とする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カギ線コネクタ 23"/>
          <p:cNvCxnSpPr>
            <a:stCxn id="23" idx="1"/>
            <a:endCxn id="14" idx="1"/>
          </p:cNvCxnSpPr>
          <p:nvPr/>
        </p:nvCxnSpPr>
        <p:spPr>
          <a:xfrm rot="10800000">
            <a:off x="2525464" y="1803076"/>
            <a:ext cx="49747" cy="1992281"/>
          </a:xfrm>
          <a:prstGeom prst="bentConnector3">
            <a:avLst>
              <a:gd name="adj1" fmla="val 5595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7506718" y="3144257"/>
            <a:ext cx="2548" cy="375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端子 44"/>
          <p:cNvSpPr/>
          <p:nvPr/>
        </p:nvSpPr>
        <p:spPr>
          <a:xfrm>
            <a:off x="6110514" y="6036641"/>
            <a:ext cx="825594" cy="408365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カギ線コネクタ 48"/>
          <p:cNvCxnSpPr/>
          <p:nvPr/>
        </p:nvCxnSpPr>
        <p:spPr>
          <a:xfrm rot="10800000">
            <a:off x="2371102" y="1803074"/>
            <a:ext cx="5119507" cy="2705390"/>
          </a:xfrm>
          <a:prstGeom prst="bentConnector3">
            <a:avLst>
              <a:gd name="adj1" fmla="val 1310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7506718" y="4194236"/>
            <a:ext cx="0" cy="31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/>
          <p:cNvSpPr/>
          <p:nvPr/>
        </p:nvSpPr>
        <p:spPr>
          <a:xfrm>
            <a:off x="6243224" y="2525571"/>
            <a:ext cx="2494764" cy="61371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最右値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610400" y="3139282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836989" y="2137772"/>
            <a:ext cx="79828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yes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6" name="カギ線コネクタ 75"/>
          <p:cNvCxnSpPr>
            <a:stCxn id="106" idx="3"/>
            <a:endCxn id="45" idx="0"/>
          </p:cNvCxnSpPr>
          <p:nvPr/>
        </p:nvCxnSpPr>
        <p:spPr>
          <a:xfrm flipH="1">
            <a:off x="6523311" y="2832427"/>
            <a:ext cx="2214677" cy="3204214"/>
          </a:xfrm>
          <a:prstGeom prst="bentConnector4">
            <a:avLst>
              <a:gd name="adj1" fmla="val -10322"/>
              <a:gd name="adj2" fmla="val 738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6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376</Words>
  <Application>Microsoft Office PowerPoint</Application>
  <PresentationFormat>ワイド画面</PresentationFormat>
  <Paragraphs>125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ＭＳ Ｐゴシック</vt:lpstr>
      <vt:lpstr>Arial</vt:lpstr>
      <vt:lpstr>Calibri</vt:lpstr>
      <vt:lpstr>Calibri Light</vt:lpstr>
      <vt:lpstr>Office テーマ</vt:lpstr>
      <vt:lpstr>課題１</vt:lpstr>
      <vt:lpstr>課題３</vt:lpstr>
      <vt:lpstr>課題５</vt:lpstr>
      <vt:lpstr>課題７</vt:lpstr>
      <vt:lpstr>課題８</vt:lpstr>
      <vt:lpstr>課題９</vt:lpstr>
      <vt:lpstr>課題10</vt:lpstr>
      <vt:lpstr>課題11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課題１</dc:title>
  <dc:creator>朴俊紀</dc:creator>
  <cp:lastModifiedBy>朴俊紀</cp:lastModifiedBy>
  <cp:revision>54</cp:revision>
  <dcterms:created xsi:type="dcterms:W3CDTF">2015-12-04T07:00:58Z</dcterms:created>
  <dcterms:modified xsi:type="dcterms:W3CDTF">2015-12-07T08:09:46Z</dcterms:modified>
</cp:coreProperties>
</file>