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3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1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546" y="60"/>
      </p:cViewPr>
      <p:guideLst>
        <p:guide orient="horz" pos="2137"/>
        <p:guide pos="33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EACF-5C08-4ED4-A787-147947B448EC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AC97-6B69-4B55-ADF6-42DD57355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54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EACF-5C08-4ED4-A787-147947B448EC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AC97-6B69-4B55-ADF6-42DD57355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257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EACF-5C08-4ED4-A787-147947B448EC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AC97-6B69-4B55-ADF6-42DD57355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32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EACF-5C08-4ED4-A787-147947B448EC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AC97-6B69-4B55-ADF6-42DD57355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25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EACF-5C08-4ED4-A787-147947B448EC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AC97-6B69-4B55-ADF6-42DD57355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39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EACF-5C08-4ED4-A787-147947B448EC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AC97-6B69-4B55-ADF6-42DD57355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179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EACF-5C08-4ED4-A787-147947B448EC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AC97-6B69-4B55-ADF6-42DD57355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49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EACF-5C08-4ED4-A787-147947B448EC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AC97-6B69-4B55-ADF6-42DD57355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46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EACF-5C08-4ED4-A787-147947B448EC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AC97-6B69-4B55-ADF6-42DD57355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23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EACF-5C08-4ED4-A787-147947B448EC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AC97-6B69-4B55-ADF6-42DD57355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68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EACF-5C08-4ED4-A787-147947B448EC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AC97-6B69-4B55-ADF6-42DD57355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86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FEACF-5C08-4ED4-A787-147947B448EC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1AC97-6B69-4B55-ADF6-42DD57355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956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1707776" cy="537883"/>
          </a:xfrm>
        </p:spPr>
        <p:txBody>
          <a:bodyPr>
            <a:normAutofit/>
          </a:bodyPr>
          <a:lstStyle/>
          <a:p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課題１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1707776" y="537883"/>
            <a:ext cx="1465730" cy="4706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start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707775" y="3227296"/>
            <a:ext cx="1465730" cy="4706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end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下矢印 15"/>
          <p:cNvSpPr/>
          <p:nvPr/>
        </p:nvSpPr>
        <p:spPr>
          <a:xfrm>
            <a:off x="2319617" y="1216958"/>
            <a:ext cx="242047" cy="48409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573304" y="1909482"/>
            <a:ext cx="1976719" cy="551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文字「こんにちは」を表示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下矢印 17"/>
          <p:cNvSpPr/>
          <p:nvPr/>
        </p:nvSpPr>
        <p:spPr>
          <a:xfrm>
            <a:off x="2319617" y="2602006"/>
            <a:ext cx="242047" cy="48409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タイトル 1"/>
          <p:cNvSpPr txBox="1">
            <a:spLocks/>
          </p:cNvSpPr>
          <p:nvPr/>
        </p:nvSpPr>
        <p:spPr>
          <a:xfrm>
            <a:off x="6096000" y="-3362"/>
            <a:ext cx="1707776" cy="537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課題２</a:t>
            </a:r>
            <a:endParaRPr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6768351" y="4985279"/>
            <a:ext cx="1465730" cy="4706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end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下矢印 21"/>
          <p:cNvSpPr/>
          <p:nvPr/>
        </p:nvSpPr>
        <p:spPr>
          <a:xfrm>
            <a:off x="7380193" y="1223682"/>
            <a:ext cx="242047" cy="48409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252986" y="3390791"/>
            <a:ext cx="2738506" cy="7075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「入力された文字は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:X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表示</a:t>
            </a:r>
          </a:p>
        </p:txBody>
      </p:sp>
      <p:sp>
        <p:nvSpPr>
          <p:cNvPr id="24" name="下矢印 23"/>
          <p:cNvSpPr/>
          <p:nvPr/>
        </p:nvSpPr>
        <p:spPr>
          <a:xfrm>
            <a:off x="7380192" y="2705285"/>
            <a:ext cx="242047" cy="48409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円/楕円 24"/>
          <p:cNvSpPr/>
          <p:nvPr/>
        </p:nvSpPr>
        <p:spPr>
          <a:xfrm>
            <a:off x="6768351" y="643778"/>
            <a:ext cx="1465730" cy="4706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start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フローチャート: データ 25"/>
          <p:cNvSpPr/>
          <p:nvPr/>
        </p:nvSpPr>
        <p:spPr>
          <a:xfrm>
            <a:off x="5800802" y="1820514"/>
            <a:ext cx="3190690" cy="729797"/>
          </a:xfrm>
          <a:prstGeom prst="flowChartInputOutp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文字を入力</a:t>
            </a:r>
            <a:endParaRPr kumimoji="1"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（それを</a:t>
            </a:r>
            <a:r>
              <a:rPr kumimoji="1"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とする）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下矢印 26"/>
          <p:cNvSpPr/>
          <p:nvPr/>
        </p:nvSpPr>
        <p:spPr>
          <a:xfrm>
            <a:off x="7380192" y="4299773"/>
            <a:ext cx="242047" cy="48409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571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1707776" cy="537883"/>
          </a:xfrm>
        </p:spPr>
        <p:txBody>
          <a:bodyPr>
            <a:normAutofit/>
          </a:bodyPr>
          <a:lstStyle/>
          <a:p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課題３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フローチャート: 端子 2"/>
          <p:cNvSpPr/>
          <p:nvPr/>
        </p:nvSpPr>
        <p:spPr>
          <a:xfrm>
            <a:off x="1124596" y="600631"/>
            <a:ext cx="1322765" cy="408365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start</a:t>
            </a:r>
            <a:endParaRPr kumimoji="1" lang="ja-JP" altLang="en-US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ローチャート: 端子 3"/>
          <p:cNvSpPr/>
          <p:nvPr/>
        </p:nvSpPr>
        <p:spPr>
          <a:xfrm>
            <a:off x="1124596" y="5522264"/>
            <a:ext cx="1322765" cy="408365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</a:rPr>
              <a:t>end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フローチャート: データ 4"/>
          <p:cNvSpPr/>
          <p:nvPr/>
        </p:nvSpPr>
        <p:spPr>
          <a:xfrm>
            <a:off x="526200" y="1626959"/>
            <a:ext cx="2761601" cy="502493"/>
          </a:xfrm>
          <a:prstGeom prst="flowChartInputOutp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に数値を入力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下矢印 5"/>
          <p:cNvSpPr/>
          <p:nvPr/>
        </p:nvSpPr>
        <p:spPr>
          <a:xfrm>
            <a:off x="1664954" y="1054285"/>
            <a:ext cx="242047" cy="48409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下矢印 6"/>
          <p:cNvSpPr/>
          <p:nvPr/>
        </p:nvSpPr>
        <p:spPr>
          <a:xfrm>
            <a:off x="1664953" y="2218031"/>
            <a:ext cx="242047" cy="48409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フローチャート: 判断 7"/>
          <p:cNvSpPr/>
          <p:nvPr/>
        </p:nvSpPr>
        <p:spPr>
          <a:xfrm>
            <a:off x="212670" y="2740354"/>
            <a:ext cx="3146612" cy="703729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≦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下矢印 8"/>
          <p:cNvSpPr/>
          <p:nvPr/>
        </p:nvSpPr>
        <p:spPr>
          <a:xfrm>
            <a:off x="1664953" y="3570890"/>
            <a:ext cx="242047" cy="48409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918677" y="3570890"/>
            <a:ext cx="66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yes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フローチャート: 処理 10"/>
          <p:cNvSpPr/>
          <p:nvPr/>
        </p:nvSpPr>
        <p:spPr>
          <a:xfrm>
            <a:off x="3355259" y="3884402"/>
            <a:ext cx="1215730" cy="501412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false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下矢印 11"/>
          <p:cNvSpPr/>
          <p:nvPr/>
        </p:nvSpPr>
        <p:spPr>
          <a:xfrm>
            <a:off x="1664951" y="4935752"/>
            <a:ext cx="242047" cy="48409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屈折矢印 13"/>
          <p:cNvSpPr/>
          <p:nvPr/>
        </p:nvSpPr>
        <p:spPr>
          <a:xfrm flipV="1">
            <a:off x="3554620" y="3053829"/>
            <a:ext cx="694651" cy="630665"/>
          </a:xfrm>
          <a:prstGeom prst="bentUp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556747" y="2555688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no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フローチャート: 処理 15"/>
          <p:cNvSpPr/>
          <p:nvPr/>
        </p:nvSpPr>
        <p:spPr>
          <a:xfrm>
            <a:off x="1214853" y="4284168"/>
            <a:ext cx="1142242" cy="501412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true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屈折矢印 16"/>
          <p:cNvSpPr/>
          <p:nvPr/>
        </p:nvSpPr>
        <p:spPr>
          <a:xfrm rot="16200000" flipH="1">
            <a:off x="2742238" y="3893484"/>
            <a:ext cx="818147" cy="2007641"/>
          </a:xfrm>
          <a:prstGeom prst="bentUp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5907741" y="-5550"/>
            <a:ext cx="1707776" cy="537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課題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４</a:t>
            </a:r>
          </a:p>
        </p:txBody>
      </p:sp>
      <p:sp>
        <p:nvSpPr>
          <p:cNvPr id="29" name="フローチャート: 端子 28"/>
          <p:cNvSpPr/>
          <p:nvPr/>
        </p:nvSpPr>
        <p:spPr>
          <a:xfrm>
            <a:off x="7442400" y="595547"/>
            <a:ext cx="1322765" cy="408365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start</a:t>
            </a:r>
            <a:endParaRPr kumimoji="1" lang="ja-JP" altLang="en-US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下矢印 29"/>
          <p:cNvSpPr/>
          <p:nvPr/>
        </p:nvSpPr>
        <p:spPr>
          <a:xfrm>
            <a:off x="7982758" y="3494545"/>
            <a:ext cx="242047" cy="48409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下矢印 30"/>
          <p:cNvSpPr/>
          <p:nvPr/>
        </p:nvSpPr>
        <p:spPr>
          <a:xfrm>
            <a:off x="7982758" y="1098693"/>
            <a:ext cx="242047" cy="48409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下矢印 31"/>
          <p:cNvSpPr/>
          <p:nvPr/>
        </p:nvSpPr>
        <p:spPr>
          <a:xfrm>
            <a:off x="7996205" y="2145466"/>
            <a:ext cx="242047" cy="48409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フローチャート: 処理 32"/>
          <p:cNvSpPr/>
          <p:nvPr/>
        </p:nvSpPr>
        <p:spPr>
          <a:xfrm>
            <a:off x="7172581" y="4055488"/>
            <a:ext cx="1991958" cy="599854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「ログイン成功」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表示</a:t>
            </a:r>
          </a:p>
        </p:txBody>
      </p:sp>
      <p:sp>
        <p:nvSpPr>
          <p:cNvPr id="34" name="フローチャート: データ 33"/>
          <p:cNvSpPr/>
          <p:nvPr/>
        </p:nvSpPr>
        <p:spPr>
          <a:xfrm>
            <a:off x="6761629" y="1643716"/>
            <a:ext cx="2841673" cy="455025"/>
          </a:xfrm>
          <a:prstGeom prst="flowChartInputOutp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パスワード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を入力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フローチャート: 判断 34"/>
          <p:cNvSpPr/>
          <p:nvPr/>
        </p:nvSpPr>
        <p:spPr>
          <a:xfrm>
            <a:off x="6530475" y="2690068"/>
            <a:ext cx="3146612" cy="703729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正解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下矢印 35"/>
          <p:cNvSpPr/>
          <p:nvPr/>
        </p:nvSpPr>
        <p:spPr>
          <a:xfrm>
            <a:off x="7996204" y="4785580"/>
            <a:ext cx="242047" cy="48409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フローチャート: 端子 37"/>
          <p:cNvSpPr/>
          <p:nvPr/>
        </p:nvSpPr>
        <p:spPr>
          <a:xfrm>
            <a:off x="7455845" y="5267220"/>
            <a:ext cx="1322765" cy="408365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end</a:t>
            </a:r>
            <a:endParaRPr kumimoji="1" lang="ja-JP" altLang="en-US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屈折矢印 38"/>
          <p:cNvSpPr/>
          <p:nvPr/>
        </p:nvSpPr>
        <p:spPr>
          <a:xfrm rot="16200000" flipH="1">
            <a:off x="8016402" y="3816037"/>
            <a:ext cx="2724224" cy="1199807"/>
          </a:xfrm>
          <a:prstGeom prst="bentUp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258594" y="3515070"/>
            <a:ext cx="66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yes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603302" y="2629561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no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111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1707776" cy="537883"/>
          </a:xfrm>
        </p:spPr>
        <p:txBody>
          <a:bodyPr>
            <a:normAutofit/>
          </a:bodyPr>
          <a:lstStyle/>
          <a:p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課題５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フローチャート: 端子 2"/>
          <p:cNvSpPr/>
          <p:nvPr/>
        </p:nvSpPr>
        <p:spPr>
          <a:xfrm>
            <a:off x="2274559" y="129518"/>
            <a:ext cx="1322765" cy="408365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start</a:t>
            </a:r>
            <a:endParaRPr kumimoji="1" lang="ja-JP" altLang="en-US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下矢印 5"/>
          <p:cNvSpPr/>
          <p:nvPr/>
        </p:nvSpPr>
        <p:spPr>
          <a:xfrm>
            <a:off x="2834144" y="585761"/>
            <a:ext cx="242044" cy="36747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下矢印 29"/>
          <p:cNvSpPr/>
          <p:nvPr/>
        </p:nvSpPr>
        <p:spPr>
          <a:xfrm>
            <a:off x="7982758" y="3494545"/>
            <a:ext cx="242047" cy="48409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下矢印 31"/>
          <p:cNvSpPr/>
          <p:nvPr/>
        </p:nvSpPr>
        <p:spPr>
          <a:xfrm>
            <a:off x="7996205" y="2145466"/>
            <a:ext cx="242047" cy="48409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フローチャート: 処理 32"/>
          <p:cNvSpPr/>
          <p:nvPr/>
        </p:nvSpPr>
        <p:spPr>
          <a:xfrm>
            <a:off x="7172581" y="4055488"/>
            <a:ext cx="1991958" cy="599854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「ログイン成功」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表示</a:t>
            </a:r>
          </a:p>
        </p:txBody>
      </p:sp>
      <p:sp>
        <p:nvSpPr>
          <p:cNvPr id="35" name="フローチャート: 判断 34"/>
          <p:cNvSpPr/>
          <p:nvPr/>
        </p:nvSpPr>
        <p:spPr>
          <a:xfrm>
            <a:off x="4612693" y="2463189"/>
            <a:ext cx="3146612" cy="703729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が偶数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下矢印 35"/>
          <p:cNvSpPr/>
          <p:nvPr/>
        </p:nvSpPr>
        <p:spPr>
          <a:xfrm>
            <a:off x="7996204" y="4785580"/>
            <a:ext cx="242047" cy="48409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フローチャート: 端子 37"/>
          <p:cNvSpPr/>
          <p:nvPr/>
        </p:nvSpPr>
        <p:spPr>
          <a:xfrm>
            <a:off x="5455416" y="4027363"/>
            <a:ext cx="1322765" cy="408365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end</a:t>
            </a:r>
            <a:endParaRPr kumimoji="1" lang="ja-JP" altLang="en-US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屈折矢印 38"/>
          <p:cNvSpPr/>
          <p:nvPr/>
        </p:nvSpPr>
        <p:spPr>
          <a:xfrm rot="16200000" flipH="1">
            <a:off x="8016402" y="3816037"/>
            <a:ext cx="2724224" cy="1199807"/>
          </a:xfrm>
          <a:prstGeom prst="bentUp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390351" y="3207822"/>
            <a:ext cx="66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yes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480877" y="2669754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no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フローチャート: データ 23"/>
          <p:cNvSpPr/>
          <p:nvPr/>
        </p:nvSpPr>
        <p:spPr>
          <a:xfrm>
            <a:off x="3891443" y="982882"/>
            <a:ext cx="4346808" cy="868429"/>
          </a:xfrm>
          <a:prstGeom prst="flowChartInputOutp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下矢印 36"/>
          <p:cNvSpPr/>
          <p:nvPr/>
        </p:nvSpPr>
        <p:spPr>
          <a:xfrm>
            <a:off x="6021530" y="1969206"/>
            <a:ext cx="242044" cy="36747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下矢印 41"/>
          <p:cNvSpPr/>
          <p:nvPr/>
        </p:nvSpPr>
        <p:spPr>
          <a:xfrm>
            <a:off x="6021530" y="3302283"/>
            <a:ext cx="242044" cy="36747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フローチャート: 処理 16"/>
          <p:cNvSpPr/>
          <p:nvPr/>
        </p:nvSpPr>
        <p:spPr>
          <a:xfrm>
            <a:off x="1959187" y="1010478"/>
            <a:ext cx="1991958" cy="599854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566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1707776" cy="537883"/>
          </a:xfrm>
        </p:spPr>
        <p:txBody>
          <a:bodyPr>
            <a:normAutofit/>
          </a:bodyPr>
          <a:lstStyle/>
          <a:p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課題６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フローチャート: 端子 2"/>
          <p:cNvSpPr/>
          <p:nvPr/>
        </p:nvSpPr>
        <p:spPr>
          <a:xfrm>
            <a:off x="767473" y="702073"/>
            <a:ext cx="1322765" cy="408365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start</a:t>
            </a:r>
            <a:endParaRPr kumimoji="1" lang="ja-JP" altLang="en-US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下矢印 5"/>
          <p:cNvSpPr/>
          <p:nvPr/>
        </p:nvSpPr>
        <p:spPr>
          <a:xfrm>
            <a:off x="1307833" y="1172346"/>
            <a:ext cx="242044" cy="36747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フローチャート: 処理 32"/>
          <p:cNvSpPr/>
          <p:nvPr/>
        </p:nvSpPr>
        <p:spPr>
          <a:xfrm>
            <a:off x="233425" y="1601729"/>
            <a:ext cx="2390859" cy="617650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Helllo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Wold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!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」を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表示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フローチャート: 端子 37"/>
          <p:cNvSpPr/>
          <p:nvPr/>
        </p:nvSpPr>
        <p:spPr>
          <a:xfrm>
            <a:off x="767473" y="5100437"/>
            <a:ext cx="1322765" cy="408365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end</a:t>
            </a:r>
            <a:endParaRPr kumimoji="1" lang="ja-JP" altLang="en-US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フローチャート: 処理 18"/>
          <p:cNvSpPr/>
          <p:nvPr/>
        </p:nvSpPr>
        <p:spPr>
          <a:xfrm>
            <a:off x="233424" y="2745003"/>
            <a:ext cx="2390859" cy="617650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Helllo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Wold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!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」を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表示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フローチャート: 処理 19"/>
          <p:cNvSpPr/>
          <p:nvPr/>
        </p:nvSpPr>
        <p:spPr>
          <a:xfrm>
            <a:off x="210486" y="3922720"/>
            <a:ext cx="2390859" cy="617650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Helllo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Wold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!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」を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表示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1307833" y="2279451"/>
            <a:ext cx="242044" cy="36747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下矢印 21"/>
          <p:cNvSpPr/>
          <p:nvPr/>
        </p:nvSpPr>
        <p:spPr>
          <a:xfrm>
            <a:off x="1307831" y="3458949"/>
            <a:ext cx="242044" cy="36747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下矢印 22"/>
          <p:cNvSpPr/>
          <p:nvPr/>
        </p:nvSpPr>
        <p:spPr>
          <a:xfrm>
            <a:off x="1284893" y="4636666"/>
            <a:ext cx="242044" cy="36747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6308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1707776" cy="537883"/>
          </a:xfrm>
        </p:spPr>
        <p:txBody>
          <a:bodyPr>
            <a:normAutofit/>
          </a:bodyPr>
          <a:lstStyle/>
          <a:p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課題７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フローチャート: 端子 2"/>
          <p:cNvSpPr/>
          <p:nvPr/>
        </p:nvSpPr>
        <p:spPr>
          <a:xfrm>
            <a:off x="4052510" y="642987"/>
            <a:ext cx="1322765" cy="408365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start</a:t>
            </a:r>
            <a:endParaRPr kumimoji="1" lang="ja-JP" altLang="en-US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下矢印 5"/>
          <p:cNvSpPr/>
          <p:nvPr/>
        </p:nvSpPr>
        <p:spPr>
          <a:xfrm>
            <a:off x="4592870" y="1169929"/>
            <a:ext cx="242044" cy="36747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フローチャート: 判断 34"/>
          <p:cNvSpPr/>
          <p:nvPr/>
        </p:nvSpPr>
        <p:spPr>
          <a:xfrm>
            <a:off x="2914208" y="3188622"/>
            <a:ext cx="3615654" cy="703729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パスワードが正解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フローチャート: 端子 37"/>
          <p:cNvSpPr/>
          <p:nvPr/>
        </p:nvSpPr>
        <p:spPr>
          <a:xfrm>
            <a:off x="4086926" y="5931267"/>
            <a:ext cx="1322765" cy="408365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end</a:t>
            </a:r>
            <a:endParaRPr kumimoji="1" lang="ja-JP" altLang="en-US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フローチャート: データ 23"/>
          <p:cNvSpPr/>
          <p:nvPr/>
        </p:nvSpPr>
        <p:spPr>
          <a:xfrm>
            <a:off x="3032625" y="1598861"/>
            <a:ext cx="3281862" cy="654748"/>
          </a:xfrm>
          <a:prstGeom prst="flowChartInputOutp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パスワードを入力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フローチャート: 処理 18"/>
          <p:cNvSpPr/>
          <p:nvPr/>
        </p:nvSpPr>
        <p:spPr>
          <a:xfrm>
            <a:off x="3635799" y="4570088"/>
            <a:ext cx="2390859" cy="617650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「ログインしました」と表示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4589185" y="2537378"/>
            <a:ext cx="242044" cy="36747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下矢印 21"/>
          <p:cNvSpPr/>
          <p:nvPr/>
        </p:nvSpPr>
        <p:spPr>
          <a:xfrm>
            <a:off x="4597830" y="5352628"/>
            <a:ext cx="242044" cy="36747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下矢印 22"/>
          <p:cNvSpPr/>
          <p:nvPr/>
        </p:nvSpPr>
        <p:spPr>
          <a:xfrm>
            <a:off x="4592869" y="4076735"/>
            <a:ext cx="242044" cy="36747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952909" y="3969321"/>
            <a:ext cx="66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yes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564279" y="2518530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no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右カーブ矢印 4"/>
          <p:cNvSpPr/>
          <p:nvPr/>
        </p:nvSpPr>
        <p:spPr>
          <a:xfrm flipH="1" flipV="1">
            <a:off x="6754778" y="1367409"/>
            <a:ext cx="901347" cy="2302241"/>
          </a:xfrm>
          <a:prstGeom prst="curved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3743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1707776" cy="537883"/>
          </a:xfrm>
        </p:spPr>
        <p:txBody>
          <a:bodyPr>
            <a:normAutofit/>
          </a:bodyPr>
          <a:lstStyle/>
          <a:p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課題８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フローチャート: 端子 2"/>
          <p:cNvSpPr/>
          <p:nvPr/>
        </p:nvSpPr>
        <p:spPr>
          <a:xfrm>
            <a:off x="2252825" y="255483"/>
            <a:ext cx="1322765" cy="408365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r>
              <a:rPr kumimoji="1"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tart</a:t>
            </a:r>
            <a:endParaRPr kumimoji="1" lang="ja-JP" altLang="en-US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下矢印 5"/>
          <p:cNvSpPr/>
          <p:nvPr/>
        </p:nvSpPr>
        <p:spPr>
          <a:xfrm>
            <a:off x="2790581" y="763879"/>
            <a:ext cx="242044" cy="36747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フローチャート: 判断 34"/>
          <p:cNvSpPr/>
          <p:nvPr/>
        </p:nvSpPr>
        <p:spPr>
          <a:xfrm>
            <a:off x="1098237" y="2500495"/>
            <a:ext cx="3615654" cy="703729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数字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以上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フローチャート: 端子 37"/>
          <p:cNvSpPr/>
          <p:nvPr/>
        </p:nvSpPr>
        <p:spPr>
          <a:xfrm>
            <a:off x="2370178" y="5302811"/>
            <a:ext cx="1322765" cy="408365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end</a:t>
            </a:r>
            <a:endParaRPr kumimoji="1" lang="ja-JP" altLang="en-US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フローチャート: データ 23"/>
          <p:cNvSpPr/>
          <p:nvPr/>
        </p:nvSpPr>
        <p:spPr>
          <a:xfrm>
            <a:off x="1270672" y="1237804"/>
            <a:ext cx="3281862" cy="654748"/>
          </a:xfrm>
          <a:prstGeom prst="flowChartInputOutp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数字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を入力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フローチャート: 処理 18"/>
          <p:cNvSpPr/>
          <p:nvPr/>
        </p:nvSpPr>
        <p:spPr>
          <a:xfrm>
            <a:off x="1495545" y="3812167"/>
            <a:ext cx="3218346" cy="716498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「入力された数字は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以上です」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と表示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2789517" y="2012786"/>
            <a:ext cx="242044" cy="36747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下矢印 21"/>
          <p:cNvSpPr/>
          <p:nvPr/>
        </p:nvSpPr>
        <p:spPr>
          <a:xfrm>
            <a:off x="2793185" y="4659994"/>
            <a:ext cx="242044" cy="36747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下矢印 22"/>
          <p:cNvSpPr/>
          <p:nvPr/>
        </p:nvSpPr>
        <p:spPr>
          <a:xfrm>
            <a:off x="2793185" y="3324458"/>
            <a:ext cx="242044" cy="36747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25728" y="3258416"/>
            <a:ext cx="66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yes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002944" y="2344022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no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右カーブ矢印 4"/>
          <p:cNvSpPr/>
          <p:nvPr/>
        </p:nvSpPr>
        <p:spPr>
          <a:xfrm rot="16200000" flipV="1">
            <a:off x="5717200" y="3323624"/>
            <a:ext cx="921892" cy="6146857"/>
          </a:xfrm>
          <a:prstGeom prst="curved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屈折矢印 17"/>
          <p:cNvSpPr/>
          <p:nvPr/>
        </p:nvSpPr>
        <p:spPr>
          <a:xfrm flipV="1">
            <a:off x="5002944" y="2713354"/>
            <a:ext cx="1509857" cy="1012227"/>
          </a:xfrm>
          <a:prstGeom prst="bentUp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フローチャート: 判断 19"/>
          <p:cNvSpPr/>
          <p:nvPr/>
        </p:nvSpPr>
        <p:spPr>
          <a:xfrm>
            <a:off x="4825843" y="3824936"/>
            <a:ext cx="2946558" cy="703729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数字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512801" y="4628020"/>
            <a:ext cx="66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yes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下矢印 25"/>
          <p:cNvSpPr/>
          <p:nvPr/>
        </p:nvSpPr>
        <p:spPr>
          <a:xfrm>
            <a:off x="6178100" y="4659994"/>
            <a:ext cx="242044" cy="36747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フローチャート: 処理 26"/>
          <p:cNvSpPr/>
          <p:nvPr/>
        </p:nvSpPr>
        <p:spPr>
          <a:xfrm>
            <a:off x="7953842" y="5148744"/>
            <a:ext cx="3072746" cy="726552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「入力された数字は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未満です」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と表示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屈折矢印 27"/>
          <p:cNvSpPr/>
          <p:nvPr/>
        </p:nvSpPr>
        <p:spPr>
          <a:xfrm flipV="1">
            <a:off x="8053158" y="4075704"/>
            <a:ext cx="1509857" cy="1012227"/>
          </a:xfrm>
          <a:prstGeom prst="bentUp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865966" y="3460418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no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フローチャート: 処理 30"/>
          <p:cNvSpPr/>
          <p:nvPr/>
        </p:nvSpPr>
        <p:spPr>
          <a:xfrm>
            <a:off x="5002944" y="5158798"/>
            <a:ext cx="2602797" cy="716498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「入力された数字は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です」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と表示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左矢印 3"/>
          <p:cNvSpPr/>
          <p:nvPr/>
        </p:nvSpPr>
        <p:spPr>
          <a:xfrm>
            <a:off x="4155141" y="5302811"/>
            <a:ext cx="670702" cy="362002"/>
          </a:xfrm>
          <a:prstGeom prst="lef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400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1707776" cy="537883"/>
          </a:xfrm>
        </p:spPr>
        <p:txBody>
          <a:bodyPr>
            <a:normAutofit/>
          </a:bodyPr>
          <a:lstStyle/>
          <a:p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課題９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フローチャート: 端子 2"/>
          <p:cNvSpPr/>
          <p:nvPr/>
        </p:nvSpPr>
        <p:spPr>
          <a:xfrm>
            <a:off x="2252825" y="255483"/>
            <a:ext cx="1322765" cy="408365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r>
              <a:rPr kumimoji="1"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tart</a:t>
            </a:r>
            <a:endParaRPr kumimoji="1" lang="ja-JP" altLang="en-US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下矢印 5"/>
          <p:cNvSpPr/>
          <p:nvPr/>
        </p:nvSpPr>
        <p:spPr>
          <a:xfrm>
            <a:off x="2790581" y="763879"/>
            <a:ext cx="242044" cy="36747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フローチャート: 判断 34"/>
          <p:cNvSpPr/>
          <p:nvPr/>
        </p:nvSpPr>
        <p:spPr>
          <a:xfrm>
            <a:off x="1397644" y="1202711"/>
            <a:ext cx="3025790" cy="683526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文字「</a:t>
            </a:r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True</a:t>
            </a:r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」か「</a:t>
            </a:r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false</a:t>
            </a:r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」と入力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フローチャート: 端子 37"/>
          <p:cNvSpPr/>
          <p:nvPr/>
        </p:nvSpPr>
        <p:spPr>
          <a:xfrm>
            <a:off x="2128134" y="6015298"/>
            <a:ext cx="1322765" cy="408365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end</a:t>
            </a:r>
            <a:endParaRPr kumimoji="1" lang="ja-JP" altLang="en-US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フローチャート: 処理 18"/>
          <p:cNvSpPr/>
          <p:nvPr/>
        </p:nvSpPr>
        <p:spPr>
          <a:xfrm>
            <a:off x="1465081" y="2441071"/>
            <a:ext cx="3006115" cy="551330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LOG: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このページは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TOP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ページではありません」と表示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2789517" y="2012786"/>
            <a:ext cx="242044" cy="36747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下矢印 21"/>
          <p:cNvSpPr/>
          <p:nvPr/>
        </p:nvSpPr>
        <p:spPr>
          <a:xfrm>
            <a:off x="6242210" y="4277140"/>
            <a:ext cx="242044" cy="36747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下矢印 22"/>
          <p:cNvSpPr/>
          <p:nvPr/>
        </p:nvSpPr>
        <p:spPr>
          <a:xfrm>
            <a:off x="2691319" y="3141581"/>
            <a:ext cx="438439" cy="2724537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031560" y="1972448"/>
            <a:ext cx="135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f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alse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と入力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下矢印 25"/>
          <p:cNvSpPr/>
          <p:nvPr/>
        </p:nvSpPr>
        <p:spPr>
          <a:xfrm>
            <a:off x="6242210" y="1987829"/>
            <a:ext cx="242044" cy="36747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左矢印 3"/>
          <p:cNvSpPr/>
          <p:nvPr/>
        </p:nvSpPr>
        <p:spPr>
          <a:xfrm>
            <a:off x="3709684" y="6015298"/>
            <a:ext cx="1467433" cy="336176"/>
          </a:xfrm>
          <a:prstGeom prst="lef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155141" y="979564"/>
            <a:ext cx="135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true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と入力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右矢印 6"/>
          <p:cNvSpPr/>
          <p:nvPr/>
        </p:nvSpPr>
        <p:spPr>
          <a:xfrm>
            <a:off x="4573589" y="1402948"/>
            <a:ext cx="429355" cy="25692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片側の 2 つの角を切り取った四角形 7"/>
          <p:cNvSpPr/>
          <p:nvPr/>
        </p:nvSpPr>
        <p:spPr>
          <a:xfrm>
            <a:off x="5340350" y="1191119"/>
            <a:ext cx="2094350" cy="663890"/>
          </a:xfrm>
          <a:prstGeom prst="snip2Same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</a:t>
            </a:r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回繰り返す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フローチャート: 処理 33"/>
          <p:cNvSpPr/>
          <p:nvPr/>
        </p:nvSpPr>
        <p:spPr>
          <a:xfrm>
            <a:off x="5285969" y="2460478"/>
            <a:ext cx="2148731" cy="716498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「記事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NO.X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を表示」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と表示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下矢印 35"/>
          <p:cNvSpPr/>
          <p:nvPr/>
        </p:nvSpPr>
        <p:spPr>
          <a:xfrm>
            <a:off x="6219740" y="3270664"/>
            <a:ext cx="242044" cy="36747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フローチャート: 処理 36"/>
          <p:cNvSpPr/>
          <p:nvPr/>
        </p:nvSpPr>
        <p:spPr>
          <a:xfrm>
            <a:off x="5285968" y="3699175"/>
            <a:ext cx="2148731" cy="516929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からスタート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フローチャート: 処理 38"/>
          <p:cNvSpPr/>
          <p:nvPr/>
        </p:nvSpPr>
        <p:spPr>
          <a:xfrm>
            <a:off x="5299495" y="4732201"/>
            <a:ext cx="2148731" cy="516929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をプラス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片側の 2 つの角を切り取った四角形 39"/>
          <p:cNvSpPr/>
          <p:nvPr/>
        </p:nvSpPr>
        <p:spPr>
          <a:xfrm rot="10800000">
            <a:off x="5326685" y="5851441"/>
            <a:ext cx="2094350" cy="663890"/>
          </a:xfrm>
          <a:prstGeom prst="snip2Same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下矢印 40"/>
          <p:cNvSpPr/>
          <p:nvPr/>
        </p:nvSpPr>
        <p:spPr>
          <a:xfrm>
            <a:off x="6242210" y="5343517"/>
            <a:ext cx="242044" cy="36747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0093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1707776" cy="537883"/>
          </a:xfrm>
        </p:spPr>
        <p:txBody>
          <a:bodyPr>
            <a:normAutofit/>
          </a:bodyPr>
          <a:lstStyle/>
          <a:p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課題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フローチャート: 端子 2"/>
          <p:cNvSpPr/>
          <p:nvPr/>
        </p:nvSpPr>
        <p:spPr>
          <a:xfrm>
            <a:off x="2252825" y="255483"/>
            <a:ext cx="1322765" cy="408365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r>
              <a:rPr kumimoji="1"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tart</a:t>
            </a:r>
            <a:endParaRPr kumimoji="1" lang="ja-JP" altLang="en-US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下矢印 5"/>
          <p:cNvSpPr/>
          <p:nvPr/>
        </p:nvSpPr>
        <p:spPr>
          <a:xfrm>
            <a:off x="2797618" y="739695"/>
            <a:ext cx="242044" cy="36747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フローチャート: 端子 37"/>
          <p:cNvSpPr/>
          <p:nvPr/>
        </p:nvSpPr>
        <p:spPr>
          <a:xfrm>
            <a:off x="3923852" y="6405199"/>
            <a:ext cx="1322765" cy="408365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end</a:t>
            </a:r>
            <a:endParaRPr kumimoji="1" lang="ja-JP" altLang="en-US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2789516" y="1509082"/>
            <a:ext cx="242044" cy="36747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182601" y="3325023"/>
            <a:ext cx="56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no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右矢印 6"/>
          <p:cNvSpPr/>
          <p:nvPr/>
        </p:nvSpPr>
        <p:spPr>
          <a:xfrm>
            <a:off x="4182601" y="3820167"/>
            <a:ext cx="429355" cy="25692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片側の 2 つの角を切り取った四角形 7"/>
          <p:cNvSpPr/>
          <p:nvPr/>
        </p:nvSpPr>
        <p:spPr>
          <a:xfrm>
            <a:off x="1924178" y="1957431"/>
            <a:ext cx="2094350" cy="403007"/>
          </a:xfrm>
          <a:prstGeom prst="snip2Same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以下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フローチャート: 処理 33"/>
          <p:cNvSpPr/>
          <p:nvPr/>
        </p:nvSpPr>
        <p:spPr>
          <a:xfrm>
            <a:off x="2319212" y="1171692"/>
            <a:ext cx="1182652" cy="294037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≧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39" name="フローチャート: 処理 38"/>
          <p:cNvSpPr/>
          <p:nvPr/>
        </p:nvSpPr>
        <p:spPr>
          <a:xfrm>
            <a:off x="4843474" y="3643914"/>
            <a:ext cx="2257752" cy="608379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「この数字は奇数です」と表示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片側の 2 つの角を切り取った四角形 39"/>
          <p:cNvSpPr/>
          <p:nvPr/>
        </p:nvSpPr>
        <p:spPr>
          <a:xfrm rot="10800000">
            <a:off x="3628557" y="5700974"/>
            <a:ext cx="1966797" cy="306038"/>
          </a:xfrm>
          <a:prstGeom prst="snip2Same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下矢印 40"/>
          <p:cNvSpPr/>
          <p:nvPr/>
        </p:nvSpPr>
        <p:spPr>
          <a:xfrm>
            <a:off x="5219328" y="4362478"/>
            <a:ext cx="267072" cy="940310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フローチャート: 処理 23"/>
          <p:cNvSpPr/>
          <p:nvPr/>
        </p:nvSpPr>
        <p:spPr>
          <a:xfrm>
            <a:off x="2204538" y="2852140"/>
            <a:ext cx="1390472" cy="318000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をプラス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下矢印 24"/>
          <p:cNvSpPr/>
          <p:nvPr/>
        </p:nvSpPr>
        <p:spPr>
          <a:xfrm>
            <a:off x="2789069" y="2419308"/>
            <a:ext cx="242044" cy="36747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フローチャート: 判断 26"/>
          <p:cNvSpPr/>
          <p:nvPr/>
        </p:nvSpPr>
        <p:spPr>
          <a:xfrm>
            <a:off x="1886633" y="3694355"/>
            <a:ext cx="2169439" cy="508548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が偶数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下矢印 27"/>
          <p:cNvSpPr/>
          <p:nvPr/>
        </p:nvSpPr>
        <p:spPr>
          <a:xfrm>
            <a:off x="2797618" y="3236538"/>
            <a:ext cx="242044" cy="36747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下矢印 28"/>
          <p:cNvSpPr/>
          <p:nvPr/>
        </p:nvSpPr>
        <p:spPr>
          <a:xfrm>
            <a:off x="2798246" y="4293245"/>
            <a:ext cx="242044" cy="36747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078419" y="4252293"/>
            <a:ext cx="66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yes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フローチャート: 処理 30"/>
          <p:cNvSpPr/>
          <p:nvPr/>
        </p:nvSpPr>
        <p:spPr>
          <a:xfrm>
            <a:off x="1880773" y="4772478"/>
            <a:ext cx="2257752" cy="530310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「この数字は偶数です」と表示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屈折矢印 32"/>
          <p:cNvSpPr/>
          <p:nvPr/>
        </p:nvSpPr>
        <p:spPr>
          <a:xfrm rot="16200000" flipH="1" flipV="1">
            <a:off x="2807651" y="5394610"/>
            <a:ext cx="687604" cy="593539"/>
          </a:xfrm>
          <a:prstGeom prst="bentUp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下矢印 41"/>
          <p:cNvSpPr/>
          <p:nvPr/>
        </p:nvSpPr>
        <p:spPr>
          <a:xfrm>
            <a:off x="4477764" y="6111880"/>
            <a:ext cx="214939" cy="216621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9572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1707776" cy="537883"/>
          </a:xfrm>
        </p:spPr>
        <p:txBody>
          <a:bodyPr>
            <a:normAutofit/>
          </a:bodyPr>
          <a:lstStyle/>
          <a:p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課題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フローチャート: 端子 2"/>
          <p:cNvSpPr/>
          <p:nvPr/>
        </p:nvSpPr>
        <p:spPr>
          <a:xfrm>
            <a:off x="2346745" y="116961"/>
            <a:ext cx="825594" cy="408365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r>
              <a:rPr kumimoji="1"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tart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下矢印 5"/>
          <p:cNvSpPr/>
          <p:nvPr/>
        </p:nvSpPr>
        <p:spPr>
          <a:xfrm>
            <a:off x="2638520" y="573656"/>
            <a:ext cx="242044" cy="36747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2638520" y="1730392"/>
            <a:ext cx="242044" cy="36747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605898" y="2914336"/>
            <a:ext cx="95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＜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右矢印 6"/>
          <p:cNvSpPr/>
          <p:nvPr/>
        </p:nvSpPr>
        <p:spPr>
          <a:xfrm>
            <a:off x="4745029" y="3371910"/>
            <a:ext cx="429355" cy="25692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フローチャート: 処理 33"/>
          <p:cNvSpPr/>
          <p:nvPr/>
        </p:nvSpPr>
        <p:spPr>
          <a:xfrm>
            <a:off x="2575217" y="4639450"/>
            <a:ext cx="4428551" cy="504634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商品を受け取る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フローチャート: 処理 23"/>
          <p:cNvSpPr/>
          <p:nvPr/>
        </p:nvSpPr>
        <p:spPr>
          <a:xfrm>
            <a:off x="1984627" y="2152854"/>
            <a:ext cx="1390472" cy="318000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金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を投入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下矢印 24"/>
          <p:cNvSpPr/>
          <p:nvPr/>
        </p:nvSpPr>
        <p:spPr>
          <a:xfrm>
            <a:off x="2638520" y="2570630"/>
            <a:ext cx="242044" cy="36747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フローチャート: 判断 26"/>
          <p:cNvSpPr/>
          <p:nvPr/>
        </p:nvSpPr>
        <p:spPr>
          <a:xfrm>
            <a:off x="942592" y="3003216"/>
            <a:ext cx="3663306" cy="994313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投入された金額－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の値段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下矢印 27"/>
          <p:cNvSpPr/>
          <p:nvPr/>
        </p:nvSpPr>
        <p:spPr>
          <a:xfrm>
            <a:off x="5840088" y="4043941"/>
            <a:ext cx="242044" cy="36747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下矢印 28"/>
          <p:cNvSpPr/>
          <p:nvPr/>
        </p:nvSpPr>
        <p:spPr>
          <a:xfrm>
            <a:off x="2653223" y="4134752"/>
            <a:ext cx="242044" cy="36747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01151" y="4061012"/>
            <a:ext cx="66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＝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フローチャート: 端子 22"/>
          <p:cNvSpPr/>
          <p:nvPr/>
        </p:nvSpPr>
        <p:spPr>
          <a:xfrm>
            <a:off x="4376695" y="5749001"/>
            <a:ext cx="825594" cy="408365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nd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フローチャート: データ 25"/>
          <p:cNvSpPr/>
          <p:nvPr/>
        </p:nvSpPr>
        <p:spPr>
          <a:xfrm>
            <a:off x="1330104" y="1030855"/>
            <a:ext cx="2725968" cy="654748"/>
          </a:xfrm>
          <a:prstGeom prst="flowChartInputOutp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買いたい商品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を選択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フローチャート: 処理 34"/>
          <p:cNvSpPr/>
          <p:nvPr/>
        </p:nvSpPr>
        <p:spPr>
          <a:xfrm>
            <a:off x="5352864" y="3186323"/>
            <a:ext cx="1458536" cy="504634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お釣りが出る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下矢印 35"/>
          <p:cNvSpPr/>
          <p:nvPr/>
        </p:nvSpPr>
        <p:spPr>
          <a:xfrm>
            <a:off x="4668470" y="5235317"/>
            <a:ext cx="242044" cy="36747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0727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296</Words>
  <Application>Microsoft Office PowerPoint</Application>
  <PresentationFormat>ワイド画面</PresentationFormat>
  <Paragraphs>100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Meiryo UI</vt:lpstr>
      <vt:lpstr>ＭＳ Ｐゴシック</vt:lpstr>
      <vt:lpstr>Arial</vt:lpstr>
      <vt:lpstr>Calibri</vt:lpstr>
      <vt:lpstr>Calibri Light</vt:lpstr>
      <vt:lpstr>Office テーマ</vt:lpstr>
      <vt:lpstr>課題１</vt:lpstr>
      <vt:lpstr>課題３</vt:lpstr>
      <vt:lpstr>課題５</vt:lpstr>
      <vt:lpstr>課題６</vt:lpstr>
      <vt:lpstr>課題７</vt:lpstr>
      <vt:lpstr>課題８</vt:lpstr>
      <vt:lpstr>課題９</vt:lpstr>
      <vt:lpstr>課題10</vt:lpstr>
      <vt:lpstr>課題11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課題１</dc:title>
  <dc:creator>朴俊紀</dc:creator>
  <cp:lastModifiedBy>朴俊紀</cp:lastModifiedBy>
  <cp:revision>23</cp:revision>
  <dcterms:created xsi:type="dcterms:W3CDTF">2015-12-04T07:00:58Z</dcterms:created>
  <dcterms:modified xsi:type="dcterms:W3CDTF">2015-12-06T15:37:07Z</dcterms:modified>
</cp:coreProperties>
</file>