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137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7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4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2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6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8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EACF-5C08-4ED4-A787-147947B448EC}" type="datetimeFigureOut">
              <a:rPr kumimoji="1" lang="ja-JP" altLang="en-US" smtClean="0"/>
              <a:t>2015/12/4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課題１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707776" y="537883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707775" y="3227296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2319617" y="1216958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73304" y="1909482"/>
            <a:ext cx="1976719" cy="5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文字「こんにちは」を表示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2319617" y="260200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096000" y="-3362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課題２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768351" y="4985279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7380193" y="1223682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252986" y="3390791"/>
            <a:ext cx="2738506" cy="707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「入力された文字は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24" name="下矢印 23"/>
          <p:cNvSpPr/>
          <p:nvPr/>
        </p:nvSpPr>
        <p:spPr>
          <a:xfrm>
            <a:off x="7380192" y="270528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768351" y="643778"/>
            <a:ext cx="1465730" cy="470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ローチャート: データ 25"/>
          <p:cNvSpPr/>
          <p:nvPr/>
        </p:nvSpPr>
        <p:spPr>
          <a:xfrm>
            <a:off x="6232710" y="1774077"/>
            <a:ext cx="2779060" cy="84716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文字を入力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（それを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する）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7380192" y="4299773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7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課題３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1124596" y="60063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端子 3"/>
          <p:cNvSpPr/>
          <p:nvPr/>
        </p:nvSpPr>
        <p:spPr>
          <a:xfrm>
            <a:off x="1124596" y="5522264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end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フローチャート: データ 4"/>
          <p:cNvSpPr/>
          <p:nvPr/>
        </p:nvSpPr>
        <p:spPr>
          <a:xfrm>
            <a:off x="526200" y="1626959"/>
            <a:ext cx="2761601" cy="502493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に数値を入力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664954" y="105428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1664953" y="2218031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212670" y="2740354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≦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1664953" y="357089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8677" y="357089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3355259" y="3884402"/>
            <a:ext cx="1215730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664951" y="4935752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屈折矢印 13"/>
          <p:cNvSpPr/>
          <p:nvPr/>
        </p:nvSpPr>
        <p:spPr>
          <a:xfrm flipV="1">
            <a:off x="3554620" y="3053829"/>
            <a:ext cx="694651" cy="630665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747" y="2555688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処理 15"/>
          <p:cNvSpPr/>
          <p:nvPr/>
        </p:nvSpPr>
        <p:spPr>
          <a:xfrm>
            <a:off x="1214853" y="4284168"/>
            <a:ext cx="1142242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屈折矢印 16"/>
          <p:cNvSpPr/>
          <p:nvPr/>
        </p:nvSpPr>
        <p:spPr>
          <a:xfrm rot="16200000" flipH="1">
            <a:off x="2742238" y="3893484"/>
            <a:ext cx="818147" cy="2007641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907741" y="-5550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29" name="フローチャート: 端子 28"/>
          <p:cNvSpPr/>
          <p:nvPr/>
        </p:nvSpPr>
        <p:spPr>
          <a:xfrm>
            <a:off x="7442400" y="59554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7982758" y="349454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7982758" y="1098693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7996205" y="214546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7172581" y="4055488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「ログイン成功」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34" name="フローチャート: データ 33"/>
          <p:cNvSpPr/>
          <p:nvPr/>
        </p:nvSpPr>
        <p:spPr>
          <a:xfrm>
            <a:off x="6761629" y="1643716"/>
            <a:ext cx="2841673" cy="455025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6530475" y="2690068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7996204" y="478558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7455845" y="5267220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屈折矢印 38"/>
          <p:cNvSpPr/>
          <p:nvPr/>
        </p:nvSpPr>
        <p:spPr>
          <a:xfrm rot="16200000" flipH="1">
            <a:off x="8016402" y="3816037"/>
            <a:ext cx="2724224" cy="119980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58594" y="351507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603302" y="2629561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1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課題５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5434617" y="63399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6021530" y="541542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7982758" y="3494545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7996205" y="2145466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7172581" y="4055488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「ログイン成功」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35" name="フローチャート: 判断 34"/>
          <p:cNvSpPr/>
          <p:nvPr/>
        </p:nvSpPr>
        <p:spPr>
          <a:xfrm>
            <a:off x="4612693" y="2463189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が偶数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7996204" y="4785580"/>
            <a:ext cx="242047" cy="48409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5455416" y="402736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屈折矢印 38"/>
          <p:cNvSpPr/>
          <p:nvPr/>
        </p:nvSpPr>
        <p:spPr>
          <a:xfrm rot="16200000" flipH="1">
            <a:off x="8016402" y="3816037"/>
            <a:ext cx="2724224" cy="119980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90351" y="320782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480877" y="266975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3891443" y="982882"/>
            <a:ext cx="4346808" cy="868429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021530" y="196920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6021530" y="3302283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6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課題６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767473" y="70207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1307833" y="117234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233425" y="1601729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8117227" y="-1433545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が偶数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767473" y="510043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2705027" y="-1017368"/>
            <a:ext cx="4346808" cy="868429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8117227" y="-766892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233424" y="2745003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10486" y="3922720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1307833" y="2279451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1307831" y="345894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1284893" y="463666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課題７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4052510" y="64298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592870" y="116992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2914208" y="3188622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パスワードが正解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4086926" y="593126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3032625" y="1598861"/>
            <a:ext cx="3281862" cy="654748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3635799" y="4570088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「ログインしました」と表示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589185" y="253737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4597830" y="535262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4592869" y="4076735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2909" y="3969321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64279" y="251853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カーブ矢印 4"/>
          <p:cNvSpPr/>
          <p:nvPr/>
        </p:nvSpPr>
        <p:spPr>
          <a:xfrm flipH="1" flipV="1">
            <a:off x="6754778" y="1367409"/>
            <a:ext cx="901347" cy="2302241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7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課題８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52825" y="25548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790581" y="763879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1098237" y="2500495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2370178" y="530281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データ 23"/>
          <p:cNvSpPr/>
          <p:nvPr/>
        </p:nvSpPr>
        <p:spPr>
          <a:xfrm>
            <a:off x="1270672" y="1237804"/>
            <a:ext cx="3281862" cy="654748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1495545" y="3812167"/>
            <a:ext cx="3218346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2789517" y="2012786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793185" y="4659994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2793185" y="3324458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25728" y="325841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2944" y="234402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右カーブ矢印 4"/>
          <p:cNvSpPr/>
          <p:nvPr/>
        </p:nvSpPr>
        <p:spPr>
          <a:xfrm rot="16200000" flipV="1">
            <a:off x="5717200" y="3323624"/>
            <a:ext cx="921892" cy="6146857"/>
          </a:xfrm>
          <a:prstGeom prst="curved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屈折矢印 17"/>
          <p:cNvSpPr/>
          <p:nvPr/>
        </p:nvSpPr>
        <p:spPr>
          <a:xfrm flipV="1">
            <a:off x="5002944" y="2713354"/>
            <a:ext cx="1509857" cy="101222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825843" y="3824936"/>
            <a:ext cx="2946558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12801" y="462802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178100" y="4659994"/>
            <a:ext cx="242044" cy="3674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953842" y="5148744"/>
            <a:ext cx="3072746" cy="7265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未満です」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屈折矢印 27"/>
          <p:cNvSpPr/>
          <p:nvPr/>
        </p:nvSpPr>
        <p:spPr>
          <a:xfrm flipV="1">
            <a:off x="8053158" y="4075704"/>
            <a:ext cx="1509857" cy="1012227"/>
          </a:xfrm>
          <a:prstGeom prst="bentUp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865966" y="3460418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5002944" y="5158798"/>
            <a:ext cx="2602797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左矢印 3"/>
          <p:cNvSpPr/>
          <p:nvPr/>
        </p:nvSpPr>
        <p:spPr>
          <a:xfrm>
            <a:off x="4155141" y="5302811"/>
            <a:ext cx="670702" cy="362002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177</Words>
  <Application>Microsoft Office PowerPoint</Application>
  <PresentationFormat>ワイド画面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Ｐゴシック</vt:lpstr>
      <vt:lpstr>Arial</vt:lpstr>
      <vt:lpstr>Calibri</vt:lpstr>
      <vt:lpstr>Calibri Light</vt:lpstr>
      <vt:lpstr>Office テーマ</vt:lpstr>
      <vt:lpstr>課題１</vt:lpstr>
      <vt:lpstr>課題３</vt:lpstr>
      <vt:lpstr>課題５</vt:lpstr>
      <vt:lpstr>課題６</vt:lpstr>
      <vt:lpstr>課題７</vt:lpstr>
      <vt:lpstr>課題８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</dc:title>
  <dc:creator>朴俊紀</dc:creator>
  <cp:lastModifiedBy>朴俊紀</cp:lastModifiedBy>
  <cp:revision>14</cp:revision>
  <dcterms:created xsi:type="dcterms:W3CDTF">2015-12-04T07:00:58Z</dcterms:created>
  <dcterms:modified xsi:type="dcterms:W3CDTF">2015-12-04T08:37:22Z</dcterms:modified>
</cp:coreProperties>
</file>