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2"/>
  </p:notesMasterIdLst>
  <p:sldIdLst>
    <p:sldId id="256" r:id="rId2"/>
    <p:sldId id="260" r:id="rId3"/>
    <p:sldId id="263" r:id="rId4"/>
    <p:sldId id="266" r:id="rId5"/>
    <p:sldId id="268" r:id="rId6"/>
    <p:sldId id="267" r:id="rId7"/>
    <p:sldId id="270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5D7"/>
    <a:srgbClr val="E9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6384"/>
  </p:normalViewPr>
  <p:slideViewPr>
    <p:cSldViewPr snapToGrid="0" snapToObjects="1">
      <p:cViewPr varScale="1">
        <p:scale>
          <a:sx n="135" d="100"/>
          <a:sy n="135" d="100"/>
        </p:scale>
        <p:origin x="1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8C8F4-CD58-E940-8A51-A89BC67DB5FA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290C-EB3E-F145-8210-91CB667E6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4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290C-EB3E-F145-8210-91CB667E681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67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6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34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tutorial.html" TargetMode="External"/><Relationship Id="rId5" Type="http://schemas.openxmlformats.org/officeDocument/2006/relationships/hyperlink" Target="https://matplotlib.org/3.3.3/tutorials/index.html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0F0DD-B01A-4E8A-A05D-18B2A546F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AD23F1-9ECE-474A-93C2-D43404519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GB" sz="4400" dirty="0"/>
              <a:t>Data Science 104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5045-56C8-814B-8A9F-533663A5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GB" sz="1800" dirty="0"/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426671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53DF-DB7D-9249-A043-C0D2819D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2C59-A4E0-B349-8807-B05ACBA3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54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1A07-70E8-D94B-991B-923B19EB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107804-875C-0F42-A658-3EC3B4A3E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566465"/>
              </p:ext>
            </p:extLst>
          </p:nvPr>
        </p:nvGraphicFramePr>
        <p:xfrm>
          <a:off x="496957" y="2011363"/>
          <a:ext cx="1121133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34">
                  <a:extLst>
                    <a:ext uri="{9D8B030D-6E8A-4147-A177-3AD203B41FA5}">
                      <a16:colId xmlns:a16="http://schemas.microsoft.com/office/drawing/2014/main" val="3235266234"/>
                    </a:ext>
                  </a:extLst>
                </a:gridCol>
                <a:gridCol w="2524539">
                  <a:extLst>
                    <a:ext uri="{9D8B030D-6E8A-4147-A177-3AD203B41FA5}">
                      <a16:colId xmlns:a16="http://schemas.microsoft.com/office/drawing/2014/main" val="3210819165"/>
                    </a:ext>
                  </a:extLst>
                </a:gridCol>
                <a:gridCol w="4542183">
                  <a:extLst>
                    <a:ext uri="{9D8B030D-6E8A-4147-A177-3AD203B41FA5}">
                      <a16:colId xmlns:a16="http://schemas.microsoft.com/office/drawing/2014/main" val="1350132271"/>
                    </a:ext>
                  </a:extLst>
                </a:gridCol>
                <a:gridCol w="3627783">
                  <a:extLst>
                    <a:ext uri="{9D8B030D-6E8A-4147-A177-3AD203B41FA5}">
                      <a16:colId xmlns:a16="http://schemas.microsoft.com/office/drawing/2014/main" val="4281819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 101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Intro to syntax and core concepts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 workbook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17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2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Data Analysis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Analysis libraries (</a:t>
                      </a:r>
                      <a:r>
                        <a:rPr lang="en-GB" b="0" dirty="0" err="1"/>
                        <a:t>numpy</a:t>
                      </a:r>
                      <a:r>
                        <a:rPr lang="en-GB" b="0" dirty="0"/>
                        <a:t> and pandas)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CO2 Analysis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02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3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Databases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DB storage and SQL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Build own database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16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Visualisation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Sexy graphs, charts, and </a:t>
                      </a:r>
                      <a:r>
                        <a:rPr lang="en-GB" b="1" dirty="0" err="1"/>
                        <a:t>wordclouds</a:t>
                      </a:r>
                      <a:endParaRPr lang="en-GB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Colourful visualisation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9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Simple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Regression &amp; Decision Trees?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Complex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Visual 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0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Watson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Integrating with Watson cloud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Watson labs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9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1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AC09-01DB-9240-B197-295580CC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D80A-69DF-914C-8F6A-481BE804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Pictures worth a 1000 words</a:t>
            </a:r>
          </a:p>
          <a:p>
            <a:endParaRPr lang="en-GB" dirty="0"/>
          </a:p>
          <a:p>
            <a:r>
              <a:rPr lang="en-GB" dirty="0"/>
              <a:t>Walkthrough</a:t>
            </a:r>
          </a:p>
          <a:p>
            <a:pPr lvl="1"/>
            <a:r>
              <a:rPr lang="en-GB" dirty="0"/>
              <a:t>Basic Charts</a:t>
            </a:r>
          </a:p>
          <a:p>
            <a:pPr lvl="1"/>
            <a:r>
              <a:rPr lang="en-GB" dirty="0"/>
              <a:t>Maps</a:t>
            </a:r>
          </a:p>
          <a:p>
            <a:pPr lvl="1"/>
            <a:r>
              <a:rPr lang="en-GB" dirty="0"/>
              <a:t>Data pre-processing</a:t>
            </a:r>
          </a:p>
          <a:p>
            <a:pPr lvl="1"/>
            <a:r>
              <a:rPr lang="en-GB" dirty="0"/>
              <a:t>Time Series Maps</a:t>
            </a:r>
          </a:p>
          <a:p>
            <a:pPr lvl="1"/>
            <a:endParaRPr lang="en-GB" dirty="0"/>
          </a:p>
          <a:p>
            <a:r>
              <a:rPr lang="en-GB" dirty="0"/>
              <a:t>(Optional) Homework</a:t>
            </a:r>
          </a:p>
          <a:p>
            <a:pPr lvl="1"/>
            <a:r>
              <a:rPr lang="en-GB" dirty="0" err="1"/>
              <a:t>Wordclouds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88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8C35-CB81-DC4B-8564-9FFAC214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Almost always useful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26D67-2D97-DE4F-895C-BC3E9614A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1690688"/>
            <a:ext cx="64135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0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D518-44CE-BD4A-A7E2-1DBF0F28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BC19-037C-9D42-AD77-FB55EC66B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91" y="2616690"/>
            <a:ext cx="10515600" cy="3876185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OG</a:t>
            </a:r>
          </a:p>
          <a:p>
            <a:r>
              <a:rPr lang="en-GB" dirty="0"/>
              <a:t>Comprehensive library for all kinds of visualisations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Based on matplotlib</a:t>
            </a:r>
          </a:p>
          <a:p>
            <a:r>
              <a:rPr lang="en-GB" dirty="0"/>
              <a:t>High-level interface</a:t>
            </a:r>
          </a:p>
          <a:p>
            <a:r>
              <a:rPr lang="en-GB" dirty="0"/>
              <a:t>Some things are easier in Seaborn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Lots of other add-ons libraries!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277C4-108A-E743-92C8-050B8DB6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7" y="1725164"/>
            <a:ext cx="3304309" cy="777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E3ACE2-1C14-C243-A6BC-1D468C8F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27" y="3591778"/>
            <a:ext cx="2899064" cy="744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091E55-C0D8-B442-8EB5-6A7075D31B1C}"/>
              </a:ext>
            </a:extLst>
          </p:cNvPr>
          <p:cNvSpPr txBox="1"/>
          <p:nvPr/>
        </p:nvSpPr>
        <p:spPr>
          <a:xfrm>
            <a:off x="7890166" y="2502998"/>
            <a:ext cx="330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Great </a:t>
            </a:r>
            <a:r>
              <a:rPr lang="en-GB" dirty="0" err="1">
                <a:hlinkClick r:id="rId5"/>
              </a:rPr>
              <a:t>MatPlotLib</a:t>
            </a:r>
            <a:r>
              <a:rPr lang="en-GB" dirty="0">
                <a:hlinkClick r:id="rId5"/>
              </a:rPr>
              <a:t> Tutorials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5AD4B-D7D9-364B-BB79-81634C6C639C}"/>
              </a:ext>
            </a:extLst>
          </p:cNvPr>
          <p:cNvSpPr txBox="1"/>
          <p:nvPr/>
        </p:nvSpPr>
        <p:spPr>
          <a:xfrm>
            <a:off x="7890166" y="4313270"/>
            <a:ext cx="330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6"/>
              </a:rPr>
              <a:t>Great Seaborn Tutorials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58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5AE0-A6F1-4D4E-9D47-46ADD960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002D6-D050-2B44-911B-BADE5BA13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07082"/>
          </a:xfrm>
        </p:spPr>
        <p:txBody>
          <a:bodyPr/>
          <a:lstStyle/>
          <a:p>
            <a:r>
              <a:rPr lang="en-GB" dirty="0"/>
              <a:t>Full code examples. Check out: </a:t>
            </a:r>
            <a:r>
              <a:rPr lang="en-GB" sz="2400" dirty="0"/>
              <a:t>https://</a:t>
            </a:r>
            <a:r>
              <a:rPr lang="en-GB" sz="2400" dirty="0" err="1"/>
              <a:t>matplotlib.org</a:t>
            </a:r>
            <a:r>
              <a:rPr lang="en-GB" sz="2400" dirty="0"/>
              <a:t>/tutorials/introductory/</a:t>
            </a:r>
            <a:r>
              <a:rPr lang="en-GB" sz="2400" dirty="0" err="1"/>
              <a:t>sample_plots.html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5B378-D8F1-9245-A727-53914896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676302"/>
            <a:ext cx="11455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7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947D-0F8E-4F42-BD61-12D09477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Plots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87E6A8-E415-814C-9A0B-B66D08BDCF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3233"/>
            <a:ext cx="5060894" cy="379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AC4D263-1FD0-424E-B152-53F63FD9D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746" y="2107612"/>
            <a:ext cx="4329216" cy="32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76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0266-BA5C-5445-9943-AE9D8901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Trippy 3D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B5DA74-6C22-7046-9DFE-6B07851939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48" y="1690688"/>
            <a:ext cx="5547782" cy="416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ffset">
            <a:extLst>
              <a:ext uri="{FF2B5EF4-FFF2-40B4-BE49-F238E27FC236}">
                <a16:creationId xmlns:a16="http://schemas.microsoft.com/office/drawing/2014/main" id="{D191EB5E-0FA0-B244-A67D-EF7D06556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827" y="1880219"/>
            <a:ext cx="5295075" cy="397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9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8045-2DC8-4C4F-A658-22019FE7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Mind-scattering Scatters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AE70-BBD6-1849-B643-9B99BAAA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C93615-7FC6-8E42-BC47-EDE91554F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80" y="2149393"/>
            <a:ext cx="4181185" cy="402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1792361-D779-5946-BDBB-A9149D93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91" y="2149393"/>
            <a:ext cx="5137529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51382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RightStep">
      <a:dk1>
        <a:srgbClr val="000000"/>
      </a:dk1>
      <a:lt1>
        <a:srgbClr val="FFFFFF"/>
      </a:lt1>
      <a:dk2>
        <a:srgbClr val="203038"/>
      </a:dk2>
      <a:lt2>
        <a:srgbClr val="E8E2E5"/>
      </a:lt2>
      <a:accent1>
        <a:srgbClr val="47B47C"/>
      </a:accent1>
      <a:accent2>
        <a:srgbClr val="3BB1A6"/>
      </a:accent2>
      <a:accent3>
        <a:srgbClr val="4D9DC3"/>
      </a:accent3>
      <a:accent4>
        <a:srgbClr val="3B5AB1"/>
      </a:accent4>
      <a:accent5>
        <a:srgbClr val="5F4DC3"/>
      </a:accent5>
      <a:accent6>
        <a:srgbClr val="7E3BB1"/>
      </a:accent6>
      <a:hlink>
        <a:srgbClr val="86852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168</Words>
  <Application>Microsoft Macintosh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BrushVTI</vt:lpstr>
      <vt:lpstr>Data Science 104</vt:lpstr>
      <vt:lpstr>Proposed Plan</vt:lpstr>
      <vt:lpstr>Outline</vt:lpstr>
      <vt:lpstr>Almost always useful</vt:lpstr>
      <vt:lpstr>Libraries</vt:lpstr>
      <vt:lpstr>Examples</vt:lpstr>
      <vt:lpstr>Simple Plots</vt:lpstr>
      <vt:lpstr>Trippy 3D</vt:lpstr>
      <vt:lpstr>Mind-scattering Scatters</vt:lpstr>
      <vt:lpstr>Let’s get doing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102</dc:title>
  <dc:creator>Chung Leung</dc:creator>
  <cp:lastModifiedBy>Chung Leung</cp:lastModifiedBy>
  <cp:revision>26</cp:revision>
  <dcterms:created xsi:type="dcterms:W3CDTF">2020-11-17T20:46:13Z</dcterms:created>
  <dcterms:modified xsi:type="dcterms:W3CDTF">2020-12-10T14:06:56Z</dcterms:modified>
</cp:coreProperties>
</file>