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60" r:id="rId3"/>
    <p:sldId id="263" r:id="rId4"/>
    <p:sldId id="266" r:id="rId5"/>
    <p:sldId id="273" r:id="rId6"/>
    <p:sldId id="275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4EC"/>
    <a:srgbClr val="CFE5D7"/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2"/>
    <p:restoredTop sz="85306"/>
  </p:normalViewPr>
  <p:slideViewPr>
    <p:cSldViewPr snapToGrid="0" snapToObjects="1">
      <p:cViewPr varScale="1">
        <p:scale>
          <a:sx n="108" d="100"/>
          <a:sy n="108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C8F4-CD58-E940-8A51-A89BC67DB5FA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290C-EB3E-F145-8210-91CB667E6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ibm-wats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apidocs/visual-recognition/visual-recognition-v3?code=python" TargetMode="External"/><Relationship Id="rId2" Type="http://schemas.openxmlformats.org/officeDocument/2006/relationships/hyperlink" Target="https://cloud.ibm.com/api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cloud.ibm.com/apidocs/text-to-speech?code=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nlc-icd10-classifier" TargetMode="External"/><Relationship Id="rId2" Type="http://schemas.openxmlformats.org/officeDocument/2006/relationships/hyperlink" Target="https://pypi.org/project/ibm-watson/#featured-proj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IBM/cognitive-moderator-servi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F0DD-B01A-4E8A-A05D-18B2A546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D23F1-9ECE-474A-93C2-D4340451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GB" sz="4400" dirty="0"/>
              <a:t>Data Science 107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045-56C8-814B-8A9F-533663A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GB" sz="1800" dirty="0"/>
              <a:t>Python &amp; Watson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42667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A07-70E8-D94B-991B-923B19EB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Schedule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07804-875C-0F42-A658-3EC3B4A3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67131"/>
              </p:ext>
            </p:extLst>
          </p:nvPr>
        </p:nvGraphicFramePr>
        <p:xfrm>
          <a:off x="496957" y="2011363"/>
          <a:ext cx="112113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3235266234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3210819165"/>
                    </a:ext>
                  </a:extLst>
                </a:gridCol>
                <a:gridCol w="4542183">
                  <a:extLst>
                    <a:ext uri="{9D8B030D-6E8A-4147-A177-3AD203B41FA5}">
                      <a16:colId xmlns:a16="http://schemas.microsoft.com/office/drawing/2014/main" val="1350132271"/>
                    </a:ext>
                  </a:extLst>
                </a:gridCol>
                <a:gridCol w="3627783">
                  <a:extLst>
                    <a:ext uri="{9D8B030D-6E8A-4147-A177-3AD203B41FA5}">
                      <a16:colId xmlns:a16="http://schemas.microsoft.com/office/drawing/2014/main" val="428181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101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 to syntax and core concepts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workbook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Analysis libraries (</a:t>
                      </a:r>
                      <a:r>
                        <a:rPr lang="en-GB" b="0" dirty="0" err="1"/>
                        <a:t>numpy</a:t>
                      </a:r>
                      <a:r>
                        <a:rPr lang="en-GB" b="0" dirty="0"/>
                        <a:t> and pandas)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CO2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Databases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DB storage and SQL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Build own database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6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Visualisation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Sexy graphs, charts, and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wordclouds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Colourful visualisation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5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Machine Learning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Simple models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Regression &amp; Decision Trees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rgbClr val="EAF4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Machine Learning</a:t>
                      </a:r>
                    </a:p>
                  </a:txBody>
                  <a:tcPr>
                    <a:solidFill>
                      <a:srgbClr val="EAF4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models - Neural Networks</a:t>
                      </a:r>
                    </a:p>
                  </a:txBody>
                  <a:tcPr>
                    <a:solidFill>
                      <a:srgbClr val="EAF4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 recognition</a:t>
                      </a:r>
                    </a:p>
                  </a:txBody>
                  <a:tcPr>
                    <a:solidFill>
                      <a:srgbClr val="EA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6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Integration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Integrating with Watson cloud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labs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9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C09-01DB-9240-B197-295580C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D80A-69DF-914C-8F6A-481BE80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Approach &amp; Documentation</a:t>
            </a:r>
          </a:p>
          <a:p>
            <a:endParaRPr lang="en-GB" dirty="0"/>
          </a:p>
          <a:p>
            <a:r>
              <a:rPr lang="en-GB" dirty="0"/>
              <a:t>Follow-on Learning</a:t>
            </a:r>
          </a:p>
          <a:p>
            <a:endParaRPr lang="en-GB" dirty="0"/>
          </a:p>
          <a:p>
            <a:r>
              <a:rPr lang="en-GB" dirty="0"/>
              <a:t>Examples Walkthrough</a:t>
            </a:r>
          </a:p>
        </p:txBody>
      </p:sp>
    </p:spTree>
    <p:extLst>
      <p:ext uri="{BB962C8B-B14F-4D97-AF65-F5344CB8AC3E}">
        <p14:creationId xmlns:p14="http://schemas.microsoft.com/office/powerpoint/2010/main" val="29468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C35-CB81-DC4B-8564-9FFAC21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latter stages of our </a:t>
            </a:r>
            <a:r>
              <a:rPr lang="en-GB"/>
              <a:t>DS Journey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26D67-2D97-DE4F-895C-BC3E9614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1690688"/>
            <a:ext cx="6413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279-9BEE-7E4E-AD27-8FFEF4D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ibm-watson</a:t>
            </a:r>
            <a:r>
              <a:rPr lang="en-GB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0E5B-EC8C-5D4B-A63E-9DEF223A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https://pypi.org/project/ibm-watson/</a:t>
            </a:r>
            <a:endParaRPr lang="en-GB" dirty="0"/>
          </a:p>
          <a:p>
            <a:endParaRPr lang="en-GB" dirty="0"/>
          </a:p>
          <a:p>
            <a:r>
              <a:rPr lang="en-GB" dirty="0"/>
              <a:t>Well-maintained library that helps us connect to Watson APIs using Python</a:t>
            </a:r>
          </a:p>
          <a:p>
            <a:r>
              <a:rPr lang="en-GB" dirty="0"/>
              <a:t>Handles lots of overhead:</a:t>
            </a:r>
          </a:p>
          <a:p>
            <a:pPr lvl="1"/>
            <a:r>
              <a:rPr lang="en-GB" dirty="0"/>
              <a:t>Authentication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Logging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46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95FC-715C-1B4E-9BAD-ED6A763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Watson APIs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77DB-7711-E242-A1DB-7663E31C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documentation for connecting to Watson services is available from </a:t>
            </a:r>
            <a:r>
              <a:rPr lang="en-GB">
                <a:hlinkClick r:id="rId2"/>
              </a:rPr>
              <a:t>https://cloud.ibm.com/apidocs/</a:t>
            </a:r>
            <a:endParaRPr lang="en-GB"/>
          </a:p>
          <a:p>
            <a:r>
              <a:rPr lang="en-GB"/>
              <a:t>You can search for specific products</a:t>
            </a:r>
          </a:p>
          <a:p>
            <a:r>
              <a:rPr lang="en-GB"/>
              <a:t>If you’re lucky, you’ll get code examples in your chosen language e.g.</a:t>
            </a:r>
          </a:p>
          <a:p>
            <a:pPr lvl="1"/>
            <a:r>
              <a:rPr lang="en-GB">
                <a:hlinkClick r:id="rId3"/>
              </a:rPr>
              <a:t>Visual Recognition (python)</a:t>
            </a:r>
            <a:endParaRPr lang="en-GB"/>
          </a:p>
          <a:p>
            <a:pPr lvl="1"/>
            <a:r>
              <a:rPr lang="en-GB">
                <a:hlinkClick r:id="rId4"/>
              </a:rPr>
              <a:t>Text to Speech (python)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F409C-E484-6644-BFFF-92D4384ED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416" y="65088"/>
            <a:ext cx="32639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68FE-5CFC-2F4B-A7E5-CAB63272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(Optional) Follow-On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5CAA-B1A6-D24E-9D90-09417377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Embed skills by practicing on your own</a:t>
            </a:r>
          </a:p>
          <a:p>
            <a:endParaRPr lang="en-GB" dirty="0"/>
          </a:p>
          <a:p>
            <a:r>
              <a:rPr lang="en-GB" dirty="0"/>
              <a:t>Follow the step-by-step </a:t>
            </a:r>
            <a:r>
              <a:rPr lang="en-GB" dirty="0">
                <a:hlinkClick r:id="rId2"/>
              </a:rPr>
              <a:t>IBM-Watson featured projects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Medical language NLC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Chatbot moderator </a:t>
            </a:r>
            <a:r>
              <a:rPr lang="en-GB" dirty="0"/>
              <a:t>that pulls angry texts and explicit images</a:t>
            </a:r>
          </a:p>
          <a:p>
            <a:pPr lvl="1"/>
            <a:endParaRPr lang="en-GB" dirty="0"/>
          </a:p>
          <a:p>
            <a:r>
              <a:rPr lang="en-GB" dirty="0"/>
              <a:t>Come up with your own ideas and see if you can design and build it</a:t>
            </a:r>
          </a:p>
          <a:p>
            <a:pPr lvl="1"/>
            <a:r>
              <a:rPr lang="en-GB" dirty="0"/>
              <a:t>Ask me and the community to collaborate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153B8-49A3-F049-95B8-2754353F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431" y="365125"/>
            <a:ext cx="2562912" cy="1363980"/>
          </a:xfrm>
          <a:prstGeom prst="rect">
            <a:avLst/>
          </a:prstGeom>
        </p:spPr>
      </p:pic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E50C125F-44FC-E940-918C-53480D2B0135}"/>
              </a:ext>
            </a:extLst>
          </p:cNvPr>
          <p:cNvSpPr/>
          <p:nvPr/>
        </p:nvSpPr>
        <p:spPr>
          <a:xfrm>
            <a:off x="9608359" y="108800"/>
            <a:ext cx="1949055" cy="1902880"/>
          </a:xfrm>
          <a:prstGeom prst="noSmoking">
            <a:avLst>
              <a:gd name="adj" fmla="val 663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5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3DF-DB7D-9249-A043-C0D2819D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C59-A4E0-B349-8807-B05ACBA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5471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240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BrushVTI</vt:lpstr>
      <vt:lpstr>Data Science 107</vt:lpstr>
      <vt:lpstr>Schedule</vt:lpstr>
      <vt:lpstr>Outline</vt:lpstr>
      <vt:lpstr>The latter stages of our DS Journey</vt:lpstr>
      <vt:lpstr>ibm-watson Package</vt:lpstr>
      <vt:lpstr>Watson APIs</vt:lpstr>
      <vt:lpstr>(Optional) Follow-On Learning</vt:lpstr>
      <vt:lpstr>Let’s get doing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102</dc:title>
  <dc:creator>Chung Leung</dc:creator>
  <cp:lastModifiedBy>Chung Leung</cp:lastModifiedBy>
  <cp:revision>57</cp:revision>
  <dcterms:created xsi:type="dcterms:W3CDTF">2020-11-17T20:46:13Z</dcterms:created>
  <dcterms:modified xsi:type="dcterms:W3CDTF">2021-01-08T13:47:37Z</dcterms:modified>
</cp:coreProperties>
</file>