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5820" autoAdjust="0"/>
  </p:normalViewPr>
  <p:slideViewPr>
    <p:cSldViewPr snapToGrid="0">
      <p:cViewPr varScale="1">
        <p:scale>
          <a:sx n="47" d="100"/>
          <a:sy n="47" d="100"/>
        </p:scale>
        <p:origin x="53" y="1080"/>
      </p:cViewPr>
      <p:guideLst/>
    </p:cSldViewPr>
  </p:slideViewPr>
  <p:outlineViewPr>
    <p:cViewPr>
      <p:scale>
        <a:sx n="33" d="100"/>
        <a:sy n="33" d="100"/>
      </p:scale>
      <p:origin x="0" y="-226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25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A71DBC-4756-473A-8F7E-2454778AF4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17C94-E10F-487A-A36E-E61F08D207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0D253A5-4ED6-48FE-8687-17D5B813F0B3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7A00B-5C74-4110-9113-BBEF7D0D8A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588C0-B80A-491C-A71D-08AE85FF25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D355AD7-F6FD-42E1-9958-63BF38B5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86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730D-4CE8-430B-80C9-3767899F1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2BF0C-3440-43AA-8BA9-0694DC1BB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A19A4-00CF-4315-A9C5-C1D281ED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7B54-7EF4-42AA-8A7A-A2658E6680F0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B2409-B8EF-41B9-9F1D-BC30E9CD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51FF8-32B2-4F8E-9AF4-F914ED3B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D671-2436-4252-B9AC-858592ADE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4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79D6-009B-4755-8B82-0DA2F754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8BEF5-2B4E-40E7-A116-CB0511C5B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DACE1-0DAE-42FC-9094-156D72BF1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7B54-7EF4-42AA-8A7A-A2658E6680F0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C9AF5-0AF3-4F2C-9970-A5977B70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C2C9E-4A78-4C77-983F-E7AF0EED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D671-2436-4252-B9AC-858592ADE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1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6F4FE6-CB70-49C9-A65D-D551324EA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AF5FD-AAE4-46AB-B2D0-0EC2EFBA5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BACAB-67FB-4AC5-924C-59B9956C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7B54-7EF4-42AA-8A7A-A2658E6680F0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3C74-8870-4D7A-B09E-518DE4E02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DA605-6636-4CE6-A4C5-6E7FDE92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D671-2436-4252-B9AC-858592ADE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2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B42CD-F6B7-4F32-B40D-FAE57DA9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53629-41BE-452E-8FC8-C34510E8A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97F46-DF53-40CD-A785-AB15E037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7B54-7EF4-42AA-8A7A-A2658E6680F0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7DF1A-41E1-4EE9-A76B-910F8677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235C8-E032-4611-8584-562DD462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D671-2436-4252-B9AC-858592ADE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3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4D9A-7A18-4F04-B6C8-5E01C6A57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5A9A9-9BB5-49A3-A535-543BAB11A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000E5-C263-4BD6-B934-2D321D3E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7B54-7EF4-42AA-8A7A-A2658E6680F0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50BC7-81E5-41E4-BCF6-093B8F39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B6EFB-771B-4239-A9AA-D9EBA458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D671-2436-4252-B9AC-858592ADE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1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99D69-7820-499F-BEC3-CCF533F84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FBECF-0757-42EB-B933-12EEAF34A6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87BD3-AE6F-46CD-8A94-9162CED89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41DCF-97A3-45C1-9DC3-92BC44F7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7B54-7EF4-42AA-8A7A-A2658E6680F0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0B9BE-47FD-4B48-9CC4-A3D3162B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569AB-D762-4216-9612-FAD5CAE6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D671-2436-4252-B9AC-858592ADE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4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BF92E-3621-49AE-A296-F9F408948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E9E0D-B5AF-4C87-B5B3-65D0C6C18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CAEB0-71F4-4FD7-B1B3-224A38F32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9CBA8A-7482-4227-AEA8-43129D4AB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ACB654-0A1F-4385-889F-8AF7AAB77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390D14-E35B-4168-BEEF-BEFC0148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7B54-7EF4-42AA-8A7A-A2658E6680F0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58B078-DBEC-47CA-B626-799CE41E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B27DFA-7FBD-419D-9A14-3472D56B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D671-2436-4252-B9AC-858592ADE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58A1-2EC5-41C6-B233-BBAF75E2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BE1CC5-2500-46D4-AE6D-A52E7D20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7B54-7EF4-42AA-8A7A-A2658E6680F0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BDAE2-90CC-4628-9847-A12B920B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613A7-3501-4711-B643-4D94B3D3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D671-2436-4252-B9AC-858592ADE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5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06C2C8-71D5-48B1-A896-7FF13A3B0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7B54-7EF4-42AA-8A7A-A2658E6680F0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770731-108B-46C7-94E1-942A1922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67ACE-42CA-4267-83D3-E92E7000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D671-2436-4252-B9AC-858592ADE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6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1EE4E-E892-4E58-87CF-1EA608399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DDC39-BF06-47E6-81B7-A2B398FE7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1ED9B-1D6A-44D5-A2A4-03DD301A4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C27FC-E7D2-4113-81D1-61EE6C4D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7B54-7EF4-42AA-8A7A-A2658E6680F0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4F358-1A83-42B2-BA30-F598D1BC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0B645-90C8-4D29-9721-4E7DDC0B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D671-2436-4252-B9AC-858592ADE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7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59F3-D40C-4E7C-96FD-AEF6101AD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41F7FF-6A13-4393-9F33-6589AEF5C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E9674-99B8-43FB-A048-936140CAE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40229-7A20-4F3E-841B-F28D23A2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7B54-7EF4-42AA-8A7A-A2658E6680F0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A3E41-6737-4FE6-B613-5B700D5D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CF4CC-E6CB-41B7-9600-B0430D32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3D671-2436-4252-B9AC-858592ADE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6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0CB2C0-D0F2-4DBD-AA62-158396FE9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BC816-1BA2-4BAE-A94B-996C50698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91B7C-89A4-4DEE-886B-41CA218A0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37B54-7EF4-42AA-8A7A-A2658E6680F0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CF12D-1EA5-4CF9-9BB8-1A7AC8BDA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C0351-9F98-4071-A622-E53241DFA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3D671-2436-4252-B9AC-858592ADE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4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hungmojo/" TargetMode="External"/><Relationship Id="rId2" Type="http://schemas.openxmlformats.org/officeDocument/2006/relationships/hyperlink" Target="mailto:chungmojo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github.com/brave-intl/basic-attention-token-crowdsale" TargetMode="External"/><Relationship Id="rId7" Type="http://schemas.openxmlformats.org/officeDocument/2006/relationships/hyperlink" Target="https://coingate.com/sign_up" TargetMode="External"/><Relationship Id="rId2" Type="http://schemas.openxmlformats.org/officeDocument/2006/relationships/hyperlink" Target="https://github.com/brave-int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ingate.com/accept/bat/basic-attention-token" TargetMode="External"/><Relationship Id="rId5" Type="http://schemas.openxmlformats.org/officeDocument/2006/relationships/hyperlink" Target="http://slack.basicattentiontoken.org/" TargetMode="External"/><Relationship Id="rId4" Type="http://schemas.openxmlformats.org/officeDocument/2006/relationships/hyperlink" Target="mailto:info@basicattentiontoken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EDC4-FD7A-4FF3-8AF6-949CA44C9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3729"/>
            <a:ext cx="9144000" cy="1506234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ShoutOut:</a:t>
            </a:r>
            <a:br>
              <a:rPr lang="en-US" sz="4400" b="1" dirty="0"/>
            </a:br>
            <a:r>
              <a:rPr lang="en-US" sz="3600" b="1" dirty="0"/>
              <a:t>know who is around you </a:t>
            </a:r>
            <a:br>
              <a:rPr lang="en-US" sz="3600" b="1" dirty="0"/>
            </a:br>
            <a:r>
              <a:rPr lang="en-US" sz="3600" b="1" dirty="0"/>
              <a:t>and connect to them.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E9B74-11DE-4C4F-884E-697CC1211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4514850"/>
            <a:ext cx="8820149" cy="175077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Michael Chung</a:t>
            </a:r>
          </a:p>
          <a:p>
            <a:r>
              <a:rPr lang="en-US" dirty="0">
                <a:hlinkClick r:id="rId2"/>
              </a:rPr>
              <a:t>chungmojo@gmail.com</a:t>
            </a:r>
            <a:endParaRPr lang="en-US" dirty="0"/>
          </a:p>
          <a:p>
            <a:r>
              <a:rPr lang="en-US" dirty="0">
                <a:hlinkClick r:id="rId3"/>
              </a:rPr>
              <a:t>https://www.linkedin.com/in/chungmojo/</a:t>
            </a:r>
            <a:r>
              <a:rPr lang="en-US" dirty="0"/>
              <a:t> </a:t>
            </a:r>
          </a:p>
          <a:p>
            <a:r>
              <a:rPr lang="en-US" dirty="0"/>
              <a:t>917-680-6870</a:t>
            </a:r>
          </a:p>
          <a:p>
            <a:r>
              <a:rPr lang="en-US" dirty="0"/>
              <a:t>Santa Clara, CA</a:t>
            </a:r>
          </a:p>
          <a:p>
            <a:r>
              <a:rPr lang="en-US" dirty="0"/>
              <a:t>Sept. 2018</a:t>
            </a:r>
          </a:p>
        </p:txBody>
      </p:sp>
    </p:spTree>
    <p:extLst>
      <p:ext uri="{BB962C8B-B14F-4D97-AF65-F5344CB8AC3E}">
        <p14:creationId xmlns:p14="http://schemas.microsoft.com/office/powerpoint/2010/main" val="92575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2A16-F220-49E7-9028-869738CC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 and UI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5F2F3-00F7-47D5-A0F8-56F6CAA9F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718" y="1599592"/>
            <a:ext cx="10174357" cy="466725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When we are at a location or event, or are unable to attend:</a:t>
            </a:r>
          </a:p>
          <a:p>
            <a:pPr marL="0" lvl="0" indent="0">
              <a:buNone/>
            </a:pPr>
            <a:endParaRPr lang="en-US" dirty="0"/>
          </a:p>
          <a:p>
            <a:pPr marL="1371600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800" dirty="0"/>
              <a:t>Connect and message others. </a:t>
            </a:r>
          </a:p>
          <a:p>
            <a:pPr marL="1371600" lvl="2" indent="-457200">
              <a:lnSpc>
                <a:spcPct val="110000"/>
              </a:lnSpc>
              <a:buFont typeface="+mj-lt"/>
              <a:buAutoNum type="arabicPeriod"/>
            </a:pPr>
            <a:endParaRPr lang="en-US" sz="2800" dirty="0"/>
          </a:p>
          <a:p>
            <a:pPr marL="1371600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800" dirty="0"/>
              <a:t>See a bulletin board with announcements or postings.</a:t>
            </a:r>
          </a:p>
          <a:p>
            <a:pPr marL="1371600" lvl="2" indent="-457200">
              <a:lnSpc>
                <a:spcPct val="110000"/>
              </a:lnSpc>
              <a:buFont typeface="+mj-lt"/>
              <a:buAutoNum type="arabicPeriod"/>
            </a:pPr>
            <a:endParaRPr lang="en-US" sz="2800" dirty="0"/>
          </a:p>
          <a:p>
            <a:pPr marL="1371600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800" dirty="0"/>
              <a:t>Share slides and pictures, e.g. of the speakers’ presentations. </a:t>
            </a:r>
          </a:p>
          <a:p>
            <a:pPr marL="1371600" lvl="2" indent="-457200">
              <a:lnSpc>
                <a:spcPct val="110000"/>
              </a:lnSpc>
              <a:buFont typeface="+mj-lt"/>
              <a:buAutoNum type="arabicPeriod"/>
            </a:pPr>
            <a:endParaRPr lang="en-US" sz="2800" dirty="0"/>
          </a:p>
          <a:p>
            <a:pPr marL="1371600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800" dirty="0"/>
              <a:t>Engage with </a:t>
            </a:r>
            <a:r>
              <a:rPr lang="en-US" sz="2800" u="sng" dirty="0"/>
              <a:t>location-group</a:t>
            </a:r>
            <a:r>
              <a:rPr lang="en-US" sz="2800" dirty="0"/>
              <a:t> (x/personal) ads and pinned tasks. </a:t>
            </a:r>
          </a:p>
          <a:p>
            <a:pPr marL="1371600" lvl="2" indent="-457200">
              <a:lnSpc>
                <a:spcPct val="110000"/>
              </a:lnSpc>
              <a:buFont typeface="+mj-lt"/>
              <a:buAutoNum type="arabicPeriod"/>
            </a:pPr>
            <a:endParaRPr lang="en-US" sz="2800" dirty="0"/>
          </a:p>
          <a:p>
            <a:pPr marL="1371600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800" dirty="0"/>
              <a:t>Earn tokens based – participation and ads.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CA9B07-87E0-41B4-AF37-9DB705F57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824" y="3071172"/>
            <a:ext cx="792180" cy="658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3408AA-9A23-4318-8BDF-7407895F3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701" y="3875084"/>
            <a:ext cx="1139533" cy="7129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FBEEF5-1A96-4111-896E-4DE287860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275" y="4682382"/>
            <a:ext cx="1027959" cy="7129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D82629-8832-4FFD-A2FD-0C462F518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1579" y="5489680"/>
            <a:ext cx="485775" cy="657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CB94D4-CC15-4DB6-97BB-AC266A3E9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3804" y="5828708"/>
            <a:ext cx="457200" cy="4476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2C0696-48B6-45AA-8FEF-FA849FEE83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1626" y="2029716"/>
            <a:ext cx="1504950" cy="10096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A85D69-E6D5-467F-B53E-7846F091D7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6496" y="2405783"/>
            <a:ext cx="1964138" cy="4001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9146D5-D2A3-40ED-A5EC-9E86988D3F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77086" y="4811947"/>
            <a:ext cx="652006" cy="58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6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0598-A7E8-48DD-AB5C-B40A7A8A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DC4F0-4C6B-419A-A7B4-A62A19E6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430"/>
            <a:ext cx="6707588" cy="50934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Location is hard! </a:t>
            </a:r>
          </a:p>
          <a:p>
            <a:pPr marL="0" indent="0">
              <a:buNone/>
            </a:pPr>
            <a:r>
              <a:rPr lang="en-US" dirty="0"/>
              <a:t>Several fails: </a:t>
            </a:r>
            <a:r>
              <a:rPr lang="en-US" dirty="0" err="1"/>
              <a:t>YikYak</a:t>
            </a:r>
            <a:r>
              <a:rPr lang="en-US" dirty="0"/>
              <a:t>, Square, etc.</a:t>
            </a:r>
          </a:p>
          <a:p>
            <a:pPr marL="0" indent="0">
              <a:buNone/>
            </a:pPr>
            <a:r>
              <a:rPr lang="en-US" u="sng" dirty="0"/>
              <a:t>The innovations: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APIs of --- Google maps and Google Places; Meetups; Twitter; Yelp --- and AI to automatically offer events to check into or follow.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determine the location of the users --- we will emulate the Google map experience --- users can have GPS on or not and manually select their location or event of interest.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This information is used to pull data from the APIs so that, the users can more easily select the event or place and check-in or follow.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E884D-2D55-4F8B-9D05-DE812D0F2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743" y="143408"/>
            <a:ext cx="3538330" cy="657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91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0598-A7E8-48DD-AB5C-B40A7A8A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ShoutOut User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DC4F0-4C6B-419A-A7B4-A62A19E6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430"/>
            <a:ext cx="6707588" cy="50934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/>
              <a:t>No registration; no personal information; group and location based marketing; earn tokens. </a:t>
            </a:r>
          </a:p>
          <a:p>
            <a:pPr marL="0" indent="0">
              <a:buNone/>
            </a:pPr>
            <a:endParaRPr lang="en-US" sz="2600" dirty="0"/>
          </a:p>
          <a:p>
            <a:pPr lvl="0"/>
            <a:r>
              <a:rPr lang="en-US" sz="2600" dirty="0"/>
              <a:t>First time user opens app </a:t>
            </a:r>
          </a:p>
          <a:p>
            <a:pPr lvl="1"/>
            <a:r>
              <a:rPr lang="en-US" sz="2600" dirty="0"/>
              <a:t>Sees the Landing Page (LP) with bubbles of people there. </a:t>
            </a:r>
          </a:p>
          <a:p>
            <a:pPr lvl="1"/>
            <a:r>
              <a:rPr lang="en-US" sz="2600" dirty="0"/>
              <a:t>User can zoom to see and read the text in the bubbles. </a:t>
            </a:r>
          </a:p>
          <a:p>
            <a:pPr lvl="1"/>
            <a:r>
              <a:rPr lang="en-US" sz="2600" dirty="0"/>
              <a:t>Can create profile – no personal information. Only 3 to 5 descriptors. </a:t>
            </a:r>
          </a:p>
          <a:p>
            <a:pPr lvl="1"/>
            <a:r>
              <a:rPr lang="en-US" sz="2600" dirty="0"/>
              <a:t>Quickly show: Have and Want. </a:t>
            </a:r>
          </a:p>
          <a:p>
            <a:pPr lvl="0"/>
            <a:r>
              <a:rPr lang="en-US" sz="2600" dirty="0"/>
              <a:t>User can select a bubble and message it.</a:t>
            </a:r>
          </a:p>
          <a:p>
            <a:pPr lvl="0"/>
            <a:r>
              <a:rPr lang="en-US" sz="2600" dirty="0"/>
              <a:t>The             has shared things -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E64FB-478A-44C4-894F-D94BEC1AF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804" y="5550008"/>
            <a:ext cx="751368" cy="6357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F58D99-472C-49FC-8A15-A251BFDDA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226" y="5556618"/>
            <a:ext cx="1139533" cy="7129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DF93AD-98AE-4503-AB2E-C9FF5D425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798" y="221368"/>
            <a:ext cx="3486275" cy="641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6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0598-A7E8-48DD-AB5C-B40A7A8A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Tokenomics – POC with Brave and MetaMask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DC4F0-4C6B-419A-A7B4-A62A19E6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9430"/>
            <a:ext cx="7357539" cy="50934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Basic Attention Token and Brave Browser. </a:t>
            </a:r>
          </a:p>
          <a:p>
            <a:r>
              <a:rPr lang="en-US" dirty="0">
                <a:hlinkClick r:id="rId2"/>
              </a:rPr>
              <a:t>https://github.com/brave-intl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https://github.com/brave-intl/basic-attention-token-crowdsale</a:t>
            </a:r>
            <a:endParaRPr lang="en-US" dirty="0"/>
          </a:p>
          <a:p>
            <a:r>
              <a:rPr lang="en-US" dirty="0">
                <a:hlinkClick r:id="rId4"/>
              </a:rPr>
              <a:t>info@basicattentiontoken.org</a:t>
            </a:r>
            <a:r>
              <a:rPr lang="en-US" dirty="0"/>
              <a:t> </a:t>
            </a:r>
          </a:p>
          <a:p>
            <a:r>
              <a:rPr lang="en-US" dirty="0">
                <a:hlinkClick r:id="rId5"/>
              </a:rPr>
              <a:t>http://slack.basicattentiontoken.org/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6"/>
              </a:rPr>
              <a:t>https://coingate.com/accept/bat/basic-attention-token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“To get started with accepting Basic Attention Token as well as Bitcoin, Litecoin and other coins, first, </a:t>
            </a:r>
            <a:r>
              <a:rPr lang="en-US" dirty="0">
                <a:hlinkClick r:id="rId7"/>
              </a:rPr>
              <a:t>sign up with </a:t>
            </a:r>
            <a:r>
              <a:rPr lang="en-US" dirty="0" err="1">
                <a:hlinkClick r:id="rId7"/>
              </a:rPr>
              <a:t>CoinGate</a:t>
            </a:r>
            <a:r>
              <a:rPr lang="en-US" dirty="0"/>
              <a:t>. Then, create API credentials if you are planning to use our e-commerce plugins or the API; if not, go ahead and create your first payment button.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E00D6-A4BF-4E8C-A794-57C4BEFF07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2230" y="2055930"/>
            <a:ext cx="3158061" cy="274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81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327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ShoutOut: know who is around you  and connect to them.</vt:lpstr>
      <vt:lpstr>Value proposition and UI overview</vt:lpstr>
      <vt:lpstr>Architectural design</vt:lpstr>
      <vt:lpstr>ShoutOut User Experience</vt:lpstr>
      <vt:lpstr>Tokenomics – POC with Brave and MetaMask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ShoutOut:  for connecting with, messaging and broadcasting to  others based on the location.</dc:title>
  <dc:creator>Michael C</dc:creator>
  <cp:lastModifiedBy>Michael C</cp:lastModifiedBy>
  <cp:revision>14</cp:revision>
  <cp:lastPrinted>2018-09-26T05:06:05Z</cp:lastPrinted>
  <dcterms:created xsi:type="dcterms:W3CDTF">2018-09-26T02:14:54Z</dcterms:created>
  <dcterms:modified xsi:type="dcterms:W3CDTF">2018-10-07T05:08:19Z</dcterms:modified>
</cp:coreProperties>
</file>