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7" r:id="rId3"/>
    <p:sldId id="282" r:id="rId4"/>
    <p:sldId id="281" r:id="rId5"/>
    <p:sldId id="284" r:id="rId6"/>
    <p:sldId id="276" r:id="rId7"/>
    <p:sldId id="259" r:id="rId8"/>
    <p:sldId id="274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587-4D8E-464F-8ED5-10087002FC6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342B-16D6-41FF-BC7F-0D5DAE7C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587-4D8E-464F-8ED5-10087002FC6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342B-16D6-41FF-BC7F-0D5DAE7C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3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587-4D8E-464F-8ED5-10087002FC6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342B-16D6-41FF-BC7F-0D5DAE7C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0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587-4D8E-464F-8ED5-10087002FC6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342B-16D6-41FF-BC7F-0D5DAE7C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0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587-4D8E-464F-8ED5-10087002FC6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342B-16D6-41FF-BC7F-0D5DAE7C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587-4D8E-464F-8ED5-10087002FC6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342B-16D6-41FF-BC7F-0D5DAE7C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3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587-4D8E-464F-8ED5-10087002FC6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342B-16D6-41FF-BC7F-0D5DAE7C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587-4D8E-464F-8ED5-10087002FC6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342B-16D6-41FF-BC7F-0D5DAE7C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587-4D8E-464F-8ED5-10087002FC6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342B-16D6-41FF-BC7F-0D5DAE7C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587-4D8E-464F-8ED5-10087002FC6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342B-16D6-41FF-BC7F-0D5DAE7C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587-4D8E-464F-8ED5-10087002FC6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342B-16D6-41FF-BC7F-0D5DAE7C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B587-4D8E-464F-8ED5-10087002FC6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9342B-16D6-41FF-BC7F-0D5DAE7C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265471"/>
            <a:ext cx="11759380" cy="15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325563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879600"/>
            <a:ext cx="11444747" cy="41073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u="sng" dirty="0" smtClean="0"/>
              <a:t>Using the power of social network for new data</a:t>
            </a:r>
            <a:endParaRPr lang="en-US" sz="4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157" y="2449001"/>
            <a:ext cx="3772557" cy="42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 smtClean="0"/>
              <a:t>waveformanalytics.com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41" y="1612490"/>
            <a:ext cx="11847871" cy="5437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Current Team: Data/ML expert, Researcher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4800" b="1" u="sng" dirty="0" smtClean="0"/>
              <a:t>Looking </a:t>
            </a:r>
            <a:r>
              <a:rPr lang="en-US" sz="4800" b="1" u="sng" dirty="0" smtClean="0"/>
              <a:t>for Teammates/Cofounders:</a:t>
            </a:r>
            <a:endParaRPr lang="en-US" sz="4800" b="1" u="sng" dirty="0" smtClean="0"/>
          </a:p>
          <a:p>
            <a:r>
              <a:rPr lang="en-US" sz="4800" dirty="0" smtClean="0"/>
              <a:t>Healthcare professionals – </a:t>
            </a:r>
            <a:r>
              <a:rPr lang="en-US" sz="4800" dirty="0" smtClean="0"/>
              <a:t>PhDs, </a:t>
            </a:r>
            <a:r>
              <a:rPr lang="en-US" sz="4800" dirty="0" smtClean="0"/>
              <a:t>Psychiatrist</a:t>
            </a:r>
          </a:p>
          <a:p>
            <a:r>
              <a:rPr lang="en-US" sz="4800" dirty="0" smtClean="0"/>
              <a:t>Mental </a:t>
            </a:r>
            <a:r>
              <a:rPr lang="en-US" sz="4800" dirty="0" smtClean="0"/>
              <a:t>Health </a:t>
            </a:r>
            <a:r>
              <a:rPr lang="en-US" sz="4800" dirty="0" smtClean="0"/>
              <a:t>professionals</a:t>
            </a:r>
          </a:p>
          <a:p>
            <a:r>
              <a:rPr lang="en-US" sz="4800" dirty="0" smtClean="0"/>
              <a:t>Developers</a:t>
            </a:r>
            <a:endParaRPr lang="en-US" sz="4800" dirty="0" smtClean="0"/>
          </a:p>
          <a:p>
            <a:endParaRPr lang="en-US" sz="900" dirty="0"/>
          </a:p>
          <a:p>
            <a:pPr marL="0" indent="0">
              <a:buNone/>
            </a:pPr>
            <a:r>
              <a:rPr lang="en-US" sz="4800" dirty="0" smtClean="0"/>
              <a:t>Contact: chungmvp@gmail.com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2514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265471"/>
            <a:ext cx="11759380" cy="15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325563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879600"/>
            <a:ext cx="11444747" cy="41073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The IDEA</a:t>
            </a:r>
          </a:p>
          <a:p>
            <a:pPr marL="0" indent="0" algn="ctr">
              <a:buNone/>
            </a:pPr>
            <a:r>
              <a:rPr lang="en-US" sz="4800" b="1" u="sng" dirty="0" smtClean="0"/>
              <a:t>Trusted Social Network </a:t>
            </a:r>
          </a:p>
          <a:p>
            <a:pPr marL="0" indent="0" algn="ctr">
              <a:buNone/>
            </a:pPr>
            <a:endParaRPr lang="en-US" sz="1800" b="1" dirty="0"/>
          </a:p>
          <a:p>
            <a:pPr lvl="4"/>
            <a:r>
              <a:rPr lang="en-US" sz="4000" b="1" dirty="0" smtClean="0"/>
              <a:t>New data source</a:t>
            </a:r>
          </a:p>
          <a:p>
            <a:pPr lvl="4"/>
            <a:r>
              <a:rPr lang="en-US" sz="4000" b="1" dirty="0" smtClean="0"/>
              <a:t>Power of the Community / Crowd</a:t>
            </a:r>
          </a:p>
          <a:p>
            <a:pPr lvl="4"/>
            <a:r>
              <a:rPr lang="en-US" sz="4000" b="1" dirty="0" smtClean="0"/>
              <a:t>New Insights</a:t>
            </a:r>
          </a:p>
        </p:txBody>
      </p:sp>
    </p:spTree>
    <p:extLst>
      <p:ext uri="{BB962C8B-B14F-4D97-AF65-F5344CB8AC3E}">
        <p14:creationId xmlns:p14="http://schemas.microsoft.com/office/powerpoint/2010/main" val="344046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265471"/>
            <a:ext cx="11759380" cy="15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325563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879600"/>
            <a:ext cx="11444747" cy="41073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Trusted Social Network</a:t>
            </a:r>
          </a:p>
          <a:p>
            <a:pPr marL="0" indent="0" algn="ctr">
              <a:buNone/>
            </a:pPr>
            <a:r>
              <a:rPr lang="en-US" sz="4400" b="1" u="sng" dirty="0" smtClean="0"/>
              <a:t>USE CASES</a:t>
            </a:r>
          </a:p>
          <a:p>
            <a:pPr lvl="1"/>
            <a:r>
              <a:rPr lang="en-US" sz="3600" b="1" dirty="0" smtClean="0"/>
              <a:t>Mental Health patients and at risk people </a:t>
            </a:r>
          </a:p>
          <a:p>
            <a:pPr lvl="1"/>
            <a:r>
              <a:rPr lang="en-US" sz="3600" b="1" dirty="0" smtClean="0"/>
              <a:t>Physical degenerative illness – e.g., Alzheimer </a:t>
            </a:r>
          </a:p>
          <a:p>
            <a:pPr lvl="1"/>
            <a:r>
              <a:rPr lang="en-US" sz="3600" b="1" dirty="0" smtClean="0"/>
              <a:t>Senior citizens – at home, by their concerned neighbors</a:t>
            </a:r>
          </a:p>
          <a:p>
            <a:pPr lvl="1"/>
            <a:r>
              <a:rPr lang="en-US" sz="3600" b="1" dirty="0" smtClean="0"/>
              <a:t>Juveniles – behavioral issues </a:t>
            </a:r>
          </a:p>
          <a:p>
            <a:pPr marL="457200" lvl="1" indent="0">
              <a:buNone/>
            </a:pP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35238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265471"/>
            <a:ext cx="11759380" cy="15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325563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879600"/>
            <a:ext cx="11444747" cy="41073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Trusted Social Network – New Social Data 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 algn="ctr">
              <a:buNone/>
            </a:pPr>
            <a:r>
              <a:rPr lang="en-US" sz="4000" b="1" u="sng" dirty="0" smtClean="0"/>
              <a:t>The Problem Addressed – Current Treatments</a:t>
            </a:r>
          </a:p>
          <a:p>
            <a:pPr lvl="2"/>
            <a:r>
              <a:rPr lang="en-US" sz="3600" b="1" dirty="0" smtClean="0"/>
              <a:t>Burden is on Doctors and professionals only </a:t>
            </a:r>
          </a:p>
          <a:p>
            <a:pPr lvl="2"/>
            <a:r>
              <a:rPr lang="en-US" sz="3600" b="1" dirty="0" smtClean="0"/>
              <a:t>Controlled settings in the clinic / office </a:t>
            </a:r>
          </a:p>
          <a:p>
            <a:pPr lvl="2"/>
            <a:r>
              <a:rPr lang="en-US" sz="3600" b="1" dirty="0" smtClean="0"/>
              <a:t>Have limited views or looks at the subject </a:t>
            </a:r>
          </a:p>
          <a:p>
            <a:pPr lvl="2"/>
            <a:r>
              <a:rPr lang="en-US" sz="3600" b="1" dirty="0" smtClean="0"/>
              <a:t>Professionals are Costly </a:t>
            </a:r>
          </a:p>
        </p:txBody>
      </p:sp>
    </p:spTree>
    <p:extLst>
      <p:ext uri="{BB962C8B-B14F-4D97-AF65-F5344CB8AC3E}">
        <p14:creationId xmlns:p14="http://schemas.microsoft.com/office/powerpoint/2010/main" val="172868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265471"/>
            <a:ext cx="11759380" cy="15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325563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879600"/>
            <a:ext cx="11444747" cy="41073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Trusted Social Network – A New Channel </a:t>
            </a:r>
            <a:endParaRPr lang="en-US" sz="1050" b="1" dirty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r>
              <a:rPr lang="en-US" sz="4400" b="1" u="sng" dirty="0" smtClean="0"/>
              <a:t>The Opportunity and Benefits</a:t>
            </a:r>
          </a:p>
          <a:p>
            <a:pPr lvl="2"/>
            <a:r>
              <a:rPr lang="en-US" sz="4000" b="1" dirty="0" smtClean="0"/>
              <a:t>Friends and Family are asked to participate </a:t>
            </a:r>
          </a:p>
          <a:p>
            <a:pPr lvl="2"/>
            <a:r>
              <a:rPr lang="en-US" sz="4000" b="1" dirty="0" smtClean="0"/>
              <a:t>Daily and normal environment </a:t>
            </a:r>
          </a:p>
          <a:p>
            <a:pPr lvl="2"/>
            <a:r>
              <a:rPr lang="en-US" sz="4000" b="1" dirty="0" smtClean="0"/>
              <a:t>Unlimited looks at the subject / patient </a:t>
            </a:r>
          </a:p>
          <a:p>
            <a:pPr lvl="2"/>
            <a:r>
              <a:rPr lang="en-US" sz="4000" b="1" dirty="0" smtClean="0"/>
              <a:t>“Zero costs” </a:t>
            </a:r>
          </a:p>
        </p:txBody>
      </p:sp>
    </p:spTree>
    <p:extLst>
      <p:ext uri="{BB962C8B-B14F-4D97-AF65-F5344CB8AC3E}">
        <p14:creationId xmlns:p14="http://schemas.microsoft.com/office/powerpoint/2010/main" val="162624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265471"/>
            <a:ext cx="5565057" cy="15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325563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879600"/>
            <a:ext cx="11444747" cy="4107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u="sng" cap="all" dirty="0" smtClean="0"/>
              <a:t>Prototype Example:</a:t>
            </a:r>
          </a:p>
          <a:p>
            <a:pPr marL="0" indent="0">
              <a:buNone/>
            </a:pPr>
            <a:endParaRPr lang="en-US" sz="1600" b="1" cap="all" dirty="0" smtClean="0"/>
          </a:p>
          <a:p>
            <a:pPr marL="0" indent="0">
              <a:buNone/>
            </a:pPr>
            <a:r>
              <a:rPr lang="en-US" sz="4400" b="1" cap="all" dirty="0" smtClean="0"/>
              <a:t>BIPOLAR MOOD/</a:t>
            </a:r>
          </a:p>
          <a:p>
            <a:pPr marL="0" indent="0">
              <a:buNone/>
            </a:pPr>
            <a:r>
              <a:rPr lang="en-US" sz="4400" b="1" cap="all" dirty="0" smtClean="0"/>
              <a:t>EPISODE</a:t>
            </a:r>
          </a:p>
          <a:p>
            <a:pPr marL="0" indent="0">
              <a:buNone/>
            </a:pPr>
            <a:endParaRPr lang="en-US" sz="4400" b="1" cap="all" dirty="0" smtClean="0"/>
          </a:p>
          <a:p>
            <a:pPr marL="0" indent="0">
              <a:buNone/>
            </a:pPr>
            <a:r>
              <a:rPr lang="en-US" sz="4400" b="1" cap="all" dirty="0" smtClean="0"/>
              <a:t>SELF - MONITORING</a:t>
            </a:r>
            <a:endParaRPr lang="en-US" sz="9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933" y="26378"/>
            <a:ext cx="6045919" cy="68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265471"/>
            <a:ext cx="5565057" cy="15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325563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879600"/>
            <a:ext cx="11444747" cy="4107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u="sng" cap="all" dirty="0" smtClean="0"/>
              <a:t>Social Example:</a:t>
            </a:r>
          </a:p>
          <a:p>
            <a:pPr marL="0" indent="0">
              <a:buNone/>
            </a:pPr>
            <a:endParaRPr lang="en-US" sz="1600" b="1" cap="all" dirty="0" smtClean="0"/>
          </a:p>
          <a:p>
            <a:r>
              <a:rPr lang="en-US" sz="4400" b="1" cap="all" dirty="0"/>
              <a:t>TOPIC </a:t>
            </a:r>
            <a:r>
              <a:rPr lang="en-US" sz="4400" b="1" cap="all" dirty="0" smtClean="0"/>
              <a:t>SPECIFIC</a:t>
            </a:r>
          </a:p>
          <a:p>
            <a:pPr lvl="1"/>
            <a:r>
              <a:rPr lang="en-US" sz="3200" b="1" cap="all" dirty="0" smtClean="0"/>
              <a:t>Mental Health </a:t>
            </a:r>
          </a:p>
          <a:p>
            <a:pPr lvl="1"/>
            <a:r>
              <a:rPr lang="en-US" sz="3200" b="1" cap="all" dirty="0" smtClean="0"/>
              <a:t>Physical </a:t>
            </a:r>
          </a:p>
          <a:p>
            <a:pPr lvl="1"/>
            <a:r>
              <a:rPr lang="en-US" sz="3200" b="1" cap="all" dirty="0" smtClean="0"/>
              <a:t>SOCIAL</a:t>
            </a:r>
          </a:p>
          <a:p>
            <a:pPr marL="0" indent="0">
              <a:buNone/>
            </a:pPr>
            <a:r>
              <a:rPr lang="en-US" sz="4400" b="1" cap="all" dirty="0" smtClean="0"/>
              <a:t> </a:t>
            </a:r>
          </a:p>
          <a:p>
            <a:pPr marL="0" indent="0">
              <a:buNone/>
            </a:pPr>
            <a:endParaRPr lang="en-US" sz="4400" b="1" cap="all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60" y="46499"/>
            <a:ext cx="5987845" cy="68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3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265471"/>
            <a:ext cx="5565057" cy="15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325563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879600"/>
            <a:ext cx="11444747" cy="4107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u="sng" cap="all" dirty="0" smtClean="0"/>
              <a:t>Doctor’s dashboard/View</a:t>
            </a:r>
          </a:p>
          <a:p>
            <a:pPr marL="0" indent="0">
              <a:buNone/>
            </a:pPr>
            <a:endParaRPr lang="en-US" sz="1600" b="1" cap="all" dirty="0" smtClean="0"/>
          </a:p>
          <a:p>
            <a:r>
              <a:rPr lang="en-US" sz="4000" b="1" cap="all" dirty="0" smtClean="0"/>
              <a:t>Monitor and Observe</a:t>
            </a:r>
          </a:p>
          <a:p>
            <a:r>
              <a:rPr lang="en-US" sz="4000" b="1" cap="all" dirty="0" smtClean="0"/>
              <a:t>Connect to the </a:t>
            </a:r>
          </a:p>
          <a:p>
            <a:pPr marL="0" indent="0">
              <a:buNone/>
            </a:pPr>
            <a:r>
              <a:rPr lang="en-US" sz="4000" b="1" cap="all" dirty="0" smtClean="0"/>
              <a:t>Social network via</a:t>
            </a:r>
          </a:p>
          <a:p>
            <a:pPr marL="0" indent="0">
              <a:buNone/>
            </a:pPr>
            <a:r>
              <a:rPr lang="en-US" sz="4000" b="1" cap="all" dirty="0" smtClean="0"/>
              <a:t>Chat, get alerts, etc</a:t>
            </a:r>
            <a:r>
              <a:rPr lang="en-US" sz="4400" b="1" cap="all" dirty="0" smtClean="0"/>
              <a:t>.</a:t>
            </a:r>
          </a:p>
          <a:p>
            <a:pPr marL="0" indent="0">
              <a:buNone/>
            </a:pPr>
            <a:endParaRPr lang="en-US" sz="4400" b="1" cap="al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30" y="0"/>
            <a:ext cx="3651892" cy="68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0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200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</vt:lpstr>
      <vt:lpstr>waveformanalytics.com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</dc:creator>
  <cp:lastModifiedBy>MC</cp:lastModifiedBy>
  <cp:revision>27</cp:revision>
  <dcterms:created xsi:type="dcterms:W3CDTF">2016-04-29T18:37:16Z</dcterms:created>
  <dcterms:modified xsi:type="dcterms:W3CDTF">2016-05-07T00:30:49Z</dcterms:modified>
</cp:coreProperties>
</file>