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3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5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78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54CAD71-D405-4FE4-A2D4-84182FC494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83C7B-4BFC-49B8-8FF9-29E9DFF436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0653" y="4675030"/>
            <a:ext cx="3129321" cy="1416677"/>
          </a:xfrm>
        </p:spPr>
        <p:txBody>
          <a:bodyPr>
            <a:noAutofit/>
          </a:bodyPr>
          <a:lstStyle/>
          <a:p>
            <a:r>
              <a:rPr lang="en-US" sz="1700" smtClean="0"/>
              <a:t>Leader :     Chung Nguyen Ngoc</a:t>
            </a:r>
          </a:p>
          <a:p>
            <a:pPr>
              <a:spcBef>
                <a:spcPts val="0"/>
              </a:spcBef>
            </a:pPr>
            <a:r>
              <a:rPr lang="en-US" sz="1700" smtClean="0"/>
              <a:t>Member:   Chuong Le Van</a:t>
            </a:r>
          </a:p>
          <a:p>
            <a:pPr>
              <a:spcBef>
                <a:spcPts val="0"/>
              </a:spcBef>
            </a:pPr>
            <a:r>
              <a:rPr lang="en-US" sz="1700"/>
              <a:t> </a:t>
            </a:r>
            <a:r>
              <a:rPr lang="en-US" sz="1700" smtClean="0"/>
              <a:t>                   Vu Nguyen Son</a:t>
            </a:r>
          </a:p>
          <a:p>
            <a:pPr>
              <a:spcBef>
                <a:spcPts val="0"/>
              </a:spcBef>
            </a:pPr>
            <a:r>
              <a:rPr lang="en-US" sz="1700"/>
              <a:t> </a:t>
            </a:r>
            <a:r>
              <a:rPr lang="en-US" sz="1700" smtClean="0"/>
              <a:t>                   Phat Nguyen Cu</a:t>
            </a:r>
            <a:endParaRPr lang="en-US" sz="17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3" y="1944709"/>
            <a:ext cx="4333875" cy="2730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4775" y="893837"/>
            <a:ext cx="4645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POULTRY FARM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18610" y="5020297"/>
            <a:ext cx="1204554" cy="7799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G3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35244" y="713532"/>
            <a:ext cx="7762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YOUR LISTEN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79" y="2346397"/>
            <a:ext cx="2842470" cy="43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800164"/>
            <a:ext cx="8770571" cy="886969"/>
          </a:xfrm>
        </p:spPr>
        <p:txBody>
          <a:bodyPr>
            <a:normAutofit fontScale="90000"/>
          </a:bodyPr>
          <a:lstStyle/>
          <a:p>
            <a:r>
              <a:rPr lang="en-US" sz="5400" b="1" smtClean="0"/>
              <a:t>Content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43955"/>
            <a:ext cx="8770571" cy="3745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smtClean="0">
                <a:solidFill>
                  <a:schemeClr val="bg2">
                    <a:lumMod val="2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25000"/>
                  </a:schemeClr>
                </a:solidFill>
              </a:rPr>
              <a:t>	1.1	Current situation   </a:t>
            </a:r>
            <a:endParaRPr lang="en-US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1.2	Solutions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smtClean="0">
                <a:solidFill>
                  <a:schemeClr val="bg2">
                    <a:lumMod val="25000"/>
                  </a:schemeClr>
                </a:solidFill>
              </a:rPr>
              <a:t>Poultry Farm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2.1	Overall System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25000"/>
                  </a:schemeClr>
                </a:solidFill>
              </a:rPr>
              <a:t>	2.2	Components and F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unctions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smtClean="0">
                <a:solidFill>
                  <a:schemeClr val="bg2">
                    <a:lumMod val="25000"/>
                  </a:schemeClr>
                </a:solidFill>
              </a:rPr>
              <a:t>Demo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smtClean="0">
                <a:solidFill>
                  <a:schemeClr val="bg2">
                    <a:lumMod val="25000"/>
                  </a:schemeClr>
                </a:solidFill>
              </a:rPr>
              <a:t>The End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94" y="825922"/>
            <a:ext cx="10480778" cy="989999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1.	Introduction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4" y="2438399"/>
            <a:ext cx="10480777" cy="401391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7030A0"/>
                </a:solidFill>
              </a:rPr>
              <a:t>1.1	Current situation</a:t>
            </a:r>
          </a:p>
          <a:p>
            <a:pPr marL="0" indent="0">
              <a:buNone/>
            </a:pPr>
            <a:r>
              <a:rPr lang="en-US"/>
              <a:t> Currently Vietnamese farmers are still raising poultry in a traditional way. Therefore, the productivity of products is not high. The causes can be mentioned are: Environmental factors, </a:t>
            </a:r>
            <a:r>
              <a:rPr lang="en-US" smtClean="0"/>
              <a:t>epidemics, temperature ....</a:t>
            </a:r>
          </a:p>
          <a:p>
            <a:pPr marL="0" indent="0">
              <a:buNone/>
            </a:pPr>
            <a:r>
              <a:rPr lang="en-US" smtClean="0">
                <a:solidFill>
                  <a:srgbClr val="7030A0"/>
                </a:solidFill>
              </a:rPr>
              <a:t>2.2	Solution</a:t>
            </a:r>
          </a:p>
          <a:p>
            <a:pPr marL="0" indent="0">
              <a:buNone/>
            </a:pPr>
            <a:r>
              <a:rPr lang="en-US"/>
              <a:t>Poultry Farm as an appropriate solution for poultry </a:t>
            </a:r>
            <a:r>
              <a:rPr lang="en-US" smtClean="0"/>
              <a:t>households. </a:t>
            </a:r>
            <a:r>
              <a:rPr lang="en-US"/>
              <a:t>It will help reduce time, control growth and development in poultry production.</a:t>
            </a:r>
          </a:p>
          <a:p>
            <a:pPr marL="0" indent="0">
              <a:buNone/>
            </a:pPr>
            <a:r>
              <a:rPr lang="en-US"/>
              <a:t>Poultry Farm</a:t>
            </a:r>
            <a:r>
              <a:rPr lang="en-US" smtClean="0"/>
              <a:t> </a:t>
            </a:r>
            <a:r>
              <a:rPr lang="en-US"/>
              <a:t>is the application of science and </a:t>
            </a:r>
            <a:r>
              <a:rPr lang="en-US" smtClean="0"/>
              <a:t>technology </a:t>
            </a:r>
            <a:r>
              <a:rPr lang="en-US"/>
              <a:t>in agriculture, It includes feeding device, sensors, </a:t>
            </a:r>
            <a:r>
              <a:rPr lang="en-US" smtClean="0"/>
              <a:t>timer mode, </a:t>
            </a:r>
            <a:r>
              <a:rPr lang="en-US"/>
              <a:t>manual mode and humidity temperature warning for growth in </a:t>
            </a:r>
            <a:r>
              <a:rPr lang="en-US" smtClean="0"/>
              <a:t>breeding.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78" y="697133"/>
            <a:ext cx="8770571" cy="1560716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2.	Poultry Farm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478" y="2257849"/>
            <a:ext cx="10341794" cy="460015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7030A0"/>
                </a:solidFill>
              </a:rPr>
              <a:t>2.1	Overall System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4277" y="2388639"/>
            <a:ext cx="1300766" cy="6697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Worker</a:t>
            </a:r>
            <a:endParaRPr lang="en-US"/>
          </a:p>
        </p:txBody>
      </p:sp>
      <p:sp>
        <p:nvSpPr>
          <p:cNvPr id="5" name="Cloud 4"/>
          <p:cNvSpPr/>
          <p:nvPr/>
        </p:nvSpPr>
        <p:spPr>
          <a:xfrm rot="201254">
            <a:off x="4854277" y="3494915"/>
            <a:ext cx="2438263" cy="119945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3770 w 43256"/>
              <a:gd name="connsiteY17" fmla="*/ 41380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3609" y="41821"/>
                  <a:pt x="23770" y="41380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       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MQTT         API   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8166662" y="2550222"/>
            <a:ext cx="824248" cy="12374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DB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67" y="5159336"/>
            <a:ext cx="1146933" cy="816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5" y="5171717"/>
            <a:ext cx="1644121" cy="1360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83" y="3883943"/>
            <a:ext cx="1399920" cy="10508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48543" y="6235540"/>
            <a:ext cx="1072733" cy="5925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Device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18"/>
          </p:cNvCxnSpPr>
          <p:nvPr/>
        </p:nvCxnSpPr>
        <p:spPr>
          <a:xfrm flipH="1">
            <a:off x="5673082" y="3058341"/>
            <a:ext cx="351578" cy="5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69206" y="4131109"/>
            <a:ext cx="825615" cy="115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313" y="4659201"/>
            <a:ext cx="573466" cy="48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3402900" y="5828794"/>
            <a:ext cx="882010" cy="406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99783" y="3194726"/>
            <a:ext cx="841121" cy="71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>
            <a:off x="6439437" y="4659201"/>
            <a:ext cx="1317289" cy="512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3"/>
          </p:cNvCxnSpPr>
          <p:nvPr/>
        </p:nvCxnSpPr>
        <p:spPr>
          <a:xfrm flipH="1" flipV="1">
            <a:off x="6675043" y="2723490"/>
            <a:ext cx="1491619" cy="44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94" y="877684"/>
            <a:ext cx="8770571" cy="1560716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2.	Poultry Farm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rgbClr val="7030A0"/>
                </a:solidFill>
              </a:rPr>
              <a:t>              2.2	Components</a:t>
            </a:r>
          </a:p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91" y="2710688"/>
            <a:ext cx="2800350" cy="1720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30" y="2710686"/>
            <a:ext cx="2684440" cy="1720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91" y="4581215"/>
            <a:ext cx="2773661" cy="2018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72" y="4703881"/>
            <a:ext cx="2792864" cy="2054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4571" y="3708320"/>
            <a:ext cx="19858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smtClean="0">
                <a:solidFill>
                  <a:srgbClr val="002060"/>
                </a:solidFill>
              </a:rPr>
              <a:t>Rasperry Pi</a:t>
            </a:r>
          </a:p>
          <a:p>
            <a:pPr marL="342900" indent="-342900">
              <a:buAutoNum type="arabicPeriod"/>
            </a:pPr>
            <a:r>
              <a:rPr lang="en-US" sz="2200" smtClean="0">
                <a:solidFill>
                  <a:srgbClr val="002060"/>
                </a:solidFill>
              </a:rPr>
              <a:t>Arduino Uno</a:t>
            </a:r>
          </a:p>
          <a:p>
            <a:pPr marL="342900" indent="-342900">
              <a:buAutoNum type="arabicPeriod"/>
            </a:pPr>
            <a:r>
              <a:rPr lang="en-US" sz="2200" smtClean="0">
                <a:solidFill>
                  <a:srgbClr val="002060"/>
                </a:solidFill>
              </a:rPr>
              <a:t>DHT22</a:t>
            </a:r>
          </a:p>
          <a:p>
            <a:pPr marL="342900" indent="-342900">
              <a:buAutoNum type="arabicPeriod"/>
            </a:pPr>
            <a:r>
              <a:rPr lang="en-US" sz="2200" smtClean="0">
                <a:solidFill>
                  <a:srgbClr val="002060"/>
                </a:solidFill>
              </a:rPr>
              <a:t>Servo</a:t>
            </a:r>
            <a:endParaRPr lang="en-US" sz="2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94" y="877684"/>
            <a:ext cx="8770571" cy="1560716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2.	Poultry Farm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rgbClr val="7030A0"/>
                </a:solidFill>
              </a:rPr>
              <a:t>              2.2	Components and Function</a:t>
            </a:r>
          </a:p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9" y="2640169"/>
            <a:ext cx="8049295" cy="41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94" y="877684"/>
            <a:ext cx="8770571" cy="1560716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2.	Poultry Farm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rgbClr val="7030A0"/>
                </a:solidFill>
              </a:rPr>
              <a:t>              2.2	Components and Function</a:t>
            </a:r>
          </a:p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" y="2771985"/>
            <a:ext cx="6047296" cy="395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3" y="2771984"/>
            <a:ext cx="5687219" cy="39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94" y="877684"/>
            <a:ext cx="8770571" cy="1560716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2.	Poultry Farm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rgbClr val="7030A0"/>
                </a:solidFill>
              </a:rPr>
              <a:t>              2.2	Components and Function</a:t>
            </a:r>
          </a:p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07" y="2219458"/>
            <a:ext cx="2204031" cy="46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94" y="877684"/>
            <a:ext cx="8770571" cy="1560716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3.	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219458"/>
            <a:ext cx="11153105" cy="4638541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94" y="2219458"/>
            <a:ext cx="3468980" cy="44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723</TotalTime>
  <Words>63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PowerPoint Presentation</vt:lpstr>
      <vt:lpstr>Content</vt:lpstr>
      <vt:lpstr>1. Introduction</vt:lpstr>
      <vt:lpstr>2. Poultry Farm</vt:lpstr>
      <vt:lpstr>2. Poultry Farm</vt:lpstr>
      <vt:lpstr>2. Poultry Farm</vt:lpstr>
      <vt:lpstr>2. Poultry Farm</vt:lpstr>
      <vt:lpstr>2. Poultry Farm</vt:lpstr>
      <vt:lpstr>3.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</dc:title>
  <dc:creator>Phat Nguyen Cu (FTEL FTI H)</dc:creator>
  <cp:lastModifiedBy>Phat Nguyen Cu (FTEL FTI H)</cp:lastModifiedBy>
  <cp:revision>33</cp:revision>
  <dcterms:created xsi:type="dcterms:W3CDTF">2019-06-06T11:57:03Z</dcterms:created>
  <dcterms:modified xsi:type="dcterms:W3CDTF">2019-06-08T07:26:16Z</dcterms:modified>
</cp:coreProperties>
</file>