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5A250-8A21-4220-BBE1-EDCDAE2D977E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A5CC82-D460-4AAF-BA5B-7E1B51ECE4EA}">
      <dgm:prSet phldrT="[Text]"/>
      <dgm:spPr/>
      <dgm:t>
        <a:bodyPr/>
        <a:lstStyle/>
        <a:p>
          <a:r>
            <a:rPr lang="en-US" dirty="0" smtClean="0"/>
            <a:t>Detection</a:t>
          </a:r>
          <a:endParaRPr lang="en-US" dirty="0"/>
        </a:p>
      </dgm:t>
    </dgm:pt>
    <dgm:pt modelId="{17BABA8E-40B2-49F1-9259-707AEABF9382}" type="parTrans" cxnId="{C0F259D5-0150-4004-A845-32EED584BB05}">
      <dgm:prSet/>
      <dgm:spPr/>
      <dgm:t>
        <a:bodyPr/>
        <a:lstStyle/>
        <a:p>
          <a:endParaRPr lang="en-US"/>
        </a:p>
      </dgm:t>
    </dgm:pt>
    <dgm:pt modelId="{19CBC516-B16E-4AD8-9CA2-419127F02911}" type="sibTrans" cxnId="{C0F259D5-0150-4004-A845-32EED584BB05}">
      <dgm:prSet/>
      <dgm:spPr/>
      <dgm:t>
        <a:bodyPr/>
        <a:lstStyle/>
        <a:p>
          <a:endParaRPr lang="en-US"/>
        </a:p>
      </dgm:t>
    </dgm:pt>
    <dgm:pt modelId="{AD8A9E06-13AC-4076-A2C8-2C5600E34045}">
      <dgm:prSet phldrT="[Text]"/>
      <dgm:spPr/>
      <dgm:t>
        <a:bodyPr/>
        <a:lstStyle/>
        <a:p>
          <a:r>
            <a:rPr lang="en-US" dirty="0" smtClean="0"/>
            <a:t>Edge detection</a:t>
          </a:r>
          <a:endParaRPr lang="en-US" dirty="0"/>
        </a:p>
      </dgm:t>
    </dgm:pt>
    <dgm:pt modelId="{E4404086-3F89-469F-B758-78CB5526A203}" type="parTrans" cxnId="{73BD2E9E-4676-40FA-9B20-1D15BECA77D4}">
      <dgm:prSet/>
      <dgm:spPr/>
      <dgm:t>
        <a:bodyPr/>
        <a:lstStyle/>
        <a:p>
          <a:endParaRPr lang="en-US"/>
        </a:p>
      </dgm:t>
    </dgm:pt>
    <dgm:pt modelId="{6A1F7A27-BC36-4594-B156-B07AD8001568}" type="sibTrans" cxnId="{73BD2E9E-4676-40FA-9B20-1D15BECA77D4}">
      <dgm:prSet/>
      <dgm:spPr/>
      <dgm:t>
        <a:bodyPr/>
        <a:lstStyle/>
        <a:p>
          <a:endParaRPr lang="en-US"/>
        </a:p>
      </dgm:t>
    </dgm:pt>
    <dgm:pt modelId="{7A204817-EF88-45F3-B440-D90CB1FE5207}">
      <dgm:prSet phldrT="[Text]"/>
      <dgm:spPr/>
      <dgm:t>
        <a:bodyPr/>
        <a:lstStyle/>
        <a:p>
          <a:r>
            <a:rPr lang="en-US" dirty="0" smtClean="0"/>
            <a:t>Dilation</a:t>
          </a:r>
          <a:endParaRPr lang="en-US" dirty="0"/>
        </a:p>
      </dgm:t>
    </dgm:pt>
    <dgm:pt modelId="{A6590738-2D59-4557-9BAB-8780637161AD}" type="parTrans" cxnId="{E7E6EFF8-688C-4FFD-9A19-A046E4BAEC64}">
      <dgm:prSet/>
      <dgm:spPr/>
      <dgm:t>
        <a:bodyPr/>
        <a:lstStyle/>
        <a:p>
          <a:endParaRPr lang="en-US"/>
        </a:p>
      </dgm:t>
    </dgm:pt>
    <dgm:pt modelId="{33961711-B7C5-472A-AD02-E6B4F49C130D}" type="sibTrans" cxnId="{E7E6EFF8-688C-4FFD-9A19-A046E4BAEC64}">
      <dgm:prSet/>
      <dgm:spPr/>
      <dgm:t>
        <a:bodyPr/>
        <a:lstStyle/>
        <a:p>
          <a:endParaRPr lang="en-US"/>
        </a:p>
      </dgm:t>
    </dgm:pt>
    <dgm:pt modelId="{1E025504-1166-4692-8C41-1DFBA96C0F04}">
      <dgm:prSet phldrT="[Text]"/>
      <dgm:spPr/>
      <dgm:t>
        <a:bodyPr/>
        <a:lstStyle/>
        <a:p>
          <a:r>
            <a:rPr lang="en-US" dirty="0" smtClean="0"/>
            <a:t>Try hard</a:t>
          </a:r>
          <a:endParaRPr lang="en-US" dirty="0"/>
        </a:p>
      </dgm:t>
    </dgm:pt>
    <dgm:pt modelId="{D778A86A-40C5-45E2-8BB4-7CBBD4A64378}" type="parTrans" cxnId="{D230139F-FE4B-47E3-967E-5DADB8454BC4}">
      <dgm:prSet/>
      <dgm:spPr/>
      <dgm:t>
        <a:bodyPr/>
        <a:lstStyle/>
        <a:p>
          <a:endParaRPr lang="en-US"/>
        </a:p>
      </dgm:t>
    </dgm:pt>
    <dgm:pt modelId="{A83F685C-A440-499D-992C-F70D63A31FD8}" type="sibTrans" cxnId="{D230139F-FE4B-47E3-967E-5DADB8454BC4}">
      <dgm:prSet/>
      <dgm:spPr/>
      <dgm:t>
        <a:bodyPr/>
        <a:lstStyle/>
        <a:p>
          <a:endParaRPr lang="en-US"/>
        </a:p>
      </dgm:t>
    </dgm:pt>
    <dgm:pt modelId="{6D10544F-02AD-4ECA-946E-F6D49B407C69}">
      <dgm:prSet phldrT="[Text]"/>
      <dgm:spPr/>
      <dgm:t>
        <a:bodyPr/>
        <a:lstStyle/>
        <a:p>
          <a:r>
            <a:rPr lang="en-US" dirty="0" smtClean="0"/>
            <a:t>Repeat the detection step</a:t>
          </a:r>
          <a:endParaRPr lang="en-US" dirty="0"/>
        </a:p>
      </dgm:t>
    </dgm:pt>
    <dgm:pt modelId="{7DE9B408-991E-4787-8F97-3F8A4F157869}" type="parTrans" cxnId="{7EF2863B-7576-4D66-9D7B-6BD906D59213}">
      <dgm:prSet/>
      <dgm:spPr/>
      <dgm:t>
        <a:bodyPr/>
        <a:lstStyle/>
        <a:p>
          <a:endParaRPr lang="en-US"/>
        </a:p>
      </dgm:t>
    </dgm:pt>
    <dgm:pt modelId="{226D4BFE-066C-48C9-9B22-6DFCB086DE54}" type="sibTrans" cxnId="{7EF2863B-7576-4D66-9D7B-6BD906D59213}">
      <dgm:prSet/>
      <dgm:spPr/>
      <dgm:t>
        <a:bodyPr/>
        <a:lstStyle/>
        <a:p>
          <a:endParaRPr lang="en-US"/>
        </a:p>
      </dgm:t>
    </dgm:pt>
    <dgm:pt modelId="{661964CC-58D2-40A6-AEA4-81A13AF4958C}">
      <dgm:prSet phldrT="[Text]"/>
      <dgm:spPr/>
      <dgm:t>
        <a:bodyPr/>
        <a:lstStyle/>
        <a:p>
          <a:r>
            <a:rPr lang="en-US" dirty="0" smtClean="0"/>
            <a:t>Recognize character and number</a:t>
          </a:r>
          <a:endParaRPr lang="en-US" dirty="0"/>
        </a:p>
      </dgm:t>
    </dgm:pt>
    <dgm:pt modelId="{48277769-B40D-46F9-8E8F-FC291B161DB1}" type="parTrans" cxnId="{DA904472-C85A-43E7-98F0-CDD5EC93A1DB}">
      <dgm:prSet/>
      <dgm:spPr/>
      <dgm:t>
        <a:bodyPr/>
        <a:lstStyle/>
        <a:p>
          <a:endParaRPr lang="en-US"/>
        </a:p>
      </dgm:t>
    </dgm:pt>
    <dgm:pt modelId="{155DBF0C-74BB-44A6-8B48-7418E832983D}" type="sibTrans" cxnId="{DA904472-C85A-43E7-98F0-CDD5EC93A1DB}">
      <dgm:prSet/>
      <dgm:spPr/>
      <dgm:t>
        <a:bodyPr/>
        <a:lstStyle/>
        <a:p>
          <a:endParaRPr lang="en-US"/>
        </a:p>
      </dgm:t>
    </dgm:pt>
    <dgm:pt modelId="{99ECACCB-043B-42D4-99E0-99DD538A6893}">
      <dgm:prSet phldrT="[Text]"/>
      <dgm:spPr/>
      <dgm:t>
        <a:bodyPr/>
        <a:lstStyle/>
        <a:p>
          <a:r>
            <a:rPr lang="en-US" dirty="0" smtClean="0"/>
            <a:t>Using Correlation coefficient</a:t>
          </a:r>
          <a:endParaRPr lang="en-US" dirty="0"/>
        </a:p>
      </dgm:t>
    </dgm:pt>
    <dgm:pt modelId="{17F23201-A72E-4E28-911F-029C352C076A}" type="parTrans" cxnId="{FE5E42BB-19FE-479B-833C-E8CE4EF07937}">
      <dgm:prSet/>
      <dgm:spPr/>
      <dgm:t>
        <a:bodyPr/>
        <a:lstStyle/>
        <a:p>
          <a:endParaRPr lang="en-US"/>
        </a:p>
      </dgm:t>
    </dgm:pt>
    <dgm:pt modelId="{89FE4C7B-1E14-48EE-B392-6CCD8BC5BCDE}" type="sibTrans" cxnId="{FE5E42BB-19FE-479B-833C-E8CE4EF07937}">
      <dgm:prSet/>
      <dgm:spPr/>
      <dgm:t>
        <a:bodyPr/>
        <a:lstStyle/>
        <a:p>
          <a:endParaRPr lang="en-US"/>
        </a:p>
      </dgm:t>
    </dgm:pt>
    <dgm:pt modelId="{A8E6345F-54BA-4504-B3F7-800A82E0EE0C}">
      <dgm:prSet phldrT="[Text]"/>
      <dgm:spPr/>
      <dgm:t>
        <a:bodyPr/>
        <a:lstStyle/>
        <a:p>
          <a:r>
            <a:rPr lang="en-US" dirty="0" smtClean="0"/>
            <a:t>Erosion</a:t>
          </a:r>
          <a:endParaRPr lang="en-US" dirty="0"/>
        </a:p>
      </dgm:t>
    </dgm:pt>
    <dgm:pt modelId="{3DF5122C-2495-47B0-9D3A-489EA2C997E1}" type="parTrans" cxnId="{E87E6272-FDBD-447D-805A-394E21F77C61}">
      <dgm:prSet/>
      <dgm:spPr/>
      <dgm:t>
        <a:bodyPr/>
        <a:lstStyle/>
        <a:p>
          <a:endParaRPr lang="en-US"/>
        </a:p>
      </dgm:t>
    </dgm:pt>
    <dgm:pt modelId="{E45DD514-F0DC-4A6C-B647-211BE1859B43}" type="sibTrans" cxnId="{E87E6272-FDBD-447D-805A-394E21F77C61}">
      <dgm:prSet/>
      <dgm:spPr/>
      <dgm:t>
        <a:bodyPr/>
        <a:lstStyle/>
        <a:p>
          <a:endParaRPr lang="en-US"/>
        </a:p>
      </dgm:t>
    </dgm:pt>
    <dgm:pt modelId="{9B224956-6F8D-4DE4-B6B7-6DB82104119A}">
      <dgm:prSet phldrT="[Text]"/>
      <dgm:spPr/>
      <dgm:t>
        <a:bodyPr/>
        <a:lstStyle/>
        <a:p>
          <a:r>
            <a:rPr lang="en-US" dirty="0" smtClean="0"/>
            <a:t>Fill hole</a:t>
          </a:r>
          <a:endParaRPr lang="en-US" dirty="0"/>
        </a:p>
      </dgm:t>
    </dgm:pt>
    <dgm:pt modelId="{36904E8E-50D2-4C60-9F9B-79CF4AA6EFE7}" type="parTrans" cxnId="{50CB7211-8688-4EB1-8ECB-B6106189F14D}">
      <dgm:prSet/>
      <dgm:spPr/>
      <dgm:t>
        <a:bodyPr/>
        <a:lstStyle/>
        <a:p>
          <a:endParaRPr lang="en-US"/>
        </a:p>
      </dgm:t>
    </dgm:pt>
    <dgm:pt modelId="{7E284733-B29E-45A4-9414-5F045DEEF173}" type="sibTrans" cxnId="{50CB7211-8688-4EB1-8ECB-B6106189F14D}">
      <dgm:prSet/>
      <dgm:spPr/>
      <dgm:t>
        <a:bodyPr/>
        <a:lstStyle/>
        <a:p>
          <a:endParaRPr lang="en-US"/>
        </a:p>
      </dgm:t>
    </dgm:pt>
    <dgm:pt modelId="{E087EEBE-E38D-4972-9696-B9440A7FDE59}">
      <dgm:prSet phldrT="[Text]"/>
      <dgm:spPr/>
      <dgm:t>
        <a:bodyPr/>
        <a:lstStyle/>
        <a:p>
          <a:r>
            <a:rPr lang="en-US" dirty="0" smtClean="0"/>
            <a:t>Get the region</a:t>
          </a:r>
          <a:endParaRPr lang="en-US" dirty="0"/>
        </a:p>
      </dgm:t>
    </dgm:pt>
    <dgm:pt modelId="{ACE12FAB-7A7D-4E28-974C-4F1AFCFD1BBF}" type="parTrans" cxnId="{2074EABF-2B7F-49B2-B925-2A134817371E}">
      <dgm:prSet/>
      <dgm:spPr/>
      <dgm:t>
        <a:bodyPr/>
        <a:lstStyle/>
        <a:p>
          <a:endParaRPr lang="en-US"/>
        </a:p>
      </dgm:t>
    </dgm:pt>
    <dgm:pt modelId="{18BE6E8F-D344-4C91-81F7-215F7265D934}" type="sibTrans" cxnId="{2074EABF-2B7F-49B2-B925-2A134817371E}">
      <dgm:prSet/>
      <dgm:spPr/>
      <dgm:t>
        <a:bodyPr/>
        <a:lstStyle/>
        <a:p>
          <a:endParaRPr lang="en-US"/>
        </a:p>
      </dgm:t>
    </dgm:pt>
    <dgm:pt modelId="{F1C7D7D5-DBCE-4848-BFFA-4213A8D10EFD}" type="pres">
      <dgm:prSet presAssocID="{BE65A250-8A21-4220-BBE1-EDCDAE2D977E}" presName="Name0" presStyleCnt="0">
        <dgm:presLayoutVars>
          <dgm:dir/>
          <dgm:resizeHandles val="exact"/>
        </dgm:presLayoutVars>
      </dgm:prSet>
      <dgm:spPr/>
    </dgm:pt>
    <dgm:pt modelId="{8A8B01AE-3D94-497D-AF07-A15F68915C84}" type="pres">
      <dgm:prSet presAssocID="{3FA5CC82-D460-4AAF-BA5B-7E1B51ECE4EA}" presName="composite" presStyleCnt="0"/>
      <dgm:spPr/>
    </dgm:pt>
    <dgm:pt modelId="{9DA3FAF9-30CC-4E99-8CA8-73471C15FFB6}" type="pres">
      <dgm:prSet presAssocID="{3FA5CC82-D460-4AAF-BA5B-7E1B51ECE4EA}" presName="imagSh" presStyleLbl="bgImgPlace1" presStyleIdx="0" presStyleCnt="3" custLinFactNeighborX="-199" custLinFactNeighborY="-1910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4F46B08-DB7F-4BAC-84C4-F09C7F8F7EF5}" type="pres">
      <dgm:prSet presAssocID="{3FA5CC82-D460-4AAF-BA5B-7E1B51ECE4EA}" presName="txNode" presStyleLbl="node1" presStyleIdx="0" presStyleCnt="3" custLinFactNeighborX="-2388" custLinFactNeighborY="346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8418B9-8F03-414A-ABAC-BFEA4D1D2A90}" type="pres">
      <dgm:prSet presAssocID="{19CBC516-B16E-4AD8-9CA2-419127F02911}" presName="sibTrans" presStyleLbl="sibTrans2D1" presStyleIdx="0" presStyleCnt="2"/>
      <dgm:spPr/>
    </dgm:pt>
    <dgm:pt modelId="{AEACA535-74F1-49AB-B3CD-0CBCCA6EE424}" type="pres">
      <dgm:prSet presAssocID="{19CBC516-B16E-4AD8-9CA2-419127F02911}" presName="connTx" presStyleLbl="sibTrans2D1" presStyleIdx="0" presStyleCnt="2"/>
      <dgm:spPr/>
    </dgm:pt>
    <dgm:pt modelId="{667C304E-3E08-42AB-AFAD-04C136482B0D}" type="pres">
      <dgm:prSet presAssocID="{1E025504-1166-4692-8C41-1DFBA96C0F04}" presName="composite" presStyleCnt="0"/>
      <dgm:spPr/>
    </dgm:pt>
    <dgm:pt modelId="{78BF6A45-2ABC-42D5-B389-CB1FD4D052D7}" type="pres">
      <dgm:prSet presAssocID="{1E025504-1166-4692-8C41-1DFBA96C0F04}" presName="imagSh" presStyleLbl="bgImgPlace1" presStyleIdx="1" presStyleCnt="3" custLinFactNeighborY="-1910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836BA126-E4A2-49DB-AE9E-B2DD6FEA3BB3}" type="pres">
      <dgm:prSet presAssocID="{1E025504-1166-4692-8C41-1DFBA96C0F04}" presName="txNode" presStyleLbl="node1" presStyleIdx="1" presStyleCnt="3" custLinFactNeighborX="16713" custLinFactNeighborY="316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271BD-0974-497B-8432-BC068BDE23B4}" type="pres">
      <dgm:prSet presAssocID="{A83F685C-A440-499D-992C-F70D63A31FD8}" presName="sibTrans" presStyleLbl="sibTrans2D1" presStyleIdx="1" presStyleCnt="2"/>
      <dgm:spPr/>
    </dgm:pt>
    <dgm:pt modelId="{89291C36-B83E-450F-97F4-55734BD959FF}" type="pres">
      <dgm:prSet presAssocID="{A83F685C-A440-499D-992C-F70D63A31FD8}" presName="connTx" presStyleLbl="sibTrans2D1" presStyleIdx="1" presStyleCnt="2"/>
      <dgm:spPr/>
    </dgm:pt>
    <dgm:pt modelId="{31B86FE5-B02E-4834-877C-860999BAB5A7}" type="pres">
      <dgm:prSet presAssocID="{661964CC-58D2-40A6-AEA4-81A13AF4958C}" presName="composite" presStyleCnt="0"/>
      <dgm:spPr/>
    </dgm:pt>
    <dgm:pt modelId="{49356EE0-AABA-4275-B7E2-DB74E93E02CA}" type="pres">
      <dgm:prSet presAssocID="{661964CC-58D2-40A6-AEA4-81A13AF4958C}" presName="imagSh" presStyleLbl="bgImgPlace1" presStyleIdx="2" presStyleCnt="3" custLinFactNeighborY="-1850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D73A354A-E804-4DC0-BED9-DCF51947D57F}" type="pres">
      <dgm:prSet presAssocID="{661964CC-58D2-40A6-AEA4-81A13AF4958C}" presName="txNode" presStyleLbl="node1" presStyleIdx="2" presStyleCnt="3" custLinFactNeighborX="226" custLinFactNeighborY="191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BA8A6-C2A0-48F7-8FBC-D951A66C4B24}" type="presOf" srcId="{19CBC516-B16E-4AD8-9CA2-419127F02911}" destId="{E68418B9-8F03-414A-ABAC-BFEA4D1D2A90}" srcOrd="0" destOrd="0" presId="urn:microsoft.com/office/officeart/2005/8/layout/hProcess10"/>
    <dgm:cxn modelId="{E7E6EFF8-688C-4FFD-9A19-A046E4BAEC64}" srcId="{3FA5CC82-D460-4AAF-BA5B-7E1B51ECE4EA}" destId="{7A204817-EF88-45F3-B440-D90CB1FE5207}" srcOrd="1" destOrd="0" parTransId="{A6590738-2D59-4557-9BAB-8780637161AD}" sibTransId="{33961711-B7C5-472A-AD02-E6B4F49C130D}"/>
    <dgm:cxn modelId="{50CB7211-8688-4EB1-8ECB-B6106189F14D}" srcId="{3FA5CC82-D460-4AAF-BA5B-7E1B51ECE4EA}" destId="{9B224956-6F8D-4DE4-B6B7-6DB82104119A}" srcOrd="2" destOrd="0" parTransId="{36904E8E-50D2-4C60-9F9B-79CF4AA6EFE7}" sibTransId="{7E284733-B29E-45A4-9414-5F045DEEF173}"/>
    <dgm:cxn modelId="{D230139F-FE4B-47E3-967E-5DADB8454BC4}" srcId="{BE65A250-8A21-4220-BBE1-EDCDAE2D977E}" destId="{1E025504-1166-4692-8C41-1DFBA96C0F04}" srcOrd="1" destOrd="0" parTransId="{D778A86A-40C5-45E2-8BB4-7CBBD4A64378}" sibTransId="{A83F685C-A440-499D-992C-F70D63A31FD8}"/>
    <dgm:cxn modelId="{7EF2863B-7576-4D66-9D7B-6BD906D59213}" srcId="{1E025504-1166-4692-8C41-1DFBA96C0F04}" destId="{6D10544F-02AD-4ECA-946E-F6D49B407C69}" srcOrd="0" destOrd="0" parTransId="{7DE9B408-991E-4787-8F97-3F8A4F157869}" sibTransId="{226D4BFE-066C-48C9-9B22-6DFCB086DE54}"/>
    <dgm:cxn modelId="{B17BB633-8726-47CD-A015-AF1816F27043}" type="presOf" srcId="{6D10544F-02AD-4ECA-946E-F6D49B407C69}" destId="{836BA126-E4A2-49DB-AE9E-B2DD6FEA3BB3}" srcOrd="0" destOrd="1" presId="urn:microsoft.com/office/officeart/2005/8/layout/hProcess10"/>
    <dgm:cxn modelId="{100E35BD-7655-4EC2-A5B3-6EDED990BA75}" type="presOf" srcId="{BE65A250-8A21-4220-BBE1-EDCDAE2D977E}" destId="{F1C7D7D5-DBCE-4848-BFFA-4213A8D10EFD}" srcOrd="0" destOrd="0" presId="urn:microsoft.com/office/officeart/2005/8/layout/hProcess10"/>
    <dgm:cxn modelId="{9860648E-B489-4248-BF4D-96A35D69F127}" type="presOf" srcId="{AD8A9E06-13AC-4076-A2C8-2C5600E34045}" destId="{F4F46B08-DB7F-4BAC-84C4-F09C7F8F7EF5}" srcOrd="0" destOrd="1" presId="urn:microsoft.com/office/officeart/2005/8/layout/hProcess10"/>
    <dgm:cxn modelId="{BB192744-6656-421A-923B-D37E4ED9A1F5}" type="presOf" srcId="{E087EEBE-E38D-4972-9696-B9440A7FDE59}" destId="{F4F46B08-DB7F-4BAC-84C4-F09C7F8F7EF5}" srcOrd="0" destOrd="5" presId="urn:microsoft.com/office/officeart/2005/8/layout/hProcess10"/>
    <dgm:cxn modelId="{DA904472-C85A-43E7-98F0-CDD5EC93A1DB}" srcId="{BE65A250-8A21-4220-BBE1-EDCDAE2D977E}" destId="{661964CC-58D2-40A6-AEA4-81A13AF4958C}" srcOrd="2" destOrd="0" parTransId="{48277769-B40D-46F9-8E8F-FC291B161DB1}" sibTransId="{155DBF0C-74BB-44A6-8B48-7418E832983D}"/>
    <dgm:cxn modelId="{E82219C2-1F3B-43F0-8FF0-93751FFD80F7}" type="presOf" srcId="{A8E6345F-54BA-4504-B3F7-800A82E0EE0C}" destId="{F4F46B08-DB7F-4BAC-84C4-F09C7F8F7EF5}" srcOrd="0" destOrd="4" presId="urn:microsoft.com/office/officeart/2005/8/layout/hProcess10"/>
    <dgm:cxn modelId="{B7FCD5A8-9C13-4367-9F56-B3773D89FEE1}" type="presOf" srcId="{3FA5CC82-D460-4AAF-BA5B-7E1B51ECE4EA}" destId="{F4F46B08-DB7F-4BAC-84C4-F09C7F8F7EF5}" srcOrd="0" destOrd="0" presId="urn:microsoft.com/office/officeart/2005/8/layout/hProcess10"/>
    <dgm:cxn modelId="{2074EABF-2B7F-49B2-B925-2A134817371E}" srcId="{3FA5CC82-D460-4AAF-BA5B-7E1B51ECE4EA}" destId="{E087EEBE-E38D-4972-9696-B9440A7FDE59}" srcOrd="4" destOrd="0" parTransId="{ACE12FAB-7A7D-4E28-974C-4F1AFCFD1BBF}" sibTransId="{18BE6E8F-D344-4C91-81F7-215F7265D934}"/>
    <dgm:cxn modelId="{E4336625-1982-4F39-BFFB-A4BA24985AD0}" type="presOf" srcId="{A83F685C-A440-499D-992C-F70D63A31FD8}" destId="{FCD271BD-0974-497B-8432-BC068BDE23B4}" srcOrd="0" destOrd="0" presId="urn:microsoft.com/office/officeart/2005/8/layout/hProcess10"/>
    <dgm:cxn modelId="{F0A9DB48-78BD-43D5-9930-C9FD1AE1F44F}" type="presOf" srcId="{9B224956-6F8D-4DE4-B6B7-6DB82104119A}" destId="{F4F46B08-DB7F-4BAC-84C4-F09C7F8F7EF5}" srcOrd="0" destOrd="3" presId="urn:microsoft.com/office/officeart/2005/8/layout/hProcess10"/>
    <dgm:cxn modelId="{51226589-D5EA-4F5F-A5F0-D164BAFC8732}" type="presOf" srcId="{19CBC516-B16E-4AD8-9CA2-419127F02911}" destId="{AEACA535-74F1-49AB-B3CD-0CBCCA6EE424}" srcOrd="1" destOrd="0" presId="urn:microsoft.com/office/officeart/2005/8/layout/hProcess10"/>
    <dgm:cxn modelId="{C0F259D5-0150-4004-A845-32EED584BB05}" srcId="{BE65A250-8A21-4220-BBE1-EDCDAE2D977E}" destId="{3FA5CC82-D460-4AAF-BA5B-7E1B51ECE4EA}" srcOrd="0" destOrd="0" parTransId="{17BABA8E-40B2-49F1-9259-707AEABF9382}" sibTransId="{19CBC516-B16E-4AD8-9CA2-419127F02911}"/>
    <dgm:cxn modelId="{D269EE81-4E10-4B04-8047-E2AFC936E32F}" type="presOf" srcId="{99ECACCB-043B-42D4-99E0-99DD538A6893}" destId="{D73A354A-E804-4DC0-BED9-DCF51947D57F}" srcOrd="0" destOrd="1" presId="urn:microsoft.com/office/officeart/2005/8/layout/hProcess10"/>
    <dgm:cxn modelId="{E87E6272-FDBD-447D-805A-394E21F77C61}" srcId="{3FA5CC82-D460-4AAF-BA5B-7E1B51ECE4EA}" destId="{A8E6345F-54BA-4504-B3F7-800A82E0EE0C}" srcOrd="3" destOrd="0" parTransId="{3DF5122C-2495-47B0-9D3A-489EA2C997E1}" sibTransId="{E45DD514-F0DC-4A6C-B647-211BE1859B43}"/>
    <dgm:cxn modelId="{73BD2E9E-4676-40FA-9B20-1D15BECA77D4}" srcId="{3FA5CC82-D460-4AAF-BA5B-7E1B51ECE4EA}" destId="{AD8A9E06-13AC-4076-A2C8-2C5600E34045}" srcOrd="0" destOrd="0" parTransId="{E4404086-3F89-469F-B758-78CB5526A203}" sibTransId="{6A1F7A27-BC36-4594-B156-B07AD8001568}"/>
    <dgm:cxn modelId="{E4A71B51-F435-4E7C-B2DE-AF6837F6CD87}" type="presOf" srcId="{1E025504-1166-4692-8C41-1DFBA96C0F04}" destId="{836BA126-E4A2-49DB-AE9E-B2DD6FEA3BB3}" srcOrd="0" destOrd="0" presId="urn:microsoft.com/office/officeart/2005/8/layout/hProcess10"/>
    <dgm:cxn modelId="{E7930C1A-BE9E-46B6-BFE8-588516417ED7}" type="presOf" srcId="{661964CC-58D2-40A6-AEA4-81A13AF4958C}" destId="{D73A354A-E804-4DC0-BED9-DCF51947D57F}" srcOrd="0" destOrd="0" presId="urn:microsoft.com/office/officeart/2005/8/layout/hProcess10"/>
    <dgm:cxn modelId="{FE5E42BB-19FE-479B-833C-E8CE4EF07937}" srcId="{661964CC-58D2-40A6-AEA4-81A13AF4958C}" destId="{99ECACCB-043B-42D4-99E0-99DD538A6893}" srcOrd="0" destOrd="0" parTransId="{17F23201-A72E-4E28-911F-029C352C076A}" sibTransId="{89FE4C7B-1E14-48EE-B392-6CCD8BC5BCDE}"/>
    <dgm:cxn modelId="{5C062604-6B28-4A87-85AD-9A500BB2FB3A}" type="presOf" srcId="{7A204817-EF88-45F3-B440-D90CB1FE5207}" destId="{F4F46B08-DB7F-4BAC-84C4-F09C7F8F7EF5}" srcOrd="0" destOrd="2" presId="urn:microsoft.com/office/officeart/2005/8/layout/hProcess10"/>
    <dgm:cxn modelId="{D3E7D3EF-27E7-40E7-9BB6-17814A9C25CD}" type="presOf" srcId="{A83F685C-A440-499D-992C-F70D63A31FD8}" destId="{89291C36-B83E-450F-97F4-55734BD959FF}" srcOrd="1" destOrd="0" presId="urn:microsoft.com/office/officeart/2005/8/layout/hProcess10"/>
    <dgm:cxn modelId="{42F1C8AA-40EA-4417-BAEA-98DF1CB059F2}" type="presParOf" srcId="{F1C7D7D5-DBCE-4848-BFFA-4213A8D10EFD}" destId="{8A8B01AE-3D94-497D-AF07-A15F68915C84}" srcOrd="0" destOrd="0" presId="urn:microsoft.com/office/officeart/2005/8/layout/hProcess10"/>
    <dgm:cxn modelId="{4D9B6CA8-54F1-4A49-A08F-D5DC8A2D728B}" type="presParOf" srcId="{8A8B01AE-3D94-497D-AF07-A15F68915C84}" destId="{9DA3FAF9-30CC-4E99-8CA8-73471C15FFB6}" srcOrd="0" destOrd="0" presId="urn:microsoft.com/office/officeart/2005/8/layout/hProcess10"/>
    <dgm:cxn modelId="{4B610F73-1600-42ED-9B91-440AE3AC472C}" type="presParOf" srcId="{8A8B01AE-3D94-497D-AF07-A15F68915C84}" destId="{F4F46B08-DB7F-4BAC-84C4-F09C7F8F7EF5}" srcOrd="1" destOrd="0" presId="urn:microsoft.com/office/officeart/2005/8/layout/hProcess10"/>
    <dgm:cxn modelId="{194F9119-4004-46AB-A844-EB1A3444B098}" type="presParOf" srcId="{F1C7D7D5-DBCE-4848-BFFA-4213A8D10EFD}" destId="{E68418B9-8F03-414A-ABAC-BFEA4D1D2A90}" srcOrd="1" destOrd="0" presId="urn:microsoft.com/office/officeart/2005/8/layout/hProcess10"/>
    <dgm:cxn modelId="{53D02A8F-9984-4A87-AF7D-B2245716C659}" type="presParOf" srcId="{E68418B9-8F03-414A-ABAC-BFEA4D1D2A90}" destId="{AEACA535-74F1-49AB-B3CD-0CBCCA6EE424}" srcOrd="0" destOrd="0" presId="urn:microsoft.com/office/officeart/2005/8/layout/hProcess10"/>
    <dgm:cxn modelId="{0C620D0D-9874-475B-BEC3-641FCA50323B}" type="presParOf" srcId="{F1C7D7D5-DBCE-4848-BFFA-4213A8D10EFD}" destId="{667C304E-3E08-42AB-AFAD-04C136482B0D}" srcOrd="2" destOrd="0" presId="urn:microsoft.com/office/officeart/2005/8/layout/hProcess10"/>
    <dgm:cxn modelId="{9BC33D4C-18C5-46D4-9872-A96FDB76238F}" type="presParOf" srcId="{667C304E-3E08-42AB-AFAD-04C136482B0D}" destId="{78BF6A45-2ABC-42D5-B389-CB1FD4D052D7}" srcOrd="0" destOrd="0" presId="urn:microsoft.com/office/officeart/2005/8/layout/hProcess10"/>
    <dgm:cxn modelId="{BF5AFA5D-3AE9-4DBB-B1FB-E3DAD818A1B7}" type="presParOf" srcId="{667C304E-3E08-42AB-AFAD-04C136482B0D}" destId="{836BA126-E4A2-49DB-AE9E-B2DD6FEA3BB3}" srcOrd="1" destOrd="0" presId="urn:microsoft.com/office/officeart/2005/8/layout/hProcess10"/>
    <dgm:cxn modelId="{95E6A603-87F2-4CE0-8A10-917863459217}" type="presParOf" srcId="{F1C7D7D5-DBCE-4848-BFFA-4213A8D10EFD}" destId="{FCD271BD-0974-497B-8432-BC068BDE23B4}" srcOrd="3" destOrd="0" presId="urn:microsoft.com/office/officeart/2005/8/layout/hProcess10"/>
    <dgm:cxn modelId="{9F93088E-89B1-4ABE-8C5B-4835CC08429D}" type="presParOf" srcId="{FCD271BD-0974-497B-8432-BC068BDE23B4}" destId="{89291C36-B83E-450F-97F4-55734BD959FF}" srcOrd="0" destOrd="0" presId="urn:microsoft.com/office/officeart/2005/8/layout/hProcess10"/>
    <dgm:cxn modelId="{9B4836F1-7E0B-4BCE-AF2D-EAD71021337D}" type="presParOf" srcId="{F1C7D7D5-DBCE-4848-BFFA-4213A8D10EFD}" destId="{31B86FE5-B02E-4834-877C-860999BAB5A7}" srcOrd="4" destOrd="0" presId="urn:microsoft.com/office/officeart/2005/8/layout/hProcess10"/>
    <dgm:cxn modelId="{3474CA47-A344-4AF6-8BD2-A28D4A2DDB99}" type="presParOf" srcId="{31B86FE5-B02E-4834-877C-860999BAB5A7}" destId="{49356EE0-AABA-4275-B7E2-DB74E93E02CA}" srcOrd="0" destOrd="0" presId="urn:microsoft.com/office/officeart/2005/8/layout/hProcess10"/>
    <dgm:cxn modelId="{53E164BB-10A5-4E1D-901F-7BB9A6E4E403}" type="presParOf" srcId="{31B86FE5-B02E-4834-877C-860999BAB5A7}" destId="{D73A354A-E804-4DC0-BED9-DCF51947D57F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3FAF9-30CC-4E99-8CA8-73471C15FFB6}">
      <dsp:nvSpPr>
        <dsp:cNvPr id="0" name=""/>
        <dsp:cNvSpPr/>
      </dsp:nvSpPr>
      <dsp:spPr>
        <a:xfrm>
          <a:off x="312" y="33048"/>
          <a:ext cx="2356848" cy="235684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46B08-DB7F-4BAC-84C4-F09C7F8F7EF5}">
      <dsp:nvSpPr>
        <dsp:cNvPr id="0" name=""/>
        <dsp:cNvSpPr/>
      </dsp:nvSpPr>
      <dsp:spPr>
        <a:xfrm>
          <a:off x="332394" y="2380568"/>
          <a:ext cx="2356848" cy="2356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Detection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Edge detection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Dilation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Fill hole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Erosion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Get the region</a:t>
          </a:r>
          <a:endParaRPr lang="en-US" sz="1900" kern="1200" dirty="0"/>
        </a:p>
      </dsp:txBody>
      <dsp:txXfrm>
        <a:off x="401424" y="2449598"/>
        <a:ext cx="2218788" cy="2218788"/>
      </dsp:txXfrm>
    </dsp:sp>
    <dsp:sp modelId="{E68418B9-8F03-414A-ABAC-BFEA4D1D2A90}">
      <dsp:nvSpPr>
        <dsp:cNvPr id="0" name=""/>
        <dsp:cNvSpPr/>
      </dsp:nvSpPr>
      <dsp:spPr>
        <a:xfrm>
          <a:off x="2812783" y="928313"/>
          <a:ext cx="455622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812783" y="1041576"/>
        <a:ext cx="318935" cy="339791"/>
      </dsp:txXfrm>
    </dsp:sp>
    <dsp:sp modelId="{78BF6A45-2ABC-42D5-B389-CB1FD4D052D7}">
      <dsp:nvSpPr>
        <dsp:cNvPr id="0" name=""/>
        <dsp:cNvSpPr/>
      </dsp:nvSpPr>
      <dsp:spPr>
        <a:xfrm>
          <a:off x="3658939" y="33048"/>
          <a:ext cx="2356848" cy="235684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BA126-E4A2-49DB-AE9E-B2DD6FEA3BB3}">
      <dsp:nvSpPr>
        <dsp:cNvPr id="0" name=""/>
        <dsp:cNvSpPr/>
      </dsp:nvSpPr>
      <dsp:spPr>
        <a:xfrm>
          <a:off x="4436512" y="2380568"/>
          <a:ext cx="2356848" cy="2356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Try hard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Repeat the detection step</a:t>
          </a:r>
          <a:endParaRPr lang="en-US" sz="1900" kern="1200" dirty="0"/>
        </a:p>
      </dsp:txBody>
      <dsp:txXfrm>
        <a:off x="4505542" y="2449598"/>
        <a:ext cx="2218788" cy="2218788"/>
      </dsp:txXfrm>
    </dsp:sp>
    <dsp:sp modelId="{FCD271BD-0974-497B-8432-BC068BDE23B4}">
      <dsp:nvSpPr>
        <dsp:cNvPr id="0" name=""/>
        <dsp:cNvSpPr/>
      </dsp:nvSpPr>
      <dsp:spPr>
        <a:xfrm rot="13238">
          <a:off x="6469766" y="935473"/>
          <a:ext cx="453984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6469767" y="1048474"/>
        <a:ext cx="317789" cy="339791"/>
      </dsp:txXfrm>
    </dsp:sp>
    <dsp:sp modelId="{49356EE0-AABA-4275-B7E2-DB74E93E02CA}">
      <dsp:nvSpPr>
        <dsp:cNvPr id="0" name=""/>
        <dsp:cNvSpPr/>
      </dsp:nvSpPr>
      <dsp:spPr>
        <a:xfrm>
          <a:off x="7312876" y="47118"/>
          <a:ext cx="2356848" cy="235684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A354A-E804-4DC0-BED9-DCF51947D57F}">
      <dsp:nvSpPr>
        <dsp:cNvPr id="0" name=""/>
        <dsp:cNvSpPr/>
      </dsp:nvSpPr>
      <dsp:spPr>
        <a:xfrm>
          <a:off x="7701551" y="2347496"/>
          <a:ext cx="2356848" cy="2356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Recognize character and number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Using Correlation coefficient</a:t>
          </a:r>
          <a:endParaRPr lang="en-US" sz="1900" kern="1200" dirty="0"/>
        </a:p>
      </dsp:txBody>
      <dsp:txXfrm>
        <a:off x="7770581" y="2416526"/>
        <a:ext cx="2218788" cy="2218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64A-7807-4642-A539-526C6AA6DC8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A3B-AFDD-4075-9BBA-8A87D25A50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06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64A-7807-4642-A539-526C6AA6DC8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A3B-AFDD-4075-9BBA-8A87D25A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8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64A-7807-4642-A539-526C6AA6DC8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A3B-AFDD-4075-9BBA-8A87D25A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4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64A-7807-4642-A539-526C6AA6DC8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A3B-AFDD-4075-9BBA-8A87D25A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64A-7807-4642-A539-526C6AA6DC8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A3B-AFDD-4075-9BBA-8A87D25A50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64A-7807-4642-A539-526C6AA6DC8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A3B-AFDD-4075-9BBA-8A87D25A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64A-7807-4642-A539-526C6AA6DC8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A3B-AFDD-4075-9BBA-8A87D25A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5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64A-7807-4642-A539-526C6AA6DC8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A3B-AFDD-4075-9BBA-8A87D25A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9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64A-7807-4642-A539-526C6AA6DC8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A3B-AFDD-4075-9BBA-8A87D25A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6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D9564A-7807-4642-A539-526C6AA6DC8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B7DA3B-AFDD-4075-9BBA-8A87D25A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64A-7807-4642-A539-526C6AA6DC8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A3B-AFDD-4075-9BBA-8A87D25A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5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D9564A-7807-4642-A539-526C6AA6DC8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B7DA3B-AFDD-4075-9BBA-8A87D25A50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59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plate number detection </a:t>
            </a:r>
            <a:r>
              <a:rPr lang="en-US" smtClean="0"/>
              <a:t>and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Chung</a:t>
            </a:r>
          </a:p>
          <a:p>
            <a:r>
              <a:rPr lang="en-US" dirty="0" err="1" smtClean="0"/>
              <a:t>Đặng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4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to resolve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4"/>
            <a:ext cx="5363633" cy="4022725"/>
          </a:xfrm>
        </p:spPr>
      </p:pic>
      <p:sp>
        <p:nvSpPr>
          <p:cNvPr id="7" name="TextBox 6"/>
          <p:cNvSpPr txBox="1"/>
          <p:nvPr/>
        </p:nvSpPr>
        <p:spPr>
          <a:xfrm>
            <a:off x="8878814" y="4734931"/>
            <a:ext cx="1995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51A13883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76466" y="5104263"/>
            <a:ext cx="40533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9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231260"/>
              </p:ext>
            </p:extLst>
          </p:nvPr>
        </p:nvGraphicFramePr>
        <p:xfrm>
          <a:off x="1096963" y="1846263"/>
          <a:ext cx="10058400" cy="4737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64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detection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phase we need to determine which region in the image include the number plate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95" y="2278965"/>
            <a:ext cx="6002783" cy="40158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40615" y="3516923"/>
            <a:ext cx="366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largest region </a:t>
            </a:r>
            <a:r>
              <a:rPr lang="en-US" dirty="0" smtClean="0">
                <a:sym typeface="Wingdings" panose="05000000000000000000" pitchFamily="2" charset="2"/>
              </a:rPr>
              <a:t> How to get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4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edge with </a:t>
            </a:r>
            <a:r>
              <a:rPr lang="en-US" dirty="0" err="1" smtClean="0"/>
              <a:t>sobel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0" y="1737360"/>
            <a:ext cx="5064580" cy="35853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480" y="1741992"/>
            <a:ext cx="7807520" cy="51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Dilation &amp; Fill &amp; Erosion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9882" y="1737359"/>
            <a:ext cx="5321558" cy="4192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36" y="1737360"/>
            <a:ext cx="5329159" cy="41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638" y="1973873"/>
            <a:ext cx="2581275" cy="3486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913" y="1737360"/>
            <a:ext cx="8677275" cy="4695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366" y="5786854"/>
            <a:ext cx="2849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/>
              <a:t>Using Correlation coefficient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378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83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Car plate number detection and recognition</vt:lpstr>
      <vt:lpstr>Problem to resolve</vt:lpstr>
      <vt:lpstr>Work flow</vt:lpstr>
      <vt:lpstr>The detection phase</vt:lpstr>
      <vt:lpstr>Get edge with sobel</vt:lpstr>
      <vt:lpstr>Dilation &amp; Fill &amp; Erosion</vt:lpstr>
      <vt:lpstr>Recognition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plate number detection and recognition</dc:title>
  <dc:creator>it</dc:creator>
  <cp:lastModifiedBy>it</cp:lastModifiedBy>
  <cp:revision>26</cp:revision>
  <dcterms:created xsi:type="dcterms:W3CDTF">2019-03-09T02:30:56Z</dcterms:created>
  <dcterms:modified xsi:type="dcterms:W3CDTF">2019-03-09T03:59:48Z</dcterms:modified>
</cp:coreProperties>
</file>