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07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936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49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1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2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5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7A34-D977-4102-9919-47418B6692B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2DB91E-8403-4D09-A8A2-CC794E6DA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324" y="1632857"/>
            <a:ext cx="8899676" cy="1122576"/>
          </a:xfrm>
        </p:spPr>
        <p:txBody>
          <a:bodyPr/>
          <a:lstStyle/>
          <a:p>
            <a:pPr algn="l"/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– INF205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6257" y="4050833"/>
            <a:ext cx="329774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Chung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6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130391" cy="74152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Nội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dung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endParaRPr lang="en-US" dirty="0" smtClean="0"/>
          </a:p>
          <a:p>
            <a:r>
              <a:rPr lang="en-US" dirty="0" smtClean="0"/>
              <a:t>II.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endParaRPr lang="en-US" dirty="0" smtClean="0"/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2.Xây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3.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3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3878"/>
            <a:ext cx="8596668" cy="79794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Yêu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cầu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678"/>
            <a:ext cx="8596668" cy="3880773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Database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vertabelo</a:t>
            </a:r>
            <a:r>
              <a:rPr lang="en-US" dirty="0" smtClean="0"/>
              <a:t> , </a:t>
            </a:r>
            <a:r>
              <a:rPr lang="en-US" dirty="0" err="1" smtClean="0"/>
              <a:t>gồm</a:t>
            </a:r>
            <a:r>
              <a:rPr lang="en-US" dirty="0" smtClean="0"/>
              <a:t> 5 </a:t>
            </a:r>
            <a:r>
              <a:rPr lang="en-US" dirty="0" err="1" smtClean="0"/>
              <a:t>bảng</a:t>
            </a:r>
            <a:endParaRPr lang="en-US" dirty="0" smtClean="0"/>
          </a:p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,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,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,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, </a:t>
            </a:r>
            <a:r>
              <a:rPr lang="en-US" dirty="0" err="1" smtClean="0"/>
              <a:t>bảng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58273"/>
            <a:ext cx="6286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505102" cy="65964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II 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pháp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789"/>
            <a:ext cx="8596668" cy="586853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vertabelo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database online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5024" y="2072212"/>
            <a:ext cx="8967716" cy="47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04967"/>
            <a:ext cx="8596668" cy="5536395"/>
          </a:xfrm>
        </p:spPr>
        <p:txBody>
          <a:bodyPr/>
          <a:lstStyle/>
          <a:p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online </a:t>
            </a:r>
            <a:r>
              <a:rPr lang="en-US" dirty="0" err="1" smtClean="0"/>
              <a:t>vì</a:t>
            </a:r>
            <a:r>
              <a:rPr lang="en-US" dirty="0" smtClean="0"/>
              <a:t> 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bạc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(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 )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2699992"/>
            <a:ext cx="8739621" cy="41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2871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dựng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ứng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Web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nối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Database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128"/>
            <a:ext cx="8596668" cy="395785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VB.NET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4" y="1883391"/>
            <a:ext cx="8948169" cy="4974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72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6728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53" y="1067700"/>
            <a:ext cx="5943600" cy="579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7700"/>
            <a:ext cx="5868537" cy="579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659" y="30025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78471"/>
            <a:ext cx="9785445" cy="567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79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62836"/>
          </a:xfrm>
        </p:spPr>
      </p:pic>
    </p:spTree>
    <p:extLst>
      <p:ext uri="{BB962C8B-B14F-4D97-AF65-F5344CB8AC3E}">
        <p14:creationId xmlns:p14="http://schemas.microsoft.com/office/powerpoint/2010/main" val="1587914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178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Điện Toán Đám Mây – INF205</vt:lpstr>
      <vt:lpstr>Nội dung </vt:lpstr>
      <vt:lpstr>I. Yêu cầu</vt:lpstr>
      <vt:lpstr>II . Giải pháp cho công ty</vt:lpstr>
      <vt:lpstr>PowerPoint Presentation</vt:lpstr>
      <vt:lpstr>2. Xây dựng ứng dụng Web kết nối với Database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môn INF205</dc:title>
  <dc:creator>Huy Vu</dc:creator>
  <cp:lastModifiedBy>Tommy_Phan</cp:lastModifiedBy>
  <cp:revision>9</cp:revision>
  <dcterms:created xsi:type="dcterms:W3CDTF">2016-07-01T13:58:08Z</dcterms:created>
  <dcterms:modified xsi:type="dcterms:W3CDTF">2016-07-03T16:36:23Z</dcterms:modified>
</cp:coreProperties>
</file>