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sldIdLst>
    <p:sldId id="256" r:id="rId3"/>
    <p:sldId id="283" r:id="rId4"/>
    <p:sldId id="284" r:id="rId5"/>
    <p:sldId id="299" r:id="rId6"/>
    <p:sldId id="311" r:id="rId7"/>
    <p:sldId id="297" r:id="rId8"/>
    <p:sldId id="286" r:id="rId9"/>
    <p:sldId id="300" r:id="rId10"/>
    <p:sldId id="301" r:id="rId11"/>
    <p:sldId id="303" r:id="rId12"/>
    <p:sldId id="302" r:id="rId13"/>
    <p:sldId id="312" r:id="rId14"/>
    <p:sldId id="313" r:id="rId15"/>
    <p:sldId id="314" r:id="rId16"/>
    <p:sldId id="315" r:id="rId17"/>
    <p:sldId id="316" r:id="rId18"/>
    <p:sldId id="317" r:id="rId19"/>
    <p:sldId id="310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3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7026"/>
  </p:normalViewPr>
  <p:slideViewPr>
    <p:cSldViewPr snapToGrid="0">
      <p:cViewPr varScale="1">
        <p:scale>
          <a:sx n="122" d="100"/>
          <a:sy n="122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20683-1945-4082-835C-C63B7CA039E8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98B99-17FA-481F-B31B-D5425D2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98B99-17FA-481F-B31B-D5425D2FEB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9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4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9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7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86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3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04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2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1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0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1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FEEE-4075-46F5-B172-A846ABB0B19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D7DB-039D-4935-B2E7-587ECAA4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9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FEEE-4075-46F5-B172-A846ABB0B1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D7DB-039D-4935-B2E7-587ECAA413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mocha.com.v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3c.mobifone.v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2"/>
            <a:ext cx="12192000" cy="1794747"/>
          </a:xfrm>
          <a:prstGeom prst="rect">
            <a:avLst/>
          </a:prstGeom>
          <a:solidFill>
            <a:srgbClr val="F02634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279936"/>
            <a:ext cx="1219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Stringee</a:t>
            </a:r>
            <a:endParaRPr lang="en-US" sz="3500" dirty="0" smtClean="0">
              <a:solidFill>
                <a:schemeClr val="tx1">
                  <a:lumMod val="85000"/>
                  <a:lumOff val="1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Communication platform for Voice, Video</a:t>
            </a:r>
            <a:r>
              <a:rPr lang="en-US" sz="350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Messaging</a:t>
            </a:r>
            <a:endParaRPr lang="vi-VN" sz="3500" dirty="0">
              <a:solidFill>
                <a:schemeClr val="tx1">
                  <a:lumMod val="85000"/>
                  <a:lumOff val="1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1" y="745704"/>
            <a:ext cx="3619500" cy="22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24891" y="1706149"/>
            <a:ext cx="4798143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Online doctor consultation</a:t>
            </a: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Customers: VOV (https://vovbacsi24.com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/)...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02693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Healthcare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0449" y="1341556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#3 USE CASES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89" y="1706149"/>
            <a:ext cx="3951563" cy="26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24891" y="1706149"/>
            <a:ext cx="4798143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Create online classes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02693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Online education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0449" y="1341556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#3 USE CASES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3" y="1706145"/>
            <a:ext cx="3932329" cy="18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02693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Main flows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0449" y="1341556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#4 Technique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02691" y="1588170"/>
            <a:ext cx="4539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Make call from client: app-to-app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Make call from client: app-to-phone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Inbound call: phone-to-app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Video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3038" y="285245"/>
            <a:ext cx="11596740" cy="77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44546A">
                    <a:lumMod val="50000"/>
                  </a:srgbClr>
                </a:solidFill>
              </a:rPr>
              <a:t>Make call from client: app-to-app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" y="878950"/>
            <a:ext cx="12090400" cy="53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3038" y="285245"/>
            <a:ext cx="11596740" cy="77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44546A">
                    <a:lumMod val="50000"/>
                  </a:srgbClr>
                </a:solidFill>
              </a:rPr>
              <a:t>Make call from client: app-to-phone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" y="1226651"/>
            <a:ext cx="12067823" cy="4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3038" y="285245"/>
            <a:ext cx="11596740" cy="77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44546A">
                    <a:lumMod val="50000"/>
                  </a:srgbClr>
                </a:solidFill>
              </a:rPr>
              <a:t>Inbound </a:t>
            </a:r>
            <a:r>
              <a:rPr lang="en-US" sz="2400" b="1" dirty="0" smtClean="0">
                <a:solidFill>
                  <a:srgbClr val="44546A">
                    <a:lumMod val="50000"/>
                  </a:srgbClr>
                </a:solidFill>
              </a:rPr>
              <a:t>call: phone-to-app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" y="1006054"/>
            <a:ext cx="12090400" cy="48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13038" y="22776"/>
            <a:ext cx="11596740" cy="77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44546A">
                    <a:lumMod val="50000"/>
                  </a:srgbClr>
                </a:solidFill>
              </a:rPr>
              <a:t>Video conference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44" y="453984"/>
            <a:ext cx="10589784" cy="64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02693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Capacity &amp; </a:t>
            </a: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Perfomance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0449" y="1341556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#4 Technique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02691" y="1588170"/>
            <a:ext cx="45399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Dell R220 (Intel(R) Xeon(R) CPU E3-1220 v3 @ 3.10GHz - 4 cores)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30MB </a:t>
            </a:r>
            <a:r>
              <a:rPr lang="en-US" sz="1600" dirty="0"/>
              <a:t>/ call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Opus &lt;-&gt; G711 (transcoding): </a:t>
            </a:r>
            <a:r>
              <a:rPr lang="en-US" sz="1600" b="1" dirty="0"/>
              <a:t>120 concurrent calls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Opus &lt;-&gt; Opus: </a:t>
            </a:r>
            <a:r>
              <a:rPr lang="en-US" sz="1600" b="1" dirty="0"/>
              <a:t>1500 concurrent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5353" y="369264"/>
            <a:ext cx="2566315" cy="809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#5: Customers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915" y="1001836"/>
            <a:ext cx="2108071" cy="631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66" y="934602"/>
            <a:ext cx="1216927" cy="751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27" y="934598"/>
            <a:ext cx="3177117" cy="725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38" y="2632899"/>
            <a:ext cx="749875" cy="749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95" y="2609104"/>
            <a:ext cx="1054100" cy="673100"/>
          </a:xfrm>
          <a:prstGeom prst="rect">
            <a:avLst/>
          </a:prstGeom>
        </p:spPr>
      </p:pic>
      <p:pic>
        <p:nvPicPr>
          <p:cNvPr id="1026" name="Picture 2" descr="C:\Users\DELL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27" y="4281490"/>
            <a:ext cx="1775868" cy="9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LL\Desktop\pictures_library_6577_20171002105246_729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66" y="4202932"/>
            <a:ext cx="842063" cy="84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ELL\Desktop\luxsta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76" y="4157736"/>
            <a:ext cx="1864896" cy="9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ELL\Desktop\resize-im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19" y="3833814"/>
            <a:ext cx="142875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84" y="2632899"/>
            <a:ext cx="2064855" cy="7317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948" y="2609104"/>
            <a:ext cx="2427960" cy="81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5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82325" y="2952024"/>
            <a:ext cx="11590867" cy="82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Many thanks for your attention</a:t>
            </a:r>
            <a:endParaRPr lang="en-US" sz="3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#7 </a:t>
            </a:r>
            <a:r>
              <a:rPr lang="vi-VN" sz="2200" b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Năng lực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#1 </a:t>
            </a:r>
            <a:r>
              <a:rPr lang="vi-VN" sz="2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Stringee 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58336" y="1363136"/>
            <a:ext cx="5643645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b="1" dirty="0" err="1">
                <a:latin typeface="Helvetica" charset="0"/>
                <a:ea typeface="Helvetica" charset="0"/>
                <a:cs typeface="Helvetica" charset="0"/>
              </a:rPr>
              <a:t>Stringee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is a communication platform which provides APIs that help developers, businesses build Voice, Video, Messaging into their apps (Web apps and mobile apps).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b="1" dirty="0" err="1">
                <a:latin typeface="Helvetica" charset="0"/>
                <a:ea typeface="Helvetica" charset="0"/>
                <a:cs typeface="Helvetica" charset="0"/>
              </a:rPr>
              <a:t>Stringee</a:t>
            </a:r>
            <a:r>
              <a:rPr lang="en-US" sz="1800" b="1" dirty="0">
                <a:latin typeface="Helvetica" charset="0"/>
                <a:ea typeface="Helvetica" charset="0"/>
                <a:cs typeface="Helvetica" charset="0"/>
              </a:rPr>
              <a:t> Call API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enables apps to make phone calls:</a:t>
            </a: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app-to-app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(voice/video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app-to-phone</a:t>
            </a: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phone-to-app</a:t>
            </a: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phone-to-phone (via masked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phone number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Automate voice alerts</a:t>
            </a: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IVR</a:t>
            </a: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...</a:t>
            </a:r>
          </a:p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458337" y="804333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Overview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566093" y="1363133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98" y="872064"/>
            <a:ext cx="2842065" cy="55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#1 </a:t>
            </a:r>
            <a:r>
              <a:rPr lang="vi-VN" sz="2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Stringee 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58336" y="1363136"/>
            <a:ext cx="5643645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b="1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Stringee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Video Conference API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enables apps to make a video conference, online meetings, online classes…</a:t>
            </a:r>
          </a:p>
          <a:p>
            <a:pPr>
              <a:buSzPct val="79000"/>
              <a:buFont typeface="Wingdings" charset="2"/>
              <a:buChar char="ü"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Supports recording.</a:t>
            </a:r>
          </a:p>
          <a:p>
            <a:pPr>
              <a:buSzPct val="79000"/>
              <a:buFont typeface="Wingdings" charset="2"/>
              <a:buChar char="ü"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Supports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iOS, Android, Web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REST API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for backend server.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002693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Overview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0449" y="1341556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52" y="1823375"/>
            <a:ext cx="3114971" cy="27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#1 </a:t>
            </a:r>
            <a:r>
              <a:rPr lang="vi-VN" sz="2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Stringee 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58336" y="1363136"/>
            <a:ext cx="5643645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b="1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Stringee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SMS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API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enables apps to programmatically send/receive SMS:</a:t>
            </a:r>
          </a:p>
          <a:p>
            <a:pPr lvl="1">
              <a:buSzPct val="79000"/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Verification SMS</a:t>
            </a:r>
          </a:p>
          <a:p>
            <a:pPr lvl="1">
              <a:buSzPct val="79000"/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SMS marketing, SMS Brand Name</a:t>
            </a:r>
          </a:p>
          <a:p>
            <a:pPr lvl="1">
              <a:buSzPct val="79000"/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458337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Overview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647735" y="1373194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24" y="828776"/>
            <a:ext cx="4146152" cy="46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#1 </a:t>
            </a:r>
            <a:r>
              <a:rPr lang="vi-VN" sz="2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Stringee 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98" y="872064"/>
            <a:ext cx="2842065" cy="5594614"/>
          </a:xfrm>
          <a:prstGeom prst="rect">
            <a:avLst/>
          </a:prstGeom>
        </p:spPr>
      </p:pic>
      <p:pic>
        <p:nvPicPr>
          <p:cNvPr id="1026" name="Picture 2" descr="C:\Users\DELL\Desktop\ss-livech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79" y="1600441"/>
            <a:ext cx="2457703" cy="416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458337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Overview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47735" y="1373194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458336" y="1363136"/>
            <a:ext cx="5643645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b="1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Stringee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Chat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API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enables apps to send/receive in-app messages</a:t>
            </a:r>
          </a:p>
          <a:p>
            <a:pPr lvl="1">
              <a:buSzPct val="79000"/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Send/receive text, image, location, file, contact...</a:t>
            </a:r>
          </a:p>
          <a:p>
            <a:pPr lvl="1">
              <a:buSzPct val="79000"/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Chat bot</a:t>
            </a:r>
          </a:p>
          <a:p>
            <a:pPr lvl="1">
              <a:buSzPct val="79000"/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02693" y="782756"/>
            <a:ext cx="8884511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Stringee</a:t>
            </a: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profile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0449" y="1341556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#2 Profile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6614809" y="1341559"/>
            <a:ext cx="5272392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Stringee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has many big customers in Vietnam such as: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Viettel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VOV,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Mobifone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MISA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Mediamart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PVI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Blacasa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VayMuon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,...</a:t>
            </a:r>
          </a:p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Stringee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has (per day):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>
              <a:buSzPct val="79000"/>
              <a:buFont typeface="Wingdings" charset="2"/>
              <a:buChar char="ü"/>
            </a:pPr>
            <a:endParaRPr lang="en-US" sz="14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More than 1 million call minutes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More than 700 thousands calls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More than 800 thousands active users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>
              <a:buSzPct val="79000"/>
              <a:buFont typeface="Courier New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More than 2000 concurrent calls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84" y="2435086"/>
            <a:ext cx="3612181" cy="19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89061" y="1654848"/>
            <a:ext cx="4798143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Messaging apps, dating apps…</a:t>
            </a: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Customers: Mocha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Viettel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https://mocha.com.vn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), …</a:t>
            </a:r>
          </a:p>
          <a:p>
            <a:pPr marL="0" indent="0">
              <a:buSzPct val="79000"/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02693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Media &amp; Entertainment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0449" y="1341556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#3 USE CASES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1" y="1654844"/>
            <a:ext cx="3802868" cy="21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89061" y="1592182"/>
            <a:ext cx="4798143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Cusomer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support via video call, Contact center…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Customers: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Mobifone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clound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contact center 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https://3c.mobifone.vn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), Misa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support app (http://www.misa.com.vn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/)...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02693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Customer service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0449" y="1341556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#3 USE CASES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82" y="1592182"/>
            <a:ext cx="3999689" cy="22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817339" cy="6858000"/>
          </a:xfrm>
          <a:prstGeom prst="rect">
            <a:avLst/>
          </a:prstGeom>
          <a:solidFill>
            <a:srgbClr val="F02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89061" y="1663088"/>
            <a:ext cx="4798143" cy="533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Video appraisal</a:t>
            </a:r>
          </a:p>
          <a:p>
            <a:pPr>
              <a:buSzPct val="79000"/>
              <a:buFont typeface="Wingdings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Customers: PVI,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Viettinbank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02693" y="782756"/>
            <a:ext cx="4240857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Insurance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10449" y="1341556"/>
            <a:ext cx="583653" cy="0"/>
          </a:xfrm>
          <a:prstGeom prst="line">
            <a:avLst/>
          </a:prstGeom>
          <a:ln w="19050">
            <a:solidFill>
              <a:srgbClr val="F02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85353" y="369264"/>
            <a:ext cx="2566315" cy="43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#3 USE CASES</a:t>
            </a:r>
            <a:endParaRPr lang="en-US" sz="2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6335" y="872064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1" y="1663088"/>
            <a:ext cx="3996196" cy="29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3055</TotalTime>
  <Words>416</Words>
  <Application>Microsoft Office PowerPoint</Application>
  <PresentationFormat>Widescreen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Ho</dc:creator>
  <cp:lastModifiedBy>Quynh Mai</cp:lastModifiedBy>
  <cp:revision>436</cp:revision>
  <dcterms:created xsi:type="dcterms:W3CDTF">2015-09-03T16:47:49Z</dcterms:created>
  <dcterms:modified xsi:type="dcterms:W3CDTF">2018-08-30T07:29:44Z</dcterms:modified>
</cp:coreProperties>
</file>