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D52D-15F4-4564-AA9B-8A4CCF74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76FE-93CA-4886-99B0-307D1A60A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FBBA-EE10-4A2F-8359-848A3852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2D4A-231A-42EF-85AE-15CA0645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FBD2F-511E-4849-AB60-D6A45710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CD2E-0EBD-40F9-A857-83F7B70A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D36E0-1C3E-409B-AFF2-1B2E943D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B57B-60F7-4664-A83E-08AAEF7D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8E9B-94D9-41DC-B9A8-ED08E71E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978F-838B-4916-A08B-741B35E9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0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FAEFD-5015-4809-94A5-9EED17D5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BAA7-86D0-41DD-9842-208EEE51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9C73-E2BA-4874-A6A0-932FF0DF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0F65-6441-458D-B62D-400547F9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8185-BB58-46C8-B218-A17380D1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7E96-3090-43D4-BCE9-BD1B4692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89CE-D2EC-4BB0-B940-2FA66DC6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F881-055C-4C5B-A3F0-844ACD31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5B4D-5361-48C4-A688-9E13E395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95AB-74F8-4CFD-BBBB-DAAE3023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9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78BD-DDAB-4333-A1E5-D4AB13C3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0DD3-D27B-4B57-988D-53DFEFE0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5EB4-8F33-4CC2-A7B3-C95B1A68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1FD9-31C1-46F6-B68D-DBB5497B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73C3-FA9B-4F99-A0F9-6095B38A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2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9D15-C9BE-4BC7-91DA-B35C3ED1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07B2-B705-469E-9D62-38EE60069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465B8-19F7-4FC5-84DF-FD7AA9E26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2C8CF-5656-4CB0-B894-7BA3897C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D248B-ED7C-4962-AA33-F4A24F00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CAF8-83DD-4D69-9A8C-9C1F5A8B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8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2FA-3638-4B0F-8F97-670A57BB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092D6-C5AF-4F0A-8BB3-9EA08971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472B-5F1E-4F4D-B06B-99286C08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40715-116E-4D0A-894B-20B303790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6C823-5B26-4A01-96D6-5FDDAE92A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8C7B3-CA9D-4F66-9333-4BEC8046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3D850-6DBA-47D1-851E-C617FF83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6F330-85F8-4A52-B852-C50AAAF4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3FC6-8AFE-4EFC-BA0D-65E9F876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FD444-454D-4EFC-A7A0-BEC57692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18D00-46AB-4F2D-85A8-15EC910C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97F6B-D861-42AB-9461-5C62CCEE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76768-3E81-4C80-868B-2335F470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D9C71-5A77-46B5-B87F-05B837C7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DA842-BC6E-4E5C-B413-618DC102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45D1-D9C5-4247-BC8E-37454734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CE12-D7E1-423B-87B9-9AEF7504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8F1CA-3C7A-4FA0-A9D4-A2D1C90C3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5A10B-69C1-4F7C-84E0-1E2FF926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21C75-6272-4385-8558-4479F224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33993-0ACD-41CC-929B-BD5A3F2B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5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E6A3-DD89-4E4D-8C87-1E5DE395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DB5A4-49DC-451D-9FAC-45FF6DFC1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E4897-7CB7-45D3-9789-E01B4D9BA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9A03-F61B-4FBB-B27E-E2701746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B9A2A-1434-4E4F-B29C-B00CB5C8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12A2-3469-432E-AA59-2546D355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B58DF-E132-482C-B25A-5A19C17E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6947-8D61-4A87-9B0D-F49731AE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B53F-CC56-473B-B55D-3F1AC4051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9847-8FDF-4521-A9EB-5BBD22D838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1349-3BE3-4ABD-BF78-96FDF8536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4587-89A7-4A59-B321-F567F9D9C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6DB6-10A1-4D4C-8A5E-CD6DB573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646C-A970-4F1F-9789-8CBC62DF8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Qb2_User_App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56BC-2C9F-4D83-AA39-66D1D486E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V1.2</a:t>
            </a:r>
          </a:p>
        </p:txBody>
      </p:sp>
    </p:spTree>
    <p:extLst>
      <p:ext uri="{BB962C8B-B14F-4D97-AF65-F5344CB8AC3E}">
        <p14:creationId xmlns:p14="http://schemas.microsoft.com/office/powerpoint/2010/main" val="361929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88CFA7-4DFA-4C02-A89E-B8D2CB241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48581" cy="3683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49F74-A4FA-46DB-9B85-EFF561DD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3F8B77-B82A-4199-91B5-7ABC00EE924F}"/>
              </a:ext>
            </a:extLst>
          </p:cNvPr>
          <p:cNvSpPr/>
          <p:nvPr/>
        </p:nvSpPr>
        <p:spPr>
          <a:xfrm>
            <a:off x="1653309" y="3842327"/>
            <a:ext cx="1154546" cy="1103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73E82A-56FB-4A69-A874-AF3BC976AFD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230582" y="4946073"/>
            <a:ext cx="0" cy="912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080471-858E-4B38-8DFD-1136B1EA407B}"/>
              </a:ext>
            </a:extLst>
          </p:cNvPr>
          <p:cNvSpPr txBox="1"/>
          <p:nvPr/>
        </p:nvSpPr>
        <p:spPr>
          <a:xfrm>
            <a:off x="1916303" y="5858285"/>
            <a:ext cx="470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Enter 0.130 when connected to robot Wi-Fi, and leave password blank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A6FE62-106D-4C5C-9ADA-960430F451BA}"/>
              </a:ext>
            </a:extLst>
          </p:cNvPr>
          <p:cNvSpPr/>
          <p:nvPr/>
        </p:nvSpPr>
        <p:spPr>
          <a:xfrm>
            <a:off x="4709511" y="3999764"/>
            <a:ext cx="1386489" cy="13745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0833-F5DF-4374-8F05-6DC49207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2A3CF1-D538-46D5-B23E-749B2099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5043"/>
            <a:ext cx="7440512" cy="4185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F3745-A4C1-4CDB-8A7C-7202AEE5360E}"/>
              </a:ext>
            </a:extLst>
          </p:cNvPr>
          <p:cNvSpPr txBox="1"/>
          <p:nvPr/>
        </p:nvSpPr>
        <p:spPr>
          <a:xfrm>
            <a:off x="4830132" y="1640670"/>
            <a:ext cx="194692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Turn off robot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AC759-0FFE-4B40-A6B7-B1AAED7B630B}"/>
              </a:ext>
            </a:extLst>
          </p:cNvPr>
          <p:cNvSpPr txBox="1"/>
          <p:nvPr/>
        </p:nvSpPr>
        <p:spPr>
          <a:xfrm>
            <a:off x="4029485" y="3263844"/>
            <a:ext cx="1946928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Main Inspection Mode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03F81-A0C7-469F-B7C9-8389532EFDF4}"/>
              </a:ext>
            </a:extLst>
          </p:cNvPr>
          <p:cNvSpPr txBox="1"/>
          <p:nvPr/>
        </p:nvSpPr>
        <p:spPr>
          <a:xfrm>
            <a:off x="8798366" y="1811300"/>
            <a:ext cx="2765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You can turn off robot when everything is finished</a:t>
            </a:r>
          </a:p>
          <a:p>
            <a:pPr marL="342900" indent="-342900">
              <a:buAutoNum type="arabicPeriod"/>
            </a:pPr>
            <a:r>
              <a:rPr lang="en-US" dirty="0"/>
              <a:t>Enter inspection mode when necessary</a:t>
            </a:r>
          </a:p>
          <a:p>
            <a:pPr marL="342900" indent="-342900">
              <a:buAutoNum type="arabicPeriod"/>
            </a:pPr>
            <a:r>
              <a:rPr lang="en-US" dirty="0"/>
              <a:t>Other buttons are not so relevant right now</a:t>
            </a:r>
          </a:p>
          <a:p>
            <a:pPr marL="342900" indent="-342900">
              <a:buAutoNum type="arabicPeriod"/>
            </a:pPr>
            <a:r>
              <a:rPr lang="en-US" dirty="0"/>
              <a:t>Avoid going back to home as android may kill process.</a:t>
            </a:r>
          </a:p>
          <a:p>
            <a:pPr marL="342900" indent="-342900">
              <a:buAutoNum type="arabicPeriod"/>
            </a:pPr>
            <a:r>
              <a:rPr lang="en-US" dirty="0"/>
              <a:t>Clicking back button alerts you whether you want to exit the app</a:t>
            </a:r>
          </a:p>
        </p:txBody>
      </p:sp>
    </p:spTree>
    <p:extLst>
      <p:ext uri="{BB962C8B-B14F-4D97-AF65-F5344CB8AC3E}">
        <p14:creationId xmlns:p14="http://schemas.microsoft.com/office/powerpoint/2010/main" val="31743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FA9A-A665-4CB0-9392-FF4B8CB5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3035A-095B-4D92-9C59-40CD65EF4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8119"/>
            <a:ext cx="773571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4E241-B8EE-49C1-B283-77CFE46ADDCD}"/>
              </a:ext>
            </a:extLst>
          </p:cNvPr>
          <p:cNvSpPr txBox="1"/>
          <p:nvPr/>
        </p:nvSpPr>
        <p:spPr>
          <a:xfrm>
            <a:off x="4553585" y="1281909"/>
            <a:ext cx="3456344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Clicking this would enter Inspection Summary (Under Development)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34FDA-8AF6-41A3-A468-C6A360984A04}"/>
              </a:ext>
            </a:extLst>
          </p:cNvPr>
          <p:cNvSpPr txBox="1"/>
          <p:nvPr/>
        </p:nvSpPr>
        <p:spPr>
          <a:xfrm>
            <a:off x="4847633" y="3871981"/>
            <a:ext cx="10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Defects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3D7C4-57C0-49FC-B471-3450972784DE}"/>
              </a:ext>
            </a:extLst>
          </p:cNvPr>
          <p:cNvSpPr txBox="1"/>
          <p:nvPr/>
        </p:nvSpPr>
        <p:spPr>
          <a:xfrm>
            <a:off x="4847633" y="4237263"/>
            <a:ext cx="10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EAF69-7CBE-4F4B-A2FD-00EFB45436C0}"/>
              </a:ext>
            </a:extLst>
          </p:cNvPr>
          <p:cNvSpPr txBox="1"/>
          <p:nvPr/>
        </p:nvSpPr>
        <p:spPr>
          <a:xfrm>
            <a:off x="5442649" y="4375762"/>
            <a:ext cx="10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8EE8A-121B-4943-AD3C-5F74B398B3D0}"/>
              </a:ext>
            </a:extLst>
          </p:cNvPr>
          <p:cNvSpPr txBox="1"/>
          <p:nvPr/>
        </p:nvSpPr>
        <p:spPr>
          <a:xfrm>
            <a:off x="2078182" y="5259881"/>
            <a:ext cx="1207533" cy="154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  <a:p>
            <a:pPr algn="ctr"/>
            <a:endParaRPr lang="en-US" sz="1050" dirty="0">
              <a:solidFill>
                <a:srgbClr val="FF0000"/>
              </a:solidFill>
            </a:endParaRPr>
          </a:p>
          <a:p>
            <a:pPr algn="ctr"/>
            <a:endParaRPr lang="en-US" sz="1050" dirty="0">
              <a:solidFill>
                <a:srgbClr val="FF0000"/>
              </a:solidFill>
            </a:endParaRPr>
          </a:p>
          <a:p>
            <a:pPr algn="ctr"/>
            <a:endParaRPr lang="en-US" sz="1050" dirty="0">
              <a:solidFill>
                <a:srgbClr val="FF0000"/>
              </a:solidFill>
            </a:endParaRP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Stop button allows you to clear defects count and stop receiving data from robot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3D037-6411-4C71-AEFD-A74E610E1CF7}"/>
              </a:ext>
            </a:extLst>
          </p:cNvPr>
          <p:cNvSpPr txBox="1"/>
          <p:nvPr/>
        </p:nvSpPr>
        <p:spPr>
          <a:xfrm>
            <a:off x="3285715" y="5259880"/>
            <a:ext cx="1207533" cy="154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  <a:p>
            <a:pPr algn="ctr"/>
            <a:endParaRPr lang="en-US" sz="1050" dirty="0">
              <a:solidFill>
                <a:srgbClr val="FF0000"/>
              </a:solidFill>
            </a:endParaRPr>
          </a:p>
          <a:p>
            <a:pPr algn="ctr"/>
            <a:endParaRPr lang="en-US" sz="1050" dirty="0">
              <a:solidFill>
                <a:srgbClr val="FF0000"/>
              </a:solidFill>
            </a:endParaRPr>
          </a:p>
          <a:p>
            <a:pPr algn="ctr"/>
            <a:endParaRPr lang="en-US" sz="1050" dirty="0">
              <a:solidFill>
                <a:srgbClr val="FF0000"/>
              </a:solidFill>
            </a:endParaRP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Can add Inspection Job here, there are 4 types in total.</a:t>
            </a:r>
          </a:p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DD3380-A6F7-45A4-BDEE-44942B82EA34}"/>
              </a:ext>
            </a:extLst>
          </p:cNvPr>
          <p:cNvSpPr/>
          <p:nvPr/>
        </p:nvSpPr>
        <p:spPr>
          <a:xfrm>
            <a:off x="3550639" y="1720965"/>
            <a:ext cx="179380" cy="1793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879D13-A066-46C4-AA43-5BBCA5138FD5}"/>
              </a:ext>
            </a:extLst>
          </p:cNvPr>
          <p:cNvSpPr/>
          <p:nvPr/>
        </p:nvSpPr>
        <p:spPr>
          <a:xfrm>
            <a:off x="3878544" y="1720965"/>
            <a:ext cx="179380" cy="1793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6CB11B-BEEB-4391-8DFB-9B59D622FB21}"/>
              </a:ext>
            </a:extLst>
          </p:cNvPr>
          <p:cNvSpPr/>
          <p:nvPr/>
        </p:nvSpPr>
        <p:spPr>
          <a:xfrm>
            <a:off x="4206449" y="1720965"/>
            <a:ext cx="179380" cy="1793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6ECFA9-EE9D-4550-9B1E-2CF6F2949B58}"/>
              </a:ext>
            </a:extLst>
          </p:cNvPr>
          <p:cNvSpPr txBox="1"/>
          <p:nvPr/>
        </p:nvSpPr>
        <p:spPr>
          <a:xfrm>
            <a:off x="8908790" y="382624"/>
            <a:ext cx="26819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Enter Point Cloud View</a:t>
            </a:r>
          </a:p>
          <a:p>
            <a:r>
              <a:rPr lang="zh-CN" altLang="en-US" dirty="0"/>
              <a:t>② </a:t>
            </a:r>
            <a:r>
              <a:rPr lang="en-US" altLang="zh-CN" dirty="0"/>
              <a:t>Toggle which image you want to show</a:t>
            </a:r>
          </a:p>
          <a:p>
            <a:r>
              <a:rPr lang="zh-CN" altLang="en-US" dirty="0"/>
              <a:t>③ </a:t>
            </a:r>
            <a:r>
              <a:rPr lang="en-US" altLang="zh-CN" dirty="0"/>
              <a:t>Generate report to send to email</a:t>
            </a:r>
          </a:p>
          <a:p>
            <a:r>
              <a:rPr lang="zh-CN" altLang="en-US" dirty="0"/>
              <a:t>④ </a:t>
            </a:r>
            <a:r>
              <a:rPr lang="en-US" altLang="zh-CN" dirty="0"/>
              <a:t>When adding job: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b="1" dirty="0"/>
              <a:t>Sing</a:t>
            </a:r>
            <a:r>
              <a:rPr lang="en-US" altLang="zh-CN" b="1" dirty="0"/>
              <a:t>le: </a:t>
            </a:r>
            <a:r>
              <a:rPr lang="en-US" altLang="zh-CN" dirty="0"/>
              <a:t>Do a quick scan at current position</a:t>
            </a:r>
          </a:p>
          <a:p>
            <a:r>
              <a:rPr lang="en-US" b="1" dirty="0"/>
              <a:t>Wall Column</a:t>
            </a:r>
            <a:r>
              <a:rPr lang="en-US" dirty="0"/>
              <a:t>: </a:t>
            </a:r>
            <a:r>
              <a:rPr lang="en-US" altLang="zh-CN" dirty="0"/>
              <a:t>Do a series of column scan.</a:t>
            </a:r>
          </a:p>
          <a:p>
            <a:r>
              <a:rPr lang="en-US" b="1" dirty="0"/>
              <a:t>Auto</a:t>
            </a:r>
            <a:r>
              <a:rPr lang="en-US" dirty="0"/>
              <a:t>: Do a series of large area scan in front of you</a:t>
            </a:r>
          </a:p>
          <a:p>
            <a:r>
              <a:rPr lang="en-US" b="1" dirty="0"/>
              <a:t>Floor</a:t>
            </a:r>
            <a:r>
              <a:rPr lang="en-US" dirty="0"/>
              <a:t>: Scan the floor around you</a:t>
            </a:r>
          </a:p>
          <a:p>
            <a:endParaRPr lang="en-US" dirty="0"/>
          </a:p>
          <a:p>
            <a:r>
              <a:rPr lang="zh-CN" altLang="en-US" dirty="0"/>
              <a:t>⑤ </a:t>
            </a:r>
            <a:r>
              <a:rPr lang="en-US" altLang="zh-CN" dirty="0"/>
              <a:t>Remember to Click stop and don’t just click back button as the inspection process would continue in the background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7E1A82-6A99-45D4-A091-EDE8CAB79AE3}"/>
              </a:ext>
            </a:extLst>
          </p:cNvPr>
          <p:cNvSpPr/>
          <p:nvPr/>
        </p:nvSpPr>
        <p:spPr>
          <a:xfrm>
            <a:off x="3799791" y="5328033"/>
            <a:ext cx="179380" cy="1793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115CF-5B0C-40C9-94AA-921F798B90A8}"/>
              </a:ext>
            </a:extLst>
          </p:cNvPr>
          <p:cNvSpPr/>
          <p:nvPr/>
        </p:nvSpPr>
        <p:spPr>
          <a:xfrm>
            <a:off x="2592258" y="5328033"/>
            <a:ext cx="179380" cy="1793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7813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F8F0-EE83-422A-B202-9A562C60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29A9AC-D082-4B18-AA93-7DAD5CF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8433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4A432-B525-4DDA-AD6A-8C605885AA05}"/>
              </a:ext>
            </a:extLst>
          </p:cNvPr>
          <p:cNvSpPr txBox="1"/>
          <p:nvPr/>
        </p:nvSpPr>
        <p:spPr>
          <a:xfrm>
            <a:off x="8846491" y="1636017"/>
            <a:ext cx="275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use page, sending report to specific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13056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219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Qb2_User_App Manual</vt:lpstr>
      <vt:lpstr>Login Page</vt:lpstr>
      <vt:lpstr>Main Page</vt:lpstr>
      <vt:lpstr>Inspection mode</vt:lpstr>
      <vt:lpstr>Report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Qb2_User_App Manual</dc:title>
  <dc:creator>#LYU ZIZHENG#</dc:creator>
  <cp:lastModifiedBy>#LYU ZIZHENG#</cp:lastModifiedBy>
  <cp:revision>5</cp:revision>
  <dcterms:created xsi:type="dcterms:W3CDTF">2019-09-03T02:13:29Z</dcterms:created>
  <dcterms:modified xsi:type="dcterms:W3CDTF">2019-09-03T02:59:40Z</dcterms:modified>
</cp:coreProperties>
</file>