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28575000" cx="50800000"/>
  <p:notesSz cx="28575000" cy="50800000"/>
  <p:embeddedFontLst>
    <p:embeddedFont>
      <p:font typeface="Oxygen"/>
      <p:regular r:id="rId13"/>
      <p:bold r:id="rId14"/>
    </p:embeddedFont>
    <p:embeddedFont>
      <p:font typeface="Unica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ov/d/9QLusYjv6g/yjObVMF1O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xygen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nicaOne-regular.fntdata"/><Relationship Id="rId14" Type="http://schemas.openxmlformats.org/officeDocument/2006/relationships/font" Target="fonts/Oxygen-bold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763450" y="3810000"/>
            <a:ext cx="1905095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857500" y="24130000"/>
            <a:ext cx="228600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1" Type="http://schemas.openxmlformats.org/officeDocument/2006/relationships/image" Target="../media/image17.png"/><Relationship Id="rId10" Type="http://schemas.openxmlformats.org/officeDocument/2006/relationships/image" Target="../media/image1.png"/><Relationship Id="rId12" Type="http://schemas.openxmlformats.org/officeDocument/2006/relationships/image" Target="../media/image59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2.png"/><Relationship Id="rId21" Type="http://schemas.openxmlformats.org/officeDocument/2006/relationships/image" Target="../media/image40.png"/><Relationship Id="rId13" Type="http://schemas.openxmlformats.org/officeDocument/2006/relationships/image" Target="../media/image3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28.png"/><Relationship Id="rId5" Type="http://schemas.openxmlformats.org/officeDocument/2006/relationships/image" Target="../media/image18.png"/><Relationship Id="rId19" Type="http://schemas.openxmlformats.org/officeDocument/2006/relationships/image" Target="../media/image39.png"/><Relationship Id="rId6" Type="http://schemas.openxmlformats.org/officeDocument/2006/relationships/image" Target="../media/image20.png"/><Relationship Id="rId18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Relationship Id="rId7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5" Type="http://schemas.openxmlformats.org/officeDocument/2006/relationships/image" Target="../media/image47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Relationship Id="rId8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2.png"/><Relationship Id="rId4" Type="http://schemas.openxmlformats.org/officeDocument/2006/relationships/image" Target="../media/image2.png"/><Relationship Id="rId9" Type="http://schemas.openxmlformats.org/officeDocument/2006/relationships/image" Target="../media/image51.png"/><Relationship Id="rId5" Type="http://schemas.openxmlformats.org/officeDocument/2006/relationships/image" Target="../media/image57.png"/><Relationship Id="rId6" Type="http://schemas.openxmlformats.org/officeDocument/2006/relationships/image" Target="../media/image49.png"/><Relationship Id="rId7" Type="http://schemas.openxmlformats.org/officeDocument/2006/relationships/image" Target="../media/image45.png"/><Relationship Id="rId8" Type="http://schemas.openxmlformats.org/officeDocument/2006/relationships/image" Target="../media/image5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Relationship Id="rId6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5102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5400000" cy="25102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33963" y="14065995"/>
            <a:ext cx="9614286" cy="961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43148" y="13708538"/>
            <a:ext cx="9819791" cy="1095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604445" y="3144586"/>
            <a:ext cx="17450098" cy="17450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571009" y="4154430"/>
            <a:ext cx="15511198" cy="15511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42235" y="1250439"/>
            <a:ext cx="10734384" cy="10734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58288" y="515227"/>
            <a:ext cx="9521173" cy="10629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279688" y="1736328"/>
            <a:ext cx="20240625" cy="202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/>
          <p:nvPr/>
        </p:nvSpPr>
        <p:spPr>
          <a:xfrm>
            <a:off x="2820363" y="25609950"/>
            <a:ext cx="461715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11C"/>
              </a:buClr>
              <a:buSzPts val="14800"/>
              <a:buFont typeface="Unica One"/>
              <a:buNone/>
            </a:pPr>
            <a:r>
              <a:rPr b="0" i="0" lang="en-US" sz="14800" u="none" cap="none" strike="noStrike">
                <a:solidFill>
                  <a:srgbClr val="FF911C"/>
                </a:solidFill>
                <a:latin typeface="Unica One"/>
                <a:ea typeface="Unica One"/>
                <a:cs typeface="Unica One"/>
                <a:sym typeface="Unica One"/>
              </a:rPr>
              <a:t>WASTE</a:t>
            </a:r>
            <a:r>
              <a:rPr b="0" i="0" lang="en-US" sz="14800" u="none" cap="none" strike="noStrike">
                <a:solidFill>
                  <a:srgbClr val="FF8D37"/>
                </a:solidFill>
                <a:latin typeface="Unica One"/>
                <a:ea typeface="Unica One"/>
                <a:cs typeface="Unica One"/>
                <a:sym typeface="Unica One"/>
              </a:rPr>
              <a:t> FREE LIVING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34344500" y="27344075"/>
            <a:ext cx="1573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Sean Hung, Tiffany Filawo, Raph Chung, Roma Paranjpe 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" name="Google Shape;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96338" y="21133594"/>
            <a:ext cx="6957715" cy="6912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" name="Google Shape;3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86284" y="9877562"/>
            <a:ext cx="7685319" cy="7685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580078" y="1637109"/>
            <a:ext cx="7590234" cy="759023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/>
          <p:nvPr/>
        </p:nvSpPr>
        <p:spPr>
          <a:xfrm>
            <a:off x="31948438" y="7094141"/>
            <a:ext cx="15763380" cy="1354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5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People are busy and do not have time to manage what is in their kitchen. </a:t>
            </a:r>
            <a:endParaRPr/>
          </a:p>
          <a:p>
            <a:pPr indent="0" lvl="0" marL="0" marR="0" rtl="0" algn="l">
              <a:lnSpc>
                <a:spcPct val="1215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b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</a:b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Lack of organization leads to unnecessary spending and excess in the kitchen. </a:t>
            </a:r>
            <a:endParaRPr/>
          </a:p>
          <a:p>
            <a:pPr indent="0" lvl="0" marL="0" marR="0" rtl="0" algn="l">
              <a:lnSpc>
                <a:spcPct val="1215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b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</a:b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Leads to major amounts of food waste. </a:t>
            </a:r>
            <a:br>
              <a:rPr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4067969" y="8880078"/>
            <a:ext cx="19017755" cy="337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PROBLEM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" name="Google Shape;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" name="Google Shape;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46256" y="-143271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" name="Google Shape;4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21142" y="19588145"/>
            <a:ext cx="6957715" cy="6912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" name="Google Shape;4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30469" y="9921875"/>
            <a:ext cx="7685319" cy="7685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" name="Google Shape;4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77734" y="0"/>
            <a:ext cx="7590234" cy="759023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/>
        </p:nvSpPr>
        <p:spPr>
          <a:xfrm>
            <a:off x="31063406" y="371135"/>
            <a:ext cx="15763380" cy="8632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FoodForAll</a:t>
            </a:r>
            <a:endParaRPr/>
          </a:p>
          <a:p>
            <a:pPr indent="-520700" lvl="2" marL="102870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Takes food thrown out by restaurants, users order food not sold and buy it for a reduced price.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2928039" y="7590234"/>
            <a:ext cx="19017755" cy="6796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EXISTING SOLUTIONS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31090275" y="9003166"/>
            <a:ext cx="15763380" cy="9971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FlashFood</a:t>
            </a:r>
            <a:endParaRPr/>
          </a:p>
          <a:p>
            <a:pPr indent="-520700" lvl="2" marL="102870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Targets grocery stores that throw out food that is too close to "best before date" by selling it to customers.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31166869" y="16831469"/>
            <a:ext cx="15763380" cy="126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Olio</a:t>
            </a:r>
            <a:endParaRPr/>
          </a:p>
          <a:p>
            <a:pPr indent="-520700" lvl="2" marL="102870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 Connects users based on location and allows them to upload a picture of food items that are unopened to see if anyone else would like it.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9414" y="7711934"/>
            <a:ext cx="6201172" cy="6201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64434" y="9290616"/>
            <a:ext cx="2579688" cy="2579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" name="Google Shape;5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507031" y="11786703"/>
            <a:ext cx="1537891" cy="1637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" name="Google Shape;6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44905" y="8332629"/>
            <a:ext cx="1587500" cy="168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" name="Google Shape;6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215791" y="9559925"/>
            <a:ext cx="2232422" cy="2232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" name="Google Shape;62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78906" y="5506641"/>
            <a:ext cx="1438672" cy="1438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" name="Google Shape;63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8203" y="8681641"/>
            <a:ext cx="1240234" cy="2480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78906" y="11906250"/>
            <a:ext cx="1452846" cy="145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60156" y="5109766"/>
            <a:ext cx="1736328" cy="297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14453" y="11310938"/>
            <a:ext cx="2845098" cy="3075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156" y="14783594"/>
            <a:ext cx="49609" cy="49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79688" y="17908984"/>
            <a:ext cx="1537891" cy="1537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15234" y="18355469"/>
            <a:ext cx="3373438" cy="1855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57031" y="15428516"/>
            <a:ext cx="1240234" cy="2480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160619" y="6598047"/>
            <a:ext cx="1438672" cy="1438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649788" y="13380578"/>
            <a:ext cx="1452625" cy="14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555244" y="19777133"/>
            <a:ext cx="1785938" cy="178593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2976563" y="2133203"/>
            <a:ext cx="19627949" cy="198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5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0"/>
              <a:buFont typeface="Unica One"/>
              <a:buNone/>
            </a:pPr>
            <a:r>
              <a:rPr lang="en-US" sz="1950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COMPETITOR: OLIO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8896922" y="247253"/>
            <a:ext cx="20238145" cy="610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5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0"/>
              <a:buFont typeface="Unica One"/>
              <a:buNone/>
            </a:pPr>
            <a:r>
              <a:rPr lang="en-US" sz="195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OUR SOLUTION: STOCKSMART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493212" y="6353792"/>
            <a:ext cx="15204032" cy="1141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User uploads picture of food item 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7590234" y="11658203"/>
            <a:ext cx="13397422" cy="233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Neighbors view item </a:t>
            </a:r>
            <a:b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</a:b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on home page  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086328" y="17859375"/>
            <a:ext cx="16433106" cy="3472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Neighbor claims item from user after user agrees for pickup 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29815234" y="7689453"/>
            <a:ext cx="15204032" cy="1141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8896922" y="7436736"/>
            <a:ext cx="21865332" cy="2182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User can view the items currently in their kitchen based on food group, the purchase date, expiration, and item status 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29815234" y="13871263"/>
            <a:ext cx="21865332" cy="2182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Oxygen"/>
              <a:buNone/>
            </a:pPr>
            <a:r>
              <a:rPr lang="en-US" sz="8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User can build grocery lists, and after shopping automatically update items in their kitchen 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0323731" y="20868538"/>
            <a:ext cx="21865332" cy="2182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Oxygen"/>
              <a:buNone/>
            </a:pPr>
            <a:r>
              <a:rPr lang="en-US" sz="96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User can move items that are unopened and in good condition to donation list 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5000" y="19595703"/>
            <a:ext cx="6957715" cy="6912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30469" y="9921875"/>
            <a:ext cx="7685319" cy="7685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77734" y="0"/>
            <a:ext cx="7590234" cy="759023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31253906" y="595313"/>
            <a:ext cx="15763380" cy="9971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MULTI-FACETED </a:t>
            </a:r>
            <a:endParaRPr/>
          </a:p>
          <a:p>
            <a:pPr indent="-520700" lvl="2" marL="102870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Users can use this app for organizational purposes, after grocery shopping, figuring out what to donate, or all three.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96686" y="6523633"/>
            <a:ext cx="22389037" cy="6796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WHY STOCKSMART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31253906" y="18355469"/>
            <a:ext cx="15763380" cy="4067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1253906" y="9276953"/>
            <a:ext cx="15763380" cy="9971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EASY ITEM QUALITY TRACKING </a:t>
            </a:r>
            <a:endParaRPr/>
          </a:p>
          <a:p>
            <a:pPr indent="-520700" lvl="2" marL="102870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Color codes indicating item status and recommendation messages within the app make it easy for user to manage items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1253906" y="18008203"/>
            <a:ext cx="15763380" cy="1131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NO DEPENDENCIES</a:t>
            </a:r>
            <a:endParaRPr/>
          </a:p>
          <a:p>
            <a:pPr indent="-520700" lvl="2" marL="1028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Apps that allow users to connect can cause users to experience delays in service. StockSmart is personalized for a single user to avoid these problems.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24609" y="5060156"/>
            <a:ext cx="21363680" cy="191988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14453" y="6449219"/>
            <a:ext cx="18963801" cy="1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14063" y="2282031"/>
            <a:ext cx="5308203" cy="5308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423438" y="11013281"/>
            <a:ext cx="5001865" cy="5407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217188" y="19992578"/>
            <a:ext cx="4405313" cy="550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/>
        </p:nvSpPr>
        <p:spPr>
          <a:xfrm>
            <a:off x="811710" y="8880078"/>
            <a:ext cx="22274014" cy="6796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STOCKSMART DEMO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1253906" y="18355469"/>
            <a:ext cx="15763380" cy="4067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8359" y="12253516"/>
            <a:ext cx="4663281" cy="4629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69141" y="5655469"/>
            <a:ext cx="4861719" cy="4861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66797" y="0"/>
            <a:ext cx="4464844" cy="4266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65234" y="17958594"/>
            <a:ext cx="3968750" cy="39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169405" y="23167578"/>
            <a:ext cx="3667440" cy="39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30745413" y="-329747"/>
            <a:ext cx="15763380" cy="8383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EXPAND TO FRIEND GROUPS</a:t>
            </a:r>
            <a:endParaRPr/>
          </a:p>
          <a:p>
            <a:pPr indent="-400050" lvl="2" marL="1028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Oxygen"/>
              <a:buChar char="•"/>
            </a:pPr>
            <a:r>
              <a:rPr b="0" i="0" lang="en-US" sz="63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b="0" i="0" lang="en-US" sz="7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Allow</a:t>
            </a:r>
            <a:r>
              <a:rPr b="1" i="0" lang="en-US" sz="7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b="0" i="0" lang="en-US" sz="7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user to create a group (roommates, family members, etc.) to see what other members have purchased, share common grocery lists, etc. 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4067969" y="8880078"/>
            <a:ext cx="19017755" cy="337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NEXT STEPS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30857031" y="6045428"/>
            <a:ext cx="15763380" cy="7639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INCORPORATE DATE SCANNER</a:t>
            </a:r>
            <a:endParaRPr/>
          </a:p>
          <a:p>
            <a:pPr indent="-400050" lvl="2" marL="1028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Oxygen"/>
              <a:buChar char="•"/>
            </a:pPr>
            <a:r>
              <a:rPr b="0" i="0" lang="en-US" sz="63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b="0" i="0" lang="en-US" sz="7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Allow users to scan dates directly off the product instead of manually entry. 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30856950" y="11114014"/>
            <a:ext cx="15763500" cy="12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CREATE MORE EXTENSIVE</a:t>
            </a:r>
            <a:endParaRPr/>
          </a:p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DATABASE </a:t>
            </a:r>
            <a:endParaRPr/>
          </a:p>
          <a:p>
            <a:pPr indent="-520700" lvl="2" marL="102870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Char char="•"/>
            </a:pPr>
            <a:r>
              <a:rPr b="0" i="0" lang="en-US" sz="8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 </a:t>
            </a:r>
            <a:r>
              <a:rPr b="0" i="0" lang="en-US" sz="7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Get an extensive database of food items, their food groups, and accurate expiration windows for each food item instead of each food group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30968650" y="21703534"/>
            <a:ext cx="15763500" cy="80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4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Oxygen"/>
              <a:buNone/>
            </a:pPr>
            <a:r>
              <a:rPr b="1" lang="en-US" sz="82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SELECT DONATION CENTER BASED ON LOCATION </a:t>
            </a:r>
            <a:endParaRPr/>
          </a:p>
          <a:p>
            <a:pPr indent="-457200" lvl="2" marL="1028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Oxygen"/>
              <a:buChar char="•"/>
            </a:pPr>
            <a:r>
              <a:rPr b="0" i="0" lang="en-US" sz="7200" u="none" cap="none" strike="noStrik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 Allow user to select a donation locations closest to them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0799998" cy="2857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00" y="0"/>
            <a:ext cx="25400000" cy="2862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8750" y="19843750"/>
            <a:ext cx="3968750" cy="39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31419" y="3938609"/>
            <a:ext cx="4635600" cy="39059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14440919" y="8950041"/>
            <a:ext cx="24834738" cy="6796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THANK YOU!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00"/>
              <a:buFont typeface="Unica One"/>
              <a:buNone/>
            </a:pPr>
            <a:r>
              <a:rPr lang="en-US" sz="2970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 QUESTIONS?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2021-12-02T17:32:43Z</dcterms:created>
  <dc:creator>PptxGenJS</dc:creator>
</cp:coreProperties>
</file>