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69" autoAdjust="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B0484-BEF7-4F01-96E8-4A21CD2876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95902-87A0-40D0-B2AF-218024D5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-Phase 3 ~ Frontend</a:t>
            </a:r>
          </a:p>
          <a:p>
            <a:endParaRPr lang="en-US" dirty="0"/>
          </a:p>
          <a:p>
            <a:r>
              <a:rPr lang="en-US" dirty="0"/>
              <a:t>-Semi Prototype Frontend for the CTF Backend for Phase 2</a:t>
            </a:r>
          </a:p>
          <a:p>
            <a:endParaRPr lang="en-US" dirty="0"/>
          </a:p>
          <a:p>
            <a:r>
              <a:rPr lang="en-US" dirty="0"/>
              <a:t>-Used Figma for Designing</a:t>
            </a:r>
          </a:p>
          <a:p>
            <a:endParaRPr lang="en-US" dirty="0"/>
          </a:p>
          <a:p>
            <a:r>
              <a:rPr lang="en-US" dirty="0"/>
              <a:t>-Home Page ~ Welcomes the User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95902-87A0-40D0-B2AF-218024D5F8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-CTF Writeup Page</a:t>
            </a:r>
          </a:p>
          <a:p>
            <a:endParaRPr lang="en-US" dirty="0"/>
          </a:p>
          <a:p>
            <a:r>
              <a:rPr lang="en-US" dirty="0"/>
              <a:t>-User can create a CTF Challenge  </a:t>
            </a:r>
          </a:p>
          <a:p>
            <a:endParaRPr lang="en-US" dirty="0"/>
          </a:p>
          <a:p>
            <a:r>
              <a:rPr lang="en-US" dirty="0"/>
              <a:t>-For example ~ Writeup Example 1 : CTF Challenge Robot Hack”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95902-87A0-40D0-B2AF-218024D5F8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-CTF Challenges page </a:t>
            </a:r>
          </a:p>
          <a:p>
            <a:endParaRPr lang="en-US" dirty="0"/>
          </a:p>
          <a:p>
            <a:r>
              <a:rPr lang="en-US" dirty="0"/>
              <a:t>-User can choose a challenge to play </a:t>
            </a:r>
          </a:p>
          <a:p>
            <a:endParaRPr lang="en-US" dirty="0"/>
          </a:p>
          <a:p>
            <a:r>
              <a:rPr lang="en-US" dirty="0"/>
              <a:t>-For Example – “Challenge 1 : Break the firewall barrier”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95902-87A0-40D0-B2AF-218024D5F8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-CTF Main Page</a:t>
            </a:r>
          </a:p>
          <a:p>
            <a:endParaRPr lang="en-US" dirty="0"/>
          </a:p>
          <a:p>
            <a:r>
              <a:rPr lang="en-US" dirty="0"/>
              <a:t>-This is example of what a challenge would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95902-87A0-40D0-B2AF-218024D5F8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-Profile Page</a:t>
            </a:r>
          </a:p>
          <a:p>
            <a:endParaRPr lang="en-US" dirty="0"/>
          </a:p>
          <a:p>
            <a:r>
              <a:rPr lang="en-US" dirty="0"/>
              <a:t>-This is how my profile would look like</a:t>
            </a:r>
          </a:p>
          <a:p>
            <a:endParaRPr lang="en-US" dirty="0"/>
          </a:p>
          <a:p>
            <a:r>
              <a:rPr lang="en-US" dirty="0"/>
              <a:t>-Press Right arrow…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95902-87A0-40D0-B2AF-218024D5F8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-More in depth profile page</a:t>
            </a:r>
          </a:p>
          <a:p>
            <a:endParaRPr lang="en-US" dirty="0"/>
          </a:p>
          <a:p>
            <a:r>
              <a:rPr lang="en-US" dirty="0"/>
              <a:t>-Has image of user, phone number, email,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-You can download the resume</a:t>
            </a:r>
          </a:p>
          <a:p>
            <a:endParaRPr lang="en-US" dirty="0"/>
          </a:p>
          <a:p>
            <a:r>
              <a:rPr lang="en-US" dirty="0"/>
              <a:t>-See projects user worked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95902-87A0-40D0-B2AF-218024D5F8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-Chat page</a:t>
            </a:r>
          </a:p>
          <a:p>
            <a:endParaRPr lang="en-US" dirty="0"/>
          </a:p>
          <a:p>
            <a:r>
              <a:rPr lang="en-US" dirty="0"/>
              <a:t>-Users can interact with each other</a:t>
            </a:r>
          </a:p>
          <a:p>
            <a:endParaRPr lang="en-US" dirty="0"/>
          </a:p>
          <a:p>
            <a:r>
              <a:rPr lang="en-US" dirty="0"/>
              <a:t>-Here is an example of a conversation between the user and Andrea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LAST SLIDE – FINISH UP!!!!!!!!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95902-87A0-40D0-B2AF-218024D5F8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5759-BF88-826A-D421-346E45D7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62F40-0ABA-D73B-8503-4E0799147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C0EB-90CF-DBD8-A651-1A916AED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352E-A814-D0B3-82A6-984679D1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A11-E7AC-A351-2729-D87A6848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0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E296-E47D-8D7C-9DFD-A8780636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5E20-7C01-179B-1D06-9DDF4E35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E7DA-132C-9A95-8CFE-412B0959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958-7469-E8FE-2325-15DDF6C3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C433-6543-A389-55F6-68638DC3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2D865-E419-E5DF-3B3C-BCBDCCDB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A71BE-3434-72DB-5FD9-31B2C824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967C-AFE1-1F08-8C67-81C390E7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F659-37BC-50FD-B21D-E7A0D359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EB76-B01A-F32B-9D89-3867F57F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02C4-1BCF-BF07-63E4-0ACB1286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5923-D361-F532-0B32-DA894EDB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62CC-4CEB-943A-4A8C-16815775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CC77-1355-362E-BA3E-575B47B8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4159-41E7-B80E-9EC7-0F3A2E22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761-83DA-FC45-1867-A0D7637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20574-B73D-F309-DDE6-80B157D0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699A-7821-E1B4-BA36-11E9D9A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7CAE-17F8-D593-9C23-1613DD6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8396-AF7D-7F4C-6044-75E9DD97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149-2B0E-FE98-B266-77EBEB4E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4570-3776-3B78-ED59-837279B62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8882-5D52-6DE4-9EE3-81689385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0B15A-EC14-C437-6A10-928F581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830C3-755F-9BC5-94DC-D12FA017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9AAF-1651-D8D7-1263-BD3A721E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5C3-A956-F7AA-F1B2-AF603130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7064-2B53-9C66-0666-AAEDA150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FD233-A22D-7362-CE03-C18F9F019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45691-B66C-5CC2-AC5E-6A4C918BB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3C4DA-F18D-D8BB-D50C-0904085EF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F654C-6DC0-858C-9A94-9C686461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5D350-1646-A83F-6F32-44B96795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1DC8A-0248-9DEF-5400-E27A37D9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073B-BAD3-8CD3-1A95-6911DF4A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8FE4A-FC24-3792-95DC-464AC3CF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62234-2F79-2D66-9F49-BC631283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3060-DFA0-E34D-EA8A-3DA416E8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035-9892-4C35-2766-3935189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47995-BC76-27C1-14D9-7E23B45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03A4E-C861-752D-4E01-C97DA00F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857-D7A1-5191-4249-D4CF59F3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F0C5-0504-479C-730B-90218667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8F6BD-1757-F8F2-2803-FEA16512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97E5-9049-335E-A60E-B5BDC1F1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B343-6BB0-733D-E67B-CED38CFC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636-CB5B-E066-14CF-0150082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26E1-A06F-037B-D985-501AC3BB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89349-1D78-8C81-C56B-E2FB5B3BB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8BE7-E037-4EAB-A27F-3E4ED4AA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2210-3D87-4341-6940-B40A4F29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02D3-EB5F-90B4-2130-E3C9D3ED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CB74-134A-4ED7-5A8D-52329B58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3D022-BDE1-9B68-2D1D-51AD0616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8B15-2325-6035-3E63-9C6818AE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B867-F37A-27B8-3F89-8AEBD02E4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8484-356E-6084-626C-4070553E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4DF3-4843-E1FB-B4CF-78A392B03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02AFE-C8D0-1A3E-6E7A-C187E37B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1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5A804-A3B1-34C8-CF0A-5014FAC8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3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0654B-28B4-266C-E610-BDC24732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1280"/>
            <a:ext cx="12238898" cy="69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3DF2A-55CC-2B2D-7126-CC218361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5C057-8050-8C39-6202-4ABE8930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674" y="-81280"/>
            <a:ext cx="12426674" cy="70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5EAE5-643E-344C-08B3-EDDCD19A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3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DBE24-5190-6EEC-CC68-283DC4DC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1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4484D0C360A40AF77D5C66939F595" ma:contentTypeVersion="7" ma:contentTypeDescription="Create a new document." ma:contentTypeScope="" ma:versionID="aed76de4be4a95df9a7b631dcf6d49df">
  <xsd:schema xmlns:xsd="http://www.w3.org/2001/XMLSchema" xmlns:xs="http://www.w3.org/2001/XMLSchema" xmlns:p="http://schemas.microsoft.com/office/2006/metadata/properties" xmlns:ns3="9392a558-f998-4c52-9879-76813e889e56" xmlns:ns4="637bf4fa-d8b4-4807-8184-b158808b27be" targetNamespace="http://schemas.microsoft.com/office/2006/metadata/properties" ma:root="true" ma:fieldsID="6bd00252ac23e977623ead2ac626c119" ns3:_="" ns4:_="">
    <xsd:import namespace="9392a558-f998-4c52-9879-76813e889e56"/>
    <xsd:import namespace="637bf4fa-d8b4-4807-8184-b158808b27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2a558-f998-4c52-9879-76813e889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bf4fa-d8b4-4807-8184-b158808b27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92a558-f998-4c52-9879-76813e889e56" xsi:nil="true"/>
  </documentManagement>
</p:properties>
</file>

<file path=customXml/itemProps1.xml><?xml version="1.0" encoding="utf-8"?>
<ds:datastoreItem xmlns:ds="http://schemas.openxmlformats.org/officeDocument/2006/customXml" ds:itemID="{CAD59828-EAE6-4AC4-A4A0-07BA928B7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92a558-f998-4c52-9879-76813e889e56"/>
    <ds:schemaRef ds:uri="637bf4fa-d8b4-4807-8184-b158808b2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750F5-7F6E-4696-B4FB-226017A5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B09D1-0DA9-4F39-9C33-74E5F09A0215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637bf4fa-d8b4-4807-8184-b158808b27be"/>
    <ds:schemaRef ds:uri="9392a558-f998-4c52-9879-76813e889e5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179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Mall, Meena</dc:creator>
  <cp:lastModifiedBy>Mall, Meena</cp:lastModifiedBy>
  <cp:revision>2</cp:revision>
  <dcterms:created xsi:type="dcterms:W3CDTF">2023-11-28T00:09:51Z</dcterms:created>
  <dcterms:modified xsi:type="dcterms:W3CDTF">2023-11-28T01:07:01Z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0x0101003464484D0C360A40AF77D5C66939F595</vt:lpwstr>
  </property>
</Properties>
</file>