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E5759-BF88-826A-D421-346E45D7B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662F40-0ABA-D73B-8503-4E0799147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AC0EB-90CF-DBD8-A651-1A916AED3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9388-A8D6-45D0-A054-E67351E7C117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2352E-A814-D0B3-82A6-984679D15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0EA11-E7AC-A351-2729-D87A68486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B60E-F363-402B-A864-CD4B01B86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05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0E296-E47D-8D7C-9DFD-A8780636F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B95E20-7C01-179B-1D06-9DDF4E35D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DE7DA-132C-9A95-8CFE-412B09593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9388-A8D6-45D0-A054-E67351E7C117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93958-7469-E8FE-2325-15DDF6C31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BC433-6543-A389-55F6-68638DC3D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B60E-F363-402B-A864-CD4B01B86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26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C2D865-E419-E5DF-3B3C-BCBDCCDB84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FA71BE-3434-72DB-5FD9-31B2C824B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E967C-AFE1-1F08-8C67-81C390E76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9388-A8D6-45D0-A054-E67351E7C117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CF659-37BC-50FD-B21D-E7A0D3590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EEB76-B01A-F32B-9D89-3867F57FB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B60E-F363-402B-A864-CD4B01B86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54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802C4-1BCF-BF07-63E4-0ACB12862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55923-D361-F532-0B32-DA894EDB3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462CC-4CEB-943A-4A8C-168157750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9388-A8D6-45D0-A054-E67351E7C117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2CC77-1355-362E-BA3E-575B47B89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B4159-41E7-B80E-9EC7-0F3A2E22C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B60E-F363-402B-A864-CD4B01B86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307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C4761-83DA-FC45-1867-A0D76374A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20574-B73D-F309-DDE6-80B157D08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7699A-7821-E1B4-BA36-11E9D9A77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9388-A8D6-45D0-A054-E67351E7C117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B7CAE-17F8-D593-9C23-1613DD69C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08396-AF7D-7F4C-6044-75E9DD97F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B60E-F363-402B-A864-CD4B01B86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2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7B149-2B0E-FE98-B266-77EBEB4E8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C4570-3776-3B78-ED59-837279B622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98882-5D52-6DE4-9EE3-816893850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B0B15A-EC14-C437-6A10-928F5814C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9388-A8D6-45D0-A054-E67351E7C117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C830C3-755F-9BC5-94DC-D12FA0171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E9AAF-1651-D8D7-1263-BD3A721E9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B60E-F363-402B-A864-CD4B01B86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416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635C3-A956-F7AA-F1B2-AF6031309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D7064-2B53-9C66-0666-AAEDA150F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5FD233-A22D-7362-CE03-C18F9F019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A45691-B66C-5CC2-AC5E-6A4C918BBB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63C4DA-F18D-D8BB-D50C-0904085EF3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3F654C-6DC0-858C-9A94-9C686461A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9388-A8D6-45D0-A054-E67351E7C117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B5D350-1646-A83F-6F32-44B967953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11DC8A-0248-9DEF-5400-E27A37D9D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B60E-F363-402B-A864-CD4B01B86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8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F073B-BAD3-8CD3-1A95-6911DF4AC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98FE4A-FC24-3792-95DC-464AC3CFA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9388-A8D6-45D0-A054-E67351E7C117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A62234-2F79-2D66-9F49-BC6312837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653060-DFA0-E34D-EA8A-3DA416E87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B60E-F363-402B-A864-CD4B01B86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92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ECE035-9892-4C35-2766-393518963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9388-A8D6-45D0-A054-E67351E7C117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047995-BC76-27C1-14D9-7E23B450E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03A4E-C861-752D-4E01-C97DA00FA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B60E-F363-402B-A864-CD4B01B86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60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73857-D7A1-5191-4249-D4CF59F3D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8F0C5-0504-479C-730B-90218667B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E8F6BD-1757-F8F2-2803-FEA165120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B97E5-9049-335E-A60E-B5BDC1F1F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9388-A8D6-45D0-A054-E67351E7C117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BB343-6BB0-733D-E67B-CED38CFC6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E1636-CB5B-E066-14CF-0150082E3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B60E-F363-402B-A864-CD4B01B86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26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626E1-A06F-037B-D985-501AC3BBE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F89349-1D78-8C81-C56B-E2FB5B3BB3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18BE7-E037-4EAB-A27F-3E4ED4AAD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02210-3D87-4341-6940-B40A4F29F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9388-A8D6-45D0-A054-E67351E7C117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F902D3-EB5F-90B4-2130-E3C9D3ED1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ECB74-134A-4ED7-5A8D-52329B586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B60E-F363-402B-A864-CD4B01B86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6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B3D022-BDE1-9B68-2D1D-51AD06161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768B15-2325-6035-3E63-9C6818AEF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1B867-F37A-27B8-3F89-8AEBD02E49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69388-A8D6-45D0-A054-E67351E7C117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D8484-356E-6084-626C-4070553EE0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94DF3-4843-E1FB-B4CF-78A392B03D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EB60E-F363-402B-A864-CD4B01B86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119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E02AFE-C8D0-1A3E-6E7A-C187E37B7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162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622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A5A804-A3B1-34C8-CF0A-5014FAC8C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36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752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20654B-28B4-266C-E610-BDC247321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1280"/>
            <a:ext cx="12238898" cy="693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990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03DF2A-55CC-2B2D-7126-CC2183611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3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57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F5C057-8050-8C39-6202-4ABE89308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4674" y="-91440"/>
            <a:ext cx="12426674" cy="703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927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A5EAE5-643E-344C-08B3-EDDCD19AF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331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DDBE24-5190-6EEC-CC68-283DC4DCA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1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616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464484D0C360A40AF77D5C66939F595" ma:contentTypeVersion="7" ma:contentTypeDescription="Create a new document." ma:contentTypeScope="" ma:versionID="aed76de4be4a95df9a7b631dcf6d49df">
  <xsd:schema xmlns:xsd="http://www.w3.org/2001/XMLSchema" xmlns:xs="http://www.w3.org/2001/XMLSchema" xmlns:p="http://schemas.microsoft.com/office/2006/metadata/properties" xmlns:ns3="9392a558-f998-4c52-9879-76813e889e56" xmlns:ns4="637bf4fa-d8b4-4807-8184-b158808b27be" targetNamespace="http://schemas.microsoft.com/office/2006/metadata/properties" ma:root="true" ma:fieldsID="6bd00252ac23e977623ead2ac626c119" ns3:_="" ns4:_="">
    <xsd:import namespace="9392a558-f998-4c52-9879-76813e889e56"/>
    <xsd:import namespace="637bf4fa-d8b4-4807-8184-b158808b27b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92a558-f998-4c52-9879-76813e889e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7bf4fa-d8b4-4807-8184-b158808b27b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392a558-f998-4c52-9879-76813e889e56" xsi:nil="true"/>
  </documentManagement>
</p:properties>
</file>

<file path=customXml/itemProps1.xml><?xml version="1.0" encoding="utf-8"?>
<ds:datastoreItem xmlns:ds="http://schemas.openxmlformats.org/officeDocument/2006/customXml" ds:itemID="{CAD59828-EAE6-4AC4-A4A0-07BA928B7A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392a558-f998-4c52-9879-76813e889e56"/>
    <ds:schemaRef ds:uri="637bf4fa-d8b4-4807-8184-b158808b27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C5750F5-7F6E-4696-B4FB-226017A528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9B09D1-0DA9-4F39-9C33-74E5F09A0215}">
  <ds:schemaRefs>
    <ds:schemaRef ds:uri="http://www.w3.org/XML/1998/namespace"/>
    <ds:schemaRef ds:uri="http://schemas.openxmlformats.org/package/2006/metadata/core-properties"/>
    <ds:schemaRef ds:uri="9392a558-f998-4c52-9879-76813e889e56"/>
    <ds:schemaRef ds:uri="http://schemas.microsoft.com/office/2006/documentManagement/types"/>
    <ds:schemaRef ds:uri="http://purl.org/dc/elements/1.1/"/>
    <ds:schemaRef ds:uri="http://purl.org/dc/terms/"/>
    <ds:schemaRef ds:uri="http://schemas.microsoft.com/office/2006/metadata/properties"/>
    <ds:schemaRef ds:uri="http://schemas.microsoft.com/office/infopath/2007/PartnerControls"/>
    <ds:schemaRef ds:uri="637bf4fa-d8b4-4807-8184-b158808b27b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Mall, Meena</dc:creator>
  <cp:lastModifiedBy>Mall, Meena</cp:lastModifiedBy>
  <cp:revision>1</cp:revision>
  <dcterms:created xsi:type="dcterms:W3CDTF">2023-11-28T00:09:51Z</dcterms:created>
  <dcterms:modified xsi:type="dcterms:W3CDTF">2023-11-28T00:14:09Z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0x0101003464484D0C360A40AF77D5C66939F595</vt:lpwstr>
  </property>
</Properties>
</file>