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7" r:id="rId3"/>
    <p:sldId id="261" r:id="rId4"/>
    <p:sldId id="268" r:id="rId5"/>
    <p:sldId id="272" r:id="rId6"/>
    <p:sldId id="273" r:id="rId7"/>
    <p:sldId id="274" r:id="rId8"/>
    <p:sldId id="269" r:id="rId9"/>
    <p:sldId id="270" r:id="rId10"/>
    <p:sldId id="265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민 김" initials="태김" lastIdx="1" clrIdx="0">
    <p:extLst>
      <p:ext uri="{19B8F6BF-5375-455C-9EA6-DF929625EA0E}">
        <p15:presenceInfo xmlns:p15="http://schemas.microsoft.com/office/powerpoint/2012/main" userId="8c685f1216a26c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8FAFA"/>
    <a:srgbClr val="FFFFFF"/>
    <a:srgbClr val="F5FDFC"/>
    <a:srgbClr val="F3F9FB"/>
    <a:srgbClr val="E2ECEC"/>
    <a:srgbClr val="E5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xantorohara.github.io/led-matrix-edi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A9ED2-FC60-4076-AD77-02A29F573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7200" dirty="0">
                <a:latin typeface="Arial" panose="020B0604020202020204" pitchFamily="34" charset="0"/>
                <a:cs typeface="Arial" panose="020B0604020202020204" pitchFamily="34" charset="0"/>
              </a:rPr>
              <a:t>IoT </a:t>
            </a:r>
            <a:r>
              <a:rPr lang="ko-KR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프로그래밍</a:t>
            </a:r>
            <a:br>
              <a:rPr lang="en-US" altLang="ko-KR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FCE7E0-6CB2-4D34-8779-C7AAB2DECCD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950766" y="3429000"/>
            <a:ext cx="6391888" cy="631825"/>
          </a:xfrm>
        </p:spPr>
        <p:txBody>
          <a:bodyPr anchor="ctr">
            <a:normAutofit/>
          </a:bodyPr>
          <a:lstStyle/>
          <a:p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중간발표 발표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부제목 2">
            <a:extLst>
              <a:ext uri="{FF2B5EF4-FFF2-40B4-BE49-F238E27FC236}">
                <a16:creationId xmlns:a16="http://schemas.microsoft.com/office/drawing/2014/main" id="{66AD3ACC-E2C2-44EA-88B8-DCCAF6143A3D}"/>
              </a:ext>
            </a:extLst>
          </p:cNvPr>
          <p:cNvSpPr txBox="1">
            <a:spLocks/>
          </p:cNvSpPr>
          <p:nvPr/>
        </p:nvSpPr>
        <p:spPr>
          <a:xfrm>
            <a:off x="5583555" y="5397497"/>
            <a:ext cx="6608445" cy="79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4</a:t>
            </a:r>
            <a:r>
              <a:rPr lang="ko-KR" altLang="en-US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조 </a:t>
            </a:r>
            <a:r>
              <a:rPr lang="en-US" altLang="ko-KR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김태민</a:t>
            </a:r>
            <a:r>
              <a:rPr lang="en-US" altLang="ko-KR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김수영</a:t>
            </a:r>
            <a:r>
              <a:rPr lang="en-US" altLang="ko-KR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김주원</a:t>
            </a:r>
            <a:r>
              <a:rPr lang="en-US" altLang="ko-KR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박건희</a:t>
            </a:r>
            <a:endParaRPr lang="en-US" altLang="ko-KR" sz="2800" spc="100" dirty="0"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6DBF3F-2406-4B9A-A8FF-587DDE1AE832}"/>
              </a:ext>
            </a:extLst>
          </p:cNvPr>
          <p:cNvCxnSpPr>
            <a:cxnSpLocks/>
          </p:cNvCxnSpPr>
          <p:nvPr/>
        </p:nvCxnSpPr>
        <p:spPr>
          <a:xfrm>
            <a:off x="9286028" y="2857899"/>
            <a:ext cx="2754833" cy="261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628CB9-CB55-42C0-8FAA-148B85E642E6}"/>
              </a:ext>
            </a:extLst>
          </p:cNvPr>
          <p:cNvCxnSpPr>
            <a:cxnSpLocks/>
          </p:cNvCxnSpPr>
          <p:nvPr/>
        </p:nvCxnSpPr>
        <p:spPr>
          <a:xfrm>
            <a:off x="151139" y="2857899"/>
            <a:ext cx="2752605" cy="0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6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감사합니다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12782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94A6F-53D7-404B-B45F-6AED18762625}"/>
              </a:ext>
            </a:extLst>
          </p:cNvPr>
          <p:cNvSpPr txBox="1"/>
          <p:nvPr/>
        </p:nvSpPr>
        <p:spPr>
          <a:xfrm>
            <a:off x="659087" y="1950456"/>
            <a:ext cx="39305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3543E-E760-4192-84DB-761AD92BC4A0}"/>
              </a:ext>
            </a:extLst>
          </p:cNvPr>
          <p:cNvSpPr txBox="1"/>
          <p:nvPr/>
        </p:nvSpPr>
        <p:spPr>
          <a:xfrm>
            <a:off x="1185783" y="1950456"/>
            <a:ext cx="29963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입출력 장치 기능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9AC402-4CCA-4B8C-9DF4-90B5F2E6F3E9}"/>
              </a:ext>
            </a:extLst>
          </p:cNvPr>
          <p:cNvGrpSpPr/>
          <p:nvPr/>
        </p:nvGrpSpPr>
        <p:grpSpPr>
          <a:xfrm>
            <a:off x="667182" y="3014586"/>
            <a:ext cx="2305534" cy="523220"/>
            <a:chOff x="1509404" y="2148208"/>
            <a:chExt cx="2305534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81225B-0FF9-4908-83CE-4ED4004F5556}"/>
                </a:ext>
              </a:extLst>
            </p:cNvPr>
            <p:cNvSpPr txBox="1"/>
            <p:nvPr/>
          </p:nvSpPr>
          <p:spPr>
            <a:xfrm>
              <a:off x="1509404" y="2148208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9A65B6-A865-4FD1-A736-EFEC2CF5CCE1}"/>
                </a:ext>
              </a:extLst>
            </p:cNvPr>
            <p:cNvSpPr txBox="1"/>
            <p:nvPr/>
          </p:nvSpPr>
          <p:spPr>
            <a:xfrm>
              <a:off x="2094595" y="2148208"/>
              <a:ext cx="172034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추후 계획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097341-E956-4A95-9C1E-5CCC1CA4F45F}"/>
              </a:ext>
            </a:extLst>
          </p:cNvPr>
          <p:cNvGrpSpPr/>
          <p:nvPr/>
        </p:nvGrpSpPr>
        <p:grpSpPr>
          <a:xfrm>
            <a:off x="659087" y="4075642"/>
            <a:ext cx="1488002" cy="523220"/>
            <a:chOff x="1509404" y="2148208"/>
            <a:chExt cx="1488002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FE408A-F1C1-4B2F-AF71-261A30FE73D7}"/>
                </a:ext>
              </a:extLst>
            </p:cNvPr>
            <p:cNvSpPr txBox="1"/>
            <p:nvPr/>
          </p:nvSpPr>
          <p:spPr>
            <a:xfrm>
              <a:off x="1509404" y="2148208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5D270F-1A94-420C-9652-D5BE1F19D0AC}"/>
                </a:ext>
              </a:extLst>
            </p:cNvPr>
            <p:cNvSpPr txBox="1"/>
            <p:nvPr/>
          </p:nvSpPr>
          <p:spPr>
            <a:xfrm>
              <a:off x="2094595" y="2148208"/>
              <a:ext cx="90281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>
                <a:buClr>
                  <a:schemeClr val="tx1">
                    <a:lumMod val="65000"/>
                    <a:lumOff val="35000"/>
                  </a:schemeClr>
                </a:buClr>
                <a:buFont typeface="Arial"/>
                <a:buNone/>
                <a:defRPr/>
              </a:pPr>
              <a:r>
                <a:rPr lang="ko-KR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참조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/>
          <p:nvPr/>
        </p:nvCxnSpPr>
        <p:spPr>
          <a:xfrm>
            <a:off x="79272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BF21B9-95B9-E59D-72F1-59293648F3A5}"/>
              </a:ext>
            </a:extLst>
          </p:cNvPr>
          <p:cNvGrpSpPr/>
          <p:nvPr/>
        </p:nvGrpSpPr>
        <p:grpSpPr>
          <a:xfrm>
            <a:off x="667182" y="2970742"/>
            <a:ext cx="769922" cy="523220"/>
            <a:chOff x="1509404" y="2148208"/>
            <a:chExt cx="769922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41D079-0333-D8DB-63CF-6099682AC774}"/>
                </a:ext>
              </a:extLst>
            </p:cNvPr>
            <p:cNvSpPr txBox="1"/>
            <p:nvPr/>
          </p:nvSpPr>
          <p:spPr>
            <a:xfrm>
              <a:off x="1509404" y="2148208"/>
              <a:ext cx="18473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EC45D0-03D5-5A4E-F5DD-AF07818FDB9F}"/>
                </a:ext>
              </a:extLst>
            </p:cNvPr>
            <p:cNvSpPr txBox="1"/>
            <p:nvPr/>
          </p:nvSpPr>
          <p:spPr>
            <a:xfrm>
              <a:off x="2094595" y="2148208"/>
              <a:ext cx="18473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73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Character LCD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>
            <a:cxnSpLocks/>
          </p:cNvCxnSpPr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5ECC9A-8FB5-48A8-B52A-9E83E68DAC74}"/>
              </a:ext>
            </a:extLst>
          </p:cNvPr>
          <p:cNvSpPr txBox="1"/>
          <p:nvPr/>
        </p:nvSpPr>
        <p:spPr>
          <a:xfrm>
            <a:off x="5828643" y="2695383"/>
            <a:ext cx="48447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게임 시작 시 버튼을 누르라는 문구 출력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현재 그라운드를 출력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플레이어의 순서를 출력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텍스트, 전자제품, 전자 공학, 회로이(가) 표시된 사진&#10;&#10;자동 생성된 설명">
            <a:extLst>
              <a:ext uri="{FF2B5EF4-FFF2-40B4-BE49-F238E27FC236}">
                <a16:creationId xmlns:a16="http://schemas.microsoft.com/office/drawing/2014/main" id="{E5BADC9B-41C9-6308-DF8C-69CA00004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44" y="1453390"/>
            <a:ext cx="3736299" cy="1353455"/>
          </a:xfrm>
          <a:prstGeom prst="rect">
            <a:avLst/>
          </a:prstGeom>
        </p:spPr>
      </p:pic>
      <p:pic>
        <p:nvPicPr>
          <p:cNvPr id="10" name="그림 9" descr="전자제품, 스크린샷이(가) 표시된 사진&#10;&#10;자동 생성된 설명">
            <a:extLst>
              <a:ext uri="{FF2B5EF4-FFF2-40B4-BE49-F238E27FC236}">
                <a16:creationId xmlns:a16="http://schemas.microsoft.com/office/drawing/2014/main" id="{053B1BF4-1F4F-3231-C8B8-C4A0F0693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7" y="3100597"/>
            <a:ext cx="3783956" cy="1391581"/>
          </a:xfrm>
          <a:prstGeom prst="rect">
            <a:avLst/>
          </a:prstGeom>
        </p:spPr>
      </p:pic>
      <p:pic>
        <p:nvPicPr>
          <p:cNvPr id="12" name="그림 11" descr="전자제품, 스크린샷, 텍스트이(가) 표시된 사진&#10;&#10;자동 생성된 설명">
            <a:extLst>
              <a:ext uri="{FF2B5EF4-FFF2-40B4-BE49-F238E27FC236}">
                <a16:creationId xmlns:a16="http://schemas.microsoft.com/office/drawing/2014/main" id="{18051B11-ED60-0824-8712-B90D3E26B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7" y="4861915"/>
            <a:ext cx="3783956" cy="13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1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 Dot Matrix</a:t>
            </a:r>
            <a:b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/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63A544-15C2-4D2F-B305-2502A2DDCF76}"/>
              </a:ext>
            </a:extLst>
          </p:cNvPr>
          <p:cNvSpPr/>
          <p:nvPr/>
        </p:nvSpPr>
        <p:spPr>
          <a:xfrm>
            <a:off x="4357798" y="1761084"/>
            <a:ext cx="7100614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게임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시작 후에 야구공 아이콘을 출력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스트라이크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아웃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홈런을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S, B, O, H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잠깐 출력 후 사라진다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패턴, 디자인, 텍스트, 직사각형이(가) 표시된 사진&#10;&#10;자동 생성된 설명">
            <a:extLst>
              <a:ext uri="{FF2B5EF4-FFF2-40B4-BE49-F238E27FC236}">
                <a16:creationId xmlns:a16="http://schemas.microsoft.com/office/drawing/2014/main" id="{542F50A6-13D6-51BF-BE40-5202DE597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6" y="1453390"/>
            <a:ext cx="2195231" cy="2115566"/>
          </a:xfrm>
          <a:prstGeom prst="rect">
            <a:avLst/>
          </a:prstGeom>
        </p:spPr>
      </p:pic>
      <p:pic>
        <p:nvPicPr>
          <p:cNvPr id="9" name="그림 8" descr="스크린샷, 패턴, 다채로움, 레드이(가) 표시된 사진&#10;&#10;자동 생성된 설명">
            <a:extLst>
              <a:ext uri="{FF2B5EF4-FFF2-40B4-BE49-F238E27FC236}">
                <a16:creationId xmlns:a16="http://schemas.microsoft.com/office/drawing/2014/main" id="{4D330564-3EEF-39A2-589A-2C8AC03E3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230" y="4363758"/>
            <a:ext cx="1683629" cy="1637047"/>
          </a:xfrm>
          <a:prstGeom prst="rect">
            <a:avLst/>
          </a:prstGeom>
        </p:spPr>
      </p:pic>
      <p:pic>
        <p:nvPicPr>
          <p:cNvPr id="11" name="그림 10" descr="스크린샷, 패턴, 다채로움, 원이(가) 표시된 사진&#10;&#10;자동 생성된 설명">
            <a:extLst>
              <a:ext uri="{FF2B5EF4-FFF2-40B4-BE49-F238E27FC236}">
                <a16:creationId xmlns:a16="http://schemas.microsoft.com/office/drawing/2014/main" id="{4918E85C-E458-096D-1B7A-448BF59AC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38" y="4363758"/>
            <a:ext cx="1683630" cy="1637413"/>
          </a:xfrm>
          <a:prstGeom prst="rect">
            <a:avLst/>
          </a:prstGeom>
        </p:spPr>
      </p:pic>
      <p:pic>
        <p:nvPicPr>
          <p:cNvPr id="13" name="그림 12" descr="스크린샷, 패턴, 다채로움, 원이(가) 표시된 사진&#10;&#10;자동 생성된 설명">
            <a:extLst>
              <a:ext uri="{FF2B5EF4-FFF2-40B4-BE49-F238E27FC236}">
                <a16:creationId xmlns:a16="http://schemas.microsoft.com/office/drawing/2014/main" id="{8D1ED478-C098-6285-3466-C84D02094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57" y="4340402"/>
            <a:ext cx="1683630" cy="1656693"/>
          </a:xfrm>
          <a:prstGeom prst="rect">
            <a:avLst/>
          </a:prstGeom>
        </p:spPr>
      </p:pic>
      <p:pic>
        <p:nvPicPr>
          <p:cNvPr id="15" name="그림 14" descr="패턴, 다채로움, 스크린샷, 원이(가) 표시된 사진&#10;&#10;자동 생성된 설명">
            <a:extLst>
              <a:ext uri="{FF2B5EF4-FFF2-40B4-BE49-F238E27FC236}">
                <a16:creationId xmlns:a16="http://schemas.microsoft.com/office/drawing/2014/main" id="{97473EBB-9315-3D4A-B953-0C73CF1AE1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13" y="4340402"/>
            <a:ext cx="1683630" cy="1649686"/>
          </a:xfrm>
          <a:prstGeom prst="rect">
            <a:avLst/>
          </a:prstGeom>
        </p:spPr>
      </p:pic>
      <p:pic>
        <p:nvPicPr>
          <p:cNvPr id="21" name="그림 20" descr="패턴, 다채로움, 레드, 스크린샷이(가) 표시된 사진&#10;&#10;자동 생성된 설명">
            <a:extLst>
              <a:ext uri="{FF2B5EF4-FFF2-40B4-BE49-F238E27FC236}">
                <a16:creationId xmlns:a16="http://schemas.microsoft.com/office/drawing/2014/main" id="{B85060C7-85B3-6FA2-8C93-9AA09A79D8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35" y="4340402"/>
            <a:ext cx="1606416" cy="16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8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7-Segment Display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>
            <a:cxnSpLocks/>
          </p:cNvCxnSpPr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5ECC9A-8FB5-48A8-B52A-9E83E68DAC74}"/>
              </a:ext>
            </a:extLst>
          </p:cNvPr>
          <p:cNvSpPr txBox="1"/>
          <p:nvPr/>
        </p:nvSpPr>
        <p:spPr>
          <a:xfrm>
            <a:off x="5349284" y="1674674"/>
            <a:ext cx="4844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플레이어가 입력한 숫자 출력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게임 결과 점수를 출력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텍스트, 시계, 디지털 시계, 측정기이(가) 표시된 사진&#10;&#10;자동 생성된 설명">
            <a:extLst>
              <a:ext uri="{FF2B5EF4-FFF2-40B4-BE49-F238E27FC236}">
                <a16:creationId xmlns:a16="http://schemas.microsoft.com/office/drawing/2014/main" id="{F5A5E13B-A58A-A99C-D06C-7801A3815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7" y="1654088"/>
            <a:ext cx="4148758" cy="17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6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Tact Switch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>
            <a:cxnSpLocks/>
          </p:cNvCxnSpPr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5ECC9A-8FB5-48A8-B52A-9E83E68DAC74}"/>
              </a:ext>
            </a:extLst>
          </p:cNvPr>
          <p:cNvSpPr txBox="1"/>
          <p:nvPr/>
        </p:nvSpPr>
        <p:spPr>
          <a:xfrm>
            <a:off x="5010012" y="2051466"/>
            <a:ext cx="5115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까지의 숫자를 입력할 수 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오른쪽 하단의 버튼을 누르면 완료된다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 descr="텍스트, 스크린샷, 일렉트릭 블루, 번호이(가) 표시된 사진&#10;&#10;자동 생성된 설명">
            <a:extLst>
              <a:ext uri="{FF2B5EF4-FFF2-40B4-BE49-F238E27FC236}">
                <a16:creationId xmlns:a16="http://schemas.microsoft.com/office/drawing/2014/main" id="{15AB141E-C0EB-2373-4160-77EFA9A20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7" y="1814372"/>
            <a:ext cx="338184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87" y="618358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Chip LED, Dip Switch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>
            <a:cxnSpLocks/>
          </p:cNvCxnSpPr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5ECC9A-8FB5-48A8-B52A-9E83E68DAC74}"/>
              </a:ext>
            </a:extLst>
          </p:cNvPr>
          <p:cNvSpPr txBox="1"/>
          <p:nvPr/>
        </p:nvSpPr>
        <p:spPr>
          <a:xfrm>
            <a:off x="5531703" y="1997839"/>
            <a:ext cx="53888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아웃일 경우에는  빨간색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깜빡입니다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스트라이크일 경우 초록색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깜빡입니다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볼일 경우 노란색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깜빡입니다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홈런일 경우 파란색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깜빡입니다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Dip Switch 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버튼을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하면 게임이 시작합니다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텍스트, 마조렐 블루, 스크린샷, 청량 음료이(가) 표시된 사진&#10;&#10;자동 생성된 설명">
            <a:extLst>
              <a:ext uri="{FF2B5EF4-FFF2-40B4-BE49-F238E27FC236}">
                <a16:creationId xmlns:a16="http://schemas.microsoft.com/office/drawing/2014/main" id="{C953A68D-6C0A-0E2B-994D-1845937B1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7" y="2080583"/>
            <a:ext cx="4250522" cy="13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2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추후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계획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/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B3CBCF-B17C-458A-9D60-DB7C33A77026}"/>
              </a:ext>
            </a:extLst>
          </p:cNvPr>
          <p:cNvSpPr/>
          <p:nvPr/>
        </p:nvSpPr>
        <p:spPr>
          <a:xfrm>
            <a:off x="659087" y="1658172"/>
            <a:ext cx="696091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구현할 기능들 테스트 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42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/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D96455-0B7A-4CA7-ABF9-F8945258F466}"/>
              </a:ext>
            </a:extLst>
          </p:cNvPr>
          <p:cNvSpPr txBox="1"/>
          <p:nvPr/>
        </p:nvSpPr>
        <p:spPr>
          <a:xfrm>
            <a:off x="771787" y="1453390"/>
            <a:ext cx="10658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Dot Matrix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https://xantorohara.github.io/led-matrix-editor/#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타겟시스템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이미지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H-SMART4412TKU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이용한 임베디드 리눅스 시스템 개발 및 응용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v6</a:t>
            </a: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5E8DB9B-DB6A-4FAD-93FA-E00AA9A6B802}"/>
              </a:ext>
            </a:extLst>
          </p:cNvPr>
          <p:cNvSpPr txBox="1">
            <a:spLocks/>
          </p:cNvSpPr>
          <p:nvPr/>
        </p:nvSpPr>
        <p:spPr>
          <a:xfrm>
            <a:off x="670517" y="443457"/>
            <a:ext cx="10339113" cy="780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참조 사이트</a:t>
            </a:r>
          </a:p>
        </p:txBody>
      </p:sp>
    </p:spTree>
    <p:extLst>
      <p:ext uri="{BB962C8B-B14F-4D97-AF65-F5344CB8AC3E}">
        <p14:creationId xmlns:p14="http://schemas.microsoft.com/office/powerpoint/2010/main" val="66583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183</Words>
  <Application>Microsoft Office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IoT 프로그래밍 </vt:lpstr>
      <vt:lpstr>목차</vt:lpstr>
      <vt:lpstr>Character LCD </vt:lpstr>
      <vt:lpstr> Dot Matrix </vt:lpstr>
      <vt:lpstr>7-Segment Display </vt:lpstr>
      <vt:lpstr>Tact Switch </vt:lpstr>
      <vt:lpstr>Chip LED, Dip Switch </vt:lpstr>
      <vt:lpstr>추후 계획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김태민</dc:creator>
  <cp:lastModifiedBy>수영 김</cp:lastModifiedBy>
  <cp:revision>35</cp:revision>
  <dcterms:created xsi:type="dcterms:W3CDTF">2019-11-09T12:13:38Z</dcterms:created>
  <dcterms:modified xsi:type="dcterms:W3CDTF">2024-05-22T10:50:06Z</dcterms:modified>
</cp:coreProperties>
</file>