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embeddedFontLst>
    <p:embeddedFont>
      <p:font typeface="나눔스퀘어" panose="020B0600000101010101" pitchFamily="50" charset="-127"/>
      <p:regular r:id="rId11"/>
    </p:embeddedFont>
    <p:embeddedFont>
      <p:font typeface="나눔스퀘어 Bold" panose="020B0600000101010101" pitchFamily="50" charset="-127"/>
      <p:bold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8FAFA"/>
    <a:srgbClr val="FFFFFF"/>
    <a:srgbClr val="F5FDFC"/>
    <a:srgbClr val="F3F9FB"/>
    <a:srgbClr val="E2ECEC"/>
    <a:srgbClr val="E5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4455941" y="3012245"/>
            <a:ext cx="3280118" cy="83351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 쓰세요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5184226" y="4344629"/>
            <a:ext cx="1823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201900 </a:t>
            </a:r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388064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4332849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79860" y="1822768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4140151" y="2828834"/>
            <a:ext cx="151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 소제목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6533665" y="2828835"/>
            <a:ext cx="151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Ⅵ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D2ED05C-0E4C-4B80-B882-5C646143DD9A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46801A-D0B2-417B-A612-3958ADE2B09A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A101B-10C5-4D92-8E5C-C72E33B13DF4}"/>
              </a:ext>
            </a:extLst>
          </p:cNvPr>
          <p:cNvSpPr txBox="1"/>
          <p:nvPr/>
        </p:nvSpPr>
        <p:spPr>
          <a:xfrm>
            <a:off x="1920409" y="2307101"/>
            <a:ext cx="76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79BE0-886A-4A0B-9376-CC87B553AD63}"/>
              </a:ext>
            </a:extLst>
          </p:cNvPr>
          <p:cNvSpPr txBox="1"/>
          <p:nvPr/>
        </p:nvSpPr>
        <p:spPr>
          <a:xfrm>
            <a:off x="748269" y="3244334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써주세요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5D26D0-F529-4B18-995C-1FB6FD300DD5}"/>
              </a:ext>
            </a:extLst>
          </p:cNvPr>
          <p:cNvSpPr txBox="1"/>
          <p:nvPr/>
        </p:nvSpPr>
        <p:spPr>
          <a:xfrm>
            <a:off x="5713283" y="2307101"/>
            <a:ext cx="7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83BBD-9E2B-47AB-ACBE-98ADF0D4FDB6}"/>
              </a:ext>
            </a:extLst>
          </p:cNvPr>
          <p:cNvSpPr txBox="1"/>
          <p:nvPr/>
        </p:nvSpPr>
        <p:spPr>
          <a:xfrm>
            <a:off x="9525123" y="2307101"/>
            <a:ext cx="81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589768-3ECD-4D10-BC35-DE2629C895DB}"/>
              </a:ext>
            </a:extLst>
          </p:cNvPr>
          <p:cNvSpPr/>
          <p:nvPr/>
        </p:nvSpPr>
        <p:spPr>
          <a:xfrm>
            <a:off x="5938573" y="1318658"/>
            <a:ext cx="5808390" cy="5013838"/>
          </a:xfrm>
          <a:prstGeom prst="roundRect">
            <a:avLst>
              <a:gd name="adj" fmla="val 10865"/>
            </a:avLst>
          </a:prstGeom>
          <a:noFill/>
          <a:ln w="88900">
            <a:solidFill>
              <a:schemeClr val="bg1">
                <a:lumMod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09034E-6CC0-49B9-9E92-CDF729647F9C}"/>
              </a:ext>
            </a:extLst>
          </p:cNvPr>
          <p:cNvSpPr/>
          <p:nvPr/>
        </p:nvSpPr>
        <p:spPr>
          <a:xfrm>
            <a:off x="649795" y="1293392"/>
            <a:ext cx="2135608" cy="2135608"/>
          </a:xfrm>
          <a:prstGeom prst="ellipse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450E2A-9497-463D-AE87-F578C9049D86}"/>
              </a:ext>
            </a:extLst>
          </p:cNvPr>
          <p:cNvSpPr/>
          <p:nvPr/>
        </p:nvSpPr>
        <p:spPr>
          <a:xfrm>
            <a:off x="2025584" y="2614599"/>
            <a:ext cx="2135608" cy="2135608"/>
          </a:xfrm>
          <a:prstGeom prst="ellipse">
            <a:avLst/>
          </a:prstGeom>
          <a:solidFill>
            <a:schemeClr val="tx2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4DE456-7FD9-4EB7-B2FD-B6714A3F552C}"/>
              </a:ext>
            </a:extLst>
          </p:cNvPr>
          <p:cNvSpPr/>
          <p:nvPr/>
        </p:nvSpPr>
        <p:spPr>
          <a:xfrm>
            <a:off x="956719" y="3825577"/>
            <a:ext cx="2135608" cy="2135608"/>
          </a:xfrm>
          <a:prstGeom prst="ellipse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FED469-CFC6-49E3-894C-512425899A95}"/>
              </a:ext>
            </a:extLst>
          </p:cNvPr>
          <p:cNvCxnSpPr>
            <a:cxnSpLocks/>
          </p:cNvCxnSpPr>
          <p:nvPr/>
        </p:nvCxnSpPr>
        <p:spPr>
          <a:xfrm>
            <a:off x="4287801" y="3682403"/>
            <a:ext cx="1367411" cy="0"/>
          </a:xfrm>
          <a:prstGeom prst="straightConnector1">
            <a:avLst/>
          </a:prstGeom>
          <a:ln w="889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7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2975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각형 1">
            <a:extLst>
              <a:ext uri="{FF2B5EF4-FFF2-40B4-BE49-F238E27FC236}">
                <a16:creationId xmlns:a16="http://schemas.microsoft.com/office/drawing/2014/main" id="{2AAFD07E-8F6F-4E94-B619-906956D9C64B}"/>
              </a:ext>
            </a:extLst>
          </p:cNvPr>
          <p:cNvSpPr/>
          <p:nvPr/>
        </p:nvSpPr>
        <p:spPr>
          <a:xfrm>
            <a:off x="4478567" y="1888587"/>
            <a:ext cx="3234866" cy="3080825"/>
          </a:xfrm>
          <a:prstGeom prst="pentagon">
            <a:avLst/>
          </a:prstGeom>
          <a:solidFill>
            <a:schemeClr val="bg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각형 16">
            <a:extLst>
              <a:ext uri="{FF2B5EF4-FFF2-40B4-BE49-F238E27FC236}">
                <a16:creationId xmlns:a16="http://schemas.microsoft.com/office/drawing/2014/main" id="{B4EAE265-184E-44A4-BC81-CF6C801F7F7F}"/>
              </a:ext>
            </a:extLst>
          </p:cNvPr>
          <p:cNvSpPr/>
          <p:nvPr/>
        </p:nvSpPr>
        <p:spPr>
          <a:xfrm>
            <a:off x="4478570" y="2648243"/>
            <a:ext cx="2939438" cy="2321161"/>
          </a:xfrm>
          <a:custGeom>
            <a:avLst/>
            <a:gdLst>
              <a:gd name="connsiteX0" fmla="*/ 3 w 3234866"/>
              <a:gd name="connsiteY0" fmla="*/ 1176767 h 3080825"/>
              <a:gd name="connsiteX1" fmla="*/ 1617433 w 3234866"/>
              <a:gd name="connsiteY1" fmla="*/ 0 h 3080825"/>
              <a:gd name="connsiteX2" fmla="*/ 3234863 w 3234866"/>
              <a:gd name="connsiteY2" fmla="*/ 1176767 h 3080825"/>
              <a:gd name="connsiteX3" fmla="*/ 2617059 w 3234866"/>
              <a:gd name="connsiteY3" fmla="*/ 3080817 h 3080825"/>
              <a:gd name="connsiteX4" fmla="*/ 617807 w 3234866"/>
              <a:gd name="connsiteY4" fmla="*/ 3080817 h 3080825"/>
              <a:gd name="connsiteX5" fmla="*/ 3 w 3234866"/>
              <a:gd name="connsiteY5" fmla="*/ 1176767 h 3080825"/>
              <a:gd name="connsiteX0" fmla="*/ 0 w 3234860"/>
              <a:gd name="connsiteY0" fmla="*/ 417111 h 2321161"/>
              <a:gd name="connsiteX1" fmla="*/ 1603362 w 3234860"/>
              <a:gd name="connsiteY1" fmla="*/ 0 h 2321161"/>
              <a:gd name="connsiteX2" fmla="*/ 3234860 w 3234860"/>
              <a:gd name="connsiteY2" fmla="*/ 417111 h 2321161"/>
              <a:gd name="connsiteX3" fmla="*/ 2617056 w 3234860"/>
              <a:gd name="connsiteY3" fmla="*/ 2321161 h 2321161"/>
              <a:gd name="connsiteX4" fmla="*/ 617804 w 3234860"/>
              <a:gd name="connsiteY4" fmla="*/ 2321161 h 2321161"/>
              <a:gd name="connsiteX5" fmla="*/ 0 w 3234860"/>
              <a:gd name="connsiteY5" fmla="*/ 417111 h 2321161"/>
              <a:gd name="connsiteX0" fmla="*/ 0 w 2939438"/>
              <a:gd name="connsiteY0" fmla="*/ 417111 h 2321161"/>
              <a:gd name="connsiteX1" fmla="*/ 1603362 w 2939438"/>
              <a:gd name="connsiteY1" fmla="*/ 0 h 2321161"/>
              <a:gd name="connsiteX2" fmla="*/ 2939438 w 2939438"/>
              <a:gd name="connsiteY2" fmla="*/ 417111 h 2321161"/>
              <a:gd name="connsiteX3" fmla="*/ 2617056 w 2939438"/>
              <a:gd name="connsiteY3" fmla="*/ 2321161 h 2321161"/>
              <a:gd name="connsiteX4" fmla="*/ 617804 w 2939438"/>
              <a:gd name="connsiteY4" fmla="*/ 2321161 h 2321161"/>
              <a:gd name="connsiteX5" fmla="*/ 0 w 2939438"/>
              <a:gd name="connsiteY5" fmla="*/ 417111 h 2321161"/>
              <a:gd name="connsiteX0" fmla="*/ 0 w 2939438"/>
              <a:gd name="connsiteY0" fmla="*/ 417111 h 2321161"/>
              <a:gd name="connsiteX1" fmla="*/ 1603362 w 2939438"/>
              <a:gd name="connsiteY1" fmla="*/ 0 h 2321161"/>
              <a:gd name="connsiteX2" fmla="*/ 2939438 w 2939438"/>
              <a:gd name="connsiteY2" fmla="*/ 417111 h 2321161"/>
              <a:gd name="connsiteX3" fmla="*/ 2617056 w 2939438"/>
              <a:gd name="connsiteY3" fmla="*/ 2321161 h 2321161"/>
              <a:gd name="connsiteX4" fmla="*/ 955428 w 2939438"/>
              <a:gd name="connsiteY4" fmla="*/ 1955401 h 2321161"/>
              <a:gd name="connsiteX5" fmla="*/ 0 w 2939438"/>
              <a:gd name="connsiteY5" fmla="*/ 417111 h 232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9438" h="2321161">
                <a:moveTo>
                  <a:pt x="0" y="417111"/>
                </a:moveTo>
                <a:lnTo>
                  <a:pt x="1603362" y="0"/>
                </a:lnTo>
                <a:lnTo>
                  <a:pt x="2939438" y="417111"/>
                </a:lnTo>
                <a:lnTo>
                  <a:pt x="2617056" y="2321161"/>
                </a:lnTo>
                <a:lnTo>
                  <a:pt x="955428" y="1955401"/>
                </a:lnTo>
                <a:lnTo>
                  <a:pt x="0" y="417111"/>
                </a:lnTo>
                <a:close/>
              </a:path>
            </a:pathLst>
          </a:custGeom>
          <a:solidFill>
            <a:schemeClr val="accent1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FC45964-D71D-445C-977F-6AFF87D832C1}"/>
              </a:ext>
            </a:extLst>
          </p:cNvPr>
          <p:cNvSpPr/>
          <p:nvPr/>
        </p:nvSpPr>
        <p:spPr>
          <a:xfrm>
            <a:off x="1753553" y="2463923"/>
            <a:ext cx="2231400" cy="954034"/>
          </a:xfrm>
          <a:prstGeom prst="roundRect">
            <a:avLst/>
          </a:prstGeom>
          <a:noFill/>
          <a:ln w="412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자유롭게 수정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86FD5F8-E3CA-46EC-BD47-8D914066FA1F}"/>
              </a:ext>
            </a:extLst>
          </p:cNvPr>
          <p:cNvSpPr/>
          <p:nvPr/>
        </p:nvSpPr>
        <p:spPr>
          <a:xfrm>
            <a:off x="2657123" y="5252043"/>
            <a:ext cx="2231400" cy="954034"/>
          </a:xfrm>
          <a:prstGeom prst="roundRect">
            <a:avLst/>
          </a:prstGeom>
          <a:noFill/>
          <a:ln w="412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 편집 클릭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5F2B6A3-2399-408F-915B-0A554F02DC3B}"/>
              </a:ext>
            </a:extLst>
          </p:cNvPr>
          <p:cNvSpPr/>
          <p:nvPr/>
        </p:nvSpPr>
        <p:spPr>
          <a:xfrm>
            <a:off x="7506170" y="5101621"/>
            <a:ext cx="2231400" cy="954034"/>
          </a:xfrm>
          <a:prstGeom prst="roundRect">
            <a:avLst/>
          </a:prstGeom>
          <a:noFill/>
          <a:ln w="412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마우스 오른쪽 버튼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3C972AC-C55F-4C21-A942-3D301016766E}"/>
              </a:ext>
            </a:extLst>
          </p:cNvPr>
          <p:cNvSpPr/>
          <p:nvPr/>
        </p:nvSpPr>
        <p:spPr>
          <a:xfrm>
            <a:off x="8207047" y="2429235"/>
            <a:ext cx="2231400" cy="954034"/>
          </a:xfrm>
          <a:prstGeom prst="roundRect">
            <a:avLst/>
          </a:prstGeom>
          <a:noFill/>
          <a:ln w="412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도형선택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CB73A19-FC10-4A60-951A-3C60ABFDBBC5}"/>
              </a:ext>
            </a:extLst>
          </p:cNvPr>
          <p:cNvSpPr/>
          <p:nvPr/>
        </p:nvSpPr>
        <p:spPr>
          <a:xfrm>
            <a:off x="4980300" y="681434"/>
            <a:ext cx="2231400" cy="954034"/>
          </a:xfrm>
          <a:prstGeom prst="roundRect">
            <a:avLst/>
          </a:prstGeom>
          <a:noFill/>
          <a:ln w="412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도형 편집은</a:t>
            </a:r>
          </a:p>
        </p:txBody>
      </p:sp>
    </p:spTree>
    <p:extLst>
      <p:ext uri="{BB962C8B-B14F-4D97-AF65-F5344CB8AC3E}">
        <p14:creationId xmlns:p14="http://schemas.microsoft.com/office/powerpoint/2010/main" val="233871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46801A-D0B2-417B-A612-3958ADE2B09A}"/>
              </a:ext>
            </a:extLst>
          </p:cNvPr>
          <p:cNvSpPr/>
          <p:nvPr/>
        </p:nvSpPr>
        <p:spPr>
          <a:xfrm>
            <a:off x="3407312" y="1732559"/>
            <a:ext cx="5377376" cy="1696441"/>
          </a:xfrm>
          <a:prstGeom prst="roundRect">
            <a:avLst>
              <a:gd name="adj" fmla="val 1931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숫 프로필">
            <a:extLst>
              <a:ext uri="{FF2B5EF4-FFF2-40B4-BE49-F238E27FC236}">
                <a16:creationId xmlns:a16="http://schemas.microsoft.com/office/drawing/2014/main" id="{E541942B-AF7D-47D4-A524-4A7CE104C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465" y="2010716"/>
            <a:ext cx="1140126" cy="1140126"/>
          </a:xfrm>
          <a:prstGeom prst="rect">
            <a:avLst/>
          </a:prstGeom>
        </p:spPr>
      </p:pic>
      <p:pic>
        <p:nvPicPr>
          <p:cNvPr id="7" name="그래픽 6" descr="돈">
            <a:extLst>
              <a:ext uri="{FF2B5EF4-FFF2-40B4-BE49-F238E27FC236}">
                <a16:creationId xmlns:a16="http://schemas.microsoft.com/office/drawing/2014/main" id="{E4641A02-5F87-4E64-B536-88B99693C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4411" y="2010716"/>
            <a:ext cx="1140126" cy="114012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F35A3AE-AE2D-4D0C-8A95-95ECC20282A3}"/>
              </a:ext>
            </a:extLst>
          </p:cNvPr>
          <p:cNvCxnSpPr>
            <a:cxnSpLocks/>
          </p:cNvCxnSpPr>
          <p:nvPr/>
        </p:nvCxnSpPr>
        <p:spPr>
          <a:xfrm>
            <a:off x="2818227" y="3727939"/>
            <a:ext cx="6555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809DF73-3DF7-487F-8B18-B922309E0B80}"/>
              </a:ext>
            </a:extLst>
          </p:cNvPr>
          <p:cNvSpPr/>
          <p:nvPr/>
        </p:nvSpPr>
        <p:spPr>
          <a:xfrm rot="10800000">
            <a:off x="5952746" y="3727939"/>
            <a:ext cx="286506" cy="19339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3ABE25-85F8-468B-9D3E-5DA305AFD2D6}"/>
              </a:ext>
            </a:extLst>
          </p:cNvPr>
          <p:cNvSpPr/>
          <p:nvPr/>
        </p:nvSpPr>
        <p:spPr>
          <a:xfrm>
            <a:off x="2180492" y="4233091"/>
            <a:ext cx="7831016" cy="2176553"/>
          </a:xfrm>
          <a:prstGeom prst="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픽토그램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설명이나 결과 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0E4E3C-1A02-413F-BAC1-B180A50D5DC1}"/>
              </a:ext>
            </a:extLst>
          </p:cNvPr>
          <p:cNvSpPr/>
          <p:nvPr/>
        </p:nvSpPr>
        <p:spPr>
          <a:xfrm>
            <a:off x="-482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BC3ED-74BC-4DDD-B68F-9929326A81CE}"/>
              </a:ext>
            </a:extLst>
          </p:cNvPr>
          <p:cNvSpPr txBox="1"/>
          <p:nvPr/>
        </p:nvSpPr>
        <p:spPr>
          <a:xfrm flipH="1">
            <a:off x="2499358" y="2786655"/>
            <a:ext cx="7193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reflection blurRad="6350" stA="41000" endPos="58000" dir="5400000" sy="-100000" algn="bl" rotWithShape="0"/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강조할 슬라이드나</a:t>
            </a:r>
            <a:r>
              <a:rPr lang="en-US" altLang="ko-KR" sz="2800" b="1" dirty="0">
                <a:solidFill>
                  <a:schemeClr val="bg1"/>
                </a:solidFill>
                <a:effectLst>
                  <a:reflection blurRad="6350" stA="41000" endPos="58000" dir="5400000" sy="-100000" algn="bl" rotWithShape="0"/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effectLst>
                  <a:reflection blurRad="6350" stA="41000" endPos="58000" dir="5400000" sy="-100000" algn="bl" rotWithShape="0"/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전에 넣어주세요</a:t>
            </a:r>
            <a:r>
              <a:rPr lang="en-US" altLang="ko-KR" sz="2800" b="1" dirty="0">
                <a:solidFill>
                  <a:schemeClr val="bg1"/>
                </a:solidFill>
                <a:effectLst>
                  <a:reflection blurRad="6350" stA="41000" endPos="58000" dir="5400000" sy="-100000" algn="bl" rotWithShape="0"/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reflection blurRad="6350" stA="41000" endPos="58000" dir="5400000" sy="-100000" algn="bl" rotWithShape="0"/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 말고 </a:t>
            </a:r>
            <a:r>
              <a:rPr lang="ko-KR" altLang="en-US" sz="2800" b="1" dirty="0">
                <a:solidFill>
                  <a:srgbClr val="FFFF99"/>
                </a:solidFill>
                <a:effectLst>
                  <a:reflection blurRad="6350" stA="41000" endPos="58000" dir="5400000" sy="-100000" algn="bl" rotWithShape="0"/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애니메이션</a:t>
            </a:r>
            <a:r>
              <a:rPr lang="ko-KR" altLang="en-US" sz="2800" b="1" dirty="0">
                <a:solidFill>
                  <a:schemeClr val="bg1"/>
                </a:solidFill>
                <a:effectLst>
                  <a:reflection blurRad="6350" stA="41000" endPos="58000" dir="5400000" sy="-100000" algn="bl" rotWithShape="0"/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넣어도 좋습니다</a:t>
            </a:r>
            <a:r>
              <a:rPr lang="en-US" altLang="ko-KR" sz="2800" b="1" dirty="0">
                <a:solidFill>
                  <a:schemeClr val="bg1"/>
                </a:solidFill>
                <a:effectLst>
                  <a:reflection blurRad="6350" stA="41000" endPos="58000" dir="5400000" sy="-100000" algn="bl" rotWithShape="0"/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b="1" dirty="0">
              <a:solidFill>
                <a:schemeClr val="bg1"/>
              </a:solidFill>
              <a:effectLst>
                <a:reflection blurRad="6350" stA="41000" endPos="58000" dir="5400000" sy="-100000" algn="bl" rotWithShape="0"/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2975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46801A-D0B2-417B-A612-3958ADE2B09A}"/>
              </a:ext>
            </a:extLst>
          </p:cNvPr>
          <p:cNvSpPr/>
          <p:nvPr/>
        </p:nvSpPr>
        <p:spPr>
          <a:xfrm>
            <a:off x="3407312" y="1732559"/>
            <a:ext cx="5377376" cy="1696441"/>
          </a:xfrm>
          <a:prstGeom prst="roundRect">
            <a:avLst>
              <a:gd name="adj" fmla="val 1931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숫 프로필">
            <a:extLst>
              <a:ext uri="{FF2B5EF4-FFF2-40B4-BE49-F238E27FC236}">
                <a16:creationId xmlns:a16="http://schemas.microsoft.com/office/drawing/2014/main" id="{E541942B-AF7D-47D4-A524-4A7CE104C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465" y="2010716"/>
            <a:ext cx="1140126" cy="1140126"/>
          </a:xfrm>
          <a:prstGeom prst="rect">
            <a:avLst/>
          </a:prstGeom>
        </p:spPr>
      </p:pic>
      <p:pic>
        <p:nvPicPr>
          <p:cNvPr id="7" name="그래픽 6" descr="돈">
            <a:extLst>
              <a:ext uri="{FF2B5EF4-FFF2-40B4-BE49-F238E27FC236}">
                <a16:creationId xmlns:a16="http://schemas.microsoft.com/office/drawing/2014/main" id="{E4641A02-5F87-4E64-B536-88B99693C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4411" y="2010716"/>
            <a:ext cx="1140126" cy="114012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F35A3AE-AE2D-4D0C-8A95-95ECC20282A3}"/>
              </a:ext>
            </a:extLst>
          </p:cNvPr>
          <p:cNvCxnSpPr>
            <a:cxnSpLocks/>
          </p:cNvCxnSpPr>
          <p:nvPr/>
        </p:nvCxnSpPr>
        <p:spPr>
          <a:xfrm>
            <a:off x="2818227" y="3727939"/>
            <a:ext cx="6555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809DF73-3DF7-487F-8B18-B922309E0B80}"/>
              </a:ext>
            </a:extLst>
          </p:cNvPr>
          <p:cNvSpPr/>
          <p:nvPr/>
        </p:nvSpPr>
        <p:spPr>
          <a:xfrm rot="10800000">
            <a:off x="5952746" y="3727939"/>
            <a:ext cx="286506" cy="19339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3ABE25-85F8-468B-9D3E-5DA305AFD2D6}"/>
              </a:ext>
            </a:extLst>
          </p:cNvPr>
          <p:cNvSpPr/>
          <p:nvPr/>
        </p:nvSpPr>
        <p:spPr>
          <a:xfrm>
            <a:off x="2180490" y="4233091"/>
            <a:ext cx="7831016" cy="2176553"/>
          </a:xfrm>
          <a:prstGeom prst="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픽토그램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설명이나 결과 등</a:t>
            </a:r>
          </a:p>
        </p:txBody>
      </p:sp>
    </p:spTree>
    <p:extLst>
      <p:ext uri="{BB962C8B-B14F-4D97-AF65-F5344CB8AC3E}">
        <p14:creationId xmlns:p14="http://schemas.microsoft.com/office/powerpoint/2010/main" val="132211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454638" y="310583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6849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90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나눔스퀘어 ExtraBold</vt:lpstr>
      <vt:lpstr>나눔스퀘어 Bold</vt:lpstr>
      <vt:lpstr>맑은 고딕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박소희</cp:lastModifiedBy>
  <cp:revision>13</cp:revision>
  <dcterms:created xsi:type="dcterms:W3CDTF">2019-11-09T12:13:38Z</dcterms:created>
  <dcterms:modified xsi:type="dcterms:W3CDTF">2019-11-09T13:48:21Z</dcterms:modified>
</cp:coreProperties>
</file>