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350" r:id="rId4"/>
    <p:sldId id="353" r:id="rId5"/>
    <p:sldId id="272" r:id="rId6"/>
    <p:sldId id="352" r:id="rId7"/>
    <p:sldId id="310" r:id="rId8"/>
    <p:sldId id="355" r:id="rId9"/>
    <p:sldId id="348" r:id="rId10"/>
    <p:sldId id="356" r:id="rId11"/>
    <p:sldId id="357" r:id="rId12"/>
    <p:sldId id="358" r:id="rId13"/>
    <p:sldId id="359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6D8CAC"/>
    <a:srgbClr val="326393"/>
    <a:srgbClr val="0F1225"/>
    <a:srgbClr val="21345C"/>
    <a:srgbClr val="2A345C"/>
    <a:srgbClr val="1C2244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66" d="100"/>
          <a:sy n="66" d="100"/>
        </p:scale>
        <p:origin x="-2388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02594" y="6575907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Noto Sans KR Medium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02594" y="6575907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Noto Sans KR Medium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94278" y="2505670"/>
            <a:ext cx="440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ko-KR" altLang="en-US" sz="54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736225" y="3917911"/>
            <a:ext cx="471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김도현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선우성웅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신동훈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정수현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Service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" y="1079546"/>
            <a:ext cx="4016424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1723666"/>
            <a:ext cx="5200618" cy="34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2220" y="1592580"/>
            <a:ext cx="493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회원의 우선순위 정보를 기반으로 메인 화면에 나오는 정보를 변환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페이지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세부정보를 볼 수 있게 변환 해주며 해당정보의 지역을 기반으로 정보 검색을 할 수 있게 구현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9" y="2418665"/>
            <a:ext cx="4970780" cy="179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 descr="C:\Users\BIT\Documents\카카오톡 받은 파일\KakaoTalk_20230324_142441751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4" y="2274302"/>
            <a:ext cx="4493850" cy="219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Service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2321781"/>
            <a:ext cx="5448207" cy="250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2220" y="1592580"/>
            <a:ext cx="493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단순한 커뮤니티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자유게시판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성향에서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공유를 목적으로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정보의 후기를 제공하는 커뮤니티 게시판으로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9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Service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6" y="1301577"/>
            <a:ext cx="5127773" cy="49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2231853"/>
            <a:ext cx="5924679" cy="228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2220" y="1592580"/>
            <a:ext cx="493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예매 예약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외국인들의 관점으로 보았을 때 해외에서 </a:t>
            </a:r>
            <a:r>
              <a:rPr lang="ko-KR" altLang="en-US" dirty="0" err="1" smtClean="0"/>
              <a:t>티켓팅을</a:t>
            </a:r>
            <a:r>
              <a:rPr lang="ko-KR" altLang="en-US" dirty="0" smtClean="0"/>
              <a:t> 미리 하는데 어려움이 있는 점을 반영 </a:t>
            </a:r>
            <a:r>
              <a:rPr lang="ko-KR" altLang="en-US" dirty="0" err="1" smtClean="0"/>
              <a:t>티켓팅</a:t>
            </a:r>
            <a:r>
              <a:rPr lang="ko-KR" altLang="en-US" dirty="0" smtClean="0"/>
              <a:t> 대행 </a:t>
            </a:r>
            <a:r>
              <a:rPr lang="ko-KR" altLang="en-US" dirty="0" err="1" smtClean="0"/>
              <a:t>서비시를</a:t>
            </a:r>
            <a:r>
              <a:rPr lang="ko-KR" altLang="en-US" dirty="0" smtClean="0"/>
              <a:t> 운영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6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749283" y="3075057"/>
            <a:ext cx="4693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 smtClean="0">
                <a:latin typeface="Noto Sans KR Black" pitchFamily="34" charset="-127"/>
                <a:ea typeface="Noto Sans KR Black" pitchFamily="34" charset="-127"/>
              </a:rPr>
              <a:t>AI Machine Learning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4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462415" y="3136612"/>
            <a:ext cx="326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Goodbye, Seoul</a:t>
            </a:r>
            <a:endParaRPr lang="ko-KR" altLang="en-US" sz="32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차례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308770" y="1123928"/>
            <a:ext cx="1168400" cy="1044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718470" y="1123928"/>
            <a:ext cx="8242300" cy="1044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52393" y="1310805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75564" y="1357096"/>
            <a:ext cx="131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Project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308770" y="2443429"/>
            <a:ext cx="1168400" cy="10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718470" y="2443429"/>
            <a:ext cx="8242300" cy="10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63027" y="2640644"/>
            <a:ext cx="40908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75564" y="2655334"/>
            <a:ext cx="17740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Data Base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312615" y="3639829"/>
            <a:ext cx="11684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718470" y="3639829"/>
            <a:ext cx="82423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63027" y="3837044"/>
            <a:ext cx="40908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75564" y="3851734"/>
            <a:ext cx="135005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Service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308770" y="4865230"/>
            <a:ext cx="1168400" cy="1044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718470" y="4865230"/>
            <a:ext cx="8242300" cy="1044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63027" y="5062445"/>
            <a:ext cx="40908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75564" y="5077135"/>
            <a:ext cx="344446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32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Machine Learning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1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Project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301924" y="1705187"/>
            <a:ext cx="1168400" cy="1044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711624" y="1705187"/>
            <a:ext cx="8242300" cy="1044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45547" y="189206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68718" y="193835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프로젝트  개요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301924" y="3024688"/>
            <a:ext cx="1168400" cy="10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711624" y="3024688"/>
            <a:ext cx="8242300" cy="10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56181" y="3221903"/>
            <a:ext cx="40908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68718" y="3236593"/>
            <a:ext cx="23326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설계의  주안점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305769" y="4221088"/>
            <a:ext cx="11684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711624" y="4221088"/>
            <a:ext cx="82423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56181" y="4418303"/>
            <a:ext cx="40908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68718" y="4432993"/>
            <a:ext cx="165301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사용  기술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5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31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Project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4641144" y="2998280"/>
            <a:ext cx="7010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외국인 관점에서 자유롭게 서울특별시의 지역 정보 검색과 여행 </a:t>
            </a:r>
            <a:r>
              <a:rPr lang="ko-KR" altLang="en-US" sz="1500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플래너를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작성할 수 있는 웹 서비스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회원들의 관심사를 토대로 관심에 맞는 추천 리스트를 제공할 수 있도록 구성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다른 회원의 </a:t>
            </a:r>
            <a:r>
              <a:rPr lang="ko-KR" altLang="en-US" sz="1500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플래너를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500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공유받아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이용하거나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자신의 직접 다녀온 장소의 후기를 공유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  <p:sp>
        <p:nvSpPr>
          <p:cNvPr id="31" name="양쪽 대괄호 30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4137585" y="2559335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40425" y="1464798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0" name="사각형: 둥근 모서리 2">
              <a:extLst>
                <a:ext uri="{FF2B5EF4-FFF2-40B4-BE49-F238E27FC236}">
                  <a16:creationId xmlns=""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프로젝트 개요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pic>
        <p:nvPicPr>
          <p:cNvPr id="1026" name="Picture 2" descr="C:\Users\BIT\Downloads\trav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79" y="2998280"/>
            <a:ext cx="1788594" cy="178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4995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itchFamily="34" charset="-127"/>
                  <a:ea typeface="Noto Sans KR Medium" pitchFamily="34" charset="-127"/>
                </a:rPr>
                <a:t>설계의 주안점</a:t>
              </a:r>
              <a:endParaRPr lang="en-US" altLang="ko-KR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31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Project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053" name="Picture 5" descr="C:\Users\BIT\Downloads\pngwing.com (1)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10" y="3049918"/>
            <a:ext cx="1525323" cy="156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4574467" y="2748226"/>
            <a:ext cx="701039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비동기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처리방식으로 과 자바스크립트 기능을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이용하여 페이지이동을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줄인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UI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구성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동기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처리방식으로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를 조건이 성립했을 때만 표시 될 수 있게 기능 구현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Open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API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를 최대한 활용하여 데이터의 신뢰성을 높이게 구성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커뮤니티에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공유되어 있는 다른 사용자들의 </a:t>
            </a:r>
            <a:r>
              <a:rPr lang="ko-KR" altLang="en-US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플래너를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활용할 수 있게 구성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머신 러닝을 통하여 사용자의 관심사를 기반으로 추천 리스트 제공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양쪽 대괄호 30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4137585" y="2559335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31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Project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4641144" y="2998280"/>
            <a:ext cx="7010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환경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windows10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언어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Java,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JavaScript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Python3, HTML5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CSS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도구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라이브러리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프레임워크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) : Spring, </a:t>
            </a:r>
            <a:r>
              <a:rPr lang="en-US" altLang="ko-KR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GitHub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en-US" altLang="ko-KR" sz="150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JQuery, </a:t>
            </a:r>
            <a:r>
              <a:rPr lang="en-US" altLang="ko-KR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BootStrap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Oracle, </a:t>
            </a:r>
            <a:r>
              <a:rPr lang="en-US" altLang="ko-KR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SqlDeveloper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Python, Ajax, Lombok</a:t>
            </a:r>
          </a:p>
        </p:txBody>
      </p:sp>
      <p:sp>
        <p:nvSpPr>
          <p:cNvPr id="31" name="양쪽 대괄호 30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4137585" y="2559335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40425" y="1464798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0" name="사각형: 둥근 모서리 2">
              <a:extLst>
                <a:ext uri="{FF2B5EF4-FFF2-40B4-BE49-F238E27FC236}">
                  <a16:creationId xmlns=""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사용 기술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pic>
        <p:nvPicPr>
          <p:cNvPr id="33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21" y="3004092"/>
            <a:ext cx="23336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BIT\Desktop\새 폴더\2523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80" y="4008726"/>
            <a:ext cx="1046162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53" y="4300382"/>
            <a:ext cx="935193" cy="7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 descr="C:\Users\BIT\Downloads\pngwing.co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42" y="3352109"/>
            <a:ext cx="1685818" cy="9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901131" y="3075057"/>
            <a:ext cx="2389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 smtClean="0">
                <a:latin typeface="Noto Sans KR Black" pitchFamily="34" charset="-127"/>
                <a:ea typeface="Noto Sans KR Black" pitchFamily="34" charset="-127"/>
              </a:rPr>
              <a:t>Data Base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7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90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Data Base 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모델링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 descr="C:\Users\BIT\Documents\카카오톡 받은 파일\KakaoTalk_20230324_14453444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60" y="1085848"/>
            <a:ext cx="9522480" cy="545176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8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5181306" y="3075057"/>
            <a:ext cx="182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 smtClean="0">
                <a:latin typeface="Noto Sans KR Black" pitchFamily="34" charset="-127"/>
                <a:ea typeface="Noto Sans KR Black" pitchFamily="34" charset="-127"/>
              </a:rPr>
              <a:t>Service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270</Words>
  <Application>Microsoft Office PowerPoint</Application>
  <PresentationFormat>사용자 지정</PresentationFormat>
  <Paragraphs>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BIT</cp:lastModifiedBy>
  <cp:revision>63</cp:revision>
  <dcterms:created xsi:type="dcterms:W3CDTF">2020-11-18T01:48:02Z</dcterms:created>
  <dcterms:modified xsi:type="dcterms:W3CDTF">2023-03-24T06:37:27Z</dcterms:modified>
</cp:coreProperties>
</file>