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84" r:id="rId3"/>
    <p:sldId id="272" r:id="rId4"/>
    <p:sldId id="340" r:id="rId5"/>
    <p:sldId id="341" r:id="rId6"/>
    <p:sldId id="339" r:id="rId7"/>
    <p:sldId id="310" r:id="rId8"/>
    <p:sldId id="338" r:id="rId9"/>
    <p:sldId id="343" r:id="rId10"/>
    <p:sldId id="347" r:id="rId11"/>
    <p:sldId id="344" r:id="rId12"/>
    <p:sldId id="345" r:id="rId13"/>
    <p:sldId id="348" r:id="rId14"/>
    <p:sldId id="349" r:id="rId15"/>
    <p:sldId id="26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1225"/>
    <a:srgbClr val="326393"/>
    <a:srgbClr val="6D8CAC"/>
    <a:srgbClr val="21345C"/>
    <a:srgbClr val="2A345C"/>
    <a:srgbClr val="1C2244"/>
    <a:srgbClr val="F1ECE6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36" autoAdjust="0"/>
    <p:restoredTop sz="94660"/>
  </p:normalViewPr>
  <p:slideViewPr>
    <p:cSldViewPr snapToGrid="0">
      <p:cViewPr>
        <p:scale>
          <a:sx n="100" d="100"/>
          <a:sy n="100" d="100"/>
        </p:scale>
        <p:origin x="-1068" y="-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2CA809-A196-4FCA-93A2-324CC693BFD6}"/>
              </a:ext>
            </a:extLst>
          </p:cNvPr>
          <p:cNvSpPr txBox="1"/>
          <p:nvPr userDrawn="1"/>
        </p:nvSpPr>
        <p:spPr>
          <a:xfrm>
            <a:off x="9902594" y="6575907"/>
            <a:ext cx="22862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Noto Sans KR Medium" pitchFamily="34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Noto Sans KR Medium" pitchFamily="34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Noto Sans KR Medium" pitchFamily="34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Noto Sans KR Medium" pitchFamily="34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Noto Sans KR Medium" pitchFamily="34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Noto Sans KR Medium" pitchFamily="34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2CA809-A196-4FCA-93A2-324CC693BFD6}"/>
              </a:ext>
            </a:extLst>
          </p:cNvPr>
          <p:cNvSpPr txBox="1"/>
          <p:nvPr userDrawn="1"/>
        </p:nvSpPr>
        <p:spPr>
          <a:xfrm>
            <a:off x="9902594" y="6575907"/>
            <a:ext cx="22862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Noto Sans KR Medium" pitchFamily="34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Noto Sans KR Medium" pitchFamily="34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Noto Sans KR Medium" pitchFamily="34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Noto Sans KR Medium" pitchFamily="34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Noto Sans KR Medium" pitchFamily="34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Noto Sans KR Medium" pitchFamily="34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91D96CB-D837-42E6-B753-A362CB784AC7}"/>
              </a:ext>
            </a:extLst>
          </p:cNvPr>
          <p:cNvSpPr txBox="1"/>
          <p:nvPr/>
        </p:nvSpPr>
        <p:spPr>
          <a:xfrm>
            <a:off x="3894278" y="2505670"/>
            <a:ext cx="4403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bg1"/>
                </a:solidFill>
                <a:latin typeface="Noto Sans KR Black" pitchFamily="34" charset="-127"/>
                <a:ea typeface="Noto Sans KR Black" pitchFamily="34" charset="-127"/>
              </a:rPr>
              <a:t>Hello, Seoul</a:t>
            </a:r>
            <a:endParaRPr lang="ko-KR" altLang="en-US" sz="5400" dirty="0">
              <a:solidFill>
                <a:schemeClr val="bg1"/>
              </a:solidFill>
              <a:latin typeface="Noto Sans KR Black" pitchFamily="34" charset="-127"/>
              <a:ea typeface="Noto Sans KR Black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00961E7-5079-4C40-88CA-C2ABE8F1C792}"/>
              </a:ext>
            </a:extLst>
          </p:cNvPr>
          <p:cNvSpPr txBox="1"/>
          <p:nvPr/>
        </p:nvSpPr>
        <p:spPr>
          <a:xfrm>
            <a:off x="3736225" y="3917911"/>
            <a:ext cx="471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조원 </a:t>
            </a:r>
            <a:r>
              <a:rPr lang="en-US" altLang="ko-KR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김도현</a:t>
            </a:r>
            <a:r>
              <a:rPr lang="en-US" altLang="ko-KR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선우성웅</a:t>
            </a:r>
            <a:r>
              <a:rPr lang="en-US" altLang="ko-KR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신동훈</a:t>
            </a:r>
            <a:r>
              <a:rPr lang="en-US" altLang="ko-KR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정수현</a:t>
            </a:r>
            <a:r>
              <a:rPr lang="en-US" altLang="ko-KR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최남이</a:t>
            </a:r>
            <a:endParaRPr lang="en-US" altLang="ko-KR" dirty="0" smtClean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755692" y="135963"/>
            <a:ext cx="1653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 smtClean="0">
                <a:latin typeface="Noto Sans KR Medium" pitchFamily="34" charset="-127"/>
                <a:ea typeface="Noto Sans KR Medium" pitchFamily="34" charset="-127"/>
              </a:rPr>
              <a:t>수정  사항</a:t>
            </a:r>
            <a:endParaRPr lang="ko-KR" altLang="en-US" sz="3200" spc="-300" dirty="0">
              <a:latin typeface="Noto Sans KR Medium" pitchFamily="34" charset="-127"/>
              <a:ea typeface="Noto Sans KR Medium" pitchFamily="34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5932703" y="4029075"/>
            <a:ext cx="558800" cy="0"/>
          </a:xfrm>
          <a:prstGeom prst="straightConnector1">
            <a:avLst/>
          </a:prstGeom>
          <a:ln w="127000" cap="rnd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2055498" y="1178325"/>
            <a:ext cx="8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 smtClean="0">
                <a:latin typeface="Noto Sans KR Medium" pitchFamily="34" charset="-127"/>
                <a:ea typeface="Noto Sans KR Medium" pitchFamily="34" charset="-127"/>
              </a:rPr>
              <a:t>기존</a:t>
            </a:r>
            <a:endParaRPr lang="ko-KR" altLang="en-US" sz="3200" spc="-30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8694423" y="1178325"/>
            <a:ext cx="8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 smtClean="0">
                <a:latin typeface="Noto Sans KR Medium" pitchFamily="34" charset="-127"/>
                <a:ea typeface="Noto Sans KR Medium" pitchFamily="34" charset="-127"/>
              </a:rPr>
              <a:t>수정</a:t>
            </a:r>
            <a:endParaRPr lang="ko-KR" altLang="en-US" sz="3200" spc="-30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137" y="1914525"/>
            <a:ext cx="506636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 descr="C:\Users\BIT\Documents\카카오톡 받은 파일\KakaoTalk_20230317_152423745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92" y="1914525"/>
            <a:ext cx="5135999" cy="395287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55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755692" y="135963"/>
            <a:ext cx="1653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 smtClean="0">
                <a:latin typeface="Noto Sans KR Medium" pitchFamily="34" charset="-127"/>
                <a:ea typeface="Noto Sans KR Medium" pitchFamily="34" charset="-127"/>
              </a:rPr>
              <a:t>수정  사항</a:t>
            </a:r>
            <a:endParaRPr lang="ko-KR" altLang="en-US" sz="3200" spc="-30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5752730" y="1211591"/>
            <a:ext cx="8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 smtClean="0">
                <a:latin typeface="Noto Sans KR Medium" pitchFamily="34" charset="-127"/>
                <a:ea typeface="Noto Sans KR Medium" pitchFamily="34" charset="-127"/>
              </a:rPr>
              <a:t>추가</a:t>
            </a:r>
            <a:endParaRPr lang="ko-KR" altLang="en-US" sz="3200" spc="-30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4105" name="Picture 9" descr="C:\Users\BIT\Documents\카카오톡 받은 파일\새 폴더 (3)\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58" y="1796364"/>
            <a:ext cx="7851742" cy="477969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:\Users\BIT\Documents\카카오톡 받은 파일\새 폴더 (3)\제목 없음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464" y="1796364"/>
            <a:ext cx="5339606" cy="477969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C:\Users\BIT\Documents\카카오톡 받은 파일\새 폴더 (3)\제목 없음12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92" y="1796364"/>
            <a:ext cx="5293212" cy="480348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62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755692" y="135963"/>
            <a:ext cx="1653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 smtClean="0">
                <a:latin typeface="Noto Sans KR Medium" pitchFamily="34" charset="-127"/>
                <a:ea typeface="Noto Sans KR Medium" pitchFamily="34" charset="-127"/>
              </a:rPr>
              <a:t>수정  사항</a:t>
            </a:r>
            <a:endParaRPr lang="ko-KR" altLang="en-US" sz="3200" spc="-30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92" y="1796366"/>
            <a:ext cx="4997038" cy="47796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5752730" y="1211591"/>
            <a:ext cx="8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 smtClean="0">
                <a:latin typeface="Noto Sans KR Medium" pitchFamily="34" charset="-127"/>
                <a:ea typeface="Noto Sans KR Medium" pitchFamily="34" charset="-127"/>
              </a:rPr>
              <a:t>추가</a:t>
            </a:r>
            <a:endParaRPr lang="ko-KR" altLang="en-US" sz="3200" spc="-30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069" y="1796366"/>
            <a:ext cx="4997038" cy="47796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타원 1"/>
          <p:cNvSpPr/>
          <p:nvPr/>
        </p:nvSpPr>
        <p:spPr>
          <a:xfrm>
            <a:off x="6477000" y="5661660"/>
            <a:ext cx="3398520" cy="838200"/>
          </a:xfrm>
          <a:prstGeom prst="ellipse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26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Black" pitchFamily="34" charset="-127"/>
              <a:ea typeface="Noto Sans KR Black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EF51587-4B82-43A7-8A06-3BA5E76F90F4}"/>
              </a:ext>
            </a:extLst>
          </p:cNvPr>
          <p:cNvSpPr txBox="1"/>
          <p:nvPr/>
        </p:nvSpPr>
        <p:spPr>
          <a:xfrm>
            <a:off x="4193886" y="3075057"/>
            <a:ext cx="38042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 smtClean="0">
                <a:latin typeface="Noto Sans KR Black" pitchFamily="34" charset="-127"/>
                <a:ea typeface="Noto Sans KR Black" pitchFamily="34" charset="-127"/>
              </a:rPr>
              <a:t>프로젝트 중간 후기</a:t>
            </a:r>
            <a:endParaRPr lang="ko-KR" altLang="en-US" sz="4000" spc="-300" dirty="0">
              <a:latin typeface="Noto Sans KR Black" pitchFamily="34" charset="-127"/>
              <a:ea typeface="Noto Sans KR Black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30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04849" y="390524"/>
            <a:ext cx="5743575" cy="3209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조장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선우성웅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조장으로써 프로젝트를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잘끌고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있는지 의문이 들었으나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조원들 모두가 의견조율에 신경 써주며 저의 부담을 덜어주어 조장으로써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맡은바를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할 수 있었습니다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0698" y="962025"/>
            <a:ext cx="5743575" cy="32861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조원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김도현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제가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맡은 부분에 대한 처음 구상과 실제로 프로젝트가 진행되며 나아가는 방향에 많은 차이가 생겼는데 이때 다른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팀원분들의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도움을 많이 참고하여 더 깔끔하고 좋은 방향으로 프로젝트를 참여할 수 있게 되어서 팀원들과의 회의와 지속적인 소통이 프로젝트에 정말 큰 영향을 미친다는 것을 느끼게 되었으며 나도 다른 팀원들에게 도움을 주는 사람이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되고 싶습니다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14686" y="1609725"/>
            <a:ext cx="5743575" cy="32861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조원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신동훈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프로젝트를 진행하면서 지금까지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배운점들을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다시 복습하고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내가 부족한 부분이 무엇인지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확인할수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있게되었다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그리고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팀원들과의 협업능력 및 소통에 대해서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배울수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있게 되었다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앞으로 이러한 경험을 통해서 프로젝트를 할 땐 다른 사람들과 더욱더 소통하고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내가 부족한 부분을 캐치해서 좀 더 공부하고 좀 더 발전해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나갈수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있을거같다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19598" y="2324099"/>
            <a:ext cx="5743575" cy="32861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조원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정수현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기능을 구현할 때 생각했던 코드로 입력했을 때 예상치 못한 수많은 에러를 만나서 시간이 꽤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오래 걸렸지만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해결하면서 뿌듯함을 느꼈다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그리고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처음에 구상했던 기능을 구현하는데 섬세함을 요구하는 작업이 많아서 프로젝트를 시작하기 전보다 시야가 넓어졌다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24497" y="3038474"/>
            <a:ext cx="5743575" cy="3286125"/>
          </a:xfrm>
          <a:prstGeom prst="rect">
            <a:avLst/>
          </a:prstGeom>
          <a:solidFill>
            <a:srgbClr val="0F122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조원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최남이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수업시간에 이해하지 못했던 부분을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조원들의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도움으로 하나씩 알아가며 적용하고 있는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중입니다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맡은 부분을 완수하고 프로젝트에 좀 더 참여할 수 있도록 열심히 노력하겠습니다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398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B679CA0-EDDD-4ACD-9947-D034F34E4F68}"/>
              </a:ext>
            </a:extLst>
          </p:cNvPr>
          <p:cNvSpPr txBox="1"/>
          <p:nvPr/>
        </p:nvSpPr>
        <p:spPr>
          <a:xfrm>
            <a:off x="4462415" y="3136612"/>
            <a:ext cx="326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Goodbye, Seoul</a:t>
            </a:r>
            <a:endParaRPr lang="ko-KR" altLang="en-US" sz="32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8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itchFamily="34" charset="-127"/>
                <a:ea typeface="Noto Sans KR Medium" pitchFamily="34" charset="-127"/>
              </a:rPr>
              <a:t>차례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4FA2D4A9-E4C9-43E1-833A-7E0DFF5D4F34}"/>
              </a:ext>
            </a:extLst>
          </p:cNvPr>
          <p:cNvSpPr/>
          <p:nvPr/>
        </p:nvSpPr>
        <p:spPr>
          <a:xfrm>
            <a:off x="1301924" y="1739081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99B28CF-3E7E-44C5-AFDD-39DB4B288DDE}"/>
              </a:ext>
            </a:extLst>
          </p:cNvPr>
          <p:cNvSpPr/>
          <p:nvPr/>
        </p:nvSpPr>
        <p:spPr>
          <a:xfrm>
            <a:off x="2711624" y="1739081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C314329-C635-4D26-B07F-D3530E7FDACB}"/>
              </a:ext>
            </a:extLst>
          </p:cNvPr>
          <p:cNvSpPr txBox="1"/>
          <p:nvPr/>
        </p:nvSpPr>
        <p:spPr>
          <a:xfrm>
            <a:off x="1645547" y="1925958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F38D731-D30D-4CD5-998D-867D2C15C15F}"/>
              </a:ext>
            </a:extLst>
          </p:cNvPr>
          <p:cNvSpPr txBox="1"/>
          <p:nvPr/>
        </p:nvSpPr>
        <p:spPr>
          <a:xfrm>
            <a:off x="2968718" y="1972249"/>
            <a:ext cx="2332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프로젝트  설명</a:t>
            </a:r>
            <a:endParaRPr lang="ko-KR" altLang="en-US" sz="3200" spc="-3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887E0D8A-DD27-4A53-A279-753B49A4E136}"/>
              </a:ext>
            </a:extLst>
          </p:cNvPr>
          <p:cNvSpPr/>
          <p:nvPr/>
        </p:nvSpPr>
        <p:spPr>
          <a:xfrm>
            <a:off x="1301924" y="3058582"/>
            <a:ext cx="1168400" cy="1044000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5F192B7F-CF9B-4CE2-81F8-827E779C4742}"/>
              </a:ext>
            </a:extLst>
          </p:cNvPr>
          <p:cNvSpPr/>
          <p:nvPr/>
        </p:nvSpPr>
        <p:spPr>
          <a:xfrm>
            <a:off x="2711624" y="3058582"/>
            <a:ext cx="8242300" cy="1044000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56181" y="3255797"/>
            <a:ext cx="40908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6E7130C-A8D2-4182-9379-C3BC60E1958A}"/>
              </a:ext>
            </a:extLst>
          </p:cNvPr>
          <p:cNvSpPr txBox="1"/>
          <p:nvPr/>
        </p:nvSpPr>
        <p:spPr>
          <a:xfrm>
            <a:off x="2968718" y="3270487"/>
            <a:ext cx="1653017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수정  사항</a:t>
            </a:r>
            <a:endParaRPr lang="ko-KR" altLang="en-US" sz="3200" spc="-3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87E0D8A-DD27-4A53-A279-753B49A4E136}"/>
              </a:ext>
            </a:extLst>
          </p:cNvPr>
          <p:cNvSpPr/>
          <p:nvPr/>
        </p:nvSpPr>
        <p:spPr>
          <a:xfrm>
            <a:off x="1301924" y="4254982"/>
            <a:ext cx="1168400" cy="1044000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F192B7F-CF9B-4CE2-81F8-827E779C4742}"/>
              </a:ext>
            </a:extLst>
          </p:cNvPr>
          <p:cNvSpPr/>
          <p:nvPr/>
        </p:nvSpPr>
        <p:spPr>
          <a:xfrm>
            <a:off x="2711624" y="4254982"/>
            <a:ext cx="8242300" cy="1044000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56181" y="4452197"/>
            <a:ext cx="40908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E7130C-A8D2-4182-9379-C3BC60E1958A}"/>
              </a:ext>
            </a:extLst>
          </p:cNvPr>
          <p:cNvSpPr txBox="1"/>
          <p:nvPr/>
        </p:nvSpPr>
        <p:spPr>
          <a:xfrm>
            <a:off x="2968718" y="4466887"/>
            <a:ext cx="3121367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프로젝트  중간  후기</a:t>
            </a:r>
            <a:endParaRPr lang="ko-KR" altLang="en-US" sz="3200" spc="-3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D45281FE-6E37-4513-9DE9-7765CCCBA473}"/>
              </a:ext>
            </a:extLst>
          </p:cNvPr>
          <p:cNvGrpSpPr/>
          <p:nvPr/>
        </p:nvGrpSpPr>
        <p:grpSpPr>
          <a:xfrm>
            <a:off x="849950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4D0685E6-5F72-4555-ADDC-0C88687CFAA8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Noto Sans KR Medium" pitchFamily="34" charset="-127"/>
                  <a:ea typeface="Noto Sans KR Medium" pitchFamily="34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xmlns="" id="{D6C6BB7E-4130-4CFE-A4F8-632E560B6CC1}"/>
                </a:ext>
              </a:extLst>
            </p:cNvPr>
            <p:cNvSpPr/>
            <p:nvPr/>
          </p:nvSpPr>
          <p:spPr>
            <a:xfrm>
              <a:off x="1150529" y="1102360"/>
              <a:ext cx="3014223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Noto Sans KR Medium" pitchFamily="34" charset="-127"/>
                  <a:ea typeface="Noto Sans KR Medium" pitchFamily="34" charset="-127"/>
                </a:rPr>
                <a:t>설계의 주안점</a:t>
              </a:r>
              <a:endParaRPr lang="en-US" altLang="ko-KR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260134" y="111525"/>
            <a:ext cx="2332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프로젝트  개요</a:t>
            </a:r>
            <a:endParaRPr lang="ko-KR" altLang="en-US" sz="3200" spc="-3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D45281FE-6E37-4513-9DE9-7765CCCBA473}"/>
              </a:ext>
            </a:extLst>
          </p:cNvPr>
          <p:cNvGrpSpPr/>
          <p:nvPr/>
        </p:nvGrpSpPr>
        <p:grpSpPr>
          <a:xfrm>
            <a:off x="4774250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7" name="사각형: 둥근 모서리 2">
              <a:extLst>
                <a:ext uri="{FF2B5EF4-FFF2-40B4-BE49-F238E27FC236}">
                  <a16:creationId xmlns:a16="http://schemas.microsoft.com/office/drawing/2014/main" xmlns="" id="{4D0685E6-5F72-4555-ADDC-0C88687CFAA8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D6C6BB7E-4130-4CFE-A4F8-632E560B6CC1}"/>
                </a:ext>
              </a:extLst>
            </p:cNvPr>
            <p:cNvSpPr/>
            <p:nvPr/>
          </p:nvSpPr>
          <p:spPr>
            <a:xfrm>
              <a:off x="1150529" y="1102360"/>
              <a:ext cx="3014223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Noto Sans KR Medium" pitchFamily="34" charset="-127"/>
                  <a:ea typeface="Noto Sans KR Medium" pitchFamily="34" charset="-127"/>
                </a:rPr>
                <a:t>사용 기술</a:t>
              </a:r>
              <a:endParaRPr lang="ko-KR" altLang="en-US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D45281FE-6E37-4513-9DE9-7765CCCBA473}"/>
              </a:ext>
            </a:extLst>
          </p:cNvPr>
          <p:cNvGrpSpPr/>
          <p:nvPr/>
        </p:nvGrpSpPr>
        <p:grpSpPr>
          <a:xfrm>
            <a:off x="8414855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23" name="사각형: 둥근 모서리 2">
              <a:extLst>
                <a:ext uri="{FF2B5EF4-FFF2-40B4-BE49-F238E27FC236}">
                  <a16:creationId xmlns:a16="http://schemas.microsoft.com/office/drawing/2014/main" xmlns="" id="{4D0685E6-5F72-4555-ADDC-0C88687CFAA8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D6C6BB7E-4130-4CFE-A4F8-632E560B6CC1}"/>
                </a:ext>
              </a:extLst>
            </p:cNvPr>
            <p:cNvSpPr/>
            <p:nvPr/>
          </p:nvSpPr>
          <p:spPr>
            <a:xfrm>
              <a:off x="1150529" y="1102360"/>
              <a:ext cx="3014223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Noto Sans KR Medium" pitchFamily="34" charset="-127"/>
                  <a:ea typeface="Noto Sans KR Medium" pitchFamily="34" charset="-127"/>
                </a:rPr>
                <a:t>현재 진행 사항</a:t>
              </a:r>
              <a:endParaRPr lang="ko-KR" altLang="en-US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pic>
        <p:nvPicPr>
          <p:cNvPr id="14" name="Picture 2" descr="C:\Users\BIT\Desktop\새 폴더\245px-Spring_Framework_Logo_2018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46" y="3010986"/>
            <a:ext cx="2333625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BIT\Desktop\새 폴더\25231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905" y="4015620"/>
            <a:ext cx="1046162" cy="104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278" y="4307276"/>
            <a:ext cx="935193" cy="74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C:\Users\BIT\Downloads\pngwing.com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067" y="3359003"/>
            <a:ext cx="1685818" cy="94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9539649" y="3094475"/>
            <a:ext cx="81945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기획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algn="ctr"/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algn="ctr"/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디자인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algn="ctr"/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algn="ctr"/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개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발</a:t>
            </a:r>
          </a:p>
        </p:txBody>
      </p:sp>
      <p:pic>
        <p:nvPicPr>
          <p:cNvPr id="2053" name="Picture 5" descr="C:\Users\BIT\Downloads\pngwing.com (1)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810" y="3049918"/>
            <a:ext cx="1525323" cy="156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70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1C4265C-0EAD-4FFD-BF99-406D49533C1D}"/>
              </a:ext>
            </a:extLst>
          </p:cNvPr>
          <p:cNvSpPr txBox="1"/>
          <p:nvPr/>
        </p:nvSpPr>
        <p:spPr>
          <a:xfrm>
            <a:off x="2657479" y="2439353"/>
            <a:ext cx="7010395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 dirty="0" err="1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비동기</a:t>
            </a:r>
            <a:r>
              <a:rPr lang="ko-KR" altLang="en-US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 처리방식으로 과 자바스크립트 기능을 </a:t>
            </a:r>
            <a:r>
              <a:rPr lang="ko-KR" altLang="en-US" sz="15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이용하여 페이지이동을 </a:t>
            </a:r>
            <a:r>
              <a:rPr lang="ko-KR" altLang="en-US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줄인 </a:t>
            </a:r>
            <a:r>
              <a:rPr lang="en-US" altLang="ko-KR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UI </a:t>
            </a:r>
            <a:r>
              <a:rPr lang="ko-KR" altLang="en-US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구성</a:t>
            </a:r>
            <a:r>
              <a:rPr lang="en-US" altLang="ko-KR" sz="15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endParaRPr lang="en-US" altLang="ko-KR" sz="15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동기 </a:t>
            </a:r>
            <a:r>
              <a:rPr lang="ko-KR" altLang="en-US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처리방식으로 </a:t>
            </a:r>
            <a:r>
              <a:rPr lang="en-US" altLang="ko-KR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UI</a:t>
            </a:r>
            <a:r>
              <a:rPr lang="ko-KR" altLang="en-US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를 조건이 성립했을 때만 표시 될 수 있게 기능 구현</a:t>
            </a:r>
            <a:r>
              <a:rPr lang="en-US" altLang="ko-KR" sz="15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5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5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Open </a:t>
            </a:r>
            <a:r>
              <a:rPr lang="en-US" altLang="ko-KR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API</a:t>
            </a:r>
            <a:r>
              <a:rPr lang="ko-KR" altLang="en-US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를 최대한 활용하여 데이터의 신뢰성을 높이게 구성</a:t>
            </a:r>
            <a:r>
              <a:rPr lang="en-US" altLang="ko-KR" sz="15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5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커뮤니티에 </a:t>
            </a:r>
            <a:r>
              <a:rPr lang="ko-KR" altLang="en-US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공유되어 있는 다른 사용자들의 </a:t>
            </a:r>
            <a:r>
              <a:rPr lang="ko-KR" altLang="en-US" sz="1500" dirty="0" err="1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플래너를</a:t>
            </a:r>
            <a:r>
              <a:rPr lang="ko-KR" altLang="en-US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 활용할 수 있게 구성</a:t>
            </a:r>
            <a:r>
              <a:rPr lang="en-US" altLang="ko-KR" sz="15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.</a:t>
            </a:r>
            <a:endParaRPr lang="en-US" altLang="ko-KR" sz="15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251FDC9-B70C-4BC0-8AC7-216B5765985E}"/>
              </a:ext>
            </a:extLst>
          </p:cNvPr>
          <p:cNvSpPr txBox="1"/>
          <p:nvPr/>
        </p:nvSpPr>
        <p:spPr>
          <a:xfrm>
            <a:off x="5343235" y="1852692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설계의 주안점</a:t>
            </a:r>
            <a:endParaRPr lang="ko-KR" altLang="en-US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xmlns="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25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1C4265C-0EAD-4FFD-BF99-406D49533C1D}"/>
              </a:ext>
            </a:extLst>
          </p:cNvPr>
          <p:cNvSpPr txBox="1"/>
          <p:nvPr/>
        </p:nvSpPr>
        <p:spPr>
          <a:xfrm>
            <a:off x="2657479" y="2439353"/>
            <a:ext cx="701039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개발 환경 </a:t>
            </a:r>
            <a:r>
              <a:rPr lang="en-US" altLang="ko-KR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en-US" altLang="ko-KR" sz="15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windows10</a:t>
            </a:r>
          </a:p>
          <a:p>
            <a:pPr marL="285750" indent="-285750">
              <a:buFontTx/>
              <a:buChar char="-"/>
            </a:pPr>
            <a:endParaRPr lang="en-US" altLang="ko-KR" sz="15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개발 언어 </a:t>
            </a:r>
            <a:r>
              <a:rPr lang="en-US" altLang="ko-KR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: Java, JavaScript, Python,HTML5, </a:t>
            </a:r>
            <a:r>
              <a:rPr lang="en-US" altLang="ko-KR" sz="15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CSS</a:t>
            </a:r>
          </a:p>
          <a:p>
            <a:pPr marL="285750" indent="-285750">
              <a:buFontTx/>
              <a:buChar char="-"/>
            </a:pPr>
            <a:endParaRPr lang="en-US" altLang="ko-KR" sz="15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개발 도구</a:t>
            </a:r>
            <a:r>
              <a:rPr lang="en-US" altLang="ko-KR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라이브러리</a:t>
            </a:r>
            <a:r>
              <a:rPr lang="en-US" altLang="ko-KR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/</a:t>
            </a:r>
            <a:r>
              <a:rPr lang="ko-KR" altLang="en-US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프레임워크</a:t>
            </a:r>
            <a:r>
              <a:rPr lang="en-US" altLang="ko-KR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) : </a:t>
            </a:r>
            <a:r>
              <a:rPr lang="en-US" altLang="ko-KR" sz="15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Spring</a:t>
            </a:r>
            <a:r>
              <a:rPr lang="en-US" altLang="ko-KR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en-US" altLang="ko-KR" sz="1500" dirty="0" err="1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GitHub</a:t>
            </a:r>
            <a:r>
              <a:rPr lang="en-US" altLang="ko-KR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en-US" altLang="ko-KR" sz="1500" dirty="0" err="1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JQuery</a:t>
            </a:r>
            <a:r>
              <a:rPr lang="en-US" altLang="ko-KR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, , </a:t>
            </a:r>
            <a:r>
              <a:rPr lang="en-US" altLang="ko-KR" sz="1500" dirty="0" err="1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BootStrap</a:t>
            </a:r>
            <a:r>
              <a:rPr lang="en-US" altLang="ko-KR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en-US" altLang="ko-KR" sz="15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Oracle</a:t>
            </a:r>
            <a:r>
              <a:rPr lang="en-US" altLang="ko-KR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en-US" altLang="ko-KR" sz="1500" dirty="0" err="1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SqlDeveloper</a:t>
            </a:r>
            <a:r>
              <a:rPr lang="en-US" altLang="ko-KR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, Python, Ajax, Lombok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251FDC9-B70C-4BC0-8AC7-216B5765985E}"/>
              </a:ext>
            </a:extLst>
          </p:cNvPr>
          <p:cNvSpPr txBox="1"/>
          <p:nvPr/>
        </p:nvSpPr>
        <p:spPr>
          <a:xfrm>
            <a:off x="5554832" y="1852692"/>
            <a:ext cx="108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사용 기술</a:t>
            </a:r>
            <a:endParaRPr lang="ko-KR" altLang="en-US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xmlns="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613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1C4265C-0EAD-4FFD-BF99-406D49533C1D}"/>
              </a:ext>
            </a:extLst>
          </p:cNvPr>
          <p:cNvSpPr txBox="1"/>
          <p:nvPr/>
        </p:nvSpPr>
        <p:spPr>
          <a:xfrm>
            <a:off x="3047999" y="2455148"/>
            <a:ext cx="6467476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프로젝트 기획 </a:t>
            </a:r>
            <a:r>
              <a:rPr lang="en-US" altLang="ko-KR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100</a:t>
            </a:r>
            <a:r>
              <a:rPr lang="en-US" altLang="ko-KR" sz="15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%</a:t>
            </a:r>
          </a:p>
          <a:p>
            <a:pPr marL="285750" indent="-285750">
              <a:buFontTx/>
              <a:buChar char="-"/>
            </a:pPr>
            <a:endParaRPr lang="en-US" altLang="ko-KR" sz="15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디자인 </a:t>
            </a:r>
            <a:r>
              <a:rPr lang="en-US" altLang="ko-KR" sz="15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80%</a:t>
            </a:r>
          </a:p>
          <a:p>
            <a:r>
              <a:rPr lang="en-US" altLang="ko-KR" sz="15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       (</a:t>
            </a:r>
            <a:r>
              <a:rPr lang="ko-KR" altLang="en-US" sz="15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틀 디자인 완료 세부 디자인 수정 중</a:t>
            </a:r>
            <a:r>
              <a:rPr lang="en-US" altLang="ko-KR" sz="15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z="15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개발 </a:t>
            </a:r>
            <a:r>
              <a:rPr lang="en-US" altLang="ko-KR" sz="15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30%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sz="15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     (</a:t>
            </a:r>
            <a:r>
              <a:rPr lang="ko-KR" altLang="en-US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기본적인 페이지 연결은 완료하였으나</a:t>
            </a:r>
            <a:r>
              <a:rPr lang="en-US" altLang="ko-KR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기능 </a:t>
            </a:r>
            <a:r>
              <a:rPr lang="ko-KR" altLang="en-US" sz="15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구현 중</a:t>
            </a:r>
            <a:r>
              <a:rPr lang="en-US" altLang="ko-KR" sz="15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en-US" altLang="ko-KR" sz="1500" dirty="0" smtClean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251FDC9-B70C-4BC0-8AC7-216B5765985E}"/>
              </a:ext>
            </a:extLst>
          </p:cNvPr>
          <p:cNvSpPr txBox="1"/>
          <p:nvPr/>
        </p:nvSpPr>
        <p:spPr>
          <a:xfrm>
            <a:off x="5317589" y="185269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현재 진행 상황</a:t>
            </a:r>
            <a:endParaRPr lang="ko-KR" altLang="en-US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xmlns="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303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Black" pitchFamily="34" charset="-127"/>
              <a:ea typeface="Noto Sans KR Black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EF51587-4B82-43A7-8A06-3BA5E76F90F4}"/>
              </a:ext>
            </a:extLst>
          </p:cNvPr>
          <p:cNvSpPr txBox="1"/>
          <p:nvPr/>
        </p:nvSpPr>
        <p:spPr>
          <a:xfrm>
            <a:off x="5059506" y="3075057"/>
            <a:ext cx="2073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 smtClean="0">
                <a:latin typeface="Noto Sans KR Black" pitchFamily="34" charset="-127"/>
                <a:ea typeface="Noto Sans KR Black" pitchFamily="34" charset="-127"/>
              </a:rPr>
              <a:t>수정  사항</a:t>
            </a:r>
            <a:endParaRPr lang="ko-KR" altLang="en-US" sz="4000" spc="-300" dirty="0">
              <a:latin typeface="Noto Sans KR Black" pitchFamily="34" charset="-127"/>
              <a:ea typeface="Noto Sans KR Black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73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755692" y="135963"/>
            <a:ext cx="1653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 smtClean="0">
                <a:latin typeface="Noto Sans KR Medium" pitchFamily="34" charset="-127"/>
                <a:ea typeface="Noto Sans KR Medium" pitchFamily="34" charset="-127"/>
              </a:rPr>
              <a:t>수정  사항</a:t>
            </a:r>
            <a:endParaRPr lang="ko-KR" altLang="en-US" sz="3200" spc="-30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138" y="1930122"/>
            <a:ext cx="5066365" cy="3937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5932703" y="4029075"/>
            <a:ext cx="558800" cy="0"/>
          </a:xfrm>
          <a:prstGeom prst="straightConnector1">
            <a:avLst/>
          </a:prstGeom>
          <a:ln w="127000" cap="rnd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2055498" y="1178325"/>
            <a:ext cx="8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 smtClean="0">
                <a:latin typeface="Noto Sans KR Medium" pitchFamily="34" charset="-127"/>
                <a:ea typeface="Noto Sans KR Medium" pitchFamily="34" charset="-127"/>
              </a:rPr>
              <a:t>기존</a:t>
            </a:r>
            <a:endParaRPr lang="ko-KR" altLang="en-US" sz="3200" spc="-30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8694423" y="1178325"/>
            <a:ext cx="8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 smtClean="0">
                <a:latin typeface="Noto Sans KR Medium" pitchFamily="34" charset="-127"/>
                <a:ea typeface="Noto Sans KR Medium" pitchFamily="34" charset="-127"/>
              </a:rPr>
              <a:t>수정</a:t>
            </a:r>
            <a:endParaRPr lang="ko-KR" altLang="en-US" sz="3200" spc="-30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92" y="1930122"/>
            <a:ext cx="5066365" cy="3937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017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92" y="1930122"/>
            <a:ext cx="5066365" cy="3937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137" y="1914525"/>
            <a:ext cx="506636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755692" y="135963"/>
            <a:ext cx="1653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 smtClean="0">
                <a:latin typeface="Noto Sans KR Medium" pitchFamily="34" charset="-127"/>
                <a:ea typeface="Noto Sans KR Medium" pitchFamily="34" charset="-127"/>
              </a:rPr>
              <a:t>수정  사항</a:t>
            </a:r>
            <a:endParaRPr lang="ko-KR" altLang="en-US" sz="3200" spc="-300" dirty="0">
              <a:latin typeface="Noto Sans KR Medium" pitchFamily="34" charset="-127"/>
              <a:ea typeface="Noto Sans KR Medium" pitchFamily="34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5932703" y="4029075"/>
            <a:ext cx="558800" cy="0"/>
          </a:xfrm>
          <a:prstGeom prst="straightConnector1">
            <a:avLst/>
          </a:prstGeom>
          <a:ln w="127000" cap="rnd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2055498" y="1178325"/>
            <a:ext cx="8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 smtClean="0">
                <a:latin typeface="Noto Sans KR Medium" pitchFamily="34" charset="-127"/>
                <a:ea typeface="Noto Sans KR Medium" pitchFamily="34" charset="-127"/>
              </a:rPr>
              <a:t>기존</a:t>
            </a:r>
            <a:endParaRPr lang="ko-KR" altLang="en-US" sz="3200" spc="-30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8694423" y="1178325"/>
            <a:ext cx="8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 smtClean="0">
                <a:latin typeface="Noto Sans KR Medium" pitchFamily="34" charset="-127"/>
                <a:ea typeface="Noto Sans KR Medium" pitchFamily="34" charset="-127"/>
              </a:rPr>
              <a:t>수정</a:t>
            </a:r>
            <a:endParaRPr lang="ko-KR" altLang="en-US" sz="3200" spc="-300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92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379</Words>
  <Application>Microsoft Office PowerPoint</Application>
  <PresentationFormat>사용자 지정</PresentationFormat>
  <Paragraphs>78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BIT</cp:lastModifiedBy>
  <cp:revision>56</cp:revision>
  <dcterms:created xsi:type="dcterms:W3CDTF">2020-11-18T01:48:02Z</dcterms:created>
  <dcterms:modified xsi:type="dcterms:W3CDTF">2023-03-17T06:54:14Z</dcterms:modified>
</cp:coreProperties>
</file>