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296" r:id="rId5"/>
    <p:sldId id="277" r:id="rId6"/>
    <p:sldId id="303" r:id="rId7"/>
    <p:sldId id="258" r:id="rId8"/>
    <p:sldId id="261" r:id="rId9"/>
    <p:sldId id="291" r:id="rId10"/>
    <p:sldId id="284" r:id="rId11"/>
    <p:sldId id="301" r:id="rId12"/>
    <p:sldId id="299" r:id="rId13"/>
    <p:sldId id="305" r:id="rId14"/>
    <p:sldId id="304" r:id="rId15"/>
    <p:sldId id="300" r:id="rId16"/>
    <p:sldId id="268" r:id="rId17"/>
    <p:sldId id="307" r:id="rId18"/>
    <p:sldId id="308" r:id="rId19"/>
    <p:sldId id="309" r:id="rId20"/>
    <p:sldId id="306" r:id="rId21"/>
    <p:sldId id="293" r:id="rId22"/>
    <p:sldId id="286" r:id="rId23"/>
    <p:sldId id="295" r:id="rId24"/>
    <p:sldId id="287" r:id="rId25"/>
    <p:sldId id="302" r:id="rId26"/>
    <p:sldId id="288" r:id="rId27"/>
    <p:sldId id="294" r:id="rId28"/>
    <p:sldId id="282" r:id="rId29"/>
    <p:sldId id="28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E9EC7A"/>
    <a:srgbClr val="E0F76F"/>
    <a:srgbClr val="0043C8"/>
    <a:srgbClr val="317CC1"/>
    <a:srgbClr val="0088EE"/>
    <a:srgbClr val="74C4C2"/>
    <a:srgbClr val="9AD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2" autoAdjust="0"/>
    <p:restoredTop sz="98731" autoAdjust="0"/>
  </p:normalViewPr>
  <p:slideViewPr>
    <p:cSldViewPr snapToGrid="0" showGuides="1">
      <p:cViewPr varScale="1">
        <p:scale>
          <a:sx n="115" d="100"/>
          <a:sy n="115" d="100"/>
        </p:scale>
        <p:origin x="-5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41608-867F-4A2A-93AA-CD248959660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B444F3-95AA-455E-B1CF-668172F3264E}">
      <dgm:prSet phldrT="[텍스트]"/>
      <dgm:spPr/>
      <dgm:t>
        <a:bodyPr/>
        <a:lstStyle/>
        <a:p>
          <a:pPr latinLnBrk="1"/>
          <a:r>
            <a:rPr lang="en-US" altLang="ko-KR" dirty="0" smtClean="0"/>
            <a:t>Login / Join</a:t>
          </a:r>
          <a:endParaRPr lang="ko-KR" altLang="en-US" dirty="0"/>
        </a:p>
      </dgm:t>
    </dgm:pt>
    <dgm:pt modelId="{DDC7DA12-C4CA-4CFA-A78D-144E4E25481E}" type="parTrans" cxnId="{0261FBBB-044C-4A86-A869-F03C18523CD8}">
      <dgm:prSet/>
      <dgm:spPr/>
      <dgm:t>
        <a:bodyPr/>
        <a:lstStyle/>
        <a:p>
          <a:pPr latinLnBrk="1"/>
          <a:endParaRPr lang="ko-KR" altLang="en-US"/>
        </a:p>
      </dgm:t>
    </dgm:pt>
    <dgm:pt modelId="{607EF4B0-DCF9-4223-AC49-969352D39FC2}" type="sibTrans" cxnId="{0261FBBB-044C-4A86-A869-F03C18523CD8}">
      <dgm:prSet/>
      <dgm:spPr/>
      <dgm:t>
        <a:bodyPr/>
        <a:lstStyle/>
        <a:p>
          <a:pPr latinLnBrk="1"/>
          <a:endParaRPr lang="ko-KR" altLang="en-US"/>
        </a:p>
      </dgm:t>
    </dgm:pt>
    <dgm:pt modelId="{D832F97B-4AE8-4466-9831-49033B5F21A1}">
      <dgm:prSet phldrT="[텍스트]"/>
      <dgm:spPr/>
      <dgm:t>
        <a:bodyPr/>
        <a:lstStyle/>
        <a:p>
          <a:pPr latinLnBrk="1"/>
          <a:r>
            <a:rPr lang="en-US" altLang="ko-KR" dirty="0" smtClean="0"/>
            <a:t>Hotspot</a:t>
          </a:r>
          <a:endParaRPr lang="ko-KR" altLang="en-US" dirty="0"/>
        </a:p>
      </dgm:t>
    </dgm:pt>
    <dgm:pt modelId="{7E863A9D-D1E2-4B92-8551-A61B5B0430BA}" type="parTrans" cxnId="{1AD87EDF-209E-4E65-AC79-B32B742A9F3A}">
      <dgm:prSet/>
      <dgm:spPr/>
      <dgm:t>
        <a:bodyPr/>
        <a:lstStyle/>
        <a:p>
          <a:pPr latinLnBrk="1"/>
          <a:endParaRPr lang="ko-KR" altLang="en-US"/>
        </a:p>
      </dgm:t>
    </dgm:pt>
    <dgm:pt modelId="{064A5C81-CE67-48AB-B80B-372FDEF328E3}" type="sibTrans" cxnId="{1AD87EDF-209E-4E65-AC79-B32B742A9F3A}">
      <dgm:prSet/>
      <dgm:spPr/>
      <dgm:t>
        <a:bodyPr/>
        <a:lstStyle/>
        <a:p>
          <a:pPr latinLnBrk="1"/>
          <a:endParaRPr lang="ko-KR" altLang="en-US"/>
        </a:p>
      </dgm:t>
    </dgm:pt>
    <dgm:pt modelId="{C87235E4-4AD9-43B9-B112-3C78ACE67B06}">
      <dgm:prSet phldrT="[텍스트]"/>
      <dgm:spPr/>
      <dgm:t>
        <a:bodyPr/>
        <a:lstStyle/>
        <a:p>
          <a:pPr latinLnBrk="1"/>
          <a:r>
            <a:rPr lang="ko-KR" altLang="en-US" dirty="0" smtClean="0"/>
            <a:t>지역 기반</a:t>
          </a:r>
          <a:endParaRPr lang="ko-KR" altLang="en-US" dirty="0"/>
        </a:p>
      </dgm:t>
    </dgm:pt>
    <dgm:pt modelId="{065F5461-8E39-40A8-8FA1-9FED12A641D5}" type="parTrans" cxnId="{A6869BED-3ECE-410A-B1DA-5B86868C4895}">
      <dgm:prSet/>
      <dgm:spPr/>
      <dgm:t>
        <a:bodyPr/>
        <a:lstStyle/>
        <a:p>
          <a:pPr latinLnBrk="1"/>
          <a:endParaRPr lang="ko-KR" altLang="en-US"/>
        </a:p>
      </dgm:t>
    </dgm:pt>
    <dgm:pt modelId="{15E51BD8-6526-4D18-8AC8-5B9158F69EDF}" type="sibTrans" cxnId="{A6869BED-3ECE-410A-B1DA-5B86868C4895}">
      <dgm:prSet/>
      <dgm:spPr/>
      <dgm:t>
        <a:bodyPr/>
        <a:lstStyle/>
        <a:p>
          <a:pPr latinLnBrk="1"/>
          <a:endParaRPr lang="ko-KR" altLang="en-US"/>
        </a:p>
      </dgm:t>
    </dgm:pt>
    <dgm:pt modelId="{A4B40E4F-AB28-4076-8D20-CF992C619058}">
      <dgm:prSet phldrT="[텍스트]"/>
      <dgm:spPr>
        <a:solidFill>
          <a:schemeClr val="accent2">
            <a:alpha val="9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명소 정보  제공</a:t>
          </a:r>
          <a:endParaRPr lang="ko-KR" altLang="en-US" dirty="0"/>
        </a:p>
      </dgm:t>
    </dgm:pt>
    <dgm:pt modelId="{BB8E7B6E-B799-4A98-A773-9B24E8D82BEC}" type="parTrans" cxnId="{BB1F05F3-D605-41C4-B56B-CF70C3C0C707}">
      <dgm:prSet/>
      <dgm:spPr/>
      <dgm:t>
        <a:bodyPr/>
        <a:lstStyle/>
        <a:p>
          <a:pPr latinLnBrk="1"/>
          <a:endParaRPr lang="ko-KR" altLang="en-US"/>
        </a:p>
      </dgm:t>
    </dgm:pt>
    <dgm:pt modelId="{6E075BEF-E511-4576-98C8-5C29C2C63645}" type="sibTrans" cxnId="{BB1F05F3-D605-41C4-B56B-CF70C3C0C707}">
      <dgm:prSet/>
      <dgm:spPr/>
      <dgm:t>
        <a:bodyPr/>
        <a:lstStyle/>
        <a:p>
          <a:pPr latinLnBrk="1"/>
          <a:endParaRPr lang="ko-KR" altLang="en-US"/>
        </a:p>
      </dgm:t>
    </dgm:pt>
    <dgm:pt modelId="{06D8002E-9468-4FCA-BC83-C267CD682DD4}">
      <dgm:prSet phldrT="[텍스트]"/>
      <dgm:spPr/>
      <dgm:t>
        <a:bodyPr/>
        <a:lstStyle/>
        <a:p>
          <a:pPr latinLnBrk="1"/>
          <a:r>
            <a:rPr lang="en-US" altLang="ko-KR" dirty="0" smtClean="0"/>
            <a:t>Community</a:t>
          </a:r>
          <a:endParaRPr lang="ko-KR" altLang="en-US" dirty="0"/>
        </a:p>
      </dgm:t>
    </dgm:pt>
    <dgm:pt modelId="{8E1D49A3-8614-4334-8014-175D97A92BF7}" type="parTrans" cxnId="{D2AE5EAC-BB5F-43DF-B571-AC5AAD1939D5}">
      <dgm:prSet/>
      <dgm:spPr/>
      <dgm:t>
        <a:bodyPr/>
        <a:lstStyle/>
        <a:p>
          <a:pPr latinLnBrk="1"/>
          <a:endParaRPr lang="ko-KR" altLang="en-US"/>
        </a:p>
      </dgm:t>
    </dgm:pt>
    <dgm:pt modelId="{ED3F81DF-CD9E-425B-83E6-37E7ACB5D3B5}" type="sibTrans" cxnId="{D2AE5EAC-BB5F-43DF-B571-AC5AAD1939D5}">
      <dgm:prSet/>
      <dgm:spPr/>
      <dgm:t>
        <a:bodyPr/>
        <a:lstStyle/>
        <a:p>
          <a:pPr latinLnBrk="1"/>
          <a:endParaRPr lang="ko-KR" altLang="en-US"/>
        </a:p>
      </dgm:t>
    </dgm:pt>
    <dgm:pt modelId="{641BDC54-C8F6-44B0-A8B8-23C229FFBC9E}">
      <dgm:prSet phldrT="[텍스트]"/>
      <dgm:spPr/>
      <dgm:t>
        <a:bodyPr/>
        <a:lstStyle/>
        <a:p>
          <a:pPr latinLnBrk="1"/>
          <a:r>
            <a:rPr lang="en-US" altLang="ko-KR" dirty="0" smtClean="0"/>
            <a:t>Ticket</a:t>
          </a:r>
          <a:endParaRPr lang="ko-KR" altLang="en-US" dirty="0"/>
        </a:p>
      </dgm:t>
    </dgm:pt>
    <dgm:pt modelId="{DD7BE5AF-4767-4AAF-BF03-6228A4AD80B4}" type="parTrans" cxnId="{425DFAB0-1BAA-4BC4-ADFA-0EBA949B5E64}">
      <dgm:prSet/>
      <dgm:spPr/>
      <dgm:t>
        <a:bodyPr/>
        <a:lstStyle/>
        <a:p>
          <a:pPr latinLnBrk="1"/>
          <a:endParaRPr lang="ko-KR" altLang="en-US"/>
        </a:p>
      </dgm:t>
    </dgm:pt>
    <dgm:pt modelId="{1D6CE1A8-D825-4382-AA6F-04985DC6E1EF}" type="sibTrans" cxnId="{425DFAB0-1BAA-4BC4-ADFA-0EBA949B5E64}">
      <dgm:prSet/>
      <dgm:spPr/>
      <dgm:t>
        <a:bodyPr/>
        <a:lstStyle/>
        <a:p>
          <a:pPr latinLnBrk="1"/>
          <a:endParaRPr lang="ko-KR" altLang="en-US"/>
        </a:p>
      </dgm:t>
    </dgm:pt>
    <dgm:pt modelId="{39BC866E-2D3E-4133-BA17-3C4E13FF565B}">
      <dgm:prSet phldrT="[텍스트]"/>
      <dgm:spPr/>
      <dgm:t>
        <a:bodyPr/>
        <a:lstStyle/>
        <a:p>
          <a:pPr latinLnBrk="1"/>
          <a:r>
            <a:rPr lang="en-US" altLang="ko-KR" dirty="0" smtClean="0"/>
            <a:t>Location</a:t>
          </a:r>
          <a:endParaRPr lang="ko-KR" altLang="en-US" dirty="0"/>
        </a:p>
      </dgm:t>
    </dgm:pt>
    <dgm:pt modelId="{4C24BF5F-D14B-42E0-A2A3-364A5397F2B2}" type="parTrans" cxnId="{E8613680-B764-47FA-B29D-B32771D79E2E}">
      <dgm:prSet/>
      <dgm:spPr/>
      <dgm:t>
        <a:bodyPr/>
        <a:lstStyle/>
        <a:p>
          <a:pPr latinLnBrk="1"/>
          <a:endParaRPr lang="ko-KR" altLang="en-US"/>
        </a:p>
      </dgm:t>
    </dgm:pt>
    <dgm:pt modelId="{10DF9DED-0B69-4150-8969-13635A88CDA6}" type="sibTrans" cxnId="{E8613680-B764-47FA-B29D-B32771D79E2E}">
      <dgm:prSet/>
      <dgm:spPr/>
      <dgm:t>
        <a:bodyPr/>
        <a:lstStyle/>
        <a:p>
          <a:pPr latinLnBrk="1"/>
          <a:endParaRPr lang="ko-KR" altLang="en-US"/>
        </a:p>
      </dgm:t>
    </dgm:pt>
    <dgm:pt modelId="{8D1B2EAD-61DE-4280-8971-569843B2D688}">
      <dgm:prSet phldrT="[텍스트]"/>
      <dgm:spPr/>
      <dgm:t>
        <a:bodyPr/>
        <a:lstStyle/>
        <a:p>
          <a:pPr latinLnBrk="1"/>
          <a:r>
            <a:rPr lang="en-US" altLang="ko-KR" dirty="0" smtClean="0"/>
            <a:t>My Page</a:t>
          </a:r>
          <a:endParaRPr lang="ko-KR" altLang="en-US" dirty="0"/>
        </a:p>
      </dgm:t>
    </dgm:pt>
    <dgm:pt modelId="{6DC947BB-7A03-4043-B142-04293C5685E5}" type="parTrans" cxnId="{F4F3C3AB-99A3-40BB-AAFE-72EE55935ED4}">
      <dgm:prSet/>
      <dgm:spPr/>
      <dgm:t>
        <a:bodyPr/>
        <a:lstStyle/>
        <a:p>
          <a:pPr latinLnBrk="1"/>
          <a:endParaRPr lang="ko-KR" altLang="en-US"/>
        </a:p>
      </dgm:t>
    </dgm:pt>
    <dgm:pt modelId="{AE8172DA-EA12-499F-83A9-9C3B90289289}" type="sibTrans" cxnId="{F4F3C3AB-99A3-40BB-AAFE-72EE55935ED4}">
      <dgm:prSet/>
      <dgm:spPr/>
      <dgm:t>
        <a:bodyPr/>
        <a:lstStyle/>
        <a:p>
          <a:pPr latinLnBrk="1"/>
          <a:endParaRPr lang="ko-KR" altLang="en-US"/>
        </a:p>
      </dgm:t>
    </dgm:pt>
    <dgm:pt modelId="{461A55A2-BFFD-4695-9383-29246353E6F2}">
      <dgm:prSet phldrT="[텍스트]"/>
      <dgm:spPr/>
      <dgm:t>
        <a:bodyPr/>
        <a:lstStyle/>
        <a:p>
          <a:pPr latinLnBrk="1"/>
          <a:r>
            <a:rPr lang="en-US" altLang="ko-KR" dirty="0" smtClean="0"/>
            <a:t>K-Food Search</a:t>
          </a:r>
          <a:endParaRPr lang="ko-KR" altLang="en-US" dirty="0"/>
        </a:p>
      </dgm:t>
    </dgm:pt>
    <dgm:pt modelId="{71C8470B-84D5-4D55-8FDE-32F6A444DAF9}" type="parTrans" cxnId="{DB51D8E7-1E1E-4CD2-ADFB-7AC8D1C0006D}">
      <dgm:prSet/>
      <dgm:spPr/>
      <dgm:t>
        <a:bodyPr/>
        <a:lstStyle/>
        <a:p>
          <a:pPr latinLnBrk="1"/>
          <a:endParaRPr lang="ko-KR" altLang="en-US"/>
        </a:p>
      </dgm:t>
    </dgm:pt>
    <dgm:pt modelId="{2EC785C8-BC6F-4C88-8FB9-FBB7FBE99374}" type="sibTrans" cxnId="{DB51D8E7-1E1E-4CD2-ADFB-7AC8D1C0006D}">
      <dgm:prSet/>
      <dgm:spPr/>
      <dgm:t>
        <a:bodyPr/>
        <a:lstStyle/>
        <a:p>
          <a:pPr latinLnBrk="1"/>
          <a:endParaRPr lang="ko-KR" altLang="en-US"/>
        </a:p>
      </dgm:t>
    </dgm:pt>
    <dgm:pt modelId="{7CD2EB29-AEF7-481B-B692-6B4C17254188}">
      <dgm:prSet phldrT="[텍스트]"/>
      <dgm:spPr/>
      <dgm:t>
        <a:bodyPr/>
        <a:lstStyle/>
        <a:p>
          <a:pPr latinLnBrk="1"/>
          <a:r>
            <a:rPr lang="ko-KR" altLang="en-US" dirty="0" smtClean="0"/>
            <a:t>공연 정보</a:t>
          </a:r>
          <a:endParaRPr lang="ko-KR" altLang="en-US" dirty="0"/>
        </a:p>
      </dgm:t>
    </dgm:pt>
    <dgm:pt modelId="{843D4E9F-B006-4106-ABEE-9C314BD0E24B}" type="parTrans" cxnId="{C0C4B5E5-A9DE-469A-B3D7-181B595EE85B}">
      <dgm:prSet/>
      <dgm:spPr/>
      <dgm:t>
        <a:bodyPr/>
        <a:lstStyle/>
        <a:p>
          <a:pPr latinLnBrk="1"/>
          <a:endParaRPr lang="ko-KR" altLang="en-US"/>
        </a:p>
      </dgm:t>
    </dgm:pt>
    <dgm:pt modelId="{C7B4D6BB-2FA6-4D77-8E29-9F234C5916C8}" type="sibTrans" cxnId="{C0C4B5E5-A9DE-469A-B3D7-181B595EE85B}">
      <dgm:prSet/>
      <dgm:spPr/>
      <dgm:t>
        <a:bodyPr/>
        <a:lstStyle/>
        <a:p>
          <a:pPr latinLnBrk="1"/>
          <a:endParaRPr lang="ko-KR" altLang="en-US"/>
        </a:p>
      </dgm:t>
    </dgm:pt>
    <dgm:pt modelId="{A3BA579C-5948-41E4-899E-B6947968E4FE}">
      <dgm:prSet phldrT="[텍스트]"/>
      <dgm:spPr/>
      <dgm:t>
        <a:bodyPr/>
        <a:lstStyle/>
        <a:p>
          <a:pPr latinLnBrk="1"/>
          <a:r>
            <a:rPr lang="ko-KR" altLang="en-US" dirty="0" smtClean="0"/>
            <a:t>예매</a:t>
          </a:r>
          <a:endParaRPr lang="en-US" altLang="ko-KR" dirty="0" smtClean="0"/>
        </a:p>
        <a:p>
          <a:pPr latinLnBrk="1"/>
          <a:r>
            <a:rPr lang="ko-KR" altLang="en-US" dirty="0" smtClean="0"/>
            <a:t>예매 링크 연결</a:t>
          </a:r>
          <a:endParaRPr lang="ko-KR" altLang="en-US" dirty="0"/>
        </a:p>
      </dgm:t>
    </dgm:pt>
    <dgm:pt modelId="{C3B55E10-DCCF-49B0-91DF-7BD75E45231E}" type="parTrans" cxnId="{EEEE0ED8-401D-487D-9EF8-82CA53B1938B}">
      <dgm:prSet/>
      <dgm:spPr/>
      <dgm:t>
        <a:bodyPr/>
        <a:lstStyle/>
        <a:p>
          <a:pPr latinLnBrk="1"/>
          <a:endParaRPr lang="ko-KR" altLang="en-US"/>
        </a:p>
      </dgm:t>
    </dgm:pt>
    <dgm:pt modelId="{67BCA2E5-40CF-4D09-94D6-620030F574AF}" type="sibTrans" cxnId="{EEEE0ED8-401D-487D-9EF8-82CA53B1938B}">
      <dgm:prSet/>
      <dgm:spPr/>
      <dgm:t>
        <a:bodyPr/>
        <a:lstStyle/>
        <a:p>
          <a:pPr latinLnBrk="1"/>
          <a:endParaRPr lang="ko-KR" altLang="en-US"/>
        </a:p>
      </dgm:t>
    </dgm:pt>
    <dgm:pt modelId="{1463B5FC-5058-4D09-82D1-47D427BCCA8A}">
      <dgm:prSet phldrT="[텍스트]"/>
      <dgm:spPr/>
      <dgm:t>
        <a:bodyPr/>
        <a:lstStyle/>
        <a:p>
          <a:pPr latinLnBrk="1"/>
          <a:r>
            <a:rPr lang="ko-KR" altLang="en-US" dirty="0" smtClean="0"/>
            <a:t>자치구 기반</a:t>
          </a:r>
          <a:endParaRPr lang="ko-KR" altLang="en-US" dirty="0"/>
        </a:p>
      </dgm:t>
    </dgm:pt>
    <dgm:pt modelId="{FBC03499-4D36-4EA0-A4D6-A96A962536BC}" type="parTrans" cxnId="{7305923B-1A51-4D3D-A457-ED1DA7B5D6F1}">
      <dgm:prSet/>
      <dgm:spPr/>
      <dgm:t>
        <a:bodyPr/>
        <a:lstStyle/>
        <a:p>
          <a:pPr latinLnBrk="1"/>
          <a:endParaRPr lang="ko-KR" altLang="en-US"/>
        </a:p>
      </dgm:t>
    </dgm:pt>
    <dgm:pt modelId="{7EC581FC-8A7A-4546-9C51-7483A17017C0}" type="sibTrans" cxnId="{7305923B-1A51-4D3D-A457-ED1DA7B5D6F1}">
      <dgm:prSet/>
      <dgm:spPr/>
      <dgm:t>
        <a:bodyPr/>
        <a:lstStyle/>
        <a:p>
          <a:pPr latinLnBrk="1"/>
          <a:endParaRPr lang="ko-KR" altLang="en-US"/>
        </a:p>
      </dgm:t>
    </dgm:pt>
    <dgm:pt modelId="{18FE1DBF-BF79-497E-9D9A-26D46817E23B}">
      <dgm:prSet phldrT="[텍스트]"/>
      <dgm:spPr/>
      <dgm:t>
        <a:bodyPr/>
        <a:lstStyle/>
        <a:p>
          <a:pPr latinLnBrk="1"/>
          <a:r>
            <a:rPr lang="ko-KR" altLang="en-US" dirty="0" smtClean="0"/>
            <a:t>상세정보 및 지도</a:t>
          </a:r>
          <a:endParaRPr lang="ko-KR" altLang="en-US" dirty="0"/>
        </a:p>
      </dgm:t>
    </dgm:pt>
    <dgm:pt modelId="{FA47284F-8014-49B7-8062-6D20D4E4FC92}" type="parTrans" cxnId="{3A1F8465-1F82-457E-809D-166BF3F7E53C}">
      <dgm:prSet/>
      <dgm:spPr/>
      <dgm:t>
        <a:bodyPr/>
        <a:lstStyle/>
        <a:p>
          <a:pPr latinLnBrk="1"/>
          <a:endParaRPr lang="ko-KR" altLang="en-US"/>
        </a:p>
      </dgm:t>
    </dgm:pt>
    <dgm:pt modelId="{E5DAAA5F-D75A-4DB3-B60C-1ACCB6844B5D}" type="sibTrans" cxnId="{3A1F8465-1F82-457E-809D-166BF3F7E53C}">
      <dgm:prSet/>
      <dgm:spPr/>
      <dgm:t>
        <a:bodyPr/>
        <a:lstStyle/>
        <a:p>
          <a:pPr latinLnBrk="1"/>
          <a:endParaRPr lang="ko-KR" altLang="en-US"/>
        </a:p>
      </dgm:t>
    </dgm:pt>
    <dgm:pt modelId="{34A9EACE-B51B-4F76-9EA8-4EBBF3286776}">
      <dgm:prSet phldrT="[텍스트]"/>
      <dgm:spPr>
        <a:solidFill>
          <a:schemeClr val="accent2">
            <a:alpha val="9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관광지 정보 제공</a:t>
          </a:r>
          <a:endParaRPr lang="ko-KR" altLang="en-US" dirty="0"/>
        </a:p>
      </dgm:t>
    </dgm:pt>
    <dgm:pt modelId="{56331F08-B979-4EE7-A894-6C8F7D9E6F61}" type="parTrans" cxnId="{2F60B50E-8B1E-42F7-9F29-113545D95D47}">
      <dgm:prSet/>
      <dgm:spPr/>
      <dgm:t>
        <a:bodyPr/>
        <a:lstStyle/>
        <a:p>
          <a:pPr latinLnBrk="1"/>
          <a:endParaRPr lang="ko-KR" altLang="en-US"/>
        </a:p>
      </dgm:t>
    </dgm:pt>
    <dgm:pt modelId="{618EA655-DDD1-4919-9976-A0E70AE2271F}" type="sibTrans" cxnId="{2F60B50E-8B1E-42F7-9F29-113545D95D47}">
      <dgm:prSet/>
      <dgm:spPr/>
      <dgm:t>
        <a:bodyPr/>
        <a:lstStyle/>
        <a:p>
          <a:pPr latinLnBrk="1"/>
          <a:endParaRPr lang="ko-KR" altLang="en-US"/>
        </a:p>
      </dgm:t>
    </dgm:pt>
    <dgm:pt modelId="{25AFA3E8-8586-4533-A7E9-FD6FFB5E5711}">
      <dgm:prSet phldrT="[텍스트]"/>
      <dgm:spPr>
        <a:solidFill>
          <a:schemeClr val="accent2">
            <a:alpha val="9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Wish List</a:t>
          </a:r>
          <a:endParaRPr lang="ko-KR" altLang="en-US" dirty="0"/>
        </a:p>
      </dgm:t>
    </dgm:pt>
    <dgm:pt modelId="{7E0AE8DF-2261-49EC-8AC4-2E6F1FE9A6A6}" type="parTrans" cxnId="{51B7FE79-8318-44D0-8D7D-C1E5D62660EA}">
      <dgm:prSet/>
      <dgm:spPr/>
      <dgm:t>
        <a:bodyPr/>
        <a:lstStyle/>
        <a:p>
          <a:pPr latinLnBrk="1"/>
          <a:endParaRPr lang="ko-KR" altLang="en-US"/>
        </a:p>
      </dgm:t>
    </dgm:pt>
    <dgm:pt modelId="{7B721C8F-87DA-47E0-80F2-A2D39BC05EF5}" type="sibTrans" cxnId="{51B7FE79-8318-44D0-8D7D-C1E5D62660EA}">
      <dgm:prSet/>
      <dgm:spPr/>
      <dgm:t>
        <a:bodyPr/>
        <a:lstStyle/>
        <a:p>
          <a:pPr latinLnBrk="1"/>
          <a:endParaRPr lang="ko-KR" altLang="en-US"/>
        </a:p>
      </dgm:t>
    </dgm:pt>
    <dgm:pt modelId="{39DEC1C7-2E75-4605-838D-4350E0DB3DE4}">
      <dgm:prSet phldrT="[텍스트]"/>
      <dgm:spPr>
        <a:solidFill>
          <a:srgbClr val="FF0000">
            <a:alpha val="90000"/>
          </a:srgbClr>
        </a:solidFill>
      </dgm:spPr>
      <dgm:t>
        <a:bodyPr/>
        <a:lstStyle/>
        <a:p>
          <a:pPr latinLnBrk="1"/>
          <a:r>
            <a:rPr lang="en-US" altLang="ko-KR" dirty="0" smtClean="0"/>
            <a:t>AI</a:t>
          </a:r>
          <a:endParaRPr lang="ko-KR" altLang="en-US" dirty="0"/>
        </a:p>
      </dgm:t>
    </dgm:pt>
    <dgm:pt modelId="{038C1FC6-D8FD-446E-9AFB-92810282D20C}" type="parTrans" cxnId="{1E887D1E-ADC1-4FB3-9427-45FAA21BF687}">
      <dgm:prSet/>
      <dgm:spPr/>
      <dgm:t>
        <a:bodyPr/>
        <a:lstStyle/>
        <a:p>
          <a:pPr latinLnBrk="1"/>
          <a:endParaRPr lang="ko-KR" altLang="en-US"/>
        </a:p>
      </dgm:t>
    </dgm:pt>
    <dgm:pt modelId="{5CB727F1-C5AD-4CAD-AD66-831938357988}" type="sibTrans" cxnId="{1E887D1E-ADC1-4FB3-9427-45FAA21BF687}">
      <dgm:prSet/>
      <dgm:spPr/>
      <dgm:t>
        <a:bodyPr/>
        <a:lstStyle/>
        <a:p>
          <a:pPr latinLnBrk="1"/>
          <a:endParaRPr lang="ko-KR" altLang="en-US"/>
        </a:p>
      </dgm:t>
    </dgm:pt>
    <dgm:pt modelId="{7E342377-EBBD-4503-86BE-68A7B1F64E9C}">
      <dgm:prSet phldrT="[텍스트]"/>
      <dgm:spPr>
        <a:solidFill>
          <a:schemeClr val="accent2">
            <a:alpha val="9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한식 이미지 검색</a:t>
          </a:r>
          <a:endParaRPr lang="ko-KR" altLang="en-US" dirty="0"/>
        </a:p>
      </dgm:t>
    </dgm:pt>
    <dgm:pt modelId="{B1603ADA-90C9-4B25-A131-BD895579E5DB}" type="parTrans" cxnId="{6A3A8BE3-9503-4C35-AE24-1CD2B5400AAD}">
      <dgm:prSet/>
      <dgm:spPr/>
      <dgm:t>
        <a:bodyPr/>
        <a:lstStyle/>
        <a:p>
          <a:pPr latinLnBrk="1"/>
          <a:endParaRPr lang="ko-KR" altLang="en-US"/>
        </a:p>
      </dgm:t>
    </dgm:pt>
    <dgm:pt modelId="{1DF79352-20C3-44EF-9BB1-CA8741824E60}" type="sibTrans" cxnId="{6A3A8BE3-9503-4C35-AE24-1CD2B5400AAD}">
      <dgm:prSet/>
      <dgm:spPr/>
      <dgm:t>
        <a:bodyPr/>
        <a:lstStyle/>
        <a:p>
          <a:pPr latinLnBrk="1"/>
          <a:endParaRPr lang="ko-KR" altLang="en-US"/>
        </a:p>
      </dgm:t>
    </dgm:pt>
    <dgm:pt modelId="{3C2F563E-B516-44EF-BFEB-017BFC33D6F5}">
      <dgm:prSet phldrT="[텍스트]"/>
      <dgm:spPr>
        <a:solidFill>
          <a:schemeClr val="accent2">
            <a:alpha val="9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Review</a:t>
          </a:r>
          <a:endParaRPr lang="ko-KR" altLang="en-US" dirty="0"/>
        </a:p>
      </dgm:t>
    </dgm:pt>
    <dgm:pt modelId="{EE0E6159-D956-4B53-87D4-2A39B3EE63F0}" type="parTrans" cxnId="{A5A1D7F6-2277-4908-B46F-AAB61A2062C8}">
      <dgm:prSet/>
      <dgm:spPr/>
      <dgm:t>
        <a:bodyPr/>
        <a:lstStyle/>
        <a:p>
          <a:pPr latinLnBrk="1"/>
          <a:endParaRPr lang="ko-KR" altLang="en-US"/>
        </a:p>
      </dgm:t>
    </dgm:pt>
    <dgm:pt modelId="{9EFFAFE4-D1C4-43EE-BE5F-45938D99A12B}" type="sibTrans" cxnId="{A5A1D7F6-2277-4908-B46F-AAB61A2062C8}">
      <dgm:prSet/>
      <dgm:spPr/>
      <dgm:t>
        <a:bodyPr/>
        <a:lstStyle/>
        <a:p>
          <a:pPr latinLnBrk="1"/>
          <a:endParaRPr lang="ko-KR" altLang="en-US"/>
        </a:p>
      </dgm:t>
    </dgm:pt>
    <dgm:pt modelId="{49E85335-A81E-4ED3-87F4-2CB5234B65A5}">
      <dgm:prSet phldrT="[텍스트]"/>
      <dgm:spPr/>
      <dgm:t>
        <a:bodyPr/>
        <a:lstStyle/>
        <a:p>
          <a:pPr latinLnBrk="1"/>
          <a:r>
            <a:rPr lang="en-US" altLang="ko-KR" dirty="0" smtClean="0"/>
            <a:t>Search plan</a:t>
          </a:r>
          <a:endParaRPr lang="ko-KR" altLang="en-US" dirty="0"/>
        </a:p>
      </dgm:t>
    </dgm:pt>
    <dgm:pt modelId="{6D963E2E-9F0E-498B-84AB-0F7BACA5CA4C}" type="parTrans" cxnId="{17B2B2DA-DA3D-451C-97C5-875B87F53021}">
      <dgm:prSet/>
      <dgm:spPr/>
      <dgm:t>
        <a:bodyPr/>
        <a:lstStyle/>
        <a:p>
          <a:pPr latinLnBrk="1"/>
          <a:endParaRPr lang="ko-KR" altLang="en-US"/>
        </a:p>
      </dgm:t>
    </dgm:pt>
    <dgm:pt modelId="{665ED3EB-4398-46A6-99BB-E366445A0600}" type="sibTrans" cxnId="{17B2B2DA-DA3D-451C-97C5-875B87F53021}">
      <dgm:prSet/>
      <dgm:spPr/>
      <dgm:t>
        <a:bodyPr/>
        <a:lstStyle/>
        <a:p>
          <a:pPr latinLnBrk="1"/>
          <a:endParaRPr lang="ko-KR" altLang="en-US"/>
        </a:p>
      </dgm:t>
    </dgm:pt>
    <dgm:pt modelId="{13CEE506-116C-4543-9082-556575EAEA5D}">
      <dgm:prSet phldrT="[텍스트]"/>
      <dgm:spPr>
        <a:solidFill>
          <a:schemeClr val="accent2">
            <a:alpha val="9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Report</a:t>
          </a:r>
          <a:endParaRPr lang="ko-KR" altLang="en-US" dirty="0"/>
        </a:p>
      </dgm:t>
    </dgm:pt>
    <dgm:pt modelId="{708E4A7C-39C0-432A-871B-0AD6284A914E}" type="parTrans" cxnId="{FC0D3D94-F2AD-469F-AD4A-380C3019C879}">
      <dgm:prSet/>
      <dgm:spPr/>
      <dgm:t>
        <a:bodyPr/>
        <a:lstStyle/>
        <a:p>
          <a:pPr latinLnBrk="1"/>
          <a:endParaRPr lang="ko-KR" altLang="en-US"/>
        </a:p>
      </dgm:t>
    </dgm:pt>
    <dgm:pt modelId="{D2EBA1DA-D8C5-4F1B-B3E0-BFFD1D2998E2}" type="sibTrans" cxnId="{FC0D3D94-F2AD-469F-AD4A-380C3019C879}">
      <dgm:prSet/>
      <dgm:spPr/>
      <dgm:t>
        <a:bodyPr/>
        <a:lstStyle/>
        <a:p>
          <a:pPr latinLnBrk="1"/>
          <a:endParaRPr lang="ko-KR" altLang="en-US"/>
        </a:p>
      </dgm:t>
    </dgm:pt>
    <dgm:pt modelId="{D36CC62A-58EE-44A3-B641-383B8A964266}">
      <dgm:prSet phldrT="[텍스트]"/>
      <dgm:spPr/>
      <dgm:t>
        <a:bodyPr/>
        <a:lstStyle/>
        <a:p>
          <a:pPr latinLnBrk="1"/>
          <a:r>
            <a:rPr lang="en-US" altLang="ko-KR" dirty="0" smtClean="0"/>
            <a:t>Share plan</a:t>
          </a:r>
        </a:p>
        <a:p>
          <a:pPr latinLnBrk="1"/>
          <a:r>
            <a:rPr lang="en-US" altLang="ko-KR" dirty="0" smtClean="0"/>
            <a:t>with Team</a:t>
          </a:r>
          <a:endParaRPr lang="ko-KR" altLang="en-US" dirty="0"/>
        </a:p>
      </dgm:t>
    </dgm:pt>
    <dgm:pt modelId="{16762191-5CB6-4DD2-BBA5-836C8F67CBE8}" type="parTrans" cxnId="{51616B2B-92B2-4B52-B770-8E78A1B69042}">
      <dgm:prSet/>
      <dgm:spPr/>
      <dgm:t>
        <a:bodyPr/>
        <a:lstStyle/>
        <a:p>
          <a:pPr latinLnBrk="1"/>
          <a:endParaRPr lang="ko-KR" altLang="en-US"/>
        </a:p>
      </dgm:t>
    </dgm:pt>
    <dgm:pt modelId="{219358EB-097C-4C68-9B0A-9D34E9F95B04}" type="sibTrans" cxnId="{51616B2B-92B2-4B52-B770-8E78A1B69042}">
      <dgm:prSet/>
      <dgm:spPr/>
      <dgm:t>
        <a:bodyPr/>
        <a:lstStyle/>
        <a:p>
          <a:pPr latinLnBrk="1"/>
          <a:endParaRPr lang="ko-KR" altLang="en-US"/>
        </a:p>
      </dgm:t>
    </dgm:pt>
    <dgm:pt modelId="{6DFAC78B-42D6-4044-921C-A93FC0FED536}">
      <dgm:prSet phldrT="[텍스트]"/>
      <dgm:spPr/>
      <dgm:t>
        <a:bodyPr/>
        <a:lstStyle/>
        <a:p>
          <a:pPr latinLnBrk="1"/>
          <a:r>
            <a:rPr lang="ko-KR" altLang="en-US" dirty="0" smtClean="0"/>
            <a:t>관광목적</a:t>
          </a:r>
          <a:endParaRPr lang="en-US" altLang="ko-KR" dirty="0" smtClean="0"/>
        </a:p>
        <a:p>
          <a:pPr latinLnBrk="1"/>
          <a:r>
            <a:rPr lang="ko-KR" altLang="en-US" dirty="0" smtClean="0"/>
            <a:t>우선순위</a:t>
          </a:r>
          <a:endParaRPr lang="ko-KR" altLang="en-US" dirty="0"/>
        </a:p>
      </dgm:t>
    </dgm:pt>
    <dgm:pt modelId="{71987C38-CF5B-4155-9E8C-46B17415F632}" type="parTrans" cxnId="{F2C7C6F6-086A-459B-9EA1-D7AEBFB8DD01}">
      <dgm:prSet/>
      <dgm:spPr/>
      <dgm:t>
        <a:bodyPr/>
        <a:lstStyle/>
        <a:p>
          <a:pPr latinLnBrk="1"/>
          <a:endParaRPr lang="ko-KR" altLang="en-US"/>
        </a:p>
      </dgm:t>
    </dgm:pt>
    <dgm:pt modelId="{622A38C2-37DC-473E-8330-6016A783012F}" type="sibTrans" cxnId="{F2C7C6F6-086A-459B-9EA1-D7AEBFB8DD01}">
      <dgm:prSet/>
      <dgm:spPr/>
      <dgm:t>
        <a:bodyPr/>
        <a:lstStyle/>
        <a:p>
          <a:pPr latinLnBrk="1"/>
          <a:endParaRPr lang="ko-KR" altLang="en-US"/>
        </a:p>
      </dgm:t>
    </dgm:pt>
    <dgm:pt modelId="{97D7D410-1DDC-40CE-97BA-16F1E2BBDB72}">
      <dgm:prSet phldrT="[텍스트]"/>
      <dgm:spPr/>
      <dgm:t>
        <a:bodyPr/>
        <a:lstStyle/>
        <a:p>
          <a:pPr latinLnBrk="1"/>
          <a:r>
            <a:rPr lang="ko-KR" altLang="en-US" dirty="0" smtClean="0"/>
            <a:t>카테고리 기반</a:t>
          </a:r>
          <a:endParaRPr lang="en-US" altLang="ko-KR" dirty="0" smtClean="0"/>
        </a:p>
      </dgm:t>
    </dgm:pt>
    <dgm:pt modelId="{A4873811-7C83-4911-862A-1BC703E99CF7}" type="parTrans" cxnId="{A2B8103E-A549-4EAC-96D0-DEA8F28B02F9}">
      <dgm:prSet/>
      <dgm:spPr/>
      <dgm:t>
        <a:bodyPr/>
        <a:lstStyle/>
        <a:p>
          <a:pPr latinLnBrk="1"/>
          <a:endParaRPr lang="ko-KR" altLang="en-US"/>
        </a:p>
      </dgm:t>
    </dgm:pt>
    <dgm:pt modelId="{41E3F1AC-91A4-4C64-853D-5057B51B7459}" type="sibTrans" cxnId="{A2B8103E-A549-4EAC-96D0-DEA8F28B02F9}">
      <dgm:prSet/>
      <dgm:spPr/>
      <dgm:t>
        <a:bodyPr/>
        <a:lstStyle/>
        <a:p>
          <a:pPr latinLnBrk="1"/>
          <a:endParaRPr lang="ko-KR" altLang="en-US"/>
        </a:p>
      </dgm:t>
    </dgm:pt>
    <dgm:pt modelId="{947822E0-431A-4943-82ED-550CE3321114}">
      <dgm:prSet phldrT="[텍스트]"/>
      <dgm:spPr>
        <a:solidFill>
          <a:schemeClr val="accent2">
            <a:alpha val="9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Planner</a:t>
          </a:r>
          <a:endParaRPr lang="ko-KR" altLang="en-US" dirty="0"/>
        </a:p>
      </dgm:t>
    </dgm:pt>
    <dgm:pt modelId="{0A9FF57C-9E5E-4B46-887E-065EC6D8FF88}" type="parTrans" cxnId="{A48821C8-72A0-4BEF-B353-41AFB15C3893}">
      <dgm:prSet/>
      <dgm:spPr/>
      <dgm:t>
        <a:bodyPr/>
        <a:lstStyle/>
        <a:p>
          <a:pPr latinLnBrk="1"/>
          <a:endParaRPr lang="ko-KR" altLang="en-US"/>
        </a:p>
      </dgm:t>
    </dgm:pt>
    <dgm:pt modelId="{1362C69D-0934-4A62-91BC-8133FA0A0F21}" type="sibTrans" cxnId="{A48821C8-72A0-4BEF-B353-41AFB15C3893}">
      <dgm:prSet/>
      <dgm:spPr/>
      <dgm:t>
        <a:bodyPr/>
        <a:lstStyle/>
        <a:p>
          <a:pPr latinLnBrk="1"/>
          <a:endParaRPr lang="ko-KR" altLang="en-US"/>
        </a:p>
      </dgm:t>
    </dgm:pt>
    <dgm:pt modelId="{232CABEE-735A-4C7B-B63E-8815791E4225}">
      <dgm:prSet phldrT="[텍스트]"/>
      <dgm:spPr/>
      <dgm:t>
        <a:bodyPr/>
        <a:lstStyle/>
        <a:p>
          <a:pPr latinLnBrk="1"/>
          <a:r>
            <a:rPr lang="ko-KR" altLang="en-US" dirty="0" smtClean="0"/>
            <a:t>검색 이미지 관련 장소 제공</a:t>
          </a:r>
          <a:endParaRPr lang="ko-KR" altLang="en-US" dirty="0"/>
        </a:p>
      </dgm:t>
    </dgm:pt>
    <dgm:pt modelId="{0241F40D-6A6E-4818-9584-CCBD5A25E744}" type="parTrans" cxnId="{9E6E63F4-B229-4887-840C-218C40C8DAA3}">
      <dgm:prSet/>
      <dgm:spPr/>
      <dgm:t>
        <a:bodyPr/>
        <a:lstStyle/>
        <a:p>
          <a:pPr latinLnBrk="1"/>
          <a:endParaRPr lang="ko-KR" altLang="en-US"/>
        </a:p>
      </dgm:t>
    </dgm:pt>
    <dgm:pt modelId="{16B35A9F-456C-4243-97E1-2F92CF759C9A}" type="sibTrans" cxnId="{9E6E63F4-B229-4887-840C-218C40C8DAA3}">
      <dgm:prSet/>
      <dgm:spPr/>
      <dgm:t>
        <a:bodyPr/>
        <a:lstStyle/>
        <a:p>
          <a:pPr latinLnBrk="1"/>
          <a:endParaRPr lang="ko-KR" altLang="en-US"/>
        </a:p>
      </dgm:t>
    </dgm:pt>
    <dgm:pt modelId="{482EB5A3-2072-4466-8AE8-D6F59A30171F}" type="pres">
      <dgm:prSet presAssocID="{C7B41608-867F-4A2A-93AA-CD248959660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732AE3-540A-477A-A19D-47969F4300C7}" type="pres">
      <dgm:prSet presAssocID="{36B444F3-95AA-455E-B1CF-668172F3264E}" presName="root" presStyleCnt="0"/>
      <dgm:spPr/>
    </dgm:pt>
    <dgm:pt modelId="{6366B887-753C-490A-A3C2-B967B1AE1385}" type="pres">
      <dgm:prSet presAssocID="{36B444F3-95AA-455E-B1CF-668172F3264E}" presName="rootComposite" presStyleCnt="0"/>
      <dgm:spPr/>
    </dgm:pt>
    <dgm:pt modelId="{3453F2A5-5335-4260-88DF-294876E676F7}" type="pres">
      <dgm:prSet presAssocID="{36B444F3-95AA-455E-B1CF-668172F3264E}" presName="rootText" presStyleLbl="node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1D72FD8D-F07F-4460-82DA-42556ECB1738}" type="pres">
      <dgm:prSet presAssocID="{36B444F3-95AA-455E-B1CF-668172F3264E}" presName="rootConnector" presStyleLbl="node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2C059F91-7BD1-438B-8984-56E73D1250B2}" type="pres">
      <dgm:prSet presAssocID="{36B444F3-95AA-455E-B1CF-668172F3264E}" presName="childShape" presStyleCnt="0"/>
      <dgm:spPr/>
    </dgm:pt>
    <dgm:pt modelId="{5D6D0537-E335-41F8-8DAC-C736B88EBEBD}" type="pres">
      <dgm:prSet presAssocID="{71987C38-CF5B-4155-9E8C-46B17415F632}" presName="Name13" presStyleLbl="parChTrans1D2" presStyleIdx="0" presStyleCnt="18"/>
      <dgm:spPr/>
      <dgm:t>
        <a:bodyPr/>
        <a:lstStyle/>
        <a:p>
          <a:pPr latinLnBrk="1"/>
          <a:endParaRPr lang="ko-KR" altLang="en-US"/>
        </a:p>
      </dgm:t>
    </dgm:pt>
    <dgm:pt modelId="{46225622-0F30-48E9-8D2D-52EEC2019B80}" type="pres">
      <dgm:prSet presAssocID="{6DFAC78B-42D6-4044-921C-A93FC0FED536}" presName="childText" presStyleLbl="bgAcc1" presStyleIdx="0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5A5C45-9CD4-416C-A3BB-2778AB28A4C3}" type="pres">
      <dgm:prSet presAssocID="{D832F97B-4AE8-4466-9831-49033B5F21A1}" presName="root" presStyleCnt="0"/>
      <dgm:spPr/>
    </dgm:pt>
    <dgm:pt modelId="{0AD245F1-BDB5-463C-8718-4DA71BABFFE4}" type="pres">
      <dgm:prSet presAssocID="{D832F97B-4AE8-4466-9831-49033B5F21A1}" presName="rootComposite" presStyleCnt="0"/>
      <dgm:spPr/>
    </dgm:pt>
    <dgm:pt modelId="{B53A8BE6-B114-4D39-8E31-74CF5C357C79}" type="pres">
      <dgm:prSet presAssocID="{D832F97B-4AE8-4466-9831-49033B5F21A1}" presName="rootText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FCD99560-C146-4497-8C0F-F9FEB35D47E6}" type="pres">
      <dgm:prSet presAssocID="{D832F97B-4AE8-4466-9831-49033B5F21A1}" presName="rootConnector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B1FC360C-9A29-4465-8ADE-5D15791FC306}" type="pres">
      <dgm:prSet presAssocID="{D832F97B-4AE8-4466-9831-49033B5F21A1}" presName="childShape" presStyleCnt="0"/>
      <dgm:spPr/>
    </dgm:pt>
    <dgm:pt modelId="{C3ED4EFC-4036-46B1-B1D4-DBAF185AEF57}" type="pres">
      <dgm:prSet presAssocID="{065F5461-8E39-40A8-8FA1-9FED12A641D5}" presName="Name13" presStyleLbl="parChTrans1D2" presStyleIdx="1" presStyleCnt="18"/>
      <dgm:spPr/>
      <dgm:t>
        <a:bodyPr/>
        <a:lstStyle/>
        <a:p>
          <a:pPr latinLnBrk="1"/>
          <a:endParaRPr lang="ko-KR" altLang="en-US"/>
        </a:p>
      </dgm:t>
    </dgm:pt>
    <dgm:pt modelId="{A48050FE-7FE8-47DB-81E9-19F689C49C55}" type="pres">
      <dgm:prSet presAssocID="{C87235E4-4AD9-43B9-B112-3C78ACE67B06}" presName="childText" presStyleLbl="bgAcc1" presStyleIdx="1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C3128D-AC3B-405C-918B-3E5733394ACF}" type="pres">
      <dgm:prSet presAssocID="{A4873811-7C83-4911-862A-1BC703E99CF7}" presName="Name13" presStyleLbl="parChTrans1D2" presStyleIdx="2" presStyleCnt="18"/>
      <dgm:spPr/>
      <dgm:t>
        <a:bodyPr/>
        <a:lstStyle/>
        <a:p>
          <a:pPr latinLnBrk="1"/>
          <a:endParaRPr lang="ko-KR" altLang="en-US"/>
        </a:p>
      </dgm:t>
    </dgm:pt>
    <dgm:pt modelId="{E375C621-493E-42CF-A0FC-FD5067A82A32}" type="pres">
      <dgm:prSet presAssocID="{97D7D410-1DDC-40CE-97BA-16F1E2BBDB72}" presName="childText" presStyleLbl="bgAcc1" presStyleIdx="2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78CFD6-A957-4989-8CDC-7D91E2E17DC3}" type="pres">
      <dgm:prSet presAssocID="{BB8E7B6E-B799-4A98-A773-9B24E8D82BEC}" presName="Name13" presStyleLbl="parChTrans1D2" presStyleIdx="3" presStyleCnt="18"/>
      <dgm:spPr/>
      <dgm:t>
        <a:bodyPr/>
        <a:lstStyle/>
        <a:p>
          <a:pPr latinLnBrk="1"/>
          <a:endParaRPr lang="ko-KR" altLang="en-US"/>
        </a:p>
      </dgm:t>
    </dgm:pt>
    <dgm:pt modelId="{58320229-B219-4E85-A1CE-171FFCA0E0F9}" type="pres">
      <dgm:prSet presAssocID="{A4B40E4F-AB28-4076-8D20-CF992C619058}" presName="childText" presStyleLbl="bgAcc1" presStyleIdx="3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9D15A4-2071-4602-91AD-7AB086B07D9C}" type="pres">
      <dgm:prSet presAssocID="{641BDC54-C8F6-44B0-A8B8-23C229FFBC9E}" presName="root" presStyleCnt="0"/>
      <dgm:spPr/>
    </dgm:pt>
    <dgm:pt modelId="{3C3E0BAA-43A7-479E-9FA8-001C74844658}" type="pres">
      <dgm:prSet presAssocID="{641BDC54-C8F6-44B0-A8B8-23C229FFBC9E}" presName="rootComposite" presStyleCnt="0"/>
      <dgm:spPr/>
    </dgm:pt>
    <dgm:pt modelId="{2E847D34-E9C5-4BF2-BBD8-F64BB68C23DC}" type="pres">
      <dgm:prSet presAssocID="{641BDC54-C8F6-44B0-A8B8-23C229FFBC9E}" presName="rootText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45728B1B-DA34-447C-9E55-2EEEC6091AB5}" type="pres">
      <dgm:prSet presAssocID="{641BDC54-C8F6-44B0-A8B8-23C229FFBC9E}" presName="rootConnector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1F264358-8099-4229-8CFA-697878CACA8E}" type="pres">
      <dgm:prSet presAssocID="{641BDC54-C8F6-44B0-A8B8-23C229FFBC9E}" presName="childShape" presStyleCnt="0"/>
      <dgm:spPr/>
    </dgm:pt>
    <dgm:pt modelId="{F9BB3139-F1C5-41FF-B8F6-0733FA3024E6}" type="pres">
      <dgm:prSet presAssocID="{843D4E9F-B006-4106-ABEE-9C314BD0E24B}" presName="Name13" presStyleLbl="parChTrans1D2" presStyleIdx="4" presStyleCnt="18"/>
      <dgm:spPr/>
      <dgm:t>
        <a:bodyPr/>
        <a:lstStyle/>
        <a:p>
          <a:pPr latinLnBrk="1"/>
          <a:endParaRPr lang="ko-KR" altLang="en-US"/>
        </a:p>
      </dgm:t>
    </dgm:pt>
    <dgm:pt modelId="{4270729A-8EB9-44A6-98AA-203C71DFC236}" type="pres">
      <dgm:prSet presAssocID="{7CD2EB29-AEF7-481B-B692-6B4C17254188}" presName="childText" presStyleLbl="bgAcc1" presStyleIdx="4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ACAC80-639F-4341-B4C1-A19512B32E4F}" type="pres">
      <dgm:prSet presAssocID="{C3B55E10-DCCF-49B0-91DF-7BD75E45231E}" presName="Name13" presStyleLbl="parChTrans1D2" presStyleIdx="5" presStyleCnt="18"/>
      <dgm:spPr/>
      <dgm:t>
        <a:bodyPr/>
        <a:lstStyle/>
        <a:p>
          <a:pPr latinLnBrk="1"/>
          <a:endParaRPr lang="ko-KR" altLang="en-US"/>
        </a:p>
      </dgm:t>
    </dgm:pt>
    <dgm:pt modelId="{6F41D2ED-5608-43F6-A0B6-5C301D412B59}" type="pres">
      <dgm:prSet presAssocID="{A3BA579C-5948-41E4-899E-B6947968E4FE}" presName="childText" presStyleLbl="bgAcc1" presStyleIdx="5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3A9E7E-1291-430B-A7EE-A10AD227DD45}" type="pres">
      <dgm:prSet presAssocID="{39BC866E-2D3E-4133-BA17-3C4E13FF565B}" presName="root" presStyleCnt="0"/>
      <dgm:spPr/>
    </dgm:pt>
    <dgm:pt modelId="{F742AEF1-9377-48D3-A2EC-40F0459A840A}" type="pres">
      <dgm:prSet presAssocID="{39BC866E-2D3E-4133-BA17-3C4E13FF565B}" presName="rootComposite" presStyleCnt="0"/>
      <dgm:spPr/>
    </dgm:pt>
    <dgm:pt modelId="{84D235FB-FF58-4132-9414-0792B89DE406}" type="pres">
      <dgm:prSet presAssocID="{39BC866E-2D3E-4133-BA17-3C4E13FF565B}" presName="rootText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812BBE9C-0598-4AE4-9D97-DC97AD1A64B7}" type="pres">
      <dgm:prSet presAssocID="{39BC866E-2D3E-4133-BA17-3C4E13FF565B}" presName="rootConnector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437177C3-74B4-4AD5-B7B7-FA02FCA9776B}" type="pres">
      <dgm:prSet presAssocID="{39BC866E-2D3E-4133-BA17-3C4E13FF565B}" presName="childShape" presStyleCnt="0"/>
      <dgm:spPr/>
    </dgm:pt>
    <dgm:pt modelId="{CD2C6A46-B894-43CC-8608-8A0EBB43DB1E}" type="pres">
      <dgm:prSet presAssocID="{FBC03499-4D36-4EA0-A4D6-A96A962536BC}" presName="Name13" presStyleLbl="parChTrans1D2" presStyleIdx="6" presStyleCnt="18"/>
      <dgm:spPr/>
      <dgm:t>
        <a:bodyPr/>
        <a:lstStyle/>
        <a:p>
          <a:pPr latinLnBrk="1"/>
          <a:endParaRPr lang="ko-KR" altLang="en-US"/>
        </a:p>
      </dgm:t>
    </dgm:pt>
    <dgm:pt modelId="{59C35D9B-D193-49ED-9441-A1E9ADAE6C5C}" type="pres">
      <dgm:prSet presAssocID="{1463B5FC-5058-4D09-82D1-47D427BCCA8A}" presName="childText" presStyleLbl="bgAcc1" presStyleIdx="6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4D1B39-C820-4459-A277-CA08A9C0111C}" type="pres">
      <dgm:prSet presAssocID="{FA47284F-8014-49B7-8062-6D20D4E4FC92}" presName="Name13" presStyleLbl="parChTrans1D2" presStyleIdx="7" presStyleCnt="18"/>
      <dgm:spPr/>
      <dgm:t>
        <a:bodyPr/>
        <a:lstStyle/>
        <a:p>
          <a:pPr latinLnBrk="1"/>
          <a:endParaRPr lang="ko-KR" altLang="en-US"/>
        </a:p>
      </dgm:t>
    </dgm:pt>
    <dgm:pt modelId="{7739FE36-2A33-4423-ADA1-64B2FEAC64BD}" type="pres">
      <dgm:prSet presAssocID="{18FE1DBF-BF79-497E-9D9A-26D46817E23B}" presName="childText" presStyleLbl="bgAcc1" presStyleIdx="7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EB826A-9664-4D1D-BCD2-9FFCEE82D3D3}" type="pres">
      <dgm:prSet presAssocID="{56331F08-B979-4EE7-A894-6C8F7D9E6F61}" presName="Name13" presStyleLbl="parChTrans1D2" presStyleIdx="8" presStyleCnt="18"/>
      <dgm:spPr/>
      <dgm:t>
        <a:bodyPr/>
        <a:lstStyle/>
        <a:p>
          <a:pPr latinLnBrk="1"/>
          <a:endParaRPr lang="ko-KR" altLang="en-US"/>
        </a:p>
      </dgm:t>
    </dgm:pt>
    <dgm:pt modelId="{DCB82234-A12A-404A-89A5-9789A51EA8D0}" type="pres">
      <dgm:prSet presAssocID="{34A9EACE-B51B-4F76-9EA8-4EBBF3286776}" presName="childText" presStyleLbl="bgAcc1" presStyleIdx="8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CBEB53-DB88-43CE-82B5-2F0246175D54}" type="pres">
      <dgm:prSet presAssocID="{8D1B2EAD-61DE-4280-8971-569843B2D688}" presName="root" presStyleCnt="0"/>
      <dgm:spPr/>
    </dgm:pt>
    <dgm:pt modelId="{5FC21549-2F50-45D3-975E-637677664A93}" type="pres">
      <dgm:prSet presAssocID="{8D1B2EAD-61DE-4280-8971-569843B2D688}" presName="rootComposite" presStyleCnt="0"/>
      <dgm:spPr/>
    </dgm:pt>
    <dgm:pt modelId="{19316347-9DE0-470D-93BD-F400FC2DA4EE}" type="pres">
      <dgm:prSet presAssocID="{8D1B2EAD-61DE-4280-8971-569843B2D688}" presName="rootText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55CAC0E-99E2-40B2-8CDF-5472B47CABC1}" type="pres">
      <dgm:prSet presAssocID="{8D1B2EAD-61DE-4280-8971-569843B2D688}" presName="rootConnector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A74122B-F899-4DE8-A9CA-D1124FEA4106}" type="pres">
      <dgm:prSet presAssocID="{8D1B2EAD-61DE-4280-8971-569843B2D688}" presName="childShape" presStyleCnt="0"/>
      <dgm:spPr/>
    </dgm:pt>
    <dgm:pt modelId="{A19623FB-3499-4E43-BA32-3D45FA8F36EB}" type="pres">
      <dgm:prSet presAssocID="{7E0AE8DF-2261-49EC-8AC4-2E6F1FE9A6A6}" presName="Name13" presStyleLbl="parChTrans1D2" presStyleIdx="9" presStyleCnt="18"/>
      <dgm:spPr/>
      <dgm:t>
        <a:bodyPr/>
        <a:lstStyle/>
        <a:p>
          <a:pPr latinLnBrk="1"/>
          <a:endParaRPr lang="ko-KR" altLang="en-US"/>
        </a:p>
      </dgm:t>
    </dgm:pt>
    <dgm:pt modelId="{5C9AEA45-34B2-4FC9-B510-ADD8DF799A2D}" type="pres">
      <dgm:prSet presAssocID="{25AFA3E8-8586-4533-A7E9-FD6FFB5E5711}" presName="childText" presStyleLbl="bgAcc1" presStyleIdx="9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122189-56E9-4DB7-AAD2-E6BB51748933}" type="pres">
      <dgm:prSet presAssocID="{16762191-5CB6-4DD2-BBA5-836C8F67CBE8}" presName="Name13" presStyleLbl="parChTrans1D2" presStyleIdx="10" presStyleCnt="18"/>
      <dgm:spPr/>
      <dgm:t>
        <a:bodyPr/>
        <a:lstStyle/>
        <a:p>
          <a:pPr latinLnBrk="1"/>
          <a:endParaRPr lang="ko-KR" altLang="en-US"/>
        </a:p>
      </dgm:t>
    </dgm:pt>
    <dgm:pt modelId="{CBF58251-5442-42B5-BD22-9472D932FDB2}" type="pres">
      <dgm:prSet presAssocID="{D36CC62A-58EE-44A3-B641-383B8A964266}" presName="childText" presStyleLbl="bgAcc1" presStyleIdx="10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572333-F628-4661-B01E-B6587CDEACB1}" type="pres">
      <dgm:prSet presAssocID="{0A9FF57C-9E5E-4B46-887E-065EC6D8FF88}" presName="Name13" presStyleLbl="parChTrans1D2" presStyleIdx="11" presStyleCnt="18"/>
      <dgm:spPr/>
      <dgm:t>
        <a:bodyPr/>
        <a:lstStyle/>
        <a:p>
          <a:pPr latinLnBrk="1"/>
          <a:endParaRPr lang="ko-KR" altLang="en-US"/>
        </a:p>
      </dgm:t>
    </dgm:pt>
    <dgm:pt modelId="{190B2C0E-FE56-41B4-9342-3A3BB024F228}" type="pres">
      <dgm:prSet presAssocID="{947822E0-431A-4943-82ED-550CE3321114}" presName="childText" presStyleLbl="bgAcc1" presStyleIdx="11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B9C33D-9275-45A2-BD4A-7D5667966BD9}" type="pres">
      <dgm:prSet presAssocID="{06D8002E-9468-4FCA-BC83-C267CD682DD4}" presName="root" presStyleCnt="0"/>
      <dgm:spPr/>
    </dgm:pt>
    <dgm:pt modelId="{86FEF9BB-DE8E-4CB6-B53E-7BA6BE002EDC}" type="pres">
      <dgm:prSet presAssocID="{06D8002E-9468-4FCA-BC83-C267CD682DD4}" presName="rootComposite" presStyleCnt="0"/>
      <dgm:spPr/>
    </dgm:pt>
    <dgm:pt modelId="{FABAE96E-2A61-4C84-BC7C-B9F860B00F24}" type="pres">
      <dgm:prSet presAssocID="{06D8002E-9468-4FCA-BC83-C267CD682DD4}" presName="rootText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63317548-DC5B-4870-996C-FDFE16EC1F9C}" type="pres">
      <dgm:prSet presAssocID="{06D8002E-9468-4FCA-BC83-C267CD682DD4}" presName="rootConnector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B15B6CFD-9940-4F21-B6C7-570298B62F9D}" type="pres">
      <dgm:prSet presAssocID="{06D8002E-9468-4FCA-BC83-C267CD682DD4}" presName="childShape" presStyleCnt="0"/>
      <dgm:spPr/>
    </dgm:pt>
    <dgm:pt modelId="{B1422E78-3102-4E86-B1B8-5182717BA97C}" type="pres">
      <dgm:prSet presAssocID="{EE0E6159-D956-4B53-87D4-2A39B3EE63F0}" presName="Name13" presStyleLbl="parChTrans1D2" presStyleIdx="12" presStyleCnt="18"/>
      <dgm:spPr/>
      <dgm:t>
        <a:bodyPr/>
        <a:lstStyle/>
        <a:p>
          <a:pPr latinLnBrk="1"/>
          <a:endParaRPr lang="ko-KR" altLang="en-US"/>
        </a:p>
      </dgm:t>
    </dgm:pt>
    <dgm:pt modelId="{3E717CB6-0400-478F-8C01-9E75CA6B62AC}" type="pres">
      <dgm:prSet presAssocID="{3C2F563E-B516-44EF-BFEB-017BFC33D6F5}" presName="childText" presStyleLbl="bgAcc1" presStyleIdx="12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9685E7-C256-42EF-A0BD-9D349DE8ADF1}" type="pres">
      <dgm:prSet presAssocID="{6D963E2E-9F0E-498B-84AB-0F7BACA5CA4C}" presName="Name13" presStyleLbl="parChTrans1D2" presStyleIdx="13" presStyleCnt="18"/>
      <dgm:spPr/>
      <dgm:t>
        <a:bodyPr/>
        <a:lstStyle/>
        <a:p>
          <a:pPr latinLnBrk="1"/>
          <a:endParaRPr lang="ko-KR" altLang="en-US"/>
        </a:p>
      </dgm:t>
    </dgm:pt>
    <dgm:pt modelId="{5F3337D4-E236-4D54-80FE-F1805C47EDF0}" type="pres">
      <dgm:prSet presAssocID="{49E85335-A81E-4ED3-87F4-2CB5234B65A5}" presName="childText" presStyleLbl="bgAcc1" presStyleIdx="13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221F88-314D-48B6-88AF-623CA32B4C09}" type="pres">
      <dgm:prSet presAssocID="{708E4A7C-39C0-432A-871B-0AD6284A914E}" presName="Name13" presStyleLbl="parChTrans1D2" presStyleIdx="14" presStyleCnt="18"/>
      <dgm:spPr/>
      <dgm:t>
        <a:bodyPr/>
        <a:lstStyle/>
        <a:p>
          <a:pPr latinLnBrk="1"/>
          <a:endParaRPr lang="ko-KR" altLang="en-US"/>
        </a:p>
      </dgm:t>
    </dgm:pt>
    <dgm:pt modelId="{B71A4408-5FAB-48F5-8D10-E058C1C21B0E}" type="pres">
      <dgm:prSet presAssocID="{13CEE506-116C-4543-9082-556575EAEA5D}" presName="childText" presStyleLbl="bgAcc1" presStyleIdx="14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70B25D-FF48-48BE-82F4-3D7E8E2AA902}" type="pres">
      <dgm:prSet presAssocID="{461A55A2-BFFD-4695-9383-29246353E6F2}" presName="root" presStyleCnt="0"/>
      <dgm:spPr/>
    </dgm:pt>
    <dgm:pt modelId="{C60DD098-7B87-4AE7-BEE5-EF11999B335E}" type="pres">
      <dgm:prSet presAssocID="{461A55A2-BFFD-4695-9383-29246353E6F2}" presName="rootComposite" presStyleCnt="0"/>
      <dgm:spPr/>
    </dgm:pt>
    <dgm:pt modelId="{22A08BAA-1D95-4D4A-AE3F-593A9A29673B}" type="pres">
      <dgm:prSet presAssocID="{461A55A2-BFFD-4695-9383-29246353E6F2}" presName="rootText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01E077E2-A35D-4264-831A-6D06D0458404}" type="pres">
      <dgm:prSet presAssocID="{461A55A2-BFFD-4695-9383-29246353E6F2}" presName="rootConnector" presStyleLbl="node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3E2A0746-5A99-45EB-AAF7-91A15789B87B}" type="pres">
      <dgm:prSet presAssocID="{461A55A2-BFFD-4695-9383-29246353E6F2}" presName="childShape" presStyleCnt="0"/>
      <dgm:spPr/>
    </dgm:pt>
    <dgm:pt modelId="{8D398547-35CC-4883-9432-F78FD1A9BECC}" type="pres">
      <dgm:prSet presAssocID="{038C1FC6-D8FD-446E-9AFB-92810282D20C}" presName="Name13" presStyleLbl="parChTrans1D2" presStyleIdx="15" presStyleCnt="18"/>
      <dgm:spPr/>
      <dgm:t>
        <a:bodyPr/>
        <a:lstStyle/>
        <a:p>
          <a:pPr latinLnBrk="1"/>
          <a:endParaRPr lang="ko-KR" altLang="en-US"/>
        </a:p>
      </dgm:t>
    </dgm:pt>
    <dgm:pt modelId="{EC01E22F-A44B-4B22-B1CB-A7388A2012C0}" type="pres">
      <dgm:prSet presAssocID="{39DEC1C7-2E75-4605-838D-4350E0DB3DE4}" presName="childText" presStyleLbl="bgAcc1" presStyleIdx="15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312C65-F35E-4D1D-B0B0-94D7FF137057}" type="pres">
      <dgm:prSet presAssocID="{B1603ADA-90C9-4B25-A131-BD895579E5DB}" presName="Name13" presStyleLbl="parChTrans1D2" presStyleIdx="16" presStyleCnt="18"/>
      <dgm:spPr/>
      <dgm:t>
        <a:bodyPr/>
        <a:lstStyle/>
        <a:p>
          <a:pPr latinLnBrk="1"/>
          <a:endParaRPr lang="ko-KR" altLang="en-US"/>
        </a:p>
      </dgm:t>
    </dgm:pt>
    <dgm:pt modelId="{D345D00F-CDF5-4360-ADA8-0ABB21C8D404}" type="pres">
      <dgm:prSet presAssocID="{7E342377-EBBD-4503-86BE-68A7B1F64E9C}" presName="childText" presStyleLbl="bgAcc1" presStyleIdx="16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AC7DF4-D631-4107-9B33-48FB6E84FC3B}" type="pres">
      <dgm:prSet presAssocID="{0241F40D-6A6E-4818-9584-CCBD5A25E744}" presName="Name13" presStyleLbl="parChTrans1D2" presStyleIdx="17" presStyleCnt="18"/>
      <dgm:spPr/>
      <dgm:t>
        <a:bodyPr/>
        <a:lstStyle/>
        <a:p>
          <a:pPr latinLnBrk="1"/>
          <a:endParaRPr lang="ko-KR" altLang="en-US"/>
        </a:p>
      </dgm:t>
    </dgm:pt>
    <dgm:pt modelId="{CA889228-C4A5-43AD-B419-E273921A06F8}" type="pres">
      <dgm:prSet presAssocID="{232CABEE-735A-4C7B-B63E-8815791E4225}" presName="childText" presStyleLbl="bgAcc1" presStyleIdx="17" presStyleCnt="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25DFAB0-1BAA-4BC4-ADFA-0EBA949B5E64}" srcId="{C7B41608-867F-4A2A-93AA-CD248959660F}" destId="{641BDC54-C8F6-44B0-A8B8-23C229FFBC9E}" srcOrd="2" destOrd="0" parTransId="{DD7BE5AF-4767-4AAF-BF03-6228A4AD80B4}" sibTransId="{1D6CE1A8-D825-4382-AA6F-04985DC6E1EF}"/>
    <dgm:cxn modelId="{9E6E63F4-B229-4887-840C-218C40C8DAA3}" srcId="{461A55A2-BFFD-4695-9383-29246353E6F2}" destId="{232CABEE-735A-4C7B-B63E-8815791E4225}" srcOrd="2" destOrd="0" parTransId="{0241F40D-6A6E-4818-9584-CCBD5A25E744}" sibTransId="{16B35A9F-456C-4243-97E1-2F92CF759C9A}"/>
    <dgm:cxn modelId="{33CC90A6-6A5C-4BF4-882E-27F5956DED43}" type="presOf" srcId="{0A9FF57C-9E5E-4B46-887E-065EC6D8FF88}" destId="{F0572333-F628-4661-B01E-B6587CDEACB1}" srcOrd="0" destOrd="0" presId="urn:microsoft.com/office/officeart/2005/8/layout/hierarchy3"/>
    <dgm:cxn modelId="{51616B2B-92B2-4B52-B770-8E78A1B69042}" srcId="{8D1B2EAD-61DE-4280-8971-569843B2D688}" destId="{D36CC62A-58EE-44A3-B641-383B8A964266}" srcOrd="1" destOrd="0" parTransId="{16762191-5CB6-4DD2-BBA5-836C8F67CBE8}" sibTransId="{219358EB-097C-4C68-9B0A-9D34E9F95B04}"/>
    <dgm:cxn modelId="{17B2B2DA-DA3D-451C-97C5-875B87F53021}" srcId="{06D8002E-9468-4FCA-BC83-C267CD682DD4}" destId="{49E85335-A81E-4ED3-87F4-2CB5234B65A5}" srcOrd="1" destOrd="0" parTransId="{6D963E2E-9F0E-498B-84AB-0F7BACA5CA4C}" sibTransId="{665ED3EB-4398-46A6-99BB-E366445A0600}"/>
    <dgm:cxn modelId="{FA7D6FFA-E559-4A49-BD45-B087FBE74A29}" type="presOf" srcId="{06D8002E-9468-4FCA-BC83-C267CD682DD4}" destId="{63317548-DC5B-4870-996C-FDFE16EC1F9C}" srcOrd="1" destOrd="0" presId="urn:microsoft.com/office/officeart/2005/8/layout/hierarchy3"/>
    <dgm:cxn modelId="{F2C7C6F6-086A-459B-9EA1-D7AEBFB8DD01}" srcId="{36B444F3-95AA-455E-B1CF-668172F3264E}" destId="{6DFAC78B-42D6-4044-921C-A93FC0FED536}" srcOrd="0" destOrd="0" parTransId="{71987C38-CF5B-4155-9E8C-46B17415F632}" sibTransId="{622A38C2-37DC-473E-8330-6016A783012F}"/>
    <dgm:cxn modelId="{86ACCFF4-4F8D-46C1-B465-312503D27B9A}" type="presOf" srcId="{065F5461-8E39-40A8-8FA1-9FED12A641D5}" destId="{C3ED4EFC-4036-46B1-B1D4-DBAF185AEF57}" srcOrd="0" destOrd="0" presId="urn:microsoft.com/office/officeart/2005/8/layout/hierarchy3"/>
    <dgm:cxn modelId="{51B7FE79-8318-44D0-8D7D-C1E5D62660EA}" srcId="{8D1B2EAD-61DE-4280-8971-569843B2D688}" destId="{25AFA3E8-8586-4533-A7E9-FD6FFB5E5711}" srcOrd="0" destOrd="0" parTransId="{7E0AE8DF-2261-49EC-8AC4-2E6F1FE9A6A6}" sibTransId="{7B721C8F-87DA-47E0-80F2-A2D39BC05EF5}"/>
    <dgm:cxn modelId="{806B9F88-1AC4-47F1-9C49-8B7BC18193FB}" type="presOf" srcId="{C3B55E10-DCCF-49B0-91DF-7BD75E45231E}" destId="{3BACAC80-639F-4341-B4C1-A19512B32E4F}" srcOrd="0" destOrd="0" presId="urn:microsoft.com/office/officeart/2005/8/layout/hierarchy3"/>
    <dgm:cxn modelId="{3A1F8465-1F82-457E-809D-166BF3F7E53C}" srcId="{39BC866E-2D3E-4133-BA17-3C4E13FF565B}" destId="{18FE1DBF-BF79-497E-9D9A-26D46817E23B}" srcOrd="1" destOrd="0" parTransId="{FA47284F-8014-49B7-8062-6D20D4E4FC92}" sibTransId="{E5DAAA5F-D75A-4DB3-B60C-1ACCB6844B5D}"/>
    <dgm:cxn modelId="{C0C4B5E5-A9DE-469A-B3D7-181B595EE85B}" srcId="{641BDC54-C8F6-44B0-A8B8-23C229FFBC9E}" destId="{7CD2EB29-AEF7-481B-B692-6B4C17254188}" srcOrd="0" destOrd="0" parTransId="{843D4E9F-B006-4106-ABEE-9C314BD0E24B}" sibTransId="{C7B4D6BB-2FA6-4D77-8E29-9F234C5916C8}"/>
    <dgm:cxn modelId="{30A8076D-4845-4A16-816F-E03334389053}" type="presOf" srcId="{49E85335-A81E-4ED3-87F4-2CB5234B65A5}" destId="{5F3337D4-E236-4D54-80FE-F1805C47EDF0}" srcOrd="0" destOrd="0" presId="urn:microsoft.com/office/officeart/2005/8/layout/hierarchy3"/>
    <dgm:cxn modelId="{0F7A6004-C1D9-4D7E-AEBF-46DD2AE5D6E5}" type="presOf" srcId="{038C1FC6-D8FD-446E-9AFB-92810282D20C}" destId="{8D398547-35CC-4883-9432-F78FD1A9BECC}" srcOrd="0" destOrd="0" presId="urn:microsoft.com/office/officeart/2005/8/layout/hierarchy3"/>
    <dgm:cxn modelId="{6B64D896-6DAE-4A81-AAD7-377DCF8E4FE7}" type="presOf" srcId="{D36CC62A-58EE-44A3-B641-383B8A964266}" destId="{CBF58251-5442-42B5-BD22-9472D932FDB2}" srcOrd="0" destOrd="0" presId="urn:microsoft.com/office/officeart/2005/8/layout/hierarchy3"/>
    <dgm:cxn modelId="{B980C85E-117C-4A40-A2E8-ADE9D52B0772}" type="presOf" srcId="{97D7D410-1DDC-40CE-97BA-16F1E2BBDB72}" destId="{E375C621-493E-42CF-A0FC-FD5067A82A32}" srcOrd="0" destOrd="0" presId="urn:microsoft.com/office/officeart/2005/8/layout/hierarchy3"/>
    <dgm:cxn modelId="{A5A1D7F6-2277-4908-B46F-AAB61A2062C8}" srcId="{06D8002E-9468-4FCA-BC83-C267CD682DD4}" destId="{3C2F563E-B516-44EF-BFEB-017BFC33D6F5}" srcOrd="0" destOrd="0" parTransId="{EE0E6159-D956-4B53-87D4-2A39B3EE63F0}" sibTransId="{9EFFAFE4-D1C4-43EE-BE5F-45938D99A12B}"/>
    <dgm:cxn modelId="{1E887D1E-ADC1-4FB3-9427-45FAA21BF687}" srcId="{461A55A2-BFFD-4695-9383-29246353E6F2}" destId="{39DEC1C7-2E75-4605-838D-4350E0DB3DE4}" srcOrd="0" destOrd="0" parTransId="{038C1FC6-D8FD-446E-9AFB-92810282D20C}" sibTransId="{5CB727F1-C5AD-4CAD-AD66-831938357988}"/>
    <dgm:cxn modelId="{FA93ABEF-0C4F-42AB-9263-D8AACA5E383C}" type="presOf" srcId="{39BC866E-2D3E-4133-BA17-3C4E13FF565B}" destId="{812BBE9C-0598-4AE4-9D97-DC97AD1A64B7}" srcOrd="1" destOrd="0" presId="urn:microsoft.com/office/officeart/2005/8/layout/hierarchy3"/>
    <dgm:cxn modelId="{26E756B3-6148-4F9E-9E97-35A3CC510343}" type="presOf" srcId="{D832F97B-4AE8-4466-9831-49033B5F21A1}" destId="{FCD99560-C146-4497-8C0F-F9FEB35D47E6}" srcOrd="1" destOrd="0" presId="urn:microsoft.com/office/officeart/2005/8/layout/hierarchy3"/>
    <dgm:cxn modelId="{68156DBE-0E10-494C-B2EE-AAE064DABDA1}" type="presOf" srcId="{1463B5FC-5058-4D09-82D1-47D427BCCA8A}" destId="{59C35D9B-D193-49ED-9441-A1E9ADAE6C5C}" srcOrd="0" destOrd="0" presId="urn:microsoft.com/office/officeart/2005/8/layout/hierarchy3"/>
    <dgm:cxn modelId="{2B6D8A1C-CEC8-4B2C-9EA9-F0BE133EF99F}" type="presOf" srcId="{25AFA3E8-8586-4533-A7E9-FD6FFB5E5711}" destId="{5C9AEA45-34B2-4FC9-B510-ADD8DF799A2D}" srcOrd="0" destOrd="0" presId="urn:microsoft.com/office/officeart/2005/8/layout/hierarchy3"/>
    <dgm:cxn modelId="{F639B687-4D62-420B-ABA2-78A17785CA70}" type="presOf" srcId="{A4B40E4F-AB28-4076-8D20-CF992C619058}" destId="{58320229-B219-4E85-A1CE-171FFCA0E0F9}" srcOrd="0" destOrd="0" presId="urn:microsoft.com/office/officeart/2005/8/layout/hierarchy3"/>
    <dgm:cxn modelId="{1F76830A-CD31-41C4-8AEA-B90CD77E092F}" type="presOf" srcId="{947822E0-431A-4943-82ED-550CE3321114}" destId="{190B2C0E-FE56-41B4-9342-3A3BB024F228}" srcOrd="0" destOrd="0" presId="urn:microsoft.com/office/officeart/2005/8/layout/hierarchy3"/>
    <dgm:cxn modelId="{93491A92-C556-48BA-A842-0CC1778CF55C}" type="presOf" srcId="{7CD2EB29-AEF7-481B-B692-6B4C17254188}" destId="{4270729A-8EB9-44A6-98AA-203C71DFC236}" srcOrd="0" destOrd="0" presId="urn:microsoft.com/office/officeart/2005/8/layout/hierarchy3"/>
    <dgm:cxn modelId="{D2AE5EAC-BB5F-43DF-B571-AC5AAD1939D5}" srcId="{C7B41608-867F-4A2A-93AA-CD248959660F}" destId="{06D8002E-9468-4FCA-BC83-C267CD682DD4}" srcOrd="5" destOrd="0" parTransId="{8E1D49A3-8614-4334-8014-175D97A92BF7}" sibTransId="{ED3F81DF-CD9E-425B-83E6-37E7ACB5D3B5}"/>
    <dgm:cxn modelId="{1AD87EDF-209E-4E65-AC79-B32B742A9F3A}" srcId="{C7B41608-867F-4A2A-93AA-CD248959660F}" destId="{D832F97B-4AE8-4466-9831-49033B5F21A1}" srcOrd="1" destOrd="0" parTransId="{7E863A9D-D1E2-4B92-8551-A61B5B0430BA}" sibTransId="{064A5C81-CE67-48AB-B80B-372FDEF328E3}"/>
    <dgm:cxn modelId="{527FCB9C-F7FB-4DCC-9219-301E7B7C0FF5}" type="presOf" srcId="{708E4A7C-39C0-432A-871B-0AD6284A914E}" destId="{23221F88-314D-48B6-88AF-623CA32B4C09}" srcOrd="0" destOrd="0" presId="urn:microsoft.com/office/officeart/2005/8/layout/hierarchy3"/>
    <dgm:cxn modelId="{69E1025A-4B2D-4E9A-98BA-6037368DC36D}" type="presOf" srcId="{39BC866E-2D3E-4133-BA17-3C4E13FF565B}" destId="{84D235FB-FF58-4132-9414-0792B89DE406}" srcOrd="0" destOrd="0" presId="urn:microsoft.com/office/officeart/2005/8/layout/hierarchy3"/>
    <dgm:cxn modelId="{4C72A073-7804-4446-895D-D09B714F9D2B}" type="presOf" srcId="{A3BA579C-5948-41E4-899E-B6947968E4FE}" destId="{6F41D2ED-5608-43F6-A0B6-5C301D412B59}" srcOrd="0" destOrd="0" presId="urn:microsoft.com/office/officeart/2005/8/layout/hierarchy3"/>
    <dgm:cxn modelId="{F4F3C3AB-99A3-40BB-AAFE-72EE55935ED4}" srcId="{C7B41608-867F-4A2A-93AA-CD248959660F}" destId="{8D1B2EAD-61DE-4280-8971-569843B2D688}" srcOrd="4" destOrd="0" parTransId="{6DC947BB-7A03-4043-B142-04293C5685E5}" sibTransId="{AE8172DA-EA12-499F-83A9-9C3B90289289}"/>
    <dgm:cxn modelId="{566E1517-C928-4094-BD95-0EF3D1EF250D}" type="presOf" srcId="{D832F97B-4AE8-4466-9831-49033B5F21A1}" destId="{B53A8BE6-B114-4D39-8E31-74CF5C357C79}" srcOrd="0" destOrd="0" presId="urn:microsoft.com/office/officeart/2005/8/layout/hierarchy3"/>
    <dgm:cxn modelId="{AFBEECF1-CE62-4A53-A48C-414E41DF8067}" type="presOf" srcId="{232CABEE-735A-4C7B-B63E-8815791E4225}" destId="{CA889228-C4A5-43AD-B419-E273921A06F8}" srcOrd="0" destOrd="0" presId="urn:microsoft.com/office/officeart/2005/8/layout/hierarchy3"/>
    <dgm:cxn modelId="{D8BED8B7-654E-4BA1-BA43-6262859AC3F1}" type="presOf" srcId="{641BDC54-C8F6-44B0-A8B8-23C229FFBC9E}" destId="{45728B1B-DA34-447C-9E55-2EEEC6091AB5}" srcOrd="1" destOrd="0" presId="urn:microsoft.com/office/officeart/2005/8/layout/hierarchy3"/>
    <dgm:cxn modelId="{21C43F0E-1BA4-4A25-A3FB-2CC9F7571D74}" type="presOf" srcId="{71987C38-CF5B-4155-9E8C-46B17415F632}" destId="{5D6D0537-E335-41F8-8DAC-C736B88EBEBD}" srcOrd="0" destOrd="0" presId="urn:microsoft.com/office/officeart/2005/8/layout/hierarchy3"/>
    <dgm:cxn modelId="{CBC4091F-FB29-41B5-9CFB-8EB42544111C}" type="presOf" srcId="{FBC03499-4D36-4EA0-A4D6-A96A962536BC}" destId="{CD2C6A46-B894-43CC-8608-8A0EBB43DB1E}" srcOrd="0" destOrd="0" presId="urn:microsoft.com/office/officeart/2005/8/layout/hierarchy3"/>
    <dgm:cxn modelId="{F6782ABD-5724-4937-94D4-A453D4947D13}" type="presOf" srcId="{56331F08-B979-4EE7-A894-6C8F7D9E6F61}" destId="{34EB826A-9664-4D1D-BCD2-9FFCEE82D3D3}" srcOrd="0" destOrd="0" presId="urn:microsoft.com/office/officeart/2005/8/layout/hierarchy3"/>
    <dgm:cxn modelId="{EEEE0ED8-401D-487D-9EF8-82CA53B1938B}" srcId="{641BDC54-C8F6-44B0-A8B8-23C229FFBC9E}" destId="{A3BA579C-5948-41E4-899E-B6947968E4FE}" srcOrd="1" destOrd="0" parTransId="{C3B55E10-DCCF-49B0-91DF-7BD75E45231E}" sibTransId="{67BCA2E5-40CF-4D09-94D6-620030F574AF}"/>
    <dgm:cxn modelId="{B42534A9-7E94-4632-8A18-CB759FF2631B}" type="presOf" srcId="{8D1B2EAD-61DE-4280-8971-569843B2D688}" destId="{355CAC0E-99E2-40B2-8CDF-5472B47CABC1}" srcOrd="1" destOrd="0" presId="urn:microsoft.com/office/officeart/2005/8/layout/hierarchy3"/>
    <dgm:cxn modelId="{B23923CB-8969-4E0A-A91C-3F332DA218F0}" type="presOf" srcId="{641BDC54-C8F6-44B0-A8B8-23C229FFBC9E}" destId="{2E847D34-E9C5-4BF2-BBD8-F64BB68C23DC}" srcOrd="0" destOrd="0" presId="urn:microsoft.com/office/officeart/2005/8/layout/hierarchy3"/>
    <dgm:cxn modelId="{FC0D3D94-F2AD-469F-AD4A-380C3019C879}" srcId="{06D8002E-9468-4FCA-BC83-C267CD682DD4}" destId="{13CEE506-116C-4543-9082-556575EAEA5D}" srcOrd="2" destOrd="0" parTransId="{708E4A7C-39C0-432A-871B-0AD6284A914E}" sibTransId="{D2EBA1DA-D8C5-4F1B-B3E0-BFFD1D2998E2}"/>
    <dgm:cxn modelId="{1195303D-946F-4800-AA68-9BB597FB910B}" type="presOf" srcId="{34A9EACE-B51B-4F76-9EA8-4EBBF3286776}" destId="{DCB82234-A12A-404A-89A5-9789A51EA8D0}" srcOrd="0" destOrd="0" presId="urn:microsoft.com/office/officeart/2005/8/layout/hierarchy3"/>
    <dgm:cxn modelId="{2F652763-FDEE-4119-A785-EBB8DA4FF0CB}" type="presOf" srcId="{BB8E7B6E-B799-4A98-A773-9B24E8D82BEC}" destId="{D978CFD6-A957-4989-8CDC-7D91E2E17DC3}" srcOrd="0" destOrd="0" presId="urn:microsoft.com/office/officeart/2005/8/layout/hierarchy3"/>
    <dgm:cxn modelId="{E8613680-B764-47FA-B29D-B32771D79E2E}" srcId="{C7B41608-867F-4A2A-93AA-CD248959660F}" destId="{39BC866E-2D3E-4133-BA17-3C4E13FF565B}" srcOrd="3" destOrd="0" parTransId="{4C24BF5F-D14B-42E0-A2A3-364A5397F2B2}" sibTransId="{10DF9DED-0B69-4150-8969-13635A88CDA6}"/>
    <dgm:cxn modelId="{18169AAB-9A99-4CAB-B83F-7359EB8DF5A1}" type="presOf" srcId="{39DEC1C7-2E75-4605-838D-4350E0DB3DE4}" destId="{EC01E22F-A44B-4B22-B1CB-A7388A2012C0}" srcOrd="0" destOrd="0" presId="urn:microsoft.com/office/officeart/2005/8/layout/hierarchy3"/>
    <dgm:cxn modelId="{DBC2D7F1-4CDD-45A8-A368-1D8A9CC65613}" type="presOf" srcId="{06D8002E-9468-4FCA-BC83-C267CD682DD4}" destId="{FABAE96E-2A61-4C84-BC7C-B9F860B00F24}" srcOrd="0" destOrd="0" presId="urn:microsoft.com/office/officeart/2005/8/layout/hierarchy3"/>
    <dgm:cxn modelId="{E19666AC-1BDE-43D1-8FA0-A986000BDED4}" type="presOf" srcId="{8D1B2EAD-61DE-4280-8971-569843B2D688}" destId="{19316347-9DE0-470D-93BD-F400FC2DA4EE}" srcOrd="0" destOrd="0" presId="urn:microsoft.com/office/officeart/2005/8/layout/hierarchy3"/>
    <dgm:cxn modelId="{A6869BED-3ECE-410A-B1DA-5B86868C4895}" srcId="{D832F97B-4AE8-4466-9831-49033B5F21A1}" destId="{C87235E4-4AD9-43B9-B112-3C78ACE67B06}" srcOrd="0" destOrd="0" parTransId="{065F5461-8E39-40A8-8FA1-9FED12A641D5}" sibTransId="{15E51BD8-6526-4D18-8AC8-5B9158F69EDF}"/>
    <dgm:cxn modelId="{E2D06FED-653E-43C8-9AD1-B8A8B9CD0E53}" type="presOf" srcId="{461A55A2-BFFD-4695-9383-29246353E6F2}" destId="{22A08BAA-1D95-4D4A-AE3F-593A9A29673B}" srcOrd="0" destOrd="0" presId="urn:microsoft.com/office/officeart/2005/8/layout/hierarchy3"/>
    <dgm:cxn modelId="{9FD61009-6BE0-44AB-AE89-223FCEFD327A}" type="presOf" srcId="{C7B41608-867F-4A2A-93AA-CD248959660F}" destId="{482EB5A3-2072-4466-8AE8-D6F59A30171F}" srcOrd="0" destOrd="0" presId="urn:microsoft.com/office/officeart/2005/8/layout/hierarchy3"/>
    <dgm:cxn modelId="{BB1F05F3-D605-41C4-B56B-CF70C3C0C707}" srcId="{D832F97B-4AE8-4466-9831-49033B5F21A1}" destId="{A4B40E4F-AB28-4076-8D20-CF992C619058}" srcOrd="2" destOrd="0" parTransId="{BB8E7B6E-B799-4A98-A773-9B24E8D82BEC}" sibTransId="{6E075BEF-E511-4576-98C8-5C29C2C63645}"/>
    <dgm:cxn modelId="{A46FB092-3C99-4163-9636-20F834280DB1}" type="presOf" srcId="{7E342377-EBBD-4503-86BE-68A7B1F64E9C}" destId="{D345D00F-CDF5-4360-ADA8-0ABB21C8D404}" srcOrd="0" destOrd="0" presId="urn:microsoft.com/office/officeart/2005/8/layout/hierarchy3"/>
    <dgm:cxn modelId="{AE185A9F-DDC3-4E92-8160-BAACCE976F1A}" type="presOf" srcId="{36B444F3-95AA-455E-B1CF-668172F3264E}" destId="{3453F2A5-5335-4260-88DF-294876E676F7}" srcOrd="0" destOrd="0" presId="urn:microsoft.com/office/officeart/2005/8/layout/hierarchy3"/>
    <dgm:cxn modelId="{1CCEEC84-4262-420E-A676-5D10C21F5DE9}" type="presOf" srcId="{FA47284F-8014-49B7-8062-6D20D4E4FC92}" destId="{854D1B39-C820-4459-A277-CA08A9C0111C}" srcOrd="0" destOrd="0" presId="urn:microsoft.com/office/officeart/2005/8/layout/hierarchy3"/>
    <dgm:cxn modelId="{A695D9A1-BA40-47DB-A699-7314764C6D81}" type="presOf" srcId="{18FE1DBF-BF79-497E-9D9A-26D46817E23B}" destId="{7739FE36-2A33-4423-ADA1-64B2FEAC64BD}" srcOrd="0" destOrd="0" presId="urn:microsoft.com/office/officeart/2005/8/layout/hierarchy3"/>
    <dgm:cxn modelId="{EB63C8C8-F373-4E13-8782-C8BD99616780}" type="presOf" srcId="{B1603ADA-90C9-4B25-A131-BD895579E5DB}" destId="{1A312C65-F35E-4D1D-B0B0-94D7FF137057}" srcOrd="0" destOrd="0" presId="urn:microsoft.com/office/officeart/2005/8/layout/hierarchy3"/>
    <dgm:cxn modelId="{794EBC87-37D4-49D2-A74C-31FFA7789411}" type="presOf" srcId="{6DFAC78B-42D6-4044-921C-A93FC0FED536}" destId="{46225622-0F30-48E9-8D2D-52EEC2019B80}" srcOrd="0" destOrd="0" presId="urn:microsoft.com/office/officeart/2005/8/layout/hierarchy3"/>
    <dgm:cxn modelId="{3D17188A-9BB6-4781-848C-CA59FA494BAA}" type="presOf" srcId="{7E0AE8DF-2261-49EC-8AC4-2E6F1FE9A6A6}" destId="{A19623FB-3499-4E43-BA32-3D45FA8F36EB}" srcOrd="0" destOrd="0" presId="urn:microsoft.com/office/officeart/2005/8/layout/hierarchy3"/>
    <dgm:cxn modelId="{1F0090AB-AC49-4FE1-A5BC-01394EFD920E}" type="presOf" srcId="{36B444F3-95AA-455E-B1CF-668172F3264E}" destId="{1D72FD8D-F07F-4460-82DA-42556ECB1738}" srcOrd="1" destOrd="0" presId="urn:microsoft.com/office/officeart/2005/8/layout/hierarchy3"/>
    <dgm:cxn modelId="{936F2CB7-7F9D-4340-939A-C9F0485B0F60}" type="presOf" srcId="{13CEE506-116C-4543-9082-556575EAEA5D}" destId="{B71A4408-5FAB-48F5-8D10-E058C1C21B0E}" srcOrd="0" destOrd="0" presId="urn:microsoft.com/office/officeart/2005/8/layout/hierarchy3"/>
    <dgm:cxn modelId="{AC95CE6A-50F0-4C34-AAF7-0AC5B7F84D40}" type="presOf" srcId="{843D4E9F-B006-4106-ABEE-9C314BD0E24B}" destId="{F9BB3139-F1C5-41FF-B8F6-0733FA3024E6}" srcOrd="0" destOrd="0" presId="urn:microsoft.com/office/officeart/2005/8/layout/hierarchy3"/>
    <dgm:cxn modelId="{7305923B-1A51-4D3D-A457-ED1DA7B5D6F1}" srcId="{39BC866E-2D3E-4133-BA17-3C4E13FF565B}" destId="{1463B5FC-5058-4D09-82D1-47D427BCCA8A}" srcOrd="0" destOrd="0" parTransId="{FBC03499-4D36-4EA0-A4D6-A96A962536BC}" sibTransId="{7EC581FC-8A7A-4546-9C51-7483A17017C0}"/>
    <dgm:cxn modelId="{2F60B50E-8B1E-42F7-9F29-113545D95D47}" srcId="{39BC866E-2D3E-4133-BA17-3C4E13FF565B}" destId="{34A9EACE-B51B-4F76-9EA8-4EBBF3286776}" srcOrd="2" destOrd="0" parTransId="{56331F08-B979-4EE7-A894-6C8F7D9E6F61}" sibTransId="{618EA655-DDD1-4919-9976-A0E70AE2271F}"/>
    <dgm:cxn modelId="{944D4EA1-5A96-4225-A14D-1C92017A7A11}" type="presOf" srcId="{C87235E4-4AD9-43B9-B112-3C78ACE67B06}" destId="{A48050FE-7FE8-47DB-81E9-19F689C49C55}" srcOrd="0" destOrd="0" presId="urn:microsoft.com/office/officeart/2005/8/layout/hierarchy3"/>
    <dgm:cxn modelId="{38101DC8-68FC-46EF-9208-13462F913AFD}" type="presOf" srcId="{461A55A2-BFFD-4695-9383-29246353E6F2}" destId="{01E077E2-A35D-4264-831A-6D06D0458404}" srcOrd="1" destOrd="0" presId="urn:microsoft.com/office/officeart/2005/8/layout/hierarchy3"/>
    <dgm:cxn modelId="{7FA7E434-DF6E-4E1D-92CE-D998C91D5C71}" type="presOf" srcId="{6D963E2E-9F0E-498B-84AB-0F7BACA5CA4C}" destId="{7E9685E7-C256-42EF-A0BD-9D349DE8ADF1}" srcOrd="0" destOrd="0" presId="urn:microsoft.com/office/officeart/2005/8/layout/hierarchy3"/>
    <dgm:cxn modelId="{A2B8103E-A549-4EAC-96D0-DEA8F28B02F9}" srcId="{D832F97B-4AE8-4466-9831-49033B5F21A1}" destId="{97D7D410-1DDC-40CE-97BA-16F1E2BBDB72}" srcOrd="1" destOrd="0" parTransId="{A4873811-7C83-4911-862A-1BC703E99CF7}" sibTransId="{41E3F1AC-91A4-4C64-853D-5057B51B7459}"/>
    <dgm:cxn modelId="{8EFC5888-1073-4166-9A54-B48C824D489B}" type="presOf" srcId="{0241F40D-6A6E-4818-9584-CCBD5A25E744}" destId="{1CAC7DF4-D631-4107-9B33-48FB6E84FC3B}" srcOrd="0" destOrd="0" presId="urn:microsoft.com/office/officeart/2005/8/layout/hierarchy3"/>
    <dgm:cxn modelId="{0349E435-790F-4AB4-9443-CE4D0BFA03C8}" type="presOf" srcId="{EE0E6159-D956-4B53-87D4-2A39B3EE63F0}" destId="{B1422E78-3102-4E86-B1B8-5182717BA97C}" srcOrd="0" destOrd="0" presId="urn:microsoft.com/office/officeart/2005/8/layout/hierarchy3"/>
    <dgm:cxn modelId="{A48821C8-72A0-4BEF-B353-41AFB15C3893}" srcId="{8D1B2EAD-61DE-4280-8971-569843B2D688}" destId="{947822E0-431A-4943-82ED-550CE3321114}" srcOrd="2" destOrd="0" parTransId="{0A9FF57C-9E5E-4B46-887E-065EC6D8FF88}" sibTransId="{1362C69D-0934-4A62-91BC-8133FA0A0F21}"/>
    <dgm:cxn modelId="{C90D12FF-5978-41A7-98B9-1238AFDE5E99}" type="presOf" srcId="{16762191-5CB6-4DD2-BBA5-836C8F67CBE8}" destId="{B4122189-56E9-4DB7-AAD2-E6BB51748933}" srcOrd="0" destOrd="0" presId="urn:microsoft.com/office/officeart/2005/8/layout/hierarchy3"/>
    <dgm:cxn modelId="{DB51D8E7-1E1E-4CD2-ADFB-7AC8D1C0006D}" srcId="{C7B41608-867F-4A2A-93AA-CD248959660F}" destId="{461A55A2-BFFD-4695-9383-29246353E6F2}" srcOrd="6" destOrd="0" parTransId="{71C8470B-84D5-4D55-8FDE-32F6A444DAF9}" sibTransId="{2EC785C8-BC6F-4C88-8FB9-FBB7FBE99374}"/>
    <dgm:cxn modelId="{D4A787FB-5CDF-42E3-B784-5FA4A10C75EB}" type="presOf" srcId="{A4873811-7C83-4911-862A-1BC703E99CF7}" destId="{A0C3128D-AC3B-405C-918B-3E5733394ACF}" srcOrd="0" destOrd="0" presId="urn:microsoft.com/office/officeart/2005/8/layout/hierarchy3"/>
    <dgm:cxn modelId="{9361DFC0-04BE-4A3B-B536-F826CBBB0C8B}" type="presOf" srcId="{3C2F563E-B516-44EF-BFEB-017BFC33D6F5}" destId="{3E717CB6-0400-478F-8C01-9E75CA6B62AC}" srcOrd="0" destOrd="0" presId="urn:microsoft.com/office/officeart/2005/8/layout/hierarchy3"/>
    <dgm:cxn modelId="{0261FBBB-044C-4A86-A869-F03C18523CD8}" srcId="{C7B41608-867F-4A2A-93AA-CD248959660F}" destId="{36B444F3-95AA-455E-B1CF-668172F3264E}" srcOrd="0" destOrd="0" parTransId="{DDC7DA12-C4CA-4CFA-A78D-144E4E25481E}" sibTransId="{607EF4B0-DCF9-4223-AC49-969352D39FC2}"/>
    <dgm:cxn modelId="{6A3A8BE3-9503-4C35-AE24-1CD2B5400AAD}" srcId="{461A55A2-BFFD-4695-9383-29246353E6F2}" destId="{7E342377-EBBD-4503-86BE-68A7B1F64E9C}" srcOrd="1" destOrd="0" parTransId="{B1603ADA-90C9-4B25-A131-BD895579E5DB}" sibTransId="{1DF79352-20C3-44EF-9BB1-CA8741824E60}"/>
    <dgm:cxn modelId="{AA590915-C751-4FD6-BBF4-54C2D1153795}" type="presParOf" srcId="{482EB5A3-2072-4466-8AE8-D6F59A30171F}" destId="{B8732AE3-540A-477A-A19D-47969F4300C7}" srcOrd="0" destOrd="0" presId="urn:microsoft.com/office/officeart/2005/8/layout/hierarchy3"/>
    <dgm:cxn modelId="{933EADF0-CBD7-4AB1-9D84-41DA1CC4CD4E}" type="presParOf" srcId="{B8732AE3-540A-477A-A19D-47969F4300C7}" destId="{6366B887-753C-490A-A3C2-B967B1AE1385}" srcOrd="0" destOrd="0" presId="urn:microsoft.com/office/officeart/2005/8/layout/hierarchy3"/>
    <dgm:cxn modelId="{6303D0EF-A8EA-4B69-9226-98DC28F18467}" type="presParOf" srcId="{6366B887-753C-490A-A3C2-B967B1AE1385}" destId="{3453F2A5-5335-4260-88DF-294876E676F7}" srcOrd="0" destOrd="0" presId="urn:microsoft.com/office/officeart/2005/8/layout/hierarchy3"/>
    <dgm:cxn modelId="{7B370886-EA18-49CC-AD93-B48B71D59279}" type="presParOf" srcId="{6366B887-753C-490A-A3C2-B967B1AE1385}" destId="{1D72FD8D-F07F-4460-82DA-42556ECB1738}" srcOrd="1" destOrd="0" presId="urn:microsoft.com/office/officeart/2005/8/layout/hierarchy3"/>
    <dgm:cxn modelId="{5C07D5AE-F4EF-4570-A5C6-E149457A90EE}" type="presParOf" srcId="{B8732AE3-540A-477A-A19D-47969F4300C7}" destId="{2C059F91-7BD1-438B-8984-56E73D1250B2}" srcOrd="1" destOrd="0" presId="urn:microsoft.com/office/officeart/2005/8/layout/hierarchy3"/>
    <dgm:cxn modelId="{59359902-8067-4886-B474-E5AEB95B8DBB}" type="presParOf" srcId="{2C059F91-7BD1-438B-8984-56E73D1250B2}" destId="{5D6D0537-E335-41F8-8DAC-C736B88EBEBD}" srcOrd="0" destOrd="0" presId="urn:microsoft.com/office/officeart/2005/8/layout/hierarchy3"/>
    <dgm:cxn modelId="{207878D8-FE56-48B0-8FDA-C7933771160E}" type="presParOf" srcId="{2C059F91-7BD1-438B-8984-56E73D1250B2}" destId="{46225622-0F30-48E9-8D2D-52EEC2019B80}" srcOrd="1" destOrd="0" presId="urn:microsoft.com/office/officeart/2005/8/layout/hierarchy3"/>
    <dgm:cxn modelId="{305AFCBB-D377-4535-9BCC-107B890A7A43}" type="presParOf" srcId="{482EB5A3-2072-4466-8AE8-D6F59A30171F}" destId="{FD5A5C45-9CD4-416C-A3BB-2778AB28A4C3}" srcOrd="1" destOrd="0" presId="urn:microsoft.com/office/officeart/2005/8/layout/hierarchy3"/>
    <dgm:cxn modelId="{12510DB9-991B-41E5-80C1-75EDFD9CB17A}" type="presParOf" srcId="{FD5A5C45-9CD4-416C-A3BB-2778AB28A4C3}" destId="{0AD245F1-BDB5-463C-8718-4DA71BABFFE4}" srcOrd="0" destOrd="0" presId="urn:microsoft.com/office/officeart/2005/8/layout/hierarchy3"/>
    <dgm:cxn modelId="{89E8F398-FA09-4F6B-B2C6-EBAF0ECA8C67}" type="presParOf" srcId="{0AD245F1-BDB5-463C-8718-4DA71BABFFE4}" destId="{B53A8BE6-B114-4D39-8E31-74CF5C357C79}" srcOrd="0" destOrd="0" presId="urn:microsoft.com/office/officeart/2005/8/layout/hierarchy3"/>
    <dgm:cxn modelId="{510D5AD0-AEB4-43F0-A068-BE1F49F3D0DE}" type="presParOf" srcId="{0AD245F1-BDB5-463C-8718-4DA71BABFFE4}" destId="{FCD99560-C146-4497-8C0F-F9FEB35D47E6}" srcOrd="1" destOrd="0" presId="urn:microsoft.com/office/officeart/2005/8/layout/hierarchy3"/>
    <dgm:cxn modelId="{A6A35F01-40A6-4EAD-93F2-3F17D8CC7964}" type="presParOf" srcId="{FD5A5C45-9CD4-416C-A3BB-2778AB28A4C3}" destId="{B1FC360C-9A29-4465-8ADE-5D15791FC306}" srcOrd="1" destOrd="0" presId="urn:microsoft.com/office/officeart/2005/8/layout/hierarchy3"/>
    <dgm:cxn modelId="{CF75506E-286E-4F2E-B90D-688774A75700}" type="presParOf" srcId="{B1FC360C-9A29-4465-8ADE-5D15791FC306}" destId="{C3ED4EFC-4036-46B1-B1D4-DBAF185AEF57}" srcOrd="0" destOrd="0" presId="urn:microsoft.com/office/officeart/2005/8/layout/hierarchy3"/>
    <dgm:cxn modelId="{989B6C44-4852-4DBD-9111-65B1878469D4}" type="presParOf" srcId="{B1FC360C-9A29-4465-8ADE-5D15791FC306}" destId="{A48050FE-7FE8-47DB-81E9-19F689C49C55}" srcOrd="1" destOrd="0" presId="urn:microsoft.com/office/officeart/2005/8/layout/hierarchy3"/>
    <dgm:cxn modelId="{D6BE41AC-78D8-42B4-839F-C43578F2CEC1}" type="presParOf" srcId="{B1FC360C-9A29-4465-8ADE-5D15791FC306}" destId="{A0C3128D-AC3B-405C-918B-3E5733394ACF}" srcOrd="2" destOrd="0" presId="urn:microsoft.com/office/officeart/2005/8/layout/hierarchy3"/>
    <dgm:cxn modelId="{3399DA29-BECB-44C7-B5C2-23FE8B80725C}" type="presParOf" srcId="{B1FC360C-9A29-4465-8ADE-5D15791FC306}" destId="{E375C621-493E-42CF-A0FC-FD5067A82A32}" srcOrd="3" destOrd="0" presId="urn:microsoft.com/office/officeart/2005/8/layout/hierarchy3"/>
    <dgm:cxn modelId="{362685F3-B165-424D-AB91-514D390AAE72}" type="presParOf" srcId="{B1FC360C-9A29-4465-8ADE-5D15791FC306}" destId="{D978CFD6-A957-4989-8CDC-7D91E2E17DC3}" srcOrd="4" destOrd="0" presId="urn:microsoft.com/office/officeart/2005/8/layout/hierarchy3"/>
    <dgm:cxn modelId="{9F1E5428-18A9-426D-A864-13B3659FCC5B}" type="presParOf" srcId="{B1FC360C-9A29-4465-8ADE-5D15791FC306}" destId="{58320229-B219-4E85-A1CE-171FFCA0E0F9}" srcOrd="5" destOrd="0" presId="urn:microsoft.com/office/officeart/2005/8/layout/hierarchy3"/>
    <dgm:cxn modelId="{322C9D15-938B-4FBD-A411-DA0AAC2018AC}" type="presParOf" srcId="{482EB5A3-2072-4466-8AE8-D6F59A30171F}" destId="{ED9D15A4-2071-4602-91AD-7AB086B07D9C}" srcOrd="2" destOrd="0" presId="urn:microsoft.com/office/officeart/2005/8/layout/hierarchy3"/>
    <dgm:cxn modelId="{8A7E901B-8234-47DD-B3C3-248DEE61CB8F}" type="presParOf" srcId="{ED9D15A4-2071-4602-91AD-7AB086B07D9C}" destId="{3C3E0BAA-43A7-479E-9FA8-001C74844658}" srcOrd="0" destOrd="0" presId="urn:microsoft.com/office/officeart/2005/8/layout/hierarchy3"/>
    <dgm:cxn modelId="{79482DE0-8BF2-4B85-92E7-E750B6365AA5}" type="presParOf" srcId="{3C3E0BAA-43A7-479E-9FA8-001C74844658}" destId="{2E847D34-E9C5-4BF2-BBD8-F64BB68C23DC}" srcOrd="0" destOrd="0" presId="urn:microsoft.com/office/officeart/2005/8/layout/hierarchy3"/>
    <dgm:cxn modelId="{667B27B4-C633-4019-BC65-9B53D43716DB}" type="presParOf" srcId="{3C3E0BAA-43A7-479E-9FA8-001C74844658}" destId="{45728B1B-DA34-447C-9E55-2EEEC6091AB5}" srcOrd="1" destOrd="0" presId="urn:microsoft.com/office/officeart/2005/8/layout/hierarchy3"/>
    <dgm:cxn modelId="{2157143B-596D-405D-B1B8-39BB77B7B32D}" type="presParOf" srcId="{ED9D15A4-2071-4602-91AD-7AB086B07D9C}" destId="{1F264358-8099-4229-8CFA-697878CACA8E}" srcOrd="1" destOrd="0" presId="urn:microsoft.com/office/officeart/2005/8/layout/hierarchy3"/>
    <dgm:cxn modelId="{5138F2B7-3B39-48F5-9011-DDA854AEE1D8}" type="presParOf" srcId="{1F264358-8099-4229-8CFA-697878CACA8E}" destId="{F9BB3139-F1C5-41FF-B8F6-0733FA3024E6}" srcOrd="0" destOrd="0" presId="urn:microsoft.com/office/officeart/2005/8/layout/hierarchy3"/>
    <dgm:cxn modelId="{181DCA9C-7FC9-432C-B331-CBCDC8B59227}" type="presParOf" srcId="{1F264358-8099-4229-8CFA-697878CACA8E}" destId="{4270729A-8EB9-44A6-98AA-203C71DFC236}" srcOrd="1" destOrd="0" presId="urn:microsoft.com/office/officeart/2005/8/layout/hierarchy3"/>
    <dgm:cxn modelId="{D2C74A33-8881-428E-9383-59BA7F73674E}" type="presParOf" srcId="{1F264358-8099-4229-8CFA-697878CACA8E}" destId="{3BACAC80-639F-4341-B4C1-A19512B32E4F}" srcOrd="2" destOrd="0" presId="urn:microsoft.com/office/officeart/2005/8/layout/hierarchy3"/>
    <dgm:cxn modelId="{DBCA02A8-917D-411D-A7D3-CFBC3B9F8334}" type="presParOf" srcId="{1F264358-8099-4229-8CFA-697878CACA8E}" destId="{6F41D2ED-5608-43F6-A0B6-5C301D412B59}" srcOrd="3" destOrd="0" presId="urn:microsoft.com/office/officeart/2005/8/layout/hierarchy3"/>
    <dgm:cxn modelId="{23531864-9122-4FDF-A134-90FC08FEBB5D}" type="presParOf" srcId="{482EB5A3-2072-4466-8AE8-D6F59A30171F}" destId="{3E3A9E7E-1291-430B-A7EE-A10AD227DD45}" srcOrd="3" destOrd="0" presId="urn:microsoft.com/office/officeart/2005/8/layout/hierarchy3"/>
    <dgm:cxn modelId="{CCEF9A1D-16AE-4BD2-93E9-E98DCA4529E5}" type="presParOf" srcId="{3E3A9E7E-1291-430B-A7EE-A10AD227DD45}" destId="{F742AEF1-9377-48D3-A2EC-40F0459A840A}" srcOrd="0" destOrd="0" presId="urn:microsoft.com/office/officeart/2005/8/layout/hierarchy3"/>
    <dgm:cxn modelId="{1B52E505-A151-46E8-8D0C-90DB993EA76B}" type="presParOf" srcId="{F742AEF1-9377-48D3-A2EC-40F0459A840A}" destId="{84D235FB-FF58-4132-9414-0792B89DE406}" srcOrd="0" destOrd="0" presId="urn:microsoft.com/office/officeart/2005/8/layout/hierarchy3"/>
    <dgm:cxn modelId="{16963B56-BE49-4BAE-AD6F-B35E2462EB5E}" type="presParOf" srcId="{F742AEF1-9377-48D3-A2EC-40F0459A840A}" destId="{812BBE9C-0598-4AE4-9D97-DC97AD1A64B7}" srcOrd="1" destOrd="0" presId="urn:microsoft.com/office/officeart/2005/8/layout/hierarchy3"/>
    <dgm:cxn modelId="{D560A560-D6D4-4193-BFE3-9D24F51BC35C}" type="presParOf" srcId="{3E3A9E7E-1291-430B-A7EE-A10AD227DD45}" destId="{437177C3-74B4-4AD5-B7B7-FA02FCA9776B}" srcOrd="1" destOrd="0" presId="urn:microsoft.com/office/officeart/2005/8/layout/hierarchy3"/>
    <dgm:cxn modelId="{8069B211-EAD9-4E74-890B-2EC0AC7102FE}" type="presParOf" srcId="{437177C3-74B4-4AD5-B7B7-FA02FCA9776B}" destId="{CD2C6A46-B894-43CC-8608-8A0EBB43DB1E}" srcOrd="0" destOrd="0" presId="urn:microsoft.com/office/officeart/2005/8/layout/hierarchy3"/>
    <dgm:cxn modelId="{248F21D5-2553-4D53-9A81-40C2C606C172}" type="presParOf" srcId="{437177C3-74B4-4AD5-B7B7-FA02FCA9776B}" destId="{59C35D9B-D193-49ED-9441-A1E9ADAE6C5C}" srcOrd="1" destOrd="0" presId="urn:microsoft.com/office/officeart/2005/8/layout/hierarchy3"/>
    <dgm:cxn modelId="{64BC156E-A880-4E05-AF54-E4A81CFEF529}" type="presParOf" srcId="{437177C3-74B4-4AD5-B7B7-FA02FCA9776B}" destId="{854D1B39-C820-4459-A277-CA08A9C0111C}" srcOrd="2" destOrd="0" presId="urn:microsoft.com/office/officeart/2005/8/layout/hierarchy3"/>
    <dgm:cxn modelId="{0B99E591-2DD7-4D5B-A8FE-42FBC30F6E8B}" type="presParOf" srcId="{437177C3-74B4-4AD5-B7B7-FA02FCA9776B}" destId="{7739FE36-2A33-4423-ADA1-64B2FEAC64BD}" srcOrd="3" destOrd="0" presId="urn:microsoft.com/office/officeart/2005/8/layout/hierarchy3"/>
    <dgm:cxn modelId="{E876636E-D8DA-4D50-AF74-B3C790A2E2DC}" type="presParOf" srcId="{437177C3-74B4-4AD5-B7B7-FA02FCA9776B}" destId="{34EB826A-9664-4D1D-BCD2-9FFCEE82D3D3}" srcOrd="4" destOrd="0" presId="urn:microsoft.com/office/officeart/2005/8/layout/hierarchy3"/>
    <dgm:cxn modelId="{DB24594D-40D5-4574-AD0E-27C62E63EBF9}" type="presParOf" srcId="{437177C3-74B4-4AD5-B7B7-FA02FCA9776B}" destId="{DCB82234-A12A-404A-89A5-9789A51EA8D0}" srcOrd="5" destOrd="0" presId="urn:microsoft.com/office/officeart/2005/8/layout/hierarchy3"/>
    <dgm:cxn modelId="{BC974911-C06E-4C3B-B7B9-58FA0037A264}" type="presParOf" srcId="{482EB5A3-2072-4466-8AE8-D6F59A30171F}" destId="{FCCBEB53-DB88-43CE-82B5-2F0246175D54}" srcOrd="4" destOrd="0" presId="urn:microsoft.com/office/officeart/2005/8/layout/hierarchy3"/>
    <dgm:cxn modelId="{C9D322AD-4096-4DBC-9DB0-144DB92B4D81}" type="presParOf" srcId="{FCCBEB53-DB88-43CE-82B5-2F0246175D54}" destId="{5FC21549-2F50-45D3-975E-637677664A93}" srcOrd="0" destOrd="0" presId="urn:microsoft.com/office/officeart/2005/8/layout/hierarchy3"/>
    <dgm:cxn modelId="{F5077E61-7C71-4636-BE4E-D9B77508F0DA}" type="presParOf" srcId="{5FC21549-2F50-45D3-975E-637677664A93}" destId="{19316347-9DE0-470D-93BD-F400FC2DA4EE}" srcOrd="0" destOrd="0" presId="urn:microsoft.com/office/officeart/2005/8/layout/hierarchy3"/>
    <dgm:cxn modelId="{82F23D39-D7E5-459E-A37B-65F0D54DEE49}" type="presParOf" srcId="{5FC21549-2F50-45D3-975E-637677664A93}" destId="{355CAC0E-99E2-40B2-8CDF-5472B47CABC1}" srcOrd="1" destOrd="0" presId="urn:microsoft.com/office/officeart/2005/8/layout/hierarchy3"/>
    <dgm:cxn modelId="{3BB1BF82-9F54-4727-9A62-41DD0EA1C8BB}" type="presParOf" srcId="{FCCBEB53-DB88-43CE-82B5-2F0246175D54}" destId="{3A74122B-F899-4DE8-A9CA-D1124FEA4106}" srcOrd="1" destOrd="0" presId="urn:microsoft.com/office/officeart/2005/8/layout/hierarchy3"/>
    <dgm:cxn modelId="{39A115B9-5A68-4CB6-B919-489C2BE8C700}" type="presParOf" srcId="{3A74122B-F899-4DE8-A9CA-D1124FEA4106}" destId="{A19623FB-3499-4E43-BA32-3D45FA8F36EB}" srcOrd="0" destOrd="0" presId="urn:microsoft.com/office/officeart/2005/8/layout/hierarchy3"/>
    <dgm:cxn modelId="{6C05A05A-0C04-4320-ACDB-0AF8D1E0A1BE}" type="presParOf" srcId="{3A74122B-F899-4DE8-A9CA-D1124FEA4106}" destId="{5C9AEA45-34B2-4FC9-B510-ADD8DF799A2D}" srcOrd="1" destOrd="0" presId="urn:microsoft.com/office/officeart/2005/8/layout/hierarchy3"/>
    <dgm:cxn modelId="{090BF3B3-BDEF-414F-B789-E7A035DF17F7}" type="presParOf" srcId="{3A74122B-F899-4DE8-A9CA-D1124FEA4106}" destId="{B4122189-56E9-4DB7-AAD2-E6BB51748933}" srcOrd="2" destOrd="0" presId="urn:microsoft.com/office/officeart/2005/8/layout/hierarchy3"/>
    <dgm:cxn modelId="{B2019010-AF70-435E-84AB-2B1601D06BB1}" type="presParOf" srcId="{3A74122B-F899-4DE8-A9CA-D1124FEA4106}" destId="{CBF58251-5442-42B5-BD22-9472D932FDB2}" srcOrd="3" destOrd="0" presId="urn:microsoft.com/office/officeart/2005/8/layout/hierarchy3"/>
    <dgm:cxn modelId="{9E1C7ED2-21F7-4674-BFEF-A3EB9C08E440}" type="presParOf" srcId="{3A74122B-F899-4DE8-A9CA-D1124FEA4106}" destId="{F0572333-F628-4661-B01E-B6587CDEACB1}" srcOrd="4" destOrd="0" presId="urn:microsoft.com/office/officeart/2005/8/layout/hierarchy3"/>
    <dgm:cxn modelId="{07FCA7D6-AD02-4406-BECF-B41421D9D114}" type="presParOf" srcId="{3A74122B-F899-4DE8-A9CA-D1124FEA4106}" destId="{190B2C0E-FE56-41B4-9342-3A3BB024F228}" srcOrd="5" destOrd="0" presId="urn:microsoft.com/office/officeart/2005/8/layout/hierarchy3"/>
    <dgm:cxn modelId="{5065823D-8D6D-40D7-A79E-FDFFD421F41B}" type="presParOf" srcId="{482EB5A3-2072-4466-8AE8-D6F59A30171F}" destId="{4BB9C33D-9275-45A2-BD4A-7D5667966BD9}" srcOrd="5" destOrd="0" presId="urn:microsoft.com/office/officeart/2005/8/layout/hierarchy3"/>
    <dgm:cxn modelId="{6E5CCB26-1864-4ABF-AD97-60F4D4D4BD42}" type="presParOf" srcId="{4BB9C33D-9275-45A2-BD4A-7D5667966BD9}" destId="{86FEF9BB-DE8E-4CB6-B53E-7BA6BE002EDC}" srcOrd="0" destOrd="0" presId="urn:microsoft.com/office/officeart/2005/8/layout/hierarchy3"/>
    <dgm:cxn modelId="{090B8E7D-F23F-4212-9D6B-40BEC1562F04}" type="presParOf" srcId="{86FEF9BB-DE8E-4CB6-B53E-7BA6BE002EDC}" destId="{FABAE96E-2A61-4C84-BC7C-B9F860B00F24}" srcOrd="0" destOrd="0" presId="urn:microsoft.com/office/officeart/2005/8/layout/hierarchy3"/>
    <dgm:cxn modelId="{44462F70-649E-465E-9029-3C0F941C0064}" type="presParOf" srcId="{86FEF9BB-DE8E-4CB6-B53E-7BA6BE002EDC}" destId="{63317548-DC5B-4870-996C-FDFE16EC1F9C}" srcOrd="1" destOrd="0" presId="urn:microsoft.com/office/officeart/2005/8/layout/hierarchy3"/>
    <dgm:cxn modelId="{4E6BB262-001D-4ECC-90D8-094254149E31}" type="presParOf" srcId="{4BB9C33D-9275-45A2-BD4A-7D5667966BD9}" destId="{B15B6CFD-9940-4F21-B6C7-570298B62F9D}" srcOrd="1" destOrd="0" presId="urn:microsoft.com/office/officeart/2005/8/layout/hierarchy3"/>
    <dgm:cxn modelId="{5297A6DD-1D1F-49A6-8477-02C24BFC5EEE}" type="presParOf" srcId="{B15B6CFD-9940-4F21-B6C7-570298B62F9D}" destId="{B1422E78-3102-4E86-B1B8-5182717BA97C}" srcOrd="0" destOrd="0" presId="urn:microsoft.com/office/officeart/2005/8/layout/hierarchy3"/>
    <dgm:cxn modelId="{F582F44E-7A87-4539-B3C2-6CAC81769AB4}" type="presParOf" srcId="{B15B6CFD-9940-4F21-B6C7-570298B62F9D}" destId="{3E717CB6-0400-478F-8C01-9E75CA6B62AC}" srcOrd="1" destOrd="0" presId="urn:microsoft.com/office/officeart/2005/8/layout/hierarchy3"/>
    <dgm:cxn modelId="{828935BE-1A0C-4C31-B14A-66814DF70EB0}" type="presParOf" srcId="{B15B6CFD-9940-4F21-B6C7-570298B62F9D}" destId="{7E9685E7-C256-42EF-A0BD-9D349DE8ADF1}" srcOrd="2" destOrd="0" presId="urn:microsoft.com/office/officeart/2005/8/layout/hierarchy3"/>
    <dgm:cxn modelId="{AD285C4E-664B-446B-92E8-31B883EF1815}" type="presParOf" srcId="{B15B6CFD-9940-4F21-B6C7-570298B62F9D}" destId="{5F3337D4-E236-4D54-80FE-F1805C47EDF0}" srcOrd="3" destOrd="0" presId="urn:microsoft.com/office/officeart/2005/8/layout/hierarchy3"/>
    <dgm:cxn modelId="{BA601AD6-829E-4A38-945B-109DD2B026D6}" type="presParOf" srcId="{B15B6CFD-9940-4F21-B6C7-570298B62F9D}" destId="{23221F88-314D-48B6-88AF-623CA32B4C09}" srcOrd="4" destOrd="0" presId="urn:microsoft.com/office/officeart/2005/8/layout/hierarchy3"/>
    <dgm:cxn modelId="{90C6077A-0110-4D52-89D6-DEA8F63F3DFC}" type="presParOf" srcId="{B15B6CFD-9940-4F21-B6C7-570298B62F9D}" destId="{B71A4408-5FAB-48F5-8D10-E058C1C21B0E}" srcOrd="5" destOrd="0" presId="urn:microsoft.com/office/officeart/2005/8/layout/hierarchy3"/>
    <dgm:cxn modelId="{4C6AF3DF-14D9-4CD5-B4EC-B0CB9FDAB883}" type="presParOf" srcId="{482EB5A3-2072-4466-8AE8-D6F59A30171F}" destId="{C570B25D-FF48-48BE-82F4-3D7E8E2AA902}" srcOrd="6" destOrd="0" presId="urn:microsoft.com/office/officeart/2005/8/layout/hierarchy3"/>
    <dgm:cxn modelId="{D9D6A638-5B14-41FE-9440-A0466C9385FC}" type="presParOf" srcId="{C570B25D-FF48-48BE-82F4-3D7E8E2AA902}" destId="{C60DD098-7B87-4AE7-BEE5-EF11999B335E}" srcOrd="0" destOrd="0" presId="urn:microsoft.com/office/officeart/2005/8/layout/hierarchy3"/>
    <dgm:cxn modelId="{E85FACAC-1C87-40EC-809C-8F3F9489BF5A}" type="presParOf" srcId="{C60DD098-7B87-4AE7-BEE5-EF11999B335E}" destId="{22A08BAA-1D95-4D4A-AE3F-593A9A29673B}" srcOrd="0" destOrd="0" presId="urn:microsoft.com/office/officeart/2005/8/layout/hierarchy3"/>
    <dgm:cxn modelId="{1F20E668-93C0-40B1-B241-B341278C611C}" type="presParOf" srcId="{C60DD098-7B87-4AE7-BEE5-EF11999B335E}" destId="{01E077E2-A35D-4264-831A-6D06D0458404}" srcOrd="1" destOrd="0" presId="urn:microsoft.com/office/officeart/2005/8/layout/hierarchy3"/>
    <dgm:cxn modelId="{DEF73E40-350E-4378-981C-BF7D32309AAF}" type="presParOf" srcId="{C570B25D-FF48-48BE-82F4-3D7E8E2AA902}" destId="{3E2A0746-5A99-45EB-AAF7-91A15789B87B}" srcOrd="1" destOrd="0" presId="urn:microsoft.com/office/officeart/2005/8/layout/hierarchy3"/>
    <dgm:cxn modelId="{69C0EABA-DAB9-43DE-A852-C79E6DC7F75A}" type="presParOf" srcId="{3E2A0746-5A99-45EB-AAF7-91A15789B87B}" destId="{8D398547-35CC-4883-9432-F78FD1A9BECC}" srcOrd="0" destOrd="0" presId="urn:microsoft.com/office/officeart/2005/8/layout/hierarchy3"/>
    <dgm:cxn modelId="{80C2B01A-CCF3-49EF-81D4-086F23873484}" type="presParOf" srcId="{3E2A0746-5A99-45EB-AAF7-91A15789B87B}" destId="{EC01E22F-A44B-4B22-B1CB-A7388A2012C0}" srcOrd="1" destOrd="0" presId="urn:microsoft.com/office/officeart/2005/8/layout/hierarchy3"/>
    <dgm:cxn modelId="{6108C277-D36B-4E9F-A425-3A26885FD174}" type="presParOf" srcId="{3E2A0746-5A99-45EB-AAF7-91A15789B87B}" destId="{1A312C65-F35E-4D1D-B0B0-94D7FF137057}" srcOrd="2" destOrd="0" presId="urn:microsoft.com/office/officeart/2005/8/layout/hierarchy3"/>
    <dgm:cxn modelId="{40C6FB8C-0931-4CB6-BCE5-530BFF73B8A2}" type="presParOf" srcId="{3E2A0746-5A99-45EB-AAF7-91A15789B87B}" destId="{D345D00F-CDF5-4360-ADA8-0ABB21C8D404}" srcOrd="3" destOrd="0" presId="urn:microsoft.com/office/officeart/2005/8/layout/hierarchy3"/>
    <dgm:cxn modelId="{3C991730-25BE-48D2-9922-8F9D3F0474FF}" type="presParOf" srcId="{3E2A0746-5A99-45EB-AAF7-91A15789B87B}" destId="{1CAC7DF4-D631-4107-9B33-48FB6E84FC3B}" srcOrd="4" destOrd="0" presId="urn:microsoft.com/office/officeart/2005/8/layout/hierarchy3"/>
    <dgm:cxn modelId="{1263FB93-3651-4F85-BF95-B266627F2A70}" type="presParOf" srcId="{3E2A0746-5A99-45EB-AAF7-91A15789B87B}" destId="{CA889228-C4A5-43AD-B419-E273921A06F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3F2A5-5335-4260-88DF-294876E676F7}">
      <dsp:nvSpPr>
        <dsp:cNvPr id="0" name=""/>
        <dsp:cNvSpPr/>
      </dsp:nvSpPr>
      <dsp:spPr>
        <a:xfrm>
          <a:off x="4689" y="936917"/>
          <a:ext cx="1389566" cy="694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Login / Join</a:t>
          </a:r>
          <a:endParaRPr lang="ko-KR" altLang="en-US" sz="2100" kern="1200" dirty="0"/>
        </a:p>
      </dsp:txBody>
      <dsp:txXfrm>
        <a:off x="25038" y="957266"/>
        <a:ext cx="1348868" cy="654085"/>
      </dsp:txXfrm>
    </dsp:sp>
    <dsp:sp modelId="{5D6D0537-E335-41F8-8DAC-C736B88EBEBD}">
      <dsp:nvSpPr>
        <dsp:cNvPr id="0" name=""/>
        <dsp:cNvSpPr/>
      </dsp:nvSpPr>
      <dsp:spPr>
        <a:xfrm>
          <a:off x="143646" y="1631701"/>
          <a:ext cx="138956" cy="521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087"/>
              </a:lnTo>
              <a:lnTo>
                <a:pt x="138956" y="521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25622-0F30-48E9-8D2D-52EEC2019B80}">
      <dsp:nvSpPr>
        <dsp:cNvPr id="0" name=""/>
        <dsp:cNvSpPr/>
      </dsp:nvSpPr>
      <dsp:spPr>
        <a:xfrm>
          <a:off x="282602" y="1805397"/>
          <a:ext cx="1111653" cy="69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관광목적</a:t>
          </a:r>
          <a:endParaRPr lang="en-US" altLang="ko-KR" sz="1200" kern="120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우선순위</a:t>
          </a:r>
          <a:endParaRPr lang="ko-KR" altLang="en-US" sz="1200" kern="1200" dirty="0"/>
        </a:p>
      </dsp:txBody>
      <dsp:txXfrm>
        <a:off x="302951" y="1825746"/>
        <a:ext cx="1070955" cy="654085"/>
      </dsp:txXfrm>
    </dsp:sp>
    <dsp:sp modelId="{B53A8BE6-B114-4D39-8E31-74CF5C357C79}">
      <dsp:nvSpPr>
        <dsp:cNvPr id="0" name=""/>
        <dsp:cNvSpPr/>
      </dsp:nvSpPr>
      <dsp:spPr>
        <a:xfrm>
          <a:off x="1741648" y="936917"/>
          <a:ext cx="1389566" cy="694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Hotspot</a:t>
          </a:r>
          <a:endParaRPr lang="ko-KR" altLang="en-US" sz="2100" kern="1200" dirty="0"/>
        </a:p>
      </dsp:txBody>
      <dsp:txXfrm>
        <a:off x="1761997" y="957266"/>
        <a:ext cx="1348868" cy="654085"/>
      </dsp:txXfrm>
    </dsp:sp>
    <dsp:sp modelId="{C3ED4EFC-4036-46B1-B1D4-DBAF185AEF57}">
      <dsp:nvSpPr>
        <dsp:cNvPr id="0" name=""/>
        <dsp:cNvSpPr/>
      </dsp:nvSpPr>
      <dsp:spPr>
        <a:xfrm>
          <a:off x="1880604" y="1631701"/>
          <a:ext cx="138956" cy="521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087"/>
              </a:lnTo>
              <a:lnTo>
                <a:pt x="138956" y="521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050FE-7FE8-47DB-81E9-19F689C49C55}">
      <dsp:nvSpPr>
        <dsp:cNvPr id="0" name=""/>
        <dsp:cNvSpPr/>
      </dsp:nvSpPr>
      <dsp:spPr>
        <a:xfrm>
          <a:off x="2019561" y="1805397"/>
          <a:ext cx="1111653" cy="69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지역 기반</a:t>
          </a:r>
          <a:endParaRPr lang="ko-KR" altLang="en-US" sz="1200" kern="1200" dirty="0"/>
        </a:p>
      </dsp:txBody>
      <dsp:txXfrm>
        <a:off x="2039910" y="1825746"/>
        <a:ext cx="1070955" cy="654085"/>
      </dsp:txXfrm>
    </dsp:sp>
    <dsp:sp modelId="{A0C3128D-AC3B-405C-918B-3E5733394ACF}">
      <dsp:nvSpPr>
        <dsp:cNvPr id="0" name=""/>
        <dsp:cNvSpPr/>
      </dsp:nvSpPr>
      <dsp:spPr>
        <a:xfrm>
          <a:off x="1880604" y="1631701"/>
          <a:ext cx="138956" cy="1389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566"/>
              </a:lnTo>
              <a:lnTo>
                <a:pt x="138956" y="1389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5C621-493E-42CF-A0FC-FD5067A82A32}">
      <dsp:nvSpPr>
        <dsp:cNvPr id="0" name=""/>
        <dsp:cNvSpPr/>
      </dsp:nvSpPr>
      <dsp:spPr>
        <a:xfrm>
          <a:off x="2019561" y="2673876"/>
          <a:ext cx="1111653" cy="69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카테고리 기반</a:t>
          </a:r>
          <a:endParaRPr lang="en-US" altLang="ko-KR" sz="1200" kern="1200" dirty="0" smtClean="0"/>
        </a:p>
      </dsp:txBody>
      <dsp:txXfrm>
        <a:off x="2039910" y="2694225"/>
        <a:ext cx="1070955" cy="654085"/>
      </dsp:txXfrm>
    </dsp:sp>
    <dsp:sp modelId="{D978CFD6-A957-4989-8CDC-7D91E2E17DC3}">
      <dsp:nvSpPr>
        <dsp:cNvPr id="0" name=""/>
        <dsp:cNvSpPr/>
      </dsp:nvSpPr>
      <dsp:spPr>
        <a:xfrm>
          <a:off x="1880604" y="1631701"/>
          <a:ext cx="138956" cy="2258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8046"/>
              </a:lnTo>
              <a:lnTo>
                <a:pt x="138956" y="2258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20229-B219-4E85-A1CE-171FFCA0E0F9}">
      <dsp:nvSpPr>
        <dsp:cNvPr id="0" name=""/>
        <dsp:cNvSpPr/>
      </dsp:nvSpPr>
      <dsp:spPr>
        <a:xfrm>
          <a:off x="2019561" y="3542355"/>
          <a:ext cx="1111653" cy="694783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명소 정보  제공</a:t>
          </a:r>
          <a:endParaRPr lang="ko-KR" altLang="en-US" sz="1200" kern="1200" dirty="0"/>
        </a:p>
      </dsp:txBody>
      <dsp:txXfrm>
        <a:off x="2039910" y="3562704"/>
        <a:ext cx="1070955" cy="654085"/>
      </dsp:txXfrm>
    </dsp:sp>
    <dsp:sp modelId="{2E847D34-E9C5-4BF2-BBD8-F64BB68C23DC}">
      <dsp:nvSpPr>
        <dsp:cNvPr id="0" name=""/>
        <dsp:cNvSpPr/>
      </dsp:nvSpPr>
      <dsp:spPr>
        <a:xfrm>
          <a:off x="3478606" y="936917"/>
          <a:ext cx="1389566" cy="694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Ticket</a:t>
          </a:r>
          <a:endParaRPr lang="ko-KR" altLang="en-US" sz="2100" kern="1200" dirty="0"/>
        </a:p>
      </dsp:txBody>
      <dsp:txXfrm>
        <a:off x="3498955" y="957266"/>
        <a:ext cx="1348868" cy="654085"/>
      </dsp:txXfrm>
    </dsp:sp>
    <dsp:sp modelId="{F9BB3139-F1C5-41FF-B8F6-0733FA3024E6}">
      <dsp:nvSpPr>
        <dsp:cNvPr id="0" name=""/>
        <dsp:cNvSpPr/>
      </dsp:nvSpPr>
      <dsp:spPr>
        <a:xfrm>
          <a:off x="3617563" y="1631701"/>
          <a:ext cx="138956" cy="521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087"/>
              </a:lnTo>
              <a:lnTo>
                <a:pt x="138956" y="521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0729A-8EB9-44A6-98AA-203C71DFC236}">
      <dsp:nvSpPr>
        <dsp:cNvPr id="0" name=""/>
        <dsp:cNvSpPr/>
      </dsp:nvSpPr>
      <dsp:spPr>
        <a:xfrm>
          <a:off x="3756519" y="1805397"/>
          <a:ext cx="1111653" cy="69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공연 정보</a:t>
          </a:r>
          <a:endParaRPr lang="ko-KR" altLang="en-US" sz="1200" kern="1200" dirty="0"/>
        </a:p>
      </dsp:txBody>
      <dsp:txXfrm>
        <a:off x="3776868" y="1825746"/>
        <a:ext cx="1070955" cy="654085"/>
      </dsp:txXfrm>
    </dsp:sp>
    <dsp:sp modelId="{3BACAC80-639F-4341-B4C1-A19512B32E4F}">
      <dsp:nvSpPr>
        <dsp:cNvPr id="0" name=""/>
        <dsp:cNvSpPr/>
      </dsp:nvSpPr>
      <dsp:spPr>
        <a:xfrm>
          <a:off x="3617563" y="1631701"/>
          <a:ext cx="138956" cy="1389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566"/>
              </a:lnTo>
              <a:lnTo>
                <a:pt x="138956" y="1389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1D2ED-5608-43F6-A0B6-5C301D412B59}">
      <dsp:nvSpPr>
        <dsp:cNvPr id="0" name=""/>
        <dsp:cNvSpPr/>
      </dsp:nvSpPr>
      <dsp:spPr>
        <a:xfrm>
          <a:off x="3756519" y="2673876"/>
          <a:ext cx="1111653" cy="69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예매</a:t>
          </a:r>
          <a:endParaRPr lang="en-US" altLang="ko-KR" sz="1200" kern="120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예매 링크 연결</a:t>
          </a:r>
          <a:endParaRPr lang="ko-KR" altLang="en-US" sz="1200" kern="1200" dirty="0"/>
        </a:p>
      </dsp:txBody>
      <dsp:txXfrm>
        <a:off x="3776868" y="2694225"/>
        <a:ext cx="1070955" cy="654085"/>
      </dsp:txXfrm>
    </dsp:sp>
    <dsp:sp modelId="{84D235FB-FF58-4132-9414-0792B89DE406}">
      <dsp:nvSpPr>
        <dsp:cNvPr id="0" name=""/>
        <dsp:cNvSpPr/>
      </dsp:nvSpPr>
      <dsp:spPr>
        <a:xfrm>
          <a:off x="5215565" y="936917"/>
          <a:ext cx="1389566" cy="694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Location</a:t>
          </a:r>
          <a:endParaRPr lang="ko-KR" altLang="en-US" sz="2100" kern="1200" dirty="0"/>
        </a:p>
      </dsp:txBody>
      <dsp:txXfrm>
        <a:off x="5235914" y="957266"/>
        <a:ext cx="1348868" cy="654085"/>
      </dsp:txXfrm>
    </dsp:sp>
    <dsp:sp modelId="{CD2C6A46-B894-43CC-8608-8A0EBB43DB1E}">
      <dsp:nvSpPr>
        <dsp:cNvPr id="0" name=""/>
        <dsp:cNvSpPr/>
      </dsp:nvSpPr>
      <dsp:spPr>
        <a:xfrm>
          <a:off x="5354521" y="1631701"/>
          <a:ext cx="138956" cy="521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087"/>
              </a:lnTo>
              <a:lnTo>
                <a:pt x="138956" y="521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35D9B-D193-49ED-9441-A1E9ADAE6C5C}">
      <dsp:nvSpPr>
        <dsp:cNvPr id="0" name=""/>
        <dsp:cNvSpPr/>
      </dsp:nvSpPr>
      <dsp:spPr>
        <a:xfrm>
          <a:off x="5493478" y="1805397"/>
          <a:ext cx="1111653" cy="69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자치구 기반</a:t>
          </a:r>
          <a:endParaRPr lang="ko-KR" altLang="en-US" sz="1200" kern="1200" dirty="0"/>
        </a:p>
      </dsp:txBody>
      <dsp:txXfrm>
        <a:off x="5513827" y="1825746"/>
        <a:ext cx="1070955" cy="654085"/>
      </dsp:txXfrm>
    </dsp:sp>
    <dsp:sp modelId="{854D1B39-C820-4459-A277-CA08A9C0111C}">
      <dsp:nvSpPr>
        <dsp:cNvPr id="0" name=""/>
        <dsp:cNvSpPr/>
      </dsp:nvSpPr>
      <dsp:spPr>
        <a:xfrm>
          <a:off x="5354521" y="1631701"/>
          <a:ext cx="138956" cy="1389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566"/>
              </a:lnTo>
              <a:lnTo>
                <a:pt x="138956" y="1389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9FE36-2A33-4423-ADA1-64B2FEAC64BD}">
      <dsp:nvSpPr>
        <dsp:cNvPr id="0" name=""/>
        <dsp:cNvSpPr/>
      </dsp:nvSpPr>
      <dsp:spPr>
        <a:xfrm>
          <a:off x="5493478" y="2673876"/>
          <a:ext cx="1111653" cy="69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상세정보 및 지도</a:t>
          </a:r>
          <a:endParaRPr lang="ko-KR" altLang="en-US" sz="1200" kern="1200" dirty="0"/>
        </a:p>
      </dsp:txBody>
      <dsp:txXfrm>
        <a:off x="5513827" y="2694225"/>
        <a:ext cx="1070955" cy="654085"/>
      </dsp:txXfrm>
    </dsp:sp>
    <dsp:sp modelId="{34EB826A-9664-4D1D-BCD2-9FFCEE82D3D3}">
      <dsp:nvSpPr>
        <dsp:cNvPr id="0" name=""/>
        <dsp:cNvSpPr/>
      </dsp:nvSpPr>
      <dsp:spPr>
        <a:xfrm>
          <a:off x="5354521" y="1631701"/>
          <a:ext cx="138956" cy="2258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8046"/>
              </a:lnTo>
              <a:lnTo>
                <a:pt x="138956" y="2258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82234-A12A-404A-89A5-9789A51EA8D0}">
      <dsp:nvSpPr>
        <dsp:cNvPr id="0" name=""/>
        <dsp:cNvSpPr/>
      </dsp:nvSpPr>
      <dsp:spPr>
        <a:xfrm>
          <a:off x="5493478" y="3542355"/>
          <a:ext cx="1111653" cy="694783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관광지 정보 제공</a:t>
          </a:r>
          <a:endParaRPr lang="ko-KR" altLang="en-US" sz="1200" kern="1200" dirty="0"/>
        </a:p>
      </dsp:txBody>
      <dsp:txXfrm>
        <a:off x="5513827" y="3562704"/>
        <a:ext cx="1070955" cy="654085"/>
      </dsp:txXfrm>
    </dsp:sp>
    <dsp:sp modelId="{19316347-9DE0-470D-93BD-F400FC2DA4EE}">
      <dsp:nvSpPr>
        <dsp:cNvPr id="0" name=""/>
        <dsp:cNvSpPr/>
      </dsp:nvSpPr>
      <dsp:spPr>
        <a:xfrm>
          <a:off x="6952523" y="936917"/>
          <a:ext cx="1389566" cy="694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My Page</a:t>
          </a:r>
          <a:endParaRPr lang="ko-KR" altLang="en-US" sz="2100" kern="1200" dirty="0"/>
        </a:p>
      </dsp:txBody>
      <dsp:txXfrm>
        <a:off x="6972872" y="957266"/>
        <a:ext cx="1348868" cy="654085"/>
      </dsp:txXfrm>
    </dsp:sp>
    <dsp:sp modelId="{A19623FB-3499-4E43-BA32-3D45FA8F36EB}">
      <dsp:nvSpPr>
        <dsp:cNvPr id="0" name=""/>
        <dsp:cNvSpPr/>
      </dsp:nvSpPr>
      <dsp:spPr>
        <a:xfrm>
          <a:off x="7091480" y="1631701"/>
          <a:ext cx="138956" cy="521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087"/>
              </a:lnTo>
              <a:lnTo>
                <a:pt x="138956" y="521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AEA45-34B2-4FC9-B510-ADD8DF799A2D}">
      <dsp:nvSpPr>
        <dsp:cNvPr id="0" name=""/>
        <dsp:cNvSpPr/>
      </dsp:nvSpPr>
      <dsp:spPr>
        <a:xfrm>
          <a:off x="7230436" y="1805397"/>
          <a:ext cx="1111653" cy="694783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Wish List</a:t>
          </a:r>
          <a:endParaRPr lang="ko-KR" altLang="en-US" sz="1200" kern="1200" dirty="0"/>
        </a:p>
      </dsp:txBody>
      <dsp:txXfrm>
        <a:off x="7250785" y="1825746"/>
        <a:ext cx="1070955" cy="654085"/>
      </dsp:txXfrm>
    </dsp:sp>
    <dsp:sp modelId="{B4122189-56E9-4DB7-AAD2-E6BB51748933}">
      <dsp:nvSpPr>
        <dsp:cNvPr id="0" name=""/>
        <dsp:cNvSpPr/>
      </dsp:nvSpPr>
      <dsp:spPr>
        <a:xfrm>
          <a:off x="7091480" y="1631701"/>
          <a:ext cx="138956" cy="1389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566"/>
              </a:lnTo>
              <a:lnTo>
                <a:pt x="138956" y="1389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58251-5442-42B5-BD22-9472D932FDB2}">
      <dsp:nvSpPr>
        <dsp:cNvPr id="0" name=""/>
        <dsp:cNvSpPr/>
      </dsp:nvSpPr>
      <dsp:spPr>
        <a:xfrm>
          <a:off x="7230436" y="2673876"/>
          <a:ext cx="1111653" cy="69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Share plan</a:t>
          </a: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with Team</a:t>
          </a:r>
          <a:endParaRPr lang="ko-KR" altLang="en-US" sz="1200" kern="1200" dirty="0"/>
        </a:p>
      </dsp:txBody>
      <dsp:txXfrm>
        <a:off x="7250785" y="2694225"/>
        <a:ext cx="1070955" cy="654085"/>
      </dsp:txXfrm>
    </dsp:sp>
    <dsp:sp modelId="{F0572333-F628-4661-B01E-B6587CDEACB1}">
      <dsp:nvSpPr>
        <dsp:cNvPr id="0" name=""/>
        <dsp:cNvSpPr/>
      </dsp:nvSpPr>
      <dsp:spPr>
        <a:xfrm>
          <a:off x="7091480" y="1631701"/>
          <a:ext cx="138956" cy="2258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8046"/>
              </a:lnTo>
              <a:lnTo>
                <a:pt x="138956" y="2258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B2C0E-FE56-41B4-9342-3A3BB024F228}">
      <dsp:nvSpPr>
        <dsp:cNvPr id="0" name=""/>
        <dsp:cNvSpPr/>
      </dsp:nvSpPr>
      <dsp:spPr>
        <a:xfrm>
          <a:off x="7230436" y="3542355"/>
          <a:ext cx="1111653" cy="694783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Planner</a:t>
          </a:r>
          <a:endParaRPr lang="ko-KR" altLang="en-US" sz="1200" kern="1200" dirty="0"/>
        </a:p>
      </dsp:txBody>
      <dsp:txXfrm>
        <a:off x="7250785" y="3562704"/>
        <a:ext cx="1070955" cy="654085"/>
      </dsp:txXfrm>
    </dsp:sp>
    <dsp:sp modelId="{FABAE96E-2A61-4C84-BC7C-B9F860B00F24}">
      <dsp:nvSpPr>
        <dsp:cNvPr id="0" name=""/>
        <dsp:cNvSpPr/>
      </dsp:nvSpPr>
      <dsp:spPr>
        <a:xfrm>
          <a:off x="8689482" y="936917"/>
          <a:ext cx="1389566" cy="694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Community</a:t>
          </a:r>
          <a:endParaRPr lang="ko-KR" altLang="en-US" sz="2100" kern="1200" dirty="0"/>
        </a:p>
      </dsp:txBody>
      <dsp:txXfrm>
        <a:off x="8709831" y="957266"/>
        <a:ext cx="1348868" cy="654085"/>
      </dsp:txXfrm>
    </dsp:sp>
    <dsp:sp modelId="{B1422E78-3102-4E86-B1B8-5182717BA97C}">
      <dsp:nvSpPr>
        <dsp:cNvPr id="0" name=""/>
        <dsp:cNvSpPr/>
      </dsp:nvSpPr>
      <dsp:spPr>
        <a:xfrm>
          <a:off x="8828438" y="1631701"/>
          <a:ext cx="138956" cy="521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087"/>
              </a:lnTo>
              <a:lnTo>
                <a:pt x="138956" y="521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17CB6-0400-478F-8C01-9E75CA6B62AC}">
      <dsp:nvSpPr>
        <dsp:cNvPr id="0" name=""/>
        <dsp:cNvSpPr/>
      </dsp:nvSpPr>
      <dsp:spPr>
        <a:xfrm>
          <a:off x="8967395" y="1805397"/>
          <a:ext cx="1111653" cy="694783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Review</a:t>
          </a:r>
          <a:endParaRPr lang="ko-KR" altLang="en-US" sz="1200" kern="1200" dirty="0"/>
        </a:p>
      </dsp:txBody>
      <dsp:txXfrm>
        <a:off x="8987744" y="1825746"/>
        <a:ext cx="1070955" cy="654085"/>
      </dsp:txXfrm>
    </dsp:sp>
    <dsp:sp modelId="{7E9685E7-C256-42EF-A0BD-9D349DE8ADF1}">
      <dsp:nvSpPr>
        <dsp:cNvPr id="0" name=""/>
        <dsp:cNvSpPr/>
      </dsp:nvSpPr>
      <dsp:spPr>
        <a:xfrm>
          <a:off x="8828438" y="1631701"/>
          <a:ext cx="138956" cy="1389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566"/>
              </a:lnTo>
              <a:lnTo>
                <a:pt x="138956" y="1389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337D4-E236-4D54-80FE-F1805C47EDF0}">
      <dsp:nvSpPr>
        <dsp:cNvPr id="0" name=""/>
        <dsp:cNvSpPr/>
      </dsp:nvSpPr>
      <dsp:spPr>
        <a:xfrm>
          <a:off x="8967395" y="2673876"/>
          <a:ext cx="1111653" cy="69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Search plan</a:t>
          </a:r>
          <a:endParaRPr lang="ko-KR" altLang="en-US" sz="1200" kern="1200" dirty="0"/>
        </a:p>
      </dsp:txBody>
      <dsp:txXfrm>
        <a:off x="8987744" y="2694225"/>
        <a:ext cx="1070955" cy="654085"/>
      </dsp:txXfrm>
    </dsp:sp>
    <dsp:sp modelId="{23221F88-314D-48B6-88AF-623CA32B4C09}">
      <dsp:nvSpPr>
        <dsp:cNvPr id="0" name=""/>
        <dsp:cNvSpPr/>
      </dsp:nvSpPr>
      <dsp:spPr>
        <a:xfrm>
          <a:off x="8828438" y="1631701"/>
          <a:ext cx="138956" cy="2258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8046"/>
              </a:lnTo>
              <a:lnTo>
                <a:pt x="138956" y="2258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A4408-5FAB-48F5-8D10-E058C1C21B0E}">
      <dsp:nvSpPr>
        <dsp:cNvPr id="0" name=""/>
        <dsp:cNvSpPr/>
      </dsp:nvSpPr>
      <dsp:spPr>
        <a:xfrm>
          <a:off x="8967395" y="3542355"/>
          <a:ext cx="1111653" cy="694783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Report</a:t>
          </a:r>
          <a:endParaRPr lang="ko-KR" altLang="en-US" sz="1200" kern="1200" dirty="0"/>
        </a:p>
      </dsp:txBody>
      <dsp:txXfrm>
        <a:off x="8987744" y="3562704"/>
        <a:ext cx="1070955" cy="654085"/>
      </dsp:txXfrm>
    </dsp:sp>
    <dsp:sp modelId="{22A08BAA-1D95-4D4A-AE3F-593A9A29673B}">
      <dsp:nvSpPr>
        <dsp:cNvPr id="0" name=""/>
        <dsp:cNvSpPr/>
      </dsp:nvSpPr>
      <dsp:spPr>
        <a:xfrm>
          <a:off x="10426440" y="936917"/>
          <a:ext cx="1389566" cy="694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K-Food Search</a:t>
          </a:r>
          <a:endParaRPr lang="ko-KR" altLang="en-US" sz="2100" kern="1200" dirty="0"/>
        </a:p>
      </dsp:txBody>
      <dsp:txXfrm>
        <a:off x="10446789" y="957266"/>
        <a:ext cx="1348868" cy="654085"/>
      </dsp:txXfrm>
    </dsp:sp>
    <dsp:sp modelId="{8D398547-35CC-4883-9432-F78FD1A9BECC}">
      <dsp:nvSpPr>
        <dsp:cNvPr id="0" name=""/>
        <dsp:cNvSpPr/>
      </dsp:nvSpPr>
      <dsp:spPr>
        <a:xfrm>
          <a:off x="10565397" y="1631701"/>
          <a:ext cx="138956" cy="521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087"/>
              </a:lnTo>
              <a:lnTo>
                <a:pt x="138956" y="521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1E22F-A44B-4B22-B1CB-A7388A2012C0}">
      <dsp:nvSpPr>
        <dsp:cNvPr id="0" name=""/>
        <dsp:cNvSpPr/>
      </dsp:nvSpPr>
      <dsp:spPr>
        <a:xfrm>
          <a:off x="10704353" y="1805397"/>
          <a:ext cx="1111653" cy="694783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AI</a:t>
          </a:r>
          <a:endParaRPr lang="ko-KR" altLang="en-US" sz="1200" kern="1200" dirty="0"/>
        </a:p>
      </dsp:txBody>
      <dsp:txXfrm>
        <a:off x="10724702" y="1825746"/>
        <a:ext cx="1070955" cy="654085"/>
      </dsp:txXfrm>
    </dsp:sp>
    <dsp:sp modelId="{1A312C65-F35E-4D1D-B0B0-94D7FF137057}">
      <dsp:nvSpPr>
        <dsp:cNvPr id="0" name=""/>
        <dsp:cNvSpPr/>
      </dsp:nvSpPr>
      <dsp:spPr>
        <a:xfrm>
          <a:off x="10565397" y="1631701"/>
          <a:ext cx="138956" cy="1389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566"/>
              </a:lnTo>
              <a:lnTo>
                <a:pt x="138956" y="1389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5D00F-CDF5-4360-ADA8-0ABB21C8D404}">
      <dsp:nvSpPr>
        <dsp:cNvPr id="0" name=""/>
        <dsp:cNvSpPr/>
      </dsp:nvSpPr>
      <dsp:spPr>
        <a:xfrm>
          <a:off x="10704353" y="2673876"/>
          <a:ext cx="1111653" cy="694783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한식 이미지 검색</a:t>
          </a:r>
          <a:endParaRPr lang="ko-KR" altLang="en-US" sz="1200" kern="1200" dirty="0"/>
        </a:p>
      </dsp:txBody>
      <dsp:txXfrm>
        <a:off x="10724702" y="2694225"/>
        <a:ext cx="1070955" cy="654085"/>
      </dsp:txXfrm>
    </dsp:sp>
    <dsp:sp modelId="{1CAC7DF4-D631-4107-9B33-48FB6E84FC3B}">
      <dsp:nvSpPr>
        <dsp:cNvPr id="0" name=""/>
        <dsp:cNvSpPr/>
      </dsp:nvSpPr>
      <dsp:spPr>
        <a:xfrm>
          <a:off x="10565397" y="1631701"/>
          <a:ext cx="138956" cy="2258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8046"/>
              </a:lnTo>
              <a:lnTo>
                <a:pt x="138956" y="2258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89228-C4A5-43AD-B419-E273921A06F8}">
      <dsp:nvSpPr>
        <dsp:cNvPr id="0" name=""/>
        <dsp:cNvSpPr/>
      </dsp:nvSpPr>
      <dsp:spPr>
        <a:xfrm>
          <a:off x="10704353" y="3542355"/>
          <a:ext cx="1111653" cy="69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검색 이미지 관련 장소 제공</a:t>
          </a:r>
          <a:endParaRPr lang="ko-KR" altLang="en-US" sz="1200" kern="1200" dirty="0"/>
        </a:p>
      </dsp:txBody>
      <dsp:txXfrm>
        <a:off x="10724702" y="3562704"/>
        <a:ext cx="1070955" cy="654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BE4A-700B-47C3-B39A-2F66D88FF9B8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76AAE-6F91-4E54-ABFD-07E712955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8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4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2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1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1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1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4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8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7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22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2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2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2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2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36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7193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2684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146D-7F58-49EE-A429-45AE4637CB6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CED4-D257-4C5B-8DEE-0EC7DA746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02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146D-7F58-49EE-A429-45AE4637CB6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CED4-D257-4C5B-8DEE-0EC7DA746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23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146D-7F58-49EE-A429-45AE4637CB6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CED4-D257-4C5B-8DEE-0EC7DA746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7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146D-7F58-49EE-A429-45AE4637CB6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CED4-D257-4C5B-8DEE-0EC7DA746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0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146D-7F58-49EE-A429-45AE4637CB6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CED4-D257-4C5B-8DEE-0EC7DA746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0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146D-7F58-49EE-A429-45AE4637CB6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CED4-D257-4C5B-8DEE-0EC7DA746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33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146D-7F58-49EE-A429-45AE4637CB6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CED4-D257-4C5B-8DEE-0EC7DA746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2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146D-7F58-49EE-A429-45AE4637CB6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CED4-D257-4C5B-8DEE-0EC7DA746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4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80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146D-7F58-49EE-A429-45AE4637CB6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CED4-D257-4C5B-8DEE-0EC7DA746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22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146D-7F58-49EE-A429-45AE4637CB6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CED4-D257-4C5B-8DEE-0EC7DA746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03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146D-7F58-49EE-A429-45AE4637CB6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CED4-D257-4C5B-8DEE-0EC7DA746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15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0940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1086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0430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14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32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462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12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59AF-B5E8-4C5F-96B8-FECF9CF80350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5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146D-7F58-49EE-A429-45AE4637CB6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CED4-D257-4C5B-8DEE-0EC7DA746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4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9" y="1512801"/>
            <a:ext cx="4619217" cy="47161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5" y="2433456"/>
            <a:ext cx="1228973" cy="12506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4" y="1986808"/>
            <a:ext cx="4650419" cy="25070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00" y="915288"/>
            <a:ext cx="1994445" cy="29279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029498" y="2805752"/>
            <a:ext cx="5239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zh-CN" sz="5000" b="0" dirty="0" smtClean="0">
                <a:latin typeface="Noto Sans KR Black" pitchFamily="34" charset="-127"/>
                <a:ea typeface="Noto Sans KR Black" pitchFamily="34" charset="-127"/>
              </a:rPr>
              <a:t>Hello, Seoul</a:t>
            </a:r>
            <a:endParaRPr lang="zh-CN" altLang="en-US" sz="5000" b="0" dirty="0">
              <a:latin typeface="Noto Sans KR Black" pitchFamily="34" charset="-127"/>
              <a:ea typeface="Noto Sans KR Black" pitchFamily="34" charset="-127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488" y="3285849"/>
            <a:ext cx="653586" cy="58501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26" y="2992510"/>
            <a:ext cx="62960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14078" y="2502131"/>
            <a:ext cx="451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b="1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기반</a:t>
            </a:r>
            <a:r>
              <a:rPr lang="en-US" altLang="ko-KR" b="1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웹 서비스 응용 </a:t>
            </a:r>
            <a:r>
              <a:rPr lang="en-US" altLang="ko-KR" b="1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SW </a:t>
            </a:r>
            <a:r>
              <a:rPr lang="ko-KR" altLang="en-US" b="1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개발자 양성과정</a:t>
            </a:r>
            <a:endParaRPr lang="ko-KR" altLang="en-US" b="1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32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2906433850"/>
              </p:ext>
            </p:extLst>
          </p:nvPr>
        </p:nvGraphicFramePr>
        <p:xfrm>
          <a:off x="162346" y="663766"/>
          <a:ext cx="11820697" cy="5174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框 28"/>
          <p:cNvSpPr txBox="1"/>
          <p:nvPr/>
        </p:nvSpPr>
        <p:spPr>
          <a:xfrm>
            <a:off x="3947887" y="530364"/>
            <a:ext cx="4249616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서비스 구성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12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13" name="图片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15" name="直接连接符 8"/>
            <p:cNvCxnSpPr>
              <a:endCxn id="13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17" name="图片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18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407561" y="4179586"/>
            <a:ext cx="20665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GETTERING</a:t>
            </a:r>
          </a:p>
          <a:p>
            <a:r>
              <a:rPr lang="en-US" altLang="ko-KR" sz="1000" dirty="0" smtClean="0"/>
              <a:t>Open </a:t>
            </a:r>
            <a:r>
              <a:rPr lang="en-US" altLang="ko-KR" sz="1000" dirty="0" err="1" smtClean="0"/>
              <a:t>api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이용한 결제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예매하는 링크 사이트로 연결해줌</a:t>
            </a:r>
            <a:endParaRPr lang="en-US" altLang="ko-KR" sz="1000" dirty="0" smtClean="0"/>
          </a:p>
          <a:p>
            <a:r>
              <a:rPr lang="ko-KR" altLang="en-US" sz="1000" dirty="0" smtClean="0"/>
              <a:t>공공데이터에서 정보 가져옴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98489" y="5041360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Plan share </a:t>
            </a:r>
            <a:r>
              <a:rPr lang="ko-KR" altLang="en-US" sz="1000" dirty="0" smtClean="0"/>
              <a:t>차이 설명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70527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8"/>
          <p:cNvSpPr txBox="1"/>
          <p:nvPr/>
        </p:nvSpPr>
        <p:spPr>
          <a:xfrm>
            <a:off x="3908100" y="430621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err="1" smtClean="0">
                <a:latin typeface="Noto Sans KR Medium" pitchFamily="34" charset="-127"/>
                <a:ea typeface="Noto Sans KR Medium" pitchFamily="34" charset="-127"/>
              </a:rPr>
              <a:t>플래너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2054" name="Picture 6" descr="C:\Users\BIT\Desktop\프로젝트 이미지\KakaoTalk_20230407_1041229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4" y="1193189"/>
            <a:ext cx="4683843" cy="525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IT\Desktop\프로젝트 이미지\mypage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4" y="1193186"/>
            <a:ext cx="4699001" cy="52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IT\Desktop\프로젝트 이미지\mypagePlannerCre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4" y="1193189"/>
            <a:ext cx="4699001" cy="52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BIT\Desktop\프로젝트 이미지\mypage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4" y="1193189"/>
            <a:ext cx="4699001" cy="52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IT\Desktop\프로젝트 이미지\plannerSh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4" y="1193185"/>
            <a:ext cx="4699001" cy="52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7753" y="2909455"/>
            <a:ext cx="306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r>
              <a:rPr lang="ko-KR" altLang="en-US" dirty="0" smtClean="0"/>
              <a:t>를 공유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성공적인 결과물을 공유한다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846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8"/>
          <p:cNvSpPr txBox="1"/>
          <p:nvPr/>
        </p:nvSpPr>
        <p:spPr>
          <a:xfrm>
            <a:off x="3908100" y="430621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err="1" smtClean="0">
                <a:latin typeface="Noto Sans KR Medium" pitchFamily="34" charset="-127"/>
                <a:ea typeface="Noto Sans KR Medium" pitchFamily="34" charset="-127"/>
              </a:rPr>
              <a:t>플래너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2054" name="Picture 6" descr="C:\Users\BIT\Desktop\프로젝트 이미지\KakaoTalk_20230407_1041229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4" y="1193189"/>
            <a:ext cx="4683843" cy="525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IT\Desktop\프로젝트 이미지\mypage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4" y="1193186"/>
            <a:ext cx="4699001" cy="52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IT\Desktop\프로젝트 이미지\mypagePlannerCre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4" y="1193189"/>
            <a:ext cx="4699001" cy="52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BIT\Desktop\프로젝트 이미지\mypage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4" y="1193189"/>
            <a:ext cx="4699001" cy="52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IT\Desktop\프로젝트 이미지\plannerSh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4" y="1193185"/>
            <a:ext cx="4699001" cy="52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51171" y="225274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팀 공유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601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8"/>
          <p:cNvSpPr txBox="1"/>
          <p:nvPr/>
        </p:nvSpPr>
        <p:spPr>
          <a:xfrm>
            <a:off x="3908100" y="430621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err="1" smtClean="0">
                <a:latin typeface="Noto Sans KR Medium" pitchFamily="34" charset="-127"/>
                <a:ea typeface="Noto Sans KR Medium" pitchFamily="34" charset="-127"/>
              </a:rPr>
              <a:t>플래너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2054" name="Picture 6" descr="C:\Users\BIT\Desktop\프로젝트 이미지\KakaoTalk_20230407_1041229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4" y="1193189"/>
            <a:ext cx="4683843" cy="525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IT\Desktop\프로젝트 이미지\mypage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4" y="1193186"/>
            <a:ext cx="4699001" cy="52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IT\Desktop\프로젝트 이미지\mypagePlannerCre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4" y="1193189"/>
            <a:ext cx="4699001" cy="52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BIT\Desktop\프로젝트 이미지\mypage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4" y="1193189"/>
            <a:ext cx="4699001" cy="52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IT\Desktop\프로젝트 이미지\plannerSh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4" y="1193185"/>
            <a:ext cx="4699001" cy="52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5862" y="2984269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Copy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r>
              <a:rPr lang="ko-KR" altLang="en-US" dirty="0" smtClean="0"/>
              <a:t>커뮤니티에서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601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8"/>
          <p:cNvSpPr txBox="1"/>
          <p:nvPr/>
        </p:nvSpPr>
        <p:spPr>
          <a:xfrm>
            <a:off x="3908100" y="430621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800" b="0" dirty="0" smtClean="0">
                <a:latin typeface="Noto Sans KR Medium" pitchFamily="34" charset="-127"/>
                <a:ea typeface="Noto Sans KR Medium" pitchFamily="34" charset="-127"/>
              </a:rPr>
              <a:t>K-Food Search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4" name="Picture 2" descr="C:\Users\BIT\Documents\카카오톡 받은 파일\KakaoTalk_20230405_1614272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06" y="1604962"/>
            <a:ext cx="413385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IT\Documents\카카오톡 받은 파일\KakaoTalk_20230405_1614475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1590675"/>
            <a:ext cx="42576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846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165795" y="534999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80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구축 </a:t>
            </a:r>
            <a:r>
              <a:rPr lang="en-US" altLang="ko-KR" sz="2800" b="0" dirty="0" smtClean="0">
                <a:latin typeface="Noto Sans KR Medium" pitchFamily="34" charset="-127"/>
                <a:ea typeface="Noto Sans KR Medium" pitchFamily="34" charset="-127"/>
              </a:rPr>
              <a:t>/ </a:t>
            </a: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전처리</a:t>
            </a:r>
            <a:r>
              <a:rPr lang="en-US" altLang="ko-KR" sz="2800" b="0" dirty="0" smtClean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 모델링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32" name="组合 22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33" name="直接连接符 23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40" name="组合 2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41" name="直接连接符 2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094807" y="2053244"/>
            <a:ext cx="8811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과정 설명</a:t>
            </a:r>
            <a:endParaRPr lang="en-US" altLang="ko-KR" dirty="0" smtClean="0"/>
          </a:p>
          <a:p>
            <a:r>
              <a:rPr lang="ko-KR" altLang="en-US" dirty="0" smtClean="0"/>
              <a:t>이미지를 받아왔는데 </a:t>
            </a:r>
            <a:r>
              <a:rPr lang="ko-KR" altLang="en-US" dirty="0" err="1" smtClean="0"/>
              <a:t>관련없는</a:t>
            </a:r>
            <a:r>
              <a:rPr lang="ko-KR" altLang="en-US" dirty="0" smtClean="0"/>
              <a:t> 사진들이 많이 있었음</a:t>
            </a:r>
            <a:endParaRPr lang="en-US" altLang="ko-KR" dirty="0" smtClean="0"/>
          </a:p>
          <a:p>
            <a:r>
              <a:rPr lang="ko-KR" altLang="en-US" dirty="0" smtClean="0"/>
              <a:t>클리닝 작업을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을 설명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92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165795" y="534999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80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시스템 구성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32" name="组合 22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33" name="直接连接符 23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40" name="组合 2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41" name="直接连接符 2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65265" y="1596044"/>
            <a:ext cx="8811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 </a:t>
            </a:r>
            <a:r>
              <a:rPr lang="en-US" altLang="ko-KR" dirty="0" smtClean="0"/>
              <a:t>SW 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3.9</a:t>
            </a:r>
          </a:p>
          <a:p>
            <a:r>
              <a:rPr lang="en-US" altLang="ko-KR" dirty="0" smtClean="0"/>
              <a:t>Tool : </a:t>
            </a:r>
            <a:r>
              <a:rPr lang="ko-KR" altLang="en-US" dirty="0" err="1"/>
              <a:t>파이참</a:t>
            </a:r>
            <a:r>
              <a:rPr lang="en-US" altLang="ko-KR" dirty="0"/>
              <a:t>, </a:t>
            </a:r>
            <a:r>
              <a:rPr lang="ko-KR" altLang="en-US" dirty="0"/>
              <a:t>주피터 노트북</a:t>
            </a:r>
            <a:endParaRPr lang="en-US" altLang="ko-KR" dirty="0" smtClean="0"/>
          </a:p>
          <a:p>
            <a:r>
              <a:rPr lang="ko-KR" altLang="en-US" dirty="0" smtClean="0"/>
              <a:t>사용 라이브러리 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pil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, pandas, requests, time,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, selenium, </a:t>
            </a:r>
            <a:r>
              <a:rPr lang="en-US" altLang="ko-KR" dirty="0" err="1" smtClean="0"/>
              <a:t>sklearn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0479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165795" y="534999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80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시스템 구성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32" name="组合 22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33" name="直接连接符 23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40" name="组合 2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41" name="直接连接符 2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65264" y="1214435"/>
            <a:ext cx="111806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어떤 대상으로 </a:t>
            </a:r>
            <a:endParaRPr lang="en-US" altLang="ko-KR" dirty="0"/>
          </a:p>
          <a:p>
            <a:r>
              <a:rPr lang="en-US" altLang="ko-KR" dirty="0" smtClean="0"/>
              <a:t>Google, </a:t>
            </a:r>
            <a:r>
              <a:rPr lang="en-US" altLang="ko-KR" dirty="0" err="1" smtClean="0"/>
              <a:t>bing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어도비에서</a:t>
            </a:r>
            <a:r>
              <a:rPr lang="ko-KR" altLang="en-US" dirty="0" smtClean="0"/>
              <a:t> 웹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통해 이미지로 </a:t>
            </a:r>
            <a:r>
              <a:rPr lang="en-US" altLang="ko-KR" dirty="0" smtClean="0"/>
              <a:t>Data set</a:t>
            </a:r>
            <a:r>
              <a:rPr lang="ko-KR" altLang="en-US" dirty="0" smtClean="0"/>
              <a:t>을 구성함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전처리 </a:t>
            </a:r>
            <a:r>
              <a:rPr lang="en-US" altLang="ko-KR" dirty="0" smtClean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클리닝 작업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관련없는</a:t>
            </a:r>
            <a:r>
              <a:rPr lang="ko-KR" altLang="en-US" dirty="0" smtClean="0"/>
              <a:t> 이미지 제거</a:t>
            </a:r>
            <a:r>
              <a:rPr lang="en-US" altLang="ko-KR" dirty="0" smtClean="0"/>
              <a:t>)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클리닝 된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을 대상으로 </a:t>
            </a:r>
            <a:r>
              <a:rPr lang="en-US" altLang="ko-KR" dirty="0" smtClean="0"/>
              <a:t>pillow </a:t>
            </a:r>
            <a:r>
              <a:rPr lang="ko-KR" altLang="en-US" dirty="0" smtClean="0"/>
              <a:t>라이브러리를 이용해서 </a:t>
            </a:r>
            <a:r>
              <a:rPr lang="en-US" altLang="ko-KR" dirty="0"/>
              <a:t> </a:t>
            </a:r>
            <a:r>
              <a:rPr lang="ko-KR" altLang="en-US" dirty="0" smtClean="0"/>
              <a:t>원본이미지 </a:t>
            </a:r>
            <a:r>
              <a:rPr lang="en-US" altLang="ko-KR" dirty="0" smtClean="0"/>
              <a:t>resizing </a:t>
            </a:r>
            <a:r>
              <a:rPr lang="ko-KR" altLang="en-US" dirty="0" smtClean="0"/>
              <a:t>된 정보와  </a:t>
            </a:r>
            <a:r>
              <a:rPr lang="en-US" altLang="ko-KR" dirty="0" err="1" smtClean="0"/>
              <a:t>rgb</a:t>
            </a:r>
            <a:r>
              <a:rPr lang="ko-KR" altLang="en-US" dirty="0" smtClean="0"/>
              <a:t>값 </a:t>
            </a:r>
            <a:r>
              <a:rPr lang="en-US" altLang="ko-KR" dirty="0"/>
              <a:t> </a:t>
            </a:r>
            <a:r>
              <a:rPr lang="ko-KR" altLang="en-US" dirty="0" smtClean="0"/>
              <a:t>추출하여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기반의 </a:t>
            </a:r>
            <a:r>
              <a:rPr lang="en-US" altLang="ko-KR" dirty="0" err="1" smtClean="0"/>
              <a:t>npz</a:t>
            </a:r>
            <a:r>
              <a:rPr lang="ko-KR" altLang="en-US" dirty="0" smtClean="0"/>
              <a:t>파일로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모델 생성 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사용해서 </a:t>
            </a:r>
            <a:r>
              <a:rPr lang="en-US" altLang="ko-KR" dirty="0" err="1" smtClean="0"/>
              <a:t>cnn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학습</a:t>
            </a:r>
            <a:endParaRPr lang="en-US" altLang="ko-KR" dirty="0" smtClean="0"/>
          </a:p>
          <a:p>
            <a:r>
              <a:rPr lang="en-US" altLang="ko-KR" dirty="0" smtClean="0"/>
              <a:t>0. label = [“</a:t>
            </a:r>
            <a:r>
              <a:rPr lang="ko-KR" altLang="en-US" dirty="0" smtClean="0"/>
              <a:t>떡볶이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비빔밥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불고기</a:t>
            </a:r>
            <a:r>
              <a:rPr lang="en-US" altLang="ko-KR" dirty="0" smtClean="0"/>
              <a:t>”]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생성한 모델을 사용하여 </a:t>
            </a:r>
            <a:r>
              <a:rPr lang="en-US" altLang="ko-KR" dirty="0" err="1" smtClean="0"/>
              <a:t>npz</a:t>
            </a:r>
            <a:r>
              <a:rPr lang="ko-KR" altLang="en-US" dirty="0" smtClean="0"/>
              <a:t>파일을 이용하여 </a:t>
            </a:r>
            <a:r>
              <a:rPr lang="ko-KR" altLang="en-US" dirty="0"/>
              <a:t>학습 </a:t>
            </a:r>
            <a:r>
              <a:rPr lang="en-US" altLang="ko-KR" dirty="0"/>
              <a:t>80, </a:t>
            </a:r>
            <a:r>
              <a:rPr lang="ko-KR" altLang="en-US" dirty="0"/>
              <a:t>테스트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비율로 학습한다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? 0</a:t>
            </a:r>
            <a:r>
              <a:rPr lang="ko-KR" altLang="en-US" dirty="0" smtClean="0"/>
              <a:t>번이 떡볶이 </a:t>
            </a:r>
            <a:r>
              <a:rPr lang="ko-KR" altLang="en-US" dirty="0" err="1" smtClean="0"/>
              <a:t>인거를</a:t>
            </a:r>
            <a:r>
              <a:rPr lang="ko-KR" altLang="en-US" dirty="0" smtClean="0"/>
              <a:t> 어떻게 아는지 어떻게 </a:t>
            </a:r>
            <a:r>
              <a:rPr lang="en-US" altLang="ko-KR" dirty="0" smtClean="0"/>
              <a:t>match</a:t>
            </a:r>
            <a:r>
              <a:rPr lang="ko-KR" altLang="en-US" dirty="0" smtClean="0"/>
              <a:t>하는지 </a:t>
            </a:r>
            <a:r>
              <a:rPr lang="en-US" altLang="ko-KR" dirty="0" smtClean="0"/>
              <a:t>/ label</a:t>
            </a:r>
            <a:r>
              <a:rPr lang="ko-KR" altLang="en-US" dirty="0" smtClean="0"/>
              <a:t>을 어떻게 인식하는지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8943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3668608" y="460085"/>
            <a:ext cx="4670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80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시스템과 </a:t>
            </a:r>
            <a:r>
              <a:rPr lang="ko-KR" altLang="en-US" sz="2800" b="0" dirty="0" err="1" smtClean="0">
                <a:latin typeface="Noto Sans KR Medium" pitchFamily="34" charset="-127"/>
                <a:ea typeface="Noto Sans KR Medium" pitchFamily="34" charset="-127"/>
              </a:rPr>
              <a:t>웹서비스</a:t>
            </a: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 연동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32" name="组合 22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33" name="直接连接符 23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40" name="组合 2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41" name="直接连接符 2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  <p:sp>
        <p:nvSpPr>
          <p:cNvPr id="5" name="모서리가 둥근 직사각형 4"/>
          <p:cNvSpPr/>
          <p:nvPr/>
        </p:nvSpPr>
        <p:spPr>
          <a:xfrm>
            <a:off x="706563" y="1795531"/>
            <a:ext cx="4765063" cy="204494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라이브러리 </a:t>
            </a:r>
            <a:r>
              <a:rPr lang="en-US" altLang="ko-KR" dirty="0" smtClean="0"/>
              <a:t>: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34629" y="1795531"/>
            <a:ext cx="4261659" cy="204494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라이브러리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플라스크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Def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가상 서버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플라스크 서버를 실행할 수 있다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5546" y="144460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79431" y="146973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8595" y="4056611"/>
            <a:ext cx="74535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Web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k-food search </a:t>
            </a:r>
            <a:r>
              <a:rPr lang="ko-KR" altLang="en-US" dirty="0" smtClean="0"/>
              <a:t>메뉴에서 </a:t>
            </a:r>
            <a:r>
              <a:rPr lang="ko-KR" altLang="en-US" dirty="0" err="1" smtClean="0"/>
              <a:t>찾고자하는</a:t>
            </a:r>
            <a:r>
              <a:rPr lang="ko-KR" altLang="en-US" dirty="0" smtClean="0"/>
              <a:t> 음식 이미지를 업로드 한다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이미지를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서버로 보내서 결과값을 받는다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결과 값에 따른 해당되는 음식점 정보를 </a:t>
            </a:r>
            <a:r>
              <a:rPr lang="ko-KR" altLang="en-US" dirty="0" smtClean="0"/>
              <a:t>제공한다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스프링에서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파이썬으로</a:t>
            </a:r>
            <a:r>
              <a:rPr lang="ko-KR" altLang="en-US" smtClean="0"/>
              <a:t> 넘기는 방법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>
            <a:stCxn id="5" idx="3"/>
            <a:endCxn id="13" idx="1"/>
          </p:cNvCxnSpPr>
          <p:nvPr/>
        </p:nvCxnSpPr>
        <p:spPr>
          <a:xfrm>
            <a:off x="5471626" y="2818006"/>
            <a:ext cx="1863003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332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233" y="2971799"/>
            <a:ext cx="2749065" cy="274906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8196">
            <a:off x="3785087" y="1781175"/>
            <a:ext cx="1882287" cy="188228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8223">
            <a:off x="7795804" y="3663462"/>
            <a:ext cx="1882287" cy="188228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986">
            <a:off x="3707268" y="3895728"/>
            <a:ext cx="1248466" cy="124846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092">
            <a:off x="7362825" y="2548435"/>
            <a:ext cx="1096704" cy="1096704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634926" y="2668892"/>
            <a:ext cx="2497578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알고리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즘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69624" y="4116813"/>
            <a:ext cx="1408282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800" b="0" dirty="0" smtClean="0">
                <a:latin typeface="Noto Sans KR Medium" pitchFamily="34" charset="-127"/>
                <a:ea typeface="Noto Sans KR Medium" pitchFamily="34" charset="-127"/>
              </a:rPr>
              <a:t>CNN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69335" y="4194877"/>
            <a:ext cx="2497578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알고리즘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65795" y="534999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80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알고리즘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32" name="组合 22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33" name="直接连接符 23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图片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40" name="组合 2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41" name="直接连接符 2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图片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845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21440" y="720220"/>
            <a:ext cx="2856104" cy="2534556"/>
            <a:chOff x="4321440" y="720220"/>
            <a:chExt cx="2856104" cy="25345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440" y="720220"/>
              <a:ext cx="2856104" cy="253455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408218" y="1750721"/>
              <a:ext cx="2624346" cy="41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CONTENTS</a:t>
              </a:r>
              <a:endParaRPr lang="en-US" altLang="zh-CN" sz="1600" b="0" dirty="0">
                <a:solidFill>
                  <a:srgbClr val="0070C0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98477" y="1772997"/>
            <a:ext cx="3153274" cy="919461"/>
            <a:chOff x="983877" y="2033833"/>
            <a:chExt cx="2624346" cy="64587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6804" y="2033833"/>
              <a:ext cx="998493" cy="64587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83877" y="2305177"/>
              <a:ext cx="2624346" cy="322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18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1.</a:t>
              </a:r>
              <a:r>
                <a:rPr lang="ko-KR" altLang="en-US" sz="18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개요</a:t>
              </a:r>
              <a:endParaRPr lang="en-US" altLang="zh-CN" sz="1800" b="0" dirty="0">
                <a:solidFill>
                  <a:srgbClr val="0070C0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86920" y="3428999"/>
            <a:ext cx="3087681" cy="1244737"/>
            <a:chOff x="3448974" y="3937116"/>
            <a:chExt cx="2624346" cy="100072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613" y="3937116"/>
              <a:ext cx="1547068" cy="100072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448974" y="4309290"/>
              <a:ext cx="2624346" cy="532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28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2.</a:t>
              </a:r>
              <a:r>
                <a:rPr lang="ko-KR" altLang="en-US" sz="28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서비스</a:t>
              </a:r>
              <a:endParaRPr lang="en-US" altLang="zh-CN" sz="2800" b="0" dirty="0">
                <a:solidFill>
                  <a:srgbClr val="0070C0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28158" y="3429000"/>
            <a:ext cx="2981991" cy="1107352"/>
            <a:chOff x="6764817" y="2887422"/>
            <a:chExt cx="2624346" cy="87540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639" y="2887422"/>
              <a:ext cx="1353334" cy="875407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764817" y="3240723"/>
              <a:ext cx="2624346" cy="459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24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3.AI</a:t>
              </a:r>
              <a:endParaRPr lang="en-US" altLang="zh-CN" sz="2400" b="0" dirty="0">
                <a:solidFill>
                  <a:srgbClr val="0070C0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338969" y="2522774"/>
            <a:ext cx="3086100" cy="906226"/>
            <a:chOff x="8820904" y="1379989"/>
            <a:chExt cx="2624346" cy="67232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390" y="1379989"/>
              <a:ext cx="1039374" cy="67232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820904" y="1643101"/>
              <a:ext cx="2624346" cy="34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4.</a:t>
              </a:r>
              <a:r>
                <a:rPr lang="ko-KR" altLang="en-US" sz="18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시연</a:t>
              </a:r>
              <a:endParaRPr lang="en-US" altLang="zh-CN" sz="1800" b="0" dirty="0">
                <a:solidFill>
                  <a:srgbClr val="0070C0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65987" y="2692458"/>
            <a:ext cx="26243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프로젝트 기획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프로젝트 구조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18587" y="4689489"/>
            <a:ext cx="26243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서비스 소개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메인 서비스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15294" y="4554001"/>
            <a:ext cx="2624346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50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사용 방향성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0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사용 알고리즘</a:t>
            </a:r>
            <a:endParaRPr lang="en-US" altLang="ko-KR" sz="1500" b="0" dirty="0" smtClean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26880" y="3428999"/>
            <a:ext cx="2624346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영상 시연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3" name="组合 21"/>
          <p:cNvGrpSpPr/>
          <p:nvPr/>
        </p:nvGrpSpPr>
        <p:grpSpPr>
          <a:xfrm>
            <a:off x="9313631" y="1533524"/>
            <a:ext cx="2886075" cy="887277"/>
            <a:chOff x="8827911" y="1379989"/>
            <a:chExt cx="2624346" cy="672321"/>
          </a:xfrm>
        </p:grpSpPr>
        <p:pic>
          <p:nvPicPr>
            <p:cNvPr id="24" name="图片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390" y="1379989"/>
              <a:ext cx="1039374" cy="672321"/>
            </a:xfrm>
            <a:prstGeom prst="rect">
              <a:avLst/>
            </a:prstGeom>
          </p:spPr>
        </p:pic>
        <p:sp>
          <p:nvSpPr>
            <p:cNvPr id="25" name="文本框 15"/>
            <p:cNvSpPr txBox="1"/>
            <p:nvPr/>
          </p:nvSpPr>
          <p:spPr>
            <a:xfrm>
              <a:off x="8827911" y="1635578"/>
              <a:ext cx="2624346" cy="347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5.</a:t>
              </a:r>
              <a:r>
                <a:rPr lang="ko-KR" altLang="en-US" sz="1800" b="0" dirty="0" smtClean="0">
                  <a:solidFill>
                    <a:srgbClr val="0070C0"/>
                  </a:solidFill>
                  <a:latin typeface="Noto Sans KR Black" pitchFamily="34" charset="-127"/>
                  <a:ea typeface="Noto Sans KR Black" pitchFamily="34" charset="-127"/>
                </a:rPr>
                <a:t>평가</a:t>
              </a:r>
              <a:endParaRPr lang="en-US" altLang="zh-CN" sz="1800" b="0" dirty="0">
                <a:solidFill>
                  <a:srgbClr val="0070C0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sp>
        <p:nvSpPr>
          <p:cNvPr id="26" name="文本框 19"/>
          <p:cNvSpPr txBox="1"/>
          <p:nvPr/>
        </p:nvSpPr>
        <p:spPr>
          <a:xfrm>
            <a:off x="9444496" y="2391903"/>
            <a:ext cx="262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latin typeface="Noto Sans KR Medium" pitchFamily="34" charset="-127"/>
                <a:ea typeface="Noto Sans KR Medium" pitchFamily="34" charset="-127"/>
              </a:rPr>
              <a:t>후기</a:t>
            </a:r>
            <a:endParaRPr lang="en-US" altLang="ko-KR" sz="16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latin typeface="Noto Sans KR Medium" pitchFamily="34" charset="-127"/>
                <a:ea typeface="Noto Sans KR Medium" pitchFamily="34" charset="-127"/>
              </a:rPr>
              <a:t>자체 평가</a:t>
            </a:r>
            <a:endParaRPr lang="en-US" altLang="ko-KR" sz="1600" b="0" dirty="0" smtClean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961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165795" y="534999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적용 서비스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32" name="组合 22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33" name="直接连接符 23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40" name="组合 2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41" name="直接连接符 2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  <p:pic>
        <p:nvPicPr>
          <p:cNvPr id="1026" name="Picture 2" descr="C:\Users\BIT\Documents\카카오톡 받은 파일\KakaoTalk_20230405_16142728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06" y="1604962"/>
            <a:ext cx="413385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IT\Documents\카카오톡 받은 파일\KakaoTalk_20230405_16144754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1590675"/>
            <a:ext cx="42576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883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b="0" dirty="0" smtClean="0">
                <a:latin typeface="Noto Sans KR Medium" pitchFamily="34" charset="-127"/>
                <a:ea typeface="Noto Sans KR Medium" pitchFamily="34" charset="-127"/>
              </a:rPr>
              <a:t>시연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97929"/>
            <a:chOff x="6405143" y="2774393"/>
            <a:chExt cx="1699328" cy="397929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97929"/>
            <a:chOff x="8316227" y="2774393"/>
            <a:chExt cx="1699328" cy="397929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시연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76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07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b="0" dirty="0" smtClean="0">
                <a:latin typeface="Noto Sans KR Medium" pitchFamily="34" charset="-127"/>
                <a:ea typeface="Noto Sans KR Medium" pitchFamily="34" charset="-127"/>
              </a:rPr>
              <a:t>후기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97929"/>
            <a:chOff x="6405143" y="2774393"/>
            <a:chExt cx="1699328" cy="397929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97929"/>
            <a:chOff x="8316227" y="2774393"/>
            <a:chExt cx="1699328" cy="397929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후기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8" name="组合 2"/>
          <p:cNvGrpSpPr/>
          <p:nvPr/>
        </p:nvGrpSpPr>
        <p:grpSpPr>
          <a:xfrm>
            <a:off x="6643268" y="4081745"/>
            <a:ext cx="1699328" cy="397929"/>
            <a:chOff x="6405143" y="2774393"/>
            <a:chExt cx="1699328" cy="397929"/>
          </a:xfrm>
        </p:grpSpPr>
        <p:sp>
          <p:nvSpPr>
            <p:cNvPr id="29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1" name="组合 4"/>
          <p:cNvGrpSpPr/>
          <p:nvPr/>
        </p:nvGrpSpPr>
        <p:grpSpPr>
          <a:xfrm>
            <a:off x="8342596" y="4081745"/>
            <a:ext cx="1699328" cy="397929"/>
            <a:chOff x="8316227" y="2774393"/>
            <a:chExt cx="1699328" cy="397929"/>
          </a:xfrm>
        </p:grpSpPr>
        <p:sp>
          <p:nvSpPr>
            <p:cNvPr id="32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자체 평가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76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1" r="284" b="2270"/>
          <a:stretch>
            <a:fillRect/>
          </a:stretch>
        </p:blipFill>
        <p:spPr>
          <a:xfrm>
            <a:off x="540310" y="3235336"/>
            <a:ext cx="1380930" cy="1380930"/>
          </a:xfrm>
          <a:custGeom>
            <a:avLst/>
            <a:gdLst>
              <a:gd name="connsiteX0" fmla="*/ 690465 w 1380930"/>
              <a:gd name="connsiteY0" fmla="*/ 0 h 1380930"/>
              <a:gd name="connsiteX1" fmla="*/ 1380930 w 1380930"/>
              <a:gd name="connsiteY1" fmla="*/ 690465 h 1380930"/>
              <a:gd name="connsiteX2" fmla="*/ 690465 w 1380930"/>
              <a:gd name="connsiteY2" fmla="*/ 1380930 h 1380930"/>
              <a:gd name="connsiteX3" fmla="*/ 0 w 1380930"/>
              <a:gd name="connsiteY3" fmla="*/ 690465 h 1380930"/>
              <a:gd name="connsiteX4" fmla="*/ 690465 w 1380930"/>
              <a:gd name="connsiteY4" fmla="*/ 0 h 138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930" h="1380930">
                <a:moveTo>
                  <a:pt x="690465" y="0"/>
                </a:moveTo>
                <a:cubicBezTo>
                  <a:pt x="1071798" y="0"/>
                  <a:pt x="1380930" y="309132"/>
                  <a:pt x="1380930" y="690465"/>
                </a:cubicBezTo>
                <a:cubicBezTo>
                  <a:pt x="1380930" y="1071798"/>
                  <a:pt x="1071798" y="1380930"/>
                  <a:pt x="690465" y="1380930"/>
                </a:cubicBezTo>
                <a:cubicBezTo>
                  <a:pt x="309132" y="1380930"/>
                  <a:pt x="0" y="1071798"/>
                  <a:pt x="0" y="690465"/>
                </a:cubicBezTo>
                <a:cubicBezTo>
                  <a:pt x="0" y="309132"/>
                  <a:pt x="309132" y="0"/>
                  <a:pt x="690465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61" name="文本框 60"/>
          <p:cNvSpPr txBox="1"/>
          <p:nvPr/>
        </p:nvSpPr>
        <p:spPr>
          <a:xfrm>
            <a:off x="2048629" y="1748167"/>
            <a:ext cx="3558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Ticket DB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Main DB </a:t>
            </a:r>
            <a:r>
              <a:rPr lang="ko-KR" altLang="en-US" sz="1800" b="0" dirty="0">
                <a:latin typeface="Noto Sans KR Medium" pitchFamily="34" charset="-127"/>
                <a:ea typeface="Noto Sans KR Medium" pitchFamily="34" charset="-127"/>
              </a:rPr>
              <a:t>데이터 전처리</a:t>
            </a:r>
            <a:endParaRPr lang="en-US" altLang="ko-KR" sz="1800" b="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Ticket Main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AI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발표</a:t>
            </a:r>
            <a:endParaRPr lang="en-US" altLang="ko-KR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608744" y="1236037"/>
            <a:ext cx="2088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김도현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66084" y="497864"/>
            <a:ext cx="3859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팀 소개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2077" y="5158105"/>
            <a:ext cx="2237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ko-KR" altLang="en-US" sz="1800" b="0" dirty="0">
                <a:latin typeface="Noto Sans KR Medium" pitchFamily="34" charset="-127"/>
                <a:ea typeface="Noto Sans KR Medium" pitchFamily="34" charset="-127"/>
              </a:rPr>
              <a:t>팀</a:t>
            </a: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장</a:t>
            </a:r>
            <a:endParaRPr lang="en-US" altLang="ko-KR" sz="1800" b="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Web Design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Location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Hotspot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Admin Page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65287" y="4720844"/>
            <a:ext cx="19309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선우성웅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4292" y="5228675"/>
            <a:ext cx="2975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Project</a:t>
            </a:r>
            <a:r>
              <a:rPr lang="ko-KR" altLang="en-US" sz="1800" b="0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DB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Ticket  </a:t>
            </a:r>
            <a:r>
              <a:rPr lang="ko-KR" altLang="en-US" sz="1800" b="0" dirty="0">
                <a:latin typeface="Noto Sans KR Medium" pitchFamily="34" charset="-127"/>
                <a:ea typeface="Noto Sans KR Medium" pitchFamily="34" charset="-127"/>
              </a:rPr>
              <a:t>예약</a:t>
            </a: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sz="1800" b="0" dirty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ko-KR" sz="1800" b="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Community  </a:t>
            </a:r>
            <a:r>
              <a:rPr lang="ko-KR" altLang="en-US" sz="1800" b="0" dirty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ko-KR" sz="1800" b="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Admin page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037673" y="4647526"/>
            <a:ext cx="2088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신동훈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2" r="13272" b="1468"/>
          <a:stretch>
            <a:fillRect/>
          </a:stretch>
        </p:blipFill>
        <p:spPr>
          <a:xfrm>
            <a:off x="2962677" y="3235336"/>
            <a:ext cx="1380930" cy="1380930"/>
          </a:xfrm>
          <a:custGeom>
            <a:avLst/>
            <a:gdLst>
              <a:gd name="connsiteX0" fmla="*/ 690465 w 1380930"/>
              <a:gd name="connsiteY0" fmla="*/ 0 h 1380930"/>
              <a:gd name="connsiteX1" fmla="*/ 1380930 w 1380930"/>
              <a:gd name="connsiteY1" fmla="*/ 690465 h 1380930"/>
              <a:gd name="connsiteX2" fmla="*/ 690465 w 1380930"/>
              <a:gd name="connsiteY2" fmla="*/ 1380930 h 1380930"/>
              <a:gd name="connsiteX3" fmla="*/ 0 w 1380930"/>
              <a:gd name="connsiteY3" fmla="*/ 690465 h 1380930"/>
              <a:gd name="connsiteX4" fmla="*/ 690465 w 1380930"/>
              <a:gd name="connsiteY4" fmla="*/ 0 h 138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930" h="1380930">
                <a:moveTo>
                  <a:pt x="690465" y="0"/>
                </a:moveTo>
                <a:cubicBezTo>
                  <a:pt x="1071798" y="0"/>
                  <a:pt x="1380930" y="309132"/>
                  <a:pt x="1380930" y="690465"/>
                </a:cubicBezTo>
                <a:cubicBezTo>
                  <a:pt x="1380930" y="1071798"/>
                  <a:pt x="1071798" y="1380930"/>
                  <a:pt x="690465" y="1380930"/>
                </a:cubicBezTo>
                <a:cubicBezTo>
                  <a:pt x="309132" y="1380930"/>
                  <a:pt x="0" y="1071798"/>
                  <a:pt x="0" y="690465"/>
                </a:cubicBezTo>
                <a:cubicBezTo>
                  <a:pt x="0" y="309132"/>
                  <a:pt x="309132" y="0"/>
                  <a:pt x="690465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r="24127"/>
          <a:stretch>
            <a:fillRect/>
          </a:stretch>
        </p:blipFill>
        <p:spPr>
          <a:xfrm>
            <a:off x="5391606" y="3235335"/>
            <a:ext cx="1380930" cy="1379569"/>
          </a:xfrm>
          <a:custGeom>
            <a:avLst/>
            <a:gdLst>
              <a:gd name="connsiteX0" fmla="*/ 676964 w 1380930"/>
              <a:gd name="connsiteY0" fmla="*/ 0 h 1379569"/>
              <a:gd name="connsiteX1" fmla="*/ 703966 w 1380930"/>
              <a:gd name="connsiteY1" fmla="*/ 0 h 1379569"/>
              <a:gd name="connsiteX2" fmla="*/ 829618 w 1380930"/>
              <a:gd name="connsiteY2" fmla="*/ 12667 h 1379569"/>
              <a:gd name="connsiteX3" fmla="*/ 1380930 w 1380930"/>
              <a:gd name="connsiteY3" fmla="*/ 689104 h 1379569"/>
              <a:gd name="connsiteX4" fmla="*/ 690465 w 1380930"/>
              <a:gd name="connsiteY4" fmla="*/ 1379569 h 1379569"/>
              <a:gd name="connsiteX5" fmla="*/ 0 w 1380930"/>
              <a:gd name="connsiteY5" fmla="*/ 689104 h 1379569"/>
              <a:gd name="connsiteX6" fmla="*/ 551312 w 1380930"/>
              <a:gd name="connsiteY6" fmla="*/ 12667 h 137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0930" h="1379569">
                <a:moveTo>
                  <a:pt x="676964" y="0"/>
                </a:moveTo>
                <a:lnTo>
                  <a:pt x="703966" y="0"/>
                </a:lnTo>
                <a:lnTo>
                  <a:pt x="829618" y="12667"/>
                </a:lnTo>
                <a:cubicBezTo>
                  <a:pt x="1144251" y="77050"/>
                  <a:pt x="1380930" y="355438"/>
                  <a:pt x="1380930" y="689104"/>
                </a:cubicBezTo>
                <a:cubicBezTo>
                  <a:pt x="1380930" y="1070437"/>
                  <a:pt x="1071798" y="1379569"/>
                  <a:pt x="690465" y="1379569"/>
                </a:cubicBezTo>
                <a:cubicBezTo>
                  <a:pt x="309132" y="1379569"/>
                  <a:pt x="0" y="1070437"/>
                  <a:pt x="0" y="689104"/>
                </a:cubicBezTo>
                <a:cubicBezTo>
                  <a:pt x="0" y="355438"/>
                  <a:pt x="236679" y="77050"/>
                  <a:pt x="551312" y="12667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19" name="文本框 63"/>
          <p:cNvSpPr txBox="1"/>
          <p:nvPr/>
        </p:nvSpPr>
        <p:spPr>
          <a:xfrm>
            <a:off x="9581231" y="5228674"/>
            <a:ext cx="2368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회원가입</a:t>
            </a:r>
            <a:r>
              <a:rPr lang="en-US" altLang="ko-KR" sz="1800" b="0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sz="1800" b="0" dirty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ko-KR" sz="1800" b="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Main DB </a:t>
            </a:r>
            <a:r>
              <a:rPr lang="ko-KR" altLang="en-US" sz="1800" b="0" dirty="0">
                <a:latin typeface="Noto Sans KR Medium" pitchFamily="34" charset="-127"/>
                <a:ea typeface="Noto Sans KR Medium" pitchFamily="34" charset="-127"/>
              </a:rPr>
              <a:t>추출</a:t>
            </a:r>
            <a:endParaRPr lang="en-US" altLang="ko-KR" sz="1800" b="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AI DB </a:t>
            </a:r>
            <a:r>
              <a:rPr lang="ko-KR" altLang="en-US" sz="1800" b="0" dirty="0">
                <a:latin typeface="Noto Sans KR Medium" pitchFamily="34" charset="-127"/>
                <a:ea typeface="Noto Sans KR Medium" pitchFamily="34" charset="-127"/>
              </a:rPr>
              <a:t>제작</a:t>
            </a:r>
            <a:endParaRPr lang="en-US" altLang="ko-KR" sz="1800" b="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Admin page</a:t>
            </a:r>
          </a:p>
        </p:txBody>
      </p:sp>
      <p:sp>
        <p:nvSpPr>
          <p:cNvPr id="20" name="文本框 64"/>
          <p:cNvSpPr txBox="1"/>
          <p:nvPr/>
        </p:nvSpPr>
        <p:spPr>
          <a:xfrm>
            <a:off x="9721415" y="4647526"/>
            <a:ext cx="2088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최남이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21" name="图片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r="24127"/>
          <a:stretch>
            <a:fillRect/>
          </a:stretch>
        </p:blipFill>
        <p:spPr>
          <a:xfrm>
            <a:off x="10075264" y="3310368"/>
            <a:ext cx="1380930" cy="1379569"/>
          </a:xfrm>
          <a:custGeom>
            <a:avLst/>
            <a:gdLst>
              <a:gd name="connsiteX0" fmla="*/ 676964 w 1380930"/>
              <a:gd name="connsiteY0" fmla="*/ 0 h 1379569"/>
              <a:gd name="connsiteX1" fmla="*/ 703966 w 1380930"/>
              <a:gd name="connsiteY1" fmla="*/ 0 h 1379569"/>
              <a:gd name="connsiteX2" fmla="*/ 829618 w 1380930"/>
              <a:gd name="connsiteY2" fmla="*/ 12667 h 1379569"/>
              <a:gd name="connsiteX3" fmla="*/ 1380930 w 1380930"/>
              <a:gd name="connsiteY3" fmla="*/ 689104 h 1379569"/>
              <a:gd name="connsiteX4" fmla="*/ 690465 w 1380930"/>
              <a:gd name="connsiteY4" fmla="*/ 1379569 h 1379569"/>
              <a:gd name="connsiteX5" fmla="*/ 0 w 1380930"/>
              <a:gd name="connsiteY5" fmla="*/ 689104 h 1379569"/>
              <a:gd name="connsiteX6" fmla="*/ 551312 w 1380930"/>
              <a:gd name="connsiteY6" fmla="*/ 12667 h 137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0930" h="1379569">
                <a:moveTo>
                  <a:pt x="676964" y="0"/>
                </a:moveTo>
                <a:lnTo>
                  <a:pt x="703966" y="0"/>
                </a:lnTo>
                <a:lnTo>
                  <a:pt x="829618" y="12667"/>
                </a:lnTo>
                <a:cubicBezTo>
                  <a:pt x="1144251" y="77050"/>
                  <a:pt x="1380930" y="355438"/>
                  <a:pt x="1380930" y="689104"/>
                </a:cubicBezTo>
                <a:cubicBezTo>
                  <a:pt x="1380930" y="1070437"/>
                  <a:pt x="1071798" y="1379569"/>
                  <a:pt x="690465" y="1379569"/>
                </a:cubicBezTo>
                <a:cubicBezTo>
                  <a:pt x="309132" y="1379569"/>
                  <a:pt x="0" y="1070437"/>
                  <a:pt x="0" y="689104"/>
                </a:cubicBezTo>
                <a:cubicBezTo>
                  <a:pt x="0" y="355438"/>
                  <a:pt x="236679" y="77050"/>
                  <a:pt x="551312" y="12667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25" name="文本框 60"/>
          <p:cNvSpPr txBox="1"/>
          <p:nvPr/>
        </p:nvSpPr>
        <p:spPr>
          <a:xfrm>
            <a:off x="7254704" y="1815163"/>
            <a:ext cx="3511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 smtClean="0">
                <a:latin typeface="Noto Sans KR Medium" pitchFamily="34" charset="-127"/>
                <a:ea typeface="Noto Sans KR Medium" pitchFamily="34" charset="-127"/>
              </a:rPr>
              <a:t>Project</a:t>
            </a: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DB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Main DB </a:t>
            </a:r>
            <a:r>
              <a:rPr lang="ko-KR" altLang="en-US" sz="1800" b="0" dirty="0">
                <a:latin typeface="Noto Sans KR Medium" pitchFamily="34" charset="-127"/>
                <a:ea typeface="Noto Sans KR Medium" pitchFamily="34" charset="-127"/>
              </a:rPr>
              <a:t>데이터 전처리</a:t>
            </a:r>
            <a:endParaRPr lang="en-US" altLang="ko-KR" sz="1800" b="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Planner  </a:t>
            </a:r>
            <a:r>
              <a:rPr lang="ko-KR" altLang="en-US" sz="1800" b="0" dirty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ko-KR" sz="1800" b="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800" b="0" dirty="0">
                <a:latin typeface="Noto Sans KR Medium" pitchFamily="34" charset="-127"/>
                <a:ea typeface="Noto Sans KR Medium" pitchFamily="34" charset="-127"/>
              </a:rPr>
              <a:t>AI Modeling</a:t>
            </a:r>
            <a:endParaRPr lang="ko-KR" altLang="en-US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6" name="文本框 61"/>
          <p:cNvSpPr txBox="1"/>
          <p:nvPr/>
        </p:nvSpPr>
        <p:spPr>
          <a:xfrm>
            <a:off x="7506364" y="1307332"/>
            <a:ext cx="2088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정수현</a:t>
            </a:r>
            <a:endParaRPr lang="en-US" altLang="zh-CN" sz="1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27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2" r="13272" b="1468"/>
          <a:stretch>
            <a:fillRect/>
          </a:stretch>
        </p:blipFill>
        <p:spPr>
          <a:xfrm>
            <a:off x="7860297" y="3339914"/>
            <a:ext cx="1380930" cy="1380930"/>
          </a:xfrm>
          <a:custGeom>
            <a:avLst/>
            <a:gdLst>
              <a:gd name="connsiteX0" fmla="*/ 690465 w 1380930"/>
              <a:gd name="connsiteY0" fmla="*/ 0 h 1380930"/>
              <a:gd name="connsiteX1" fmla="*/ 1380930 w 1380930"/>
              <a:gd name="connsiteY1" fmla="*/ 690465 h 1380930"/>
              <a:gd name="connsiteX2" fmla="*/ 690465 w 1380930"/>
              <a:gd name="connsiteY2" fmla="*/ 1380930 h 1380930"/>
              <a:gd name="connsiteX3" fmla="*/ 0 w 1380930"/>
              <a:gd name="connsiteY3" fmla="*/ 690465 h 1380930"/>
              <a:gd name="connsiteX4" fmla="*/ 690465 w 1380930"/>
              <a:gd name="connsiteY4" fmla="*/ 0 h 138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930" h="1380930">
                <a:moveTo>
                  <a:pt x="690465" y="0"/>
                </a:moveTo>
                <a:cubicBezTo>
                  <a:pt x="1071798" y="0"/>
                  <a:pt x="1380930" y="309132"/>
                  <a:pt x="1380930" y="690465"/>
                </a:cubicBezTo>
                <a:cubicBezTo>
                  <a:pt x="1380930" y="1071798"/>
                  <a:pt x="1071798" y="1380930"/>
                  <a:pt x="690465" y="1380930"/>
                </a:cubicBezTo>
                <a:cubicBezTo>
                  <a:pt x="309132" y="1380930"/>
                  <a:pt x="0" y="1071798"/>
                  <a:pt x="0" y="690465"/>
                </a:cubicBezTo>
                <a:cubicBezTo>
                  <a:pt x="0" y="309132"/>
                  <a:pt x="309132" y="0"/>
                  <a:pt x="690465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grpSp>
        <p:nvGrpSpPr>
          <p:cNvPr id="22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23" name="图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24" name="直接连接符 8"/>
            <p:cNvCxnSpPr>
              <a:endCxn id="23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30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31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4101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65795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후기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5" y="3440238"/>
            <a:ext cx="1124417" cy="121144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3" y="4170830"/>
            <a:ext cx="1124417" cy="1211443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4" y="1397242"/>
            <a:ext cx="1124417" cy="1211443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2" y="2127834"/>
            <a:ext cx="1124417" cy="1211443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557510" y="4366823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정수현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903244" y="3636231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신동훈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57508" y="2323827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김도현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03244" y="1593236"/>
            <a:ext cx="2798604" cy="81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선우성웅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cxnSp>
        <p:nvCxnSpPr>
          <p:cNvPr id="8" name="肘形连接符 7"/>
          <p:cNvCxnSpPr/>
          <p:nvPr/>
        </p:nvCxnSpPr>
        <p:spPr>
          <a:xfrm>
            <a:off x="3833547" y="459231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>
            <a:off x="3833547" y="254245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flipV="1">
            <a:off x="7026454" y="384631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flipV="1">
            <a:off x="7026454" y="180806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12"/>
          <p:cNvGrpSpPr/>
          <p:nvPr/>
        </p:nvGrpSpPr>
        <p:grpSpPr>
          <a:xfrm>
            <a:off x="0" y="556211"/>
            <a:ext cx="3947309" cy="536271"/>
            <a:chOff x="0" y="556211"/>
            <a:chExt cx="3947309" cy="536271"/>
          </a:xfrm>
        </p:grpSpPr>
        <p:cxnSp>
          <p:nvCxnSpPr>
            <p:cNvPr id="23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34470" y="556211"/>
              <a:ext cx="612839" cy="536271"/>
            </a:xfrm>
            <a:prstGeom prst="rect">
              <a:avLst/>
            </a:prstGeom>
          </p:spPr>
        </p:pic>
      </p:grpSp>
      <p:grpSp>
        <p:nvGrpSpPr>
          <p:cNvPr id="26" name="组合 14"/>
          <p:cNvGrpSpPr/>
          <p:nvPr/>
        </p:nvGrpSpPr>
        <p:grpSpPr>
          <a:xfrm>
            <a:off x="8244401" y="553613"/>
            <a:ext cx="3947599" cy="536271"/>
            <a:chOff x="8244401" y="553613"/>
            <a:chExt cx="3947599" cy="536271"/>
          </a:xfrm>
        </p:grpSpPr>
        <p:cxnSp>
          <p:nvCxnSpPr>
            <p:cNvPr id="27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1" y="553613"/>
              <a:ext cx="612839" cy="536271"/>
            </a:xfrm>
            <a:prstGeom prst="rect">
              <a:avLst/>
            </a:prstGeom>
          </p:spPr>
        </p:pic>
      </p:grpSp>
      <p:pic>
        <p:nvPicPr>
          <p:cNvPr id="30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5" y="5254056"/>
            <a:ext cx="1124417" cy="1211443"/>
          </a:xfrm>
          <a:prstGeom prst="rect">
            <a:avLst/>
          </a:prstGeom>
        </p:spPr>
      </p:pic>
      <p:sp>
        <p:nvSpPr>
          <p:cNvPr id="31" name="文本框 43"/>
          <p:cNvSpPr txBox="1"/>
          <p:nvPr/>
        </p:nvSpPr>
        <p:spPr>
          <a:xfrm>
            <a:off x="7903244" y="5450049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최남이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cxnSp>
        <p:nvCxnSpPr>
          <p:cNvPr id="32" name="肘形连接符 47"/>
          <p:cNvCxnSpPr/>
          <p:nvPr/>
        </p:nvCxnSpPr>
        <p:spPr>
          <a:xfrm flipV="1">
            <a:off x="7026454" y="566013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65795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자체 평가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5" y="3440238"/>
            <a:ext cx="1124417" cy="121144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3" y="4170830"/>
            <a:ext cx="1124417" cy="1211443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4" y="1397242"/>
            <a:ext cx="1124417" cy="1211443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2" y="2127834"/>
            <a:ext cx="1124417" cy="1211443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557510" y="4366823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정수현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903244" y="3636231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신동훈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57508" y="2323827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김도현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03244" y="1593236"/>
            <a:ext cx="2798604" cy="81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선우성웅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cxnSp>
        <p:nvCxnSpPr>
          <p:cNvPr id="8" name="肘形连接符 7"/>
          <p:cNvCxnSpPr/>
          <p:nvPr/>
        </p:nvCxnSpPr>
        <p:spPr>
          <a:xfrm>
            <a:off x="3833547" y="459231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>
            <a:off x="3833547" y="254245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flipV="1">
            <a:off x="7026454" y="384631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flipV="1">
            <a:off x="7026454" y="180806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12"/>
          <p:cNvGrpSpPr/>
          <p:nvPr/>
        </p:nvGrpSpPr>
        <p:grpSpPr>
          <a:xfrm>
            <a:off x="0" y="556211"/>
            <a:ext cx="3947309" cy="536271"/>
            <a:chOff x="0" y="556211"/>
            <a:chExt cx="3947309" cy="536271"/>
          </a:xfrm>
        </p:grpSpPr>
        <p:cxnSp>
          <p:nvCxnSpPr>
            <p:cNvPr id="23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34470" y="556211"/>
              <a:ext cx="612839" cy="536271"/>
            </a:xfrm>
            <a:prstGeom prst="rect">
              <a:avLst/>
            </a:prstGeom>
          </p:spPr>
        </p:pic>
      </p:grpSp>
      <p:grpSp>
        <p:nvGrpSpPr>
          <p:cNvPr id="26" name="组合 14"/>
          <p:cNvGrpSpPr/>
          <p:nvPr/>
        </p:nvGrpSpPr>
        <p:grpSpPr>
          <a:xfrm>
            <a:off x="8244401" y="553613"/>
            <a:ext cx="3947599" cy="536271"/>
            <a:chOff x="8244401" y="553613"/>
            <a:chExt cx="3947599" cy="536271"/>
          </a:xfrm>
        </p:grpSpPr>
        <p:cxnSp>
          <p:nvCxnSpPr>
            <p:cNvPr id="27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1" y="553613"/>
              <a:ext cx="612839" cy="536271"/>
            </a:xfrm>
            <a:prstGeom prst="rect">
              <a:avLst/>
            </a:prstGeom>
          </p:spPr>
        </p:pic>
      </p:grpSp>
      <p:pic>
        <p:nvPicPr>
          <p:cNvPr id="30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5" y="5254056"/>
            <a:ext cx="1124417" cy="1211443"/>
          </a:xfrm>
          <a:prstGeom prst="rect">
            <a:avLst/>
          </a:prstGeom>
        </p:spPr>
      </p:pic>
      <p:sp>
        <p:nvSpPr>
          <p:cNvPr id="31" name="文本框 43"/>
          <p:cNvSpPr txBox="1"/>
          <p:nvPr/>
        </p:nvSpPr>
        <p:spPr>
          <a:xfrm>
            <a:off x="7903244" y="5450049"/>
            <a:ext cx="27986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b="0" dirty="0" smtClean="0">
                <a:latin typeface="Noto Sans KR Medium" pitchFamily="34" charset="-127"/>
                <a:ea typeface="Noto Sans KR Medium" pitchFamily="34" charset="-127"/>
              </a:rPr>
              <a:t>최남이</a:t>
            </a:r>
            <a:endParaRPr lang="en-US" altLang="ko-KR" sz="18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dirty="0" smtClean="0">
                <a:latin typeface="Noto Sans KR Medium" pitchFamily="34" charset="-127"/>
                <a:ea typeface="Noto Sans KR Medium" pitchFamily="34" charset="-127"/>
              </a:rPr>
              <a:t>내</a:t>
            </a:r>
            <a:r>
              <a:rPr lang="ko-KR" altLang="en-US" sz="1500" b="0" dirty="0">
                <a:latin typeface="Noto Sans KR Medium" pitchFamily="34" charset="-127"/>
                <a:ea typeface="Noto Sans KR Medium" pitchFamily="34" charset="-127"/>
              </a:rPr>
              <a:t>용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cxnSp>
        <p:nvCxnSpPr>
          <p:cNvPr id="32" name="肘形连接符 47"/>
          <p:cNvCxnSpPr/>
          <p:nvPr/>
        </p:nvCxnSpPr>
        <p:spPr>
          <a:xfrm flipV="1">
            <a:off x="7026454" y="566013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37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31506" y="2767280"/>
            <a:ext cx="3328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Noto Sans KR Black" pitchFamily="34" charset="-127"/>
                <a:ea typeface="Noto Sans KR Black" pitchFamily="34" charset="-127"/>
              </a:rPr>
              <a:t>Q &amp; A</a:t>
            </a:r>
            <a:endParaRPr lang="ko-KR" altLang="en-US" sz="8000" dirty="0">
              <a:solidFill>
                <a:schemeClr val="bg1"/>
              </a:solidFill>
              <a:latin typeface="Noto Sans KR Black" pitchFamily="34" charset="-127"/>
              <a:ea typeface="Noto Sans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522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9" y="1512801"/>
            <a:ext cx="4619217" cy="47161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5" y="2433456"/>
            <a:ext cx="1228973" cy="12506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4" y="1986808"/>
            <a:ext cx="4650419" cy="25070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00" y="915288"/>
            <a:ext cx="1994445" cy="29279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126712" y="2955108"/>
            <a:ext cx="5239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zh-CN" sz="5000" b="0" dirty="0" smtClean="0">
                <a:latin typeface="Noto Sans KR Black" pitchFamily="34" charset="-127"/>
                <a:ea typeface="Noto Sans KR Black" pitchFamily="34" charset="-127"/>
              </a:rPr>
              <a:t>Goodbye, Seoul</a:t>
            </a:r>
            <a:endParaRPr lang="zh-CN" altLang="en-US" sz="5000" b="0" dirty="0">
              <a:latin typeface="Noto Sans KR Black" pitchFamily="34" charset="-127"/>
              <a:ea typeface="Noto Sans KR Black" pitchFamily="34" charset="-127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488" y="3285849"/>
            <a:ext cx="653586" cy="5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29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412680" y="2547916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b="0" dirty="0" smtClean="0">
                <a:latin typeface="Noto Sans KR Medium" pitchFamily="34" charset="-127"/>
                <a:ea typeface="Noto Sans KR Medium" pitchFamily="34" charset="-127"/>
              </a:rPr>
              <a:t>프로젝트 개요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751501" y="3445525"/>
            <a:ext cx="1699328" cy="397929"/>
            <a:chOff x="6405143" y="2774393"/>
            <a:chExt cx="1699328" cy="397929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8" name="组合 2"/>
          <p:cNvGrpSpPr/>
          <p:nvPr/>
        </p:nvGrpSpPr>
        <p:grpSpPr>
          <a:xfrm>
            <a:off x="6751501" y="3829171"/>
            <a:ext cx="1699328" cy="397929"/>
            <a:chOff x="6405143" y="2774393"/>
            <a:chExt cx="1699328" cy="397929"/>
          </a:xfrm>
        </p:grpSpPr>
        <p:sp>
          <p:nvSpPr>
            <p:cNvPr id="29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1" name="组合 4"/>
          <p:cNvGrpSpPr/>
          <p:nvPr/>
        </p:nvGrpSpPr>
        <p:grpSpPr>
          <a:xfrm>
            <a:off x="8467455" y="3405208"/>
            <a:ext cx="1699328" cy="397929"/>
            <a:chOff x="8316227" y="2741141"/>
            <a:chExt cx="1699328" cy="397929"/>
          </a:xfrm>
        </p:grpSpPr>
        <p:sp>
          <p:nvSpPr>
            <p:cNvPr id="32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8369165" y="2741141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개요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2" name="组合 2"/>
          <p:cNvGrpSpPr/>
          <p:nvPr/>
        </p:nvGrpSpPr>
        <p:grpSpPr>
          <a:xfrm>
            <a:off x="6751501" y="4211513"/>
            <a:ext cx="1699328" cy="397929"/>
            <a:chOff x="6405143" y="2774393"/>
            <a:chExt cx="1699328" cy="397929"/>
          </a:xfrm>
        </p:grpSpPr>
        <p:sp>
          <p:nvSpPr>
            <p:cNvPr id="23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4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03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5" name="组合 4"/>
          <p:cNvGrpSpPr/>
          <p:nvPr/>
        </p:nvGrpSpPr>
        <p:grpSpPr>
          <a:xfrm>
            <a:off x="8467455" y="3795863"/>
            <a:ext cx="1699328" cy="397929"/>
            <a:chOff x="8316227" y="2741141"/>
            <a:chExt cx="1699328" cy="397929"/>
          </a:xfrm>
        </p:grpSpPr>
        <p:sp>
          <p:nvSpPr>
            <p:cNvPr id="26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7" name="文本框 20"/>
            <p:cNvSpPr txBox="1"/>
            <p:nvPr/>
          </p:nvSpPr>
          <p:spPr>
            <a:xfrm>
              <a:off x="8369165" y="2741141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기획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7" name="组合 4"/>
          <p:cNvGrpSpPr/>
          <p:nvPr/>
        </p:nvGrpSpPr>
        <p:grpSpPr>
          <a:xfrm>
            <a:off x="8467455" y="4178949"/>
            <a:ext cx="1699328" cy="397929"/>
            <a:chOff x="8316227" y="2741141"/>
            <a:chExt cx="1699328" cy="397929"/>
          </a:xfrm>
        </p:grpSpPr>
        <p:sp>
          <p:nvSpPr>
            <p:cNvPr id="38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9" name="文本框 20"/>
            <p:cNvSpPr txBox="1"/>
            <p:nvPr/>
          </p:nvSpPr>
          <p:spPr>
            <a:xfrm>
              <a:off x="8369165" y="2741141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구조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29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4166084" y="530364"/>
            <a:ext cx="3859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프로젝트 주제 선정 사유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67676" y="1613637"/>
            <a:ext cx="395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코로나 </a:t>
            </a:r>
            <a:r>
              <a:rPr lang="en-US" altLang="ko-KR" sz="1800" dirty="0">
                <a:latin typeface="Noto Sans KR Medium" pitchFamily="34" charset="-127"/>
                <a:ea typeface="Noto Sans KR Medium" pitchFamily="34" charset="-127"/>
              </a:rPr>
              <a:t>19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완화로 </a:t>
            </a:r>
            <a:r>
              <a:rPr lang="ko-KR" altLang="en-US" sz="1800" dirty="0" smtClean="0">
                <a:latin typeface="Noto Sans KR Medium" pitchFamily="34" charset="-127"/>
                <a:ea typeface="Noto Sans KR Medium" pitchFamily="34" charset="-127"/>
              </a:rPr>
              <a:t>인한</a:t>
            </a:r>
            <a:endParaRPr lang="en-US" altLang="ko-KR" sz="180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/>
            <a:r>
              <a:rPr lang="ko-KR" altLang="en-US" sz="1800" dirty="0" smtClean="0">
                <a:latin typeface="Noto Sans KR Medium" pitchFamily="34" charset="-127"/>
                <a:ea typeface="Noto Sans KR Medium" pitchFamily="34" charset="-127"/>
              </a:rPr>
              <a:t>외국인 관광객 </a:t>
            </a:r>
            <a:r>
              <a:rPr lang="ko-KR" altLang="en-US" sz="1800" dirty="0">
                <a:latin typeface="Noto Sans KR Medium" pitchFamily="34" charset="-127"/>
                <a:ea typeface="Noto Sans KR Medium" pitchFamily="34" charset="-127"/>
              </a:rPr>
              <a:t>증가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54" y="2740216"/>
            <a:ext cx="2140122" cy="212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856" y="4411075"/>
            <a:ext cx="1548310" cy="153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文本框 22"/>
          <p:cNvSpPr txBox="1"/>
          <p:nvPr/>
        </p:nvSpPr>
        <p:spPr>
          <a:xfrm>
            <a:off x="1667235" y="1613639"/>
            <a:ext cx="360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1800" dirty="0" smtClean="0">
                <a:latin typeface="Noto Sans KR Medium" pitchFamily="34" charset="-127"/>
                <a:ea typeface="Noto Sans KR Medium" pitchFamily="34" charset="-127"/>
              </a:rPr>
              <a:t>정부의 방한 외국인들을 위한</a:t>
            </a:r>
            <a:endParaRPr lang="en-US" altLang="ko-KR" sz="180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/>
            <a:r>
              <a:rPr lang="ko-KR" altLang="en-US" sz="1800" dirty="0" smtClean="0">
                <a:latin typeface="Noto Sans KR Medium" pitchFamily="34" charset="-127"/>
                <a:ea typeface="Noto Sans KR Medium" pitchFamily="34" charset="-127"/>
              </a:rPr>
              <a:t>자원 대폭 증가</a:t>
            </a:r>
            <a:endParaRPr lang="en-US" altLang="ko-KR" sz="180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4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49" name="图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50" name="直接连接符 8"/>
            <p:cNvCxnSpPr>
              <a:endCxn id="49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52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53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734" y="3125292"/>
            <a:ext cx="2140122" cy="212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036" y="2803847"/>
            <a:ext cx="2140122" cy="212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889" y="4857325"/>
            <a:ext cx="2140122" cy="64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8337" y="3405128"/>
            <a:ext cx="2598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여러가지</a:t>
            </a:r>
            <a:r>
              <a:rPr lang="ko-KR" altLang="en-US" dirty="0" smtClean="0"/>
              <a:t> 자료 가져와서</a:t>
            </a:r>
            <a:endParaRPr lang="en-US" altLang="ko-KR" dirty="0" smtClean="0"/>
          </a:p>
          <a:p>
            <a:r>
              <a:rPr lang="ko-KR" altLang="en-US" dirty="0" err="1" smtClean="0"/>
              <a:t>한단어씩</a:t>
            </a:r>
            <a:r>
              <a:rPr lang="ko-KR" altLang="en-US" dirty="0" smtClean="0"/>
              <a:t> 강조하는 효과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339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24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25" name="直接连接符 8"/>
            <p:cNvCxnSpPr>
              <a:endCxn id="24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27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34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28"/>
          <p:cNvSpPr txBox="1"/>
          <p:nvPr/>
        </p:nvSpPr>
        <p:spPr>
          <a:xfrm>
            <a:off x="4165795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프로젝트 주제 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54" name="Picture 2" descr="C:\Users\BIT\Downloads\trave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955" y="2052244"/>
            <a:ext cx="2753511" cy="275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2617458" y="5401560"/>
            <a:ext cx="70103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외국인 방문객을 위한 </a:t>
            </a:r>
            <a:r>
              <a:rPr lang="ko-KR" altLang="en-US" sz="1500" dirty="0" err="1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플래너</a:t>
            </a: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웹사이트</a:t>
            </a: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857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525221" y="1932592"/>
            <a:ext cx="770554" cy="500504"/>
            <a:chOff x="3334470" y="1893904"/>
            <a:chExt cx="770554" cy="50050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1893904"/>
              <a:ext cx="770554" cy="49843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402404" y="1935372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01</a:t>
              </a:r>
              <a:endParaRPr lang="en-US" altLang="zh-CN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22093" y="3388538"/>
            <a:ext cx="770554" cy="498434"/>
            <a:chOff x="2715243" y="2983942"/>
            <a:chExt cx="770554" cy="49843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43" y="2983942"/>
              <a:ext cx="770554" cy="49843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793812" y="2988769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02</a:t>
              </a:r>
              <a:endParaRPr lang="en-US" altLang="zh-CN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498757" y="4872657"/>
            <a:ext cx="770554" cy="500504"/>
            <a:chOff x="2631850" y="3116078"/>
            <a:chExt cx="770554" cy="50050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699784" y="3157546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03</a:t>
              </a:r>
              <a:endParaRPr lang="en-US" altLang="zh-CN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780267" y="4874727"/>
            <a:ext cx="770554" cy="500504"/>
            <a:chOff x="2631850" y="3116078"/>
            <a:chExt cx="770554" cy="50050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2699784" y="3157546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04</a:t>
              </a:r>
              <a:endParaRPr lang="en-US" altLang="zh-CN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360216" y="3372630"/>
            <a:ext cx="770554" cy="500504"/>
            <a:chOff x="2631850" y="3116078"/>
            <a:chExt cx="770554" cy="50050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699784" y="3157546"/>
              <a:ext cx="634686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05</a:t>
              </a:r>
              <a:endParaRPr lang="en-US" altLang="zh-CN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780267" y="1881727"/>
            <a:ext cx="770554" cy="500504"/>
            <a:chOff x="2631850" y="3116078"/>
            <a:chExt cx="770554" cy="500504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文本框 27"/>
            <p:cNvSpPr txBox="1"/>
            <p:nvPr/>
          </p:nvSpPr>
          <p:spPr>
            <a:xfrm>
              <a:off x="2699784" y="3157546"/>
              <a:ext cx="634686" cy="459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06</a:t>
              </a:r>
              <a:endParaRPr lang="en-US" altLang="zh-CN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165795" y="530364"/>
            <a:ext cx="3859832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벤치마킹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4288" y="2102572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500" b="0" dirty="0" smtClean="0">
                <a:latin typeface="Noto Sans KR Medium" pitchFamily="34" charset="-127"/>
                <a:ea typeface="Noto Sans KR Medium" pitchFamily="34" charset="-127"/>
              </a:rPr>
              <a:t>Visit Seoul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30135" y="3554597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Klook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1855" y="4936649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EarthTory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66779" y="4934579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LonelyPlanet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31515" y="3448722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TripAdvisor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66779" y="2008684"/>
            <a:ext cx="25530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MyrealTrip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295775" y="1932592"/>
            <a:ext cx="3600450" cy="357187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144" y="1276864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장점들을 모아둔 사이트를 만들기 위해</a:t>
            </a:r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우리는 이미지 검색까지 추가해봤다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466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3947887" y="530364"/>
            <a:ext cx="4249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>
                <a:latin typeface="Noto Sans KR Medium" pitchFamily="34" charset="-127"/>
                <a:ea typeface="Noto Sans KR Medium" pitchFamily="34" charset="-127"/>
              </a:rPr>
              <a:t>프로젝트 </a:t>
            </a: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기획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12574" y="2043404"/>
            <a:ext cx="5664071" cy="1180322"/>
            <a:chOff x="2612574" y="2043404"/>
            <a:chExt cx="5664071" cy="1180322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2454" y="2302876"/>
              <a:ext cx="734191" cy="651534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2612574" y="2043404"/>
              <a:ext cx="4602549" cy="1180322"/>
              <a:chOff x="0" y="2248678"/>
              <a:chExt cx="4602549" cy="1180322"/>
            </a:xfrm>
            <a:solidFill>
              <a:schemeClr val="bg1"/>
            </a:solidFill>
          </p:grpSpPr>
          <p:sp>
            <p:nvSpPr>
              <p:cNvPr id="2" name="矩形 1"/>
              <p:cNvSpPr/>
              <p:nvPr/>
            </p:nvSpPr>
            <p:spPr>
              <a:xfrm>
                <a:off x="0" y="2248678"/>
                <a:ext cx="3947887" cy="1180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5400000">
                <a:off x="3685057" y="2511508"/>
                <a:ext cx="1180322" cy="6546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</p:grpSp>
        <p:cxnSp>
          <p:nvCxnSpPr>
            <p:cNvPr id="48" name="直接连接符 47"/>
            <p:cNvCxnSpPr>
              <a:stCxn id="11" idx="0"/>
            </p:cNvCxnSpPr>
            <p:nvPr/>
          </p:nvCxnSpPr>
          <p:spPr>
            <a:xfrm flipV="1">
              <a:off x="7215123" y="2628643"/>
              <a:ext cx="327331" cy="492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893295" y="2413052"/>
              <a:ext cx="36671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ko-KR" altLang="en-US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외국인을 위한 다국어 번역 서비스 </a:t>
              </a:r>
              <a:endParaRPr lang="zh-CN" altLang="en-US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12574" y="3336628"/>
            <a:ext cx="6319120" cy="1180322"/>
            <a:chOff x="2612574" y="3336628"/>
            <a:chExt cx="6319120" cy="118032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503" y="3601022"/>
              <a:ext cx="734191" cy="651534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2612574" y="3336628"/>
              <a:ext cx="5257211" cy="1180322"/>
              <a:chOff x="0" y="2248678"/>
              <a:chExt cx="5257211" cy="1180322"/>
            </a:xfrm>
            <a:solidFill>
              <a:schemeClr val="bg1"/>
            </a:solidFill>
          </p:grpSpPr>
          <p:sp>
            <p:nvSpPr>
              <p:cNvPr id="35" name="矩形 34"/>
              <p:cNvSpPr/>
              <p:nvPr/>
            </p:nvSpPr>
            <p:spPr>
              <a:xfrm>
                <a:off x="0" y="2248678"/>
                <a:ext cx="4602549" cy="1180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5400000">
                <a:off x="4339719" y="2511508"/>
                <a:ext cx="1180322" cy="6546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V="1">
              <a:off x="7870172" y="3919277"/>
              <a:ext cx="327331" cy="492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2893296" y="3711198"/>
              <a:ext cx="432182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ko-KR" altLang="en-US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여행 계획을 짜기 위한 </a:t>
              </a:r>
              <a:r>
                <a:rPr lang="ko-KR" altLang="en-US" sz="1800" b="0" dirty="0" err="1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플래너</a:t>
              </a:r>
              <a:r>
                <a:rPr lang="ko-KR" altLang="en-US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 생성 서비스</a:t>
              </a:r>
              <a:endParaRPr lang="zh-CN" altLang="en-US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612574" y="4610634"/>
            <a:ext cx="6974469" cy="1180322"/>
            <a:chOff x="2612574" y="4610634"/>
            <a:chExt cx="6974469" cy="1180322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2852" y="4875028"/>
              <a:ext cx="734191" cy="651534"/>
            </a:xfrm>
            <a:prstGeom prst="rect">
              <a:avLst/>
            </a:prstGeom>
          </p:spPr>
        </p:pic>
        <p:grpSp>
          <p:nvGrpSpPr>
            <p:cNvPr id="42" name="组合 41"/>
            <p:cNvGrpSpPr/>
            <p:nvPr/>
          </p:nvGrpSpPr>
          <p:grpSpPr>
            <a:xfrm>
              <a:off x="2612574" y="4610634"/>
              <a:ext cx="5912260" cy="1180322"/>
              <a:chOff x="0" y="2248678"/>
              <a:chExt cx="5912260" cy="1180322"/>
            </a:xfrm>
            <a:solidFill>
              <a:schemeClr val="bg1"/>
            </a:solidFill>
          </p:grpSpPr>
          <p:sp>
            <p:nvSpPr>
              <p:cNvPr id="44" name="矩形 43"/>
              <p:cNvSpPr/>
              <p:nvPr/>
            </p:nvSpPr>
            <p:spPr>
              <a:xfrm>
                <a:off x="0" y="2248678"/>
                <a:ext cx="5257211" cy="1180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5400000">
                <a:off x="4994768" y="2511508"/>
                <a:ext cx="1180322" cy="6546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8524834" y="5195873"/>
              <a:ext cx="327331" cy="492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893594" y="4956565"/>
              <a:ext cx="497657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A</a:t>
              </a:r>
              <a:r>
                <a:rPr lang="en-US" altLang="zh-CN" sz="1800" b="0" dirty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I</a:t>
              </a:r>
              <a:r>
                <a:rPr lang="ko-KR" altLang="en-US" sz="18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를 활용한  한식 검색 서비스</a:t>
              </a:r>
              <a:endParaRPr lang="zh-CN" altLang="en-US" sz="18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696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3947887" y="490344"/>
            <a:ext cx="4296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b="0" dirty="0" smtClean="0">
                <a:latin typeface="Noto Sans KR Medium" pitchFamily="34" charset="-127"/>
                <a:ea typeface="Noto Sans KR Medium" pitchFamily="34" charset="-127"/>
              </a:rPr>
              <a:t>프로젝트 구조</a:t>
            </a:r>
            <a:endParaRPr lang="en-US" altLang="zh-CN" sz="28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5666" y="3514323"/>
            <a:ext cx="1797266" cy="1186402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93951" y="3363806"/>
            <a:ext cx="130069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Client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66883" y="2023463"/>
            <a:ext cx="5857875" cy="450693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 descr="C:\Users\BIT\Downloads\pngwing.com (3)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14" y="1625559"/>
            <a:ext cx="896972" cy="896972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60" name="Picture 3" descr="C:\Users\BIT\Desktop\새 폴더\252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676" y="1810225"/>
            <a:ext cx="498907" cy="498907"/>
          </a:xfrm>
          <a:prstGeom prst="rect">
            <a:avLst/>
          </a:prstGeom>
          <a:noFill/>
          <a:extLst/>
        </p:spPr>
      </p:pic>
      <p:sp>
        <p:nvSpPr>
          <p:cNvPr id="63" name="모서리가 둥근 직사각형 62"/>
          <p:cNvSpPr/>
          <p:nvPr/>
        </p:nvSpPr>
        <p:spPr>
          <a:xfrm>
            <a:off x="3447790" y="2452158"/>
            <a:ext cx="2063966" cy="363673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791325" y="2337865"/>
            <a:ext cx="1350556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Front-End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913332" y="2506110"/>
            <a:ext cx="1707261" cy="3636735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091684" y="2337865"/>
            <a:ext cx="1350556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Back-End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pic>
        <p:nvPicPr>
          <p:cNvPr id="68" name="Picture 3" descr="C:\Users\BIT\Downloads\pngwing.com (4)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69" y="3040894"/>
            <a:ext cx="2101607" cy="2101607"/>
          </a:xfrm>
          <a:prstGeom prst="rect">
            <a:avLst/>
          </a:prstGeom>
          <a:noFill/>
          <a:extLst/>
        </p:spPr>
      </p:pic>
      <p:pic>
        <p:nvPicPr>
          <p:cNvPr id="69" name="Picture 2" descr="C:\Users\BIT\Desktop\새 폴더\245px-Spring_Framework_Logo_2018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84" y="2981530"/>
            <a:ext cx="1359714" cy="443719"/>
          </a:xfrm>
          <a:prstGeom prst="rect">
            <a:avLst/>
          </a:prstGeom>
          <a:noFill/>
          <a:extLst/>
        </p:spPr>
      </p:pic>
      <p:pic>
        <p:nvPicPr>
          <p:cNvPr id="70" name="Picture 2" descr="C:\Users\BIT\Downloads\pngwing.com (2)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77" y="3698988"/>
            <a:ext cx="899241" cy="899241"/>
          </a:xfrm>
          <a:prstGeom prst="rect">
            <a:avLst/>
          </a:prstGeom>
          <a:noFill/>
          <a:extLst/>
        </p:spPr>
      </p:pic>
      <p:pic>
        <p:nvPicPr>
          <p:cNvPr id="72" name="Picture 3" descr="C:\Users\BIT\Downloads\pngwing.com (5)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677" y="3716847"/>
            <a:ext cx="1218570" cy="863521"/>
          </a:xfrm>
          <a:prstGeom prst="rect">
            <a:avLst/>
          </a:prstGeom>
          <a:noFill/>
          <a:extLst/>
        </p:spPr>
      </p:pic>
      <p:sp>
        <p:nvSpPr>
          <p:cNvPr id="73" name="모서리가 둥근 직사각형 72"/>
          <p:cNvSpPr/>
          <p:nvPr/>
        </p:nvSpPr>
        <p:spPr>
          <a:xfrm>
            <a:off x="9815350" y="1585113"/>
            <a:ext cx="1920690" cy="145578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0158885" y="1440893"/>
            <a:ext cx="130069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Tool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pic>
        <p:nvPicPr>
          <p:cNvPr id="75" name="Picture 4" descr="C:\Users\BIT\Downloads\pngwing.com (6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439" y="1625559"/>
            <a:ext cx="861743" cy="861743"/>
          </a:xfrm>
          <a:prstGeom prst="rect">
            <a:avLst/>
          </a:prstGeom>
          <a:noFill/>
          <a:extLst/>
        </p:spPr>
      </p:pic>
      <p:grpSp>
        <p:nvGrpSpPr>
          <p:cNvPr id="26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27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28" name="直接连接符 8"/>
            <p:cNvCxnSpPr>
              <a:endCxn id="27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31" name="图片 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32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2" descr="C:\Users\BIT\Downloads\pngwing.co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405" y="2447533"/>
            <a:ext cx="457117" cy="448889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2050" name="Picture 2" descr="Jupyter logo.sv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268" y="3575729"/>
            <a:ext cx="509775" cy="591339"/>
          </a:xfrm>
          <a:prstGeom prst="rect">
            <a:avLst/>
          </a:prstGeom>
          <a:noFill/>
          <a:extLst/>
        </p:spPr>
      </p:pic>
      <p:sp>
        <p:nvSpPr>
          <p:cNvPr id="35" name="모서리가 둥근 직사각형 34"/>
          <p:cNvSpPr/>
          <p:nvPr/>
        </p:nvSpPr>
        <p:spPr>
          <a:xfrm>
            <a:off x="9748274" y="3363806"/>
            <a:ext cx="1987766" cy="145578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091809" y="3219586"/>
            <a:ext cx="130069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Crawling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748275" y="5121107"/>
            <a:ext cx="1987766" cy="145578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0091810" y="4976887"/>
            <a:ext cx="130069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Language</a:t>
            </a:r>
            <a:endParaRPr lang="ko-KR" altLang="en-US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pic>
        <p:nvPicPr>
          <p:cNvPr id="2052" name="Picture 4" descr="C:\Users\BIT\Downloads\pngwing.com (7)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10636" y="5501491"/>
            <a:ext cx="695012" cy="695012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2053" name="Picture 5" descr="C:\Users\BIT\Downloads\pngwing.com (9)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354" y="5482284"/>
            <a:ext cx="733425" cy="733425"/>
          </a:xfrm>
          <a:prstGeom prst="rect">
            <a:avLst/>
          </a:prstGeom>
          <a:solidFill>
            <a:schemeClr val="bg1"/>
          </a:solidFill>
          <a:extLst/>
        </p:spPr>
      </p:pic>
      <p:cxnSp>
        <p:nvCxnSpPr>
          <p:cNvPr id="3" name="직선 화살표 연결선 2"/>
          <p:cNvCxnSpPr/>
          <p:nvPr/>
        </p:nvCxnSpPr>
        <p:spPr>
          <a:xfrm>
            <a:off x="5530576" y="3460956"/>
            <a:ext cx="1382756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511756" y="4700725"/>
            <a:ext cx="1401576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342932" y="3892716"/>
            <a:ext cx="723951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2342932" y="4392039"/>
            <a:ext cx="700788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BIT\Desktop\화면 캡처 pycharm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57" y="4819587"/>
            <a:ext cx="743767" cy="74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IT\Desktop\화면 캡처 Beautifulsoup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330" y="4235924"/>
            <a:ext cx="1420250" cy="4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54975" y="162555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분리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037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b="0" dirty="0" smtClean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97929"/>
            <a:chOff x="6405143" y="2774393"/>
            <a:chExt cx="1699328" cy="397929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97929"/>
            <a:chOff x="8316227" y="2774393"/>
            <a:chExt cx="1699328" cy="397929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메뉴 구조도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8" name="组合 2"/>
          <p:cNvGrpSpPr/>
          <p:nvPr/>
        </p:nvGrpSpPr>
        <p:grpSpPr>
          <a:xfrm>
            <a:off x="6643268" y="4081745"/>
            <a:ext cx="1699328" cy="397929"/>
            <a:chOff x="6405143" y="2774393"/>
            <a:chExt cx="1699328" cy="397929"/>
          </a:xfrm>
        </p:grpSpPr>
        <p:sp>
          <p:nvSpPr>
            <p:cNvPr id="29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0" name="文本框 19"/>
            <p:cNvSpPr txBox="1"/>
            <p:nvPr/>
          </p:nvSpPr>
          <p:spPr>
            <a:xfrm>
              <a:off x="6563959" y="2774393"/>
              <a:ext cx="1381695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5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5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1" name="组合 4"/>
          <p:cNvGrpSpPr/>
          <p:nvPr/>
        </p:nvGrpSpPr>
        <p:grpSpPr>
          <a:xfrm>
            <a:off x="8342596" y="4081745"/>
            <a:ext cx="1699328" cy="397929"/>
            <a:chOff x="8316227" y="2774393"/>
            <a:chExt cx="1699328" cy="397929"/>
          </a:xfrm>
        </p:grpSpPr>
        <p:sp>
          <p:nvSpPr>
            <p:cNvPr id="32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8369165" y="2774393"/>
              <a:ext cx="1593451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0070C0"/>
                  </a:solidFill>
                  <a:latin typeface="Noto Sans KR Medium" pitchFamily="34" charset="-127"/>
                  <a:ea typeface="Noto Sans KR Medium" pitchFamily="34" charset="-127"/>
                </a:rPr>
                <a:t>메인 서비스</a:t>
              </a:r>
              <a:endParaRPr lang="zh-CN" altLang="en-US" sz="1500" b="0" dirty="0">
                <a:solidFill>
                  <a:srgbClr val="0070C0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107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572</Words>
  <Application>Microsoft Office PowerPoint</Application>
  <PresentationFormat>사용자 지정</PresentationFormat>
  <Paragraphs>228</Paragraphs>
  <Slides>28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Office 主题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BIT</cp:lastModifiedBy>
  <cp:revision>157</cp:revision>
  <dcterms:created xsi:type="dcterms:W3CDTF">2017-02-16T07:53:47Z</dcterms:created>
  <dcterms:modified xsi:type="dcterms:W3CDTF">2023-04-07T08:46:16Z</dcterms:modified>
</cp:coreProperties>
</file>