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84" r:id="rId3"/>
    <p:sldId id="271" r:id="rId4"/>
    <p:sldId id="272" r:id="rId5"/>
    <p:sldId id="274" r:id="rId6"/>
    <p:sldId id="300" r:id="rId7"/>
    <p:sldId id="339" r:id="rId8"/>
    <p:sldId id="310" r:id="rId9"/>
    <p:sldId id="338" r:id="rId10"/>
    <p:sldId id="266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D8CAC"/>
    <a:srgbClr val="21345C"/>
    <a:srgbClr val="2A345C"/>
    <a:srgbClr val="1C2244"/>
    <a:srgbClr val="F1ECE6"/>
    <a:srgbClr val="0F1225"/>
    <a:srgbClr val="326393"/>
    <a:srgbClr val="C9CACF"/>
    <a:srgbClr val="CAB5BD"/>
    <a:srgbClr val="42689B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36" autoAdjust="0"/>
    <p:restoredTop sz="94660"/>
  </p:normalViewPr>
  <p:slideViewPr>
    <p:cSldViewPr snapToGrid="0">
      <p:cViewPr>
        <p:scale>
          <a:sx n="100" d="100"/>
          <a:sy n="100" d="100"/>
        </p:scale>
        <p:origin x="-1068" y="-4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58116CC-20FF-457A-B0DD-F02EE29019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8CA0D387-B42B-4157-90E6-FCD3174B40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7FA7E609-556E-4234-8CFC-AE6C70233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2023-03-10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533F3B6F-BEB4-4451-A4BA-A0659F2AC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A83703B4-E0EB-4B00-9BF7-03ABD79FA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3257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14538A9-CADF-4633-A090-47B42B856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79BC4E6F-A0DE-4AE3-90F2-1C03418ACC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2704145D-ADF1-4464-BC28-593BAE746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1DFD674B-36F7-4FB8-8FD7-4A82F0782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2023-03-10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736B7B17-18E4-4B63-A6C1-BC60814AA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6671BA4A-3D6F-4036-B650-4BE22EBF2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4207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77B3392-1D66-4FC7-9B67-9373E3302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E23E0133-FB9E-4A82-B101-5823D201B8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E496BE29-E9E7-4C46-9EA7-89CB1D548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2023-03-10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BB7CF291-3561-4887-8CBA-2D73801AE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BA223DB-3883-49FB-AC9D-6E713866E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4486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E9D0D848-B156-4FC0-9045-C4FA3355A8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6ABE1A0F-E622-4956-B3AE-75C0FFAC35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B983557E-01F2-4719-81E9-5B6B18E38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2023-03-10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91B3DD90-F3E1-4BF3-9279-442F300C9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4E703D7F-961F-467A-AB56-CD0F56F5A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6348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85F7C35-D8F4-4D64-91F6-455403D3F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F888CDA9-0970-49A3-82F4-FCFFA63B9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2950BDF5-6D16-4A9A-893B-53B110950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2023-03-10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F3635E5-1D8E-4820-93F8-0955606D4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2C11AF3B-8956-4150-8701-B7C6F2B24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846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161787C-EA13-4181-B0B0-B98FD1587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FBE5F5F3-03E8-4DE0-BFC5-1307CAE6E6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F47CEA32-CCEE-47B8-A526-80A2933D1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2023-03-10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9964C28-B02D-443E-89E1-FB3F12548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92FB7F4-ECD7-4A68-980A-73D9C752A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6654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41298D1-822F-4AE9-BE1F-7EF054CE2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D28596DE-FD94-42CD-A453-C87AAFCB7E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CD5D48B6-4014-4E1E-AD68-C67E693F64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B3A6CCBA-5D70-4B89-BACA-6C91A0FF7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2023-03-10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ADE4A065-E00B-4A73-9BB7-B46AC396A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976E1E2D-C422-4C81-9EA7-ABA7416D0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711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7A5702F-9D39-4A23-8B2B-227C8FB4F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C5B61F52-FB13-4AA5-8614-96CB85DAE5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3C87BAFA-DA5C-41E6-89B9-049ECF13E7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F58F1D0D-16C1-4524-9BFD-F88D9AADB2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16C66BD1-687F-4EBD-B80D-A9CE917A7C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779544E4-0FB8-47A2-9B6E-896DFDF65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2023-03-10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9CBAF11A-F1C3-474D-991B-EFCEF7C80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B439CBAC-49D8-4D2D-A0EB-0A7DD653A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4194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0359595-4D21-46F7-9AA9-99350F31B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AED291C2-6C24-4F10-AC19-A3D487803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2023-03-10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28E207B8-FB3D-49E3-8ED2-E499A63D1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4F155E8C-A92C-4F29-8A88-562EE761F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362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52CA809-A196-4FCA-93A2-324CC693BFD6}"/>
              </a:ext>
            </a:extLst>
          </p:cNvPr>
          <p:cNvSpPr txBox="1"/>
          <p:nvPr userDrawn="1"/>
        </p:nvSpPr>
        <p:spPr>
          <a:xfrm>
            <a:off x="9990758" y="6575907"/>
            <a:ext cx="21980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037B4CB0-4A60-4814-AC63-C1247AED0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2023-03-10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9B44A438-B8E1-4575-B473-2A0781833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334692F2-49E5-485C-9831-B4ACBBB23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5906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52CA809-A196-4FCA-93A2-324CC693BFD6}"/>
              </a:ext>
            </a:extLst>
          </p:cNvPr>
          <p:cNvSpPr txBox="1"/>
          <p:nvPr userDrawn="1"/>
        </p:nvSpPr>
        <p:spPr>
          <a:xfrm>
            <a:off x="9990758" y="6575907"/>
            <a:ext cx="21980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037B4CB0-4A60-4814-AC63-C1247AED0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2023-03-10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9B44A438-B8E1-4575-B473-2A0781833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334692F2-49E5-485C-9831-B4ACBBB23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3076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28764F0-5601-4A14-A10F-2AABF340F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A4C9E9D1-8F1D-4F21-A822-6C7960A962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789A7961-D3A0-4BA3-B7D1-830E64EFA1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5B3B9528-22B9-4F6F-91C9-6F720DCC1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2023-03-10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A1EBC077-8A76-446B-8054-77AD1824E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9225B9B4-BE00-4DC7-A442-DC65D4257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0786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67F2D1CD-6AB9-44F7-9AF1-904E917CB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64EE6583-9D58-4FBE-8B3E-D816FF62F1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901C4F44-3451-43BF-BB78-2BFFC41D5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E7A9D4-2312-4C80-955C-3A7FA2F8832A}" type="datetimeFigureOut">
              <a:rPr lang="ko-KR" altLang="en-US" smtClean="0"/>
              <a:t>2023-03-10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6556AF17-214F-4E1E-9255-3368B9888B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1F45F63D-B78D-4305-AB08-518043957C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8740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localhost:8080/web/Final_Pro/index.jsp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F91D96CB-D837-42E6-B753-A362CB784AC7}"/>
              </a:ext>
            </a:extLst>
          </p:cNvPr>
          <p:cNvSpPr txBox="1"/>
          <p:nvPr/>
        </p:nvSpPr>
        <p:spPr>
          <a:xfrm>
            <a:off x="3894278" y="2505670"/>
            <a:ext cx="44034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dirty="0" smtClean="0">
                <a:solidFill>
                  <a:schemeClr val="bg1"/>
                </a:solidFill>
                <a:latin typeface="Noto Sans KR Black" pitchFamily="34" charset="-127"/>
                <a:ea typeface="Noto Sans KR Black" pitchFamily="34" charset="-127"/>
              </a:rPr>
              <a:t>Hello, Seoul</a:t>
            </a:r>
            <a:endParaRPr lang="ko-KR" altLang="en-US" sz="5400" dirty="0">
              <a:solidFill>
                <a:schemeClr val="bg1"/>
              </a:solidFill>
              <a:latin typeface="Noto Sans KR Black" pitchFamily="34" charset="-127"/>
              <a:ea typeface="Noto Sans KR Black" pitchFamily="34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xmlns="" id="{9B67F781-4111-4EB6-97E9-84D738AD6180}"/>
              </a:ext>
            </a:extLst>
          </p:cNvPr>
          <p:cNvCxnSpPr>
            <a:cxnSpLocks/>
          </p:cNvCxnSpPr>
          <p:nvPr/>
        </p:nvCxnSpPr>
        <p:spPr>
          <a:xfrm>
            <a:off x="3347720" y="3673455"/>
            <a:ext cx="549656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00961E7-5079-4C40-88CA-C2ABE8F1C792}"/>
              </a:ext>
            </a:extLst>
          </p:cNvPr>
          <p:cNvSpPr txBox="1"/>
          <p:nvPr/>
        </p:nvSpPr>
        <p:spPr>
          <a:xfrm>
            <a:off x="3736225" y="3917911"/>
            <a:ext cx="4719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Noto Sans KR Medium" pitchFamily="34" charset="-127"/>
                <a:ea typeface="Noto Sans KR Medium" pitchFamily="34" charset="-127"/>
              </a:rPr>
              <a:t>조원 </a:t>
            </a:r>
            <a:r>
              <a:rPr lang="en-US" altLang="ko-KR" dirty="0" smtClean="0">
                <a:solidFill>
                  <a:schemeClr val="bg1"/>
                </a:solidFill>
                <a:latin typeface="Noto Sans KR Medium" pitchFamily="34" charset="-127"/>
                <a:ea typeface="Noto Sans KR Medium" pitchFamily="34" charset="-127"/>
              </a:rPr>
              <a:t>: </a:t>
            </a:r>
            <a:r>
              <a:rPr lang="ko-KR" altLang="en-US" dirty="0" smtClean="0">
                <a:solidFill>
                  <a:schemeClr val="bg1"/>
                </a:solidFill>
                <a:latin typeface="Noto Sans KR Medium" pitchFamily="34" charset="-127"/>
                <a:ea typeface="Noto Sans KR Medium" pitchFamily="34" charset="-127"/>
              </a:rPr>
              <a:t>김도현</a:t>
            </a:r>
            <a:r>
              <a:rPr lang="en-US" altLang="ko-KR" dirty="0" smtClean="0">
                <a:solidFill>
                  <a:schemeClr val="bg1"/>
                </a:solidFill>
                <a:latin typeface="Noto Sans KR Medium" pitchFamily="34" charset="-127"/>
                <a:ea typeface="Noto Sans KR Medium" pitchFamily="34" charset="-127"/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  <a:latin typeface="Noto Sans KR Medium" pitchFamily="34" charset="-127"/>
                <a:ea typeface="Noto Sans KR Medium" pitchFamily="34" charset="-127"/>
              </a:rPr>
              <a:t>선우성웅</a:t>
            </a:r>
            <a:r>
              <a:rPr lang="en-US" altLang="ko-KR" dirty="0" smtClean="0">
                <a:solidFill>
                  <a:schemeClr val="bg1"/>
                </a:solidFill>
                <a:latin typeface="Noto Sans KR Medium" pitchFamily="34" charset="-127"/>
                <a:ea typeface="Noto Sans KR Medium" pitchFamily="34" charset="-127"/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  <a:latin typeface="Noto Sans KR Medium" pitchFamily="34" charset="-127"/>
                <a:ea typeface="Noto Sans KR Medium" pitchFamily="34" charset="-127"/>
              </a:rPr>
              <a:t>신동훈</a:t>
            </a:r>
            <a:r>
              <a:rPr lang="en-US" altLang="ko-KR" dirty="0" smtClean="0">
                <a:solidFill>
                  <a:schemeClr val="bg1"/>
                </a:solidFill>
                <a:latin typeface="Noto Sans KR Medium" pitchFamily="34" charset="-127"/>
                <a:ea typeface="Noto Sans KR Medium" pitchFamily="34" charset="-127"/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  <a:latin typeface="Noto Sans KR Medium" pitchFamily="34" charset="-127"/>
                <a:ea typeface="Noto Sans KR Medium" pitchFamily="34" charset="-127"/>
              </a:rPr>
              <a:t>정수현</a:t>
            </a:r>
            <a:r>
              <a:rPr lang="en-US" altLang="ko-KR" dirty="0" smtClean="0">
                <a:solidFill>
                  <a:schemeClr val="bg1"/>
                </a:solidFill>
                <a:latin typeface="Noto Sans KR Medium" pitchFamily="34" charset="-127"/>
                <a:ea typeface="Noto Sans KR Medium" pitchFamily="34" charset="-127"/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  <a:latin typeface="Noto Sans KR Medium" pitchFamily="34" charset="-127"/>
                <a:ea typeface="Noto Sans KR Medium" pitchFamily="34" charset="-127"/>
              </a:rPr>
              <a:t>최남이</a:t>
            </a:r>
            <a:endParaRPr lang="en-US" altLang="ko-KR" dirty="0" smtClean="0">
              <a:solidFill>
                <a:schemeClr val="bg1"/>
              </a:solidFill>
              <a:latin typeface="Noto Sans KR Medium" pitchFamily="34" charset="-127"/>
              <a:ea typeface="Noto Sans KR Mediu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3924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A0FB8B4C-07AF-4C6A-A019-A5544A66D52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6B679CA0-EDDD-4ACD-9947-D034F34E4F68}"/>
              </a:ext>
            </a:extLst>
          </p:cNvPr>
          <p:cNvSpPr txBox="1"/>
          <p:nvPr/>
        </p:nvSpPr>
        <p:spPr>
          <a:xfrm>
            <a:off x="5057895" y="3136612"/>
            <a:ext cx="20762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  <a:latin typeface="Noto Sans KR Medium" pitchFamily="34" charset="-127"/>
                <a:ea typeface="Noto Sans KR Medium" pitchFamily="34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3669176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8643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itchFamily="34" charset="-127"/>
                <a:ea typeface="Noto Sans KR Medium" pitchFamily="34" charset="-127"/>
              </a:rPr>
              <a:t>차례</a:t>
            </a:r>
            <a:endParaRPr lang="ko-KR" altLang="en-US" sz="3200" spc="-300" dirty="0">
              <a:solidFill>
                <a:schemeClr val="tx1">
                  <a:lumMod val="85000"/>
                  <a:lumOff val="15000"/>
                </a:schemeClr>
              </a:solidFill>
              <a:latin typeface="Noto Sans KR Medium" pitchFamily="34" charset="-127"/>
              <a:ea typeface="Noto Sans KR Medium" pitchFamily="34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4FA2D4A9-E4C9-43E1-833A-7E0DFF5D4F34}"/>
              </a:ext>
            </a:extLst>
          </p:cNvPr>
          <p:cNvSpPr/>
          <p:nvPr/>
        </p:nvSpPr>
        <p:spPr>
          <a:xfrm>
            <a:off x="1301924" y="2343467"/>
            <a:ext cx="1168400" cy="10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 Medium" pitchFamily="34" charset="-127"/>
              <a:ea typeface="Noto Sans KR Medium" pitchFamily="34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199B28CF-3E7E-44C5-AFDD-39DB4B288DDE}"/>
              </a:ext>
            </a:extLst>
          </p:cNvPr>
          <p:cNvSpPr/>
          <p:nvPr/>
        </p:nvSpPr>
        <p:spPr>
          <a:xfrm>
            <a:off x="2711624" y="2343467"/>
            <a:ext cx="8242300" cy="10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 Medium" pitchFamily="34" charset="-127"/>
              <a:ea typeface="Noto Sans KR Medium" pitchFamily="34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8C314329-C635-4D26-B07F-D3530E7FDACB}"/>
              </a:ext>
            </a:extLst>
          </p:cNvPr>
          <p:cNvSpPr txBox="1"/>
          <p:nvPr/>
        </p:nvSpPr>
        <p:spPr>
          <a:xfrm>
            <a:off x="1645547" y="2530344"/>
            <a:ext cx="4090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Noto Sans KR Medium" pitchFamily="34" charset="-127"/>
                <a:ea typeface="Noto Sans KR Medium" pitchFamily="34" charset="-127"/>
              </a:rPr>
              <a:t>1</a:t>
            </a:r>
            <a:endParaRPr lang="ko-KR" altLang="en-US" sz="3600" spc="-300" dirty="0">
              <a:solidFill>
                <a:schemeClr val="bg1"/>
              </a:solidFill>
              <a:latin typeface="Noto Sans KR Medium" pitchFamily="34" charset="-127"/>
              <a:ea typeface="Noto Sans KR Medium" pitchFamily="34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8F38D731-D30D-4CD5-998D-867D2C15C15F}"/>
              </a:ext>
            </a:extLst>
          </p:cNvPr>
          <p:cNvSpPr txBox="1"/>
          <p:nvPr/>
        </p:nvSpPr>
        <p:spPr>
          <a:xfrm>
            <a:off x="2968718" y="2576635"/>
            <a:ext cx="19928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 smtClean="0">
                <a:solidFill>
                  <a:schemeClr val="bg1"/>
                </a:solidFill>
                <a:latin typeface="Noto Sans KR Medium" pitchFamily="34" charset="-127"/>
                <a:ea typeface="Noto Sans KR Medium" pitchFamily="34" charset="-127"/>
              </a:rPr>
              <a:t>진행  진척도</a:t>
            </a:r>
            <a:endParaRPr lang="ko-KR" altLang="en-US" sz="3200" spc="-300" dirty="0">
              <a:solidFill>
                <a:schemeClr val="bg1"/>
              </a:solidFill>
              <a:latin typeface="Noto Sans KR Medium" pitchFamily="34" charset="-127"/>
              <a:ea typeface="Noto Sans KR Medium" pitchFamily="34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887E0D8A-DD27-4A53-A279-753B49A4E136}"/>
              </a:ext>
            </a:extLst>
          </p:cNvPr>
          <p:cNvSpPr/>
          <p:nvPr/>
        </p:nvSpPr>
        <p:spPr>
          <a:xfrm>
            <a:off x="1301924" y="3662968"/>
            <a:ext cx="1168400" cy="1044000"/>
          </a:xfrm>
          <a:prstGeom prst="rect">
            <a:avLst/>
          </a:prstGeom>
          <a:solidFill>
            <a:srgbClr val="6D8CA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 Medium" pitchFamily="34" charset="-127"/>
              <a:ea typeface="Noto Sans KR Medium" pitchFamily="34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5F192B7F-CF9B-4CE2-81F8-827E779C4742}"/>
              </a:ext>
            </a:extLst>
          </p:cNvPr>
          <p:cNvSpPr/>
          <p:nvPr/>
        </p:nvSpPr>
        <p:spPr>
          <a:xfrm>
            <a:off x="2711624" y="3662968"/>
            <a:ext cx="8242300" cy="1044000"/>
          </a:xfrm>
          <a:prstGeom prst="rect">
            <a:avLst/>
          </a:prstGeom>
          <a:solidFill>
            <a:srgbClr val="6D8CA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 Medium" pitchFamily="34" charset="-127"/>
              <a:ea typeface="Noto Sans KR Medium" pitchFamily="34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A1E2D36A-7646-4481-8FD3-C7DE69DFE174}"/>
              </a:ext>
            </a:extLst>
          </p:cNvPr>
          <p:cNvSpPr txBox="1"/>
          <p:nvPr/>
        </p:nvSpPr>
        <p:spPr>
          <a:xfrm>
            <a:off x="1656181" y="3860183"/>
            <a:ext cx="409086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Noto Sans KR Medium" pitchFamily="34" charset="-127"/>
                <a:ea typeface="Noto Sans KR Medium" pitchFamily="34" charset="-127"/>
              </a:rPr>
              <a:t>2</a:t>
            </a:r>
            <a:endParaRPr lang="ko-KR" altLang="en-US" sz="3600" spc="-300" dirty="0">
              <a:solidFill>
                <a:schemeClr val="bg1"/>
              </a:solidFill>
              <a:latin typeface="Noto Sans KR Medium" pitchFamily="34" charset="-127"/>
              <a:ea typeface="Noto Sans KR Medium" pitchFamily="34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96E7130C-A8D2-4182-9379-C3BC60E1958A}"/>
              </a:ext>
            </a:extLst>
          </p:cNvPr>
          <p:cNvSpPr txBox="1"/>
          <p:nvPr/>
        </p:nvSpPr>
        <p:spPr>
          <a:xfrm>
            <a:off x="2968718" y="3874873"/>
            <a:ext cx="1653017" cy="5847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sz="3200" spc="-300" dirty="0" smtClean="0">
                <a:solidFill>
                  <a:schemeClr val="bg1"/>
                </a:solidFill>
                <a:latin typeface="Noto Sans KR Medium" pitchFamily="34" charset="-127"/>
                <a:ea typeface="Noto Sans KR Medium" pitchFamily="34" charset="-127"/>
              </a:rPr>
              <a:t>기능  구현</a:t>
            </a:r>
            <a:endParaRPr lang="ko-KR" altLang="en-US" sz="3200" spc="-300" dirty="0">
              <a:solidFill>
                <a:schemeClr val="bg1"/>
              </a:solidFill>
              <a:latin typeface="Noto Sans KR Medium" pitchFamily="34" charset="-127"/>
              <a:ea typeface="Noto Sans KR Mediu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93631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91C4265C-0EAD-4FFD-BF99-406D49533C1D}"/>
              </a:ext>
            </a:extLst>
          </p:cNvPr>
          <p:cNvSpPr txBox="1"/>
          <p:nvPr/>
        </p:nvSpPr>
        <p:spPr>
          <a:xfrm>
            <a:off x="3048001" y="2410033"/>
            <a:ext cx="6096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chemeClr val="bg1"/>
                </a:solidFill>
                <a:latin typeface="Noto Sans KR Medium" pitchFamily="34" charset="-127"/>
                <a:ea typeface="Noto Sans KR Medium" pitchFamily="34" charset="-127"/>
              </a:rPr>
              <a:t>개발 우선 순위 재정리</a:t>
            </a:r>
            <a:r>
              <a:rPr lang="en-US" altLang="ko-KR" dirty="0" smtClean="0">
                <a:solidFill>
                  <a:schemeClr val="bg1"/>
                </a:solidFill>
                <a:latin typeface="Noto Sans KR Medium" pitchFamily="34" charset="-127"/>
                <a:ea typeface="Noto Sans KR Medium" pitchFamily="34" charset="-127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 smtClean="0">
              <a:solidFill>
                <a:schemeClr val="bg1"/>
              </a:solidFill>
              <a:latin typeface="Noto Sans KR Medium" pitchFamily="34" charset="-127"/>
              <a:ea typeface="Noto Sans KR Medium" pitchFamily="34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 err="1" smtClean="0">
                <a:solidFill>
                  <a:schemeClr val="bg1"/>
                </a:solidFill>
                <a:latin typeface="Noto Sans KR Medium" pitchFamily="34" charset="-127"/>
                <a:ea typeface="Noto Sans KR Medium" pitchFamily="34" charset="-127"/>
              </a:rPr>
              <a:t>DataBase</a:t>
            </a:r>
            <a:r>
              <a:rPr lang="en-US" altLang="ko-KR" dirty="0" smtClean="0">
                <a:solidFill>
                  <a:schemeClr val="bg1"/>
                </a:solidFill>
                <a:latin typeface="Noto Sans KR Medium" pitchFamily="34" charset="-127"/>
                <a:ea typeface="Noto Sans KR Medium" pitchFamily="34" charset="-127"/>
              </a:rPr>
              <a:t>(</a:t>
            </a:r>
            <a:r>
              <a:rPr lang="ko-KR" altLang="en-US" dirty="0" smtClean="0">
                <a:solidFill>
                  <a:schemeClr val="bg1"/>
                </a:solidFill>
                <a:latin typeface="Noto Sans KR Medium" pitchFamily="34" charset="-127"/>
                <a:ea typeface="Noto Sans KR Medium" pitchFamily="34" charset="-127"/>
              </a:rPr>
              <a:t>데이터베이스</a:t>
            </a:r>
            <a:r>
              <a:rPr lang="en-US" altLang="ko-KR" dirty="0" smtClean="0">
                <a:solidFill>
                  <a:schemeClr val="bg1"/>
                </a:solidFill>
                <a:latin typeface="Noto Sans KR Medium" pitchFamily="34" charset="-127"/>
                <a:ea typeface="Noto Sans KR Medium" pitchFamily="34" charset="-127"/>
              </a:rPr>
              <a:t>) </a:t>
            </a:r>
            <a:r>
              <a:rPr lang="ko-KR" altLang="en-US" dirty="0" smtClean="0">
                <a:solidFill>
                  <a:schemeClr val="bg1"/>
                </a:solidFill>
                <a:latin typeface="Noto Sans KR Medium" pitchFamily="34" charset="-127"/>
                <a:ea typeface="Noto Sans KR Medium" pitchFamily="34" charset="-127"/>
              </a:rPr>
              <a:t>모델링 수정</a:t>
            </a:r>
            <a:r>
              <a:rPr lang="en-US" altLang="ko-KR" dirty="0" smtClean="0">
                <a:solidFill>
                  <a:schemeClr val="bg1"/>
                </a:solidFill>
                <a:latin typeface="Noto Sans KR Medium" pitchFamily="34" charset="-127"/>
                <a:ea typeface="Noto Sans KR Medium" pitchFamily="34" charset="-127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 smtClean="0">
              <a:solidFill>
                <a:schemeClr val="bg1"/>
              </a:solidFill>
              <a:latin typeface="Noto Sans KR Medium" pitchFamily="34" charset="-127"/>
              <a:ea typeface="Noto Sans KR Medium" pitchFamily="34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 err="1">
                <a:solidFill>
                  <a:schemeClr val="bg1"/>
                </a:solidFill>
                <a:latin typeface="Noto Sans KR Medium" pitchFamily="34" charset="-127"/>
                <a:ea typeface="Noto Sans KR Medium" pitchFamily="34" charset="-127"/>
              </a:rPr>
              <a:t>DataBase</a:t>
            </a:r>
            <a:r>
              <a:rPr lang="en-US" altLang="ko-KR" dirty="0">
                <a:solidFill>
                  <a:schemeClr val="bg1"/>
                </a:solidFill>
                <a:latin typeface="Noto Sans KR Medium" pitchFamily="34" charset="-127"/>
                <a:ea typeface="Noto Sans KR Medium" pitchFamily="34" charset="-127"/>
              </a:rPr>
              <a:t>(</a:t>
            </a:r>
            <a:r>
              <a:rPr lang="ko-KR" altLang="en-US" dirty="0">
                <a:solidFill>
                  <a:schemeClr val="bg1"/>
                </a:solidFill>
                <a:latin typeface="Noto Sans KR Medium" pitchFamily="34" charset="-127"/>
                <a:ea typeface="Noto Sans KR Medium" pitchFamily="34" charset="-127"/>
              </a:rPr>
              <a:t>데이터베이스</a:t>
            </a:r>
            <a:r>
              <a:rPr lang="en-US" altLang="ko-KR" dirty="0" smtClean="0">
                <a:solidFill>
                  <a:schemeClr val="bg1"/>
                </a:solidFill>
                <a:latin typeface="Noto Sans KR Medium" pitchFamily="34" charset="-127"/>
                <a:ea typeface="Noto Sans KR Medium" pitchFamily="34" charset="-127"/>
              </a:rPr>
              <a:t>) </a:t>
            </a:r>
            <a:r>
              <a:rPr lang="ko-KR" altLang="en-US" dirty="0" smtClean="0">
                <a:solidFill>
                  <a:schemeClr val="bg1"/>
                </a:solidFill>
                <a:latin typeface="Noto Sans KR Medium" pitchFamily="34" charset="-127"/>
                <a:ea typeface="Noto Sans KR Medium" pitchFamily="34" charset="-127"/>
              </a:rPr>
              <a:t>와 </a:t>
            </a:r>
            <a:r>
              <a:rPr lang="ko-KR" altLang="en-US" dirty="0" err="1" smtClean="0">
                <a:solidFill>
                  <a:schemeClr val="bg1"/>
                </a:solidFill>
                <a:latin typeface="Noto Sans KR Medium" pitchFamily="34" charset="-127"/>
                <a:ea typeface="Noto Sans KR Medium" pitchFamily="34" charset="-127"/>
              </a:rPr>
              <a:t>웹페이지</a:t>
            </a:r>
            <a:r>
              <a:rPr lang="ko-KR" altLang="en-US" dirty="0" smtClean="0">
                <a:solidFill>
                  <a:schemeClr val="bg1"/>
                </a:solidFill>
                <a:latin typeface="Noto Sans KR Medium" pitchFamily="34" charset="-127"/>
                <a:ea typeface="Noto Sans KR Medium" pitchFamily="34" charset="-127"/>
              </a:rPr>
              <a:t> 사용을 위한 조립</a:t>
            </a:r>
            <a:r>
              <a:rPr lang="en-US" altLang="ko-KR" dirty="0" smtClean="0">
                <a:solidFill>
                  <a:schemeClr val="bg1"/>
                </a:solidFill>
                <a:latin typeface="Noto Sans KR Medium" pitchFamily="34" charset="-127"/>
                <a:ea typeface="Noto Sans KR Medium" pitchFamily="34" charset="-127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 smtClean="0">
              <a:solidFill>
                <a:schemeClr val="bg1"/>
              </a:solidFill>
              <a:latin typeface="Noto Sans KR Medium" pitchFamily="34" charset="-127"/>
              <a:ea typeface="Noto Sans KR Medium" pitchFamily="34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chemeClr val="bg1"/>
                </a:solidFill>
                <a:latin typeface="Noto Sans KR Medium" pitchFamily="34" charset="-127"/>
                <a:ea typeface="Noto Sans KR Medium" pitchFamily="34" charset="-127"/>
              </a:rPr>
              <a:t>기능 구현을 위한 코딩 작성</a:t>
            </a:r>
            <a:r>
              <a:rPr lang="en-US" altLang="ko-KR" dirty="0" smtClean="0">
                <a:solidFill>
                  <a:schemeClr val="bg1"/>
                </a:solidFill>
                <a:latin typeface="Noto Sans KR Medium" pitchFamily="34" charset="-127"/>
                <a:ea typeface="Noto Sans KR Medium" pitchFamily="34" charset="-127"/>
              </a:rPr>
              <a:t>.</a:t>
            </a:r>
            <a:endParaRPr lang="ko-KR" altLang="en-US" sz="1800" dirty="0">
              <a:solidFill>
                <a:schemeClr val="bg1"/>
              </a:solidFill>
              <a:latin typeface="Noto Sans KR Medium" pitchFamily="34" charset="-127"/>
              <a:ea typeface="Noto Sans KR Medium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251FDC9-B70C-4BC0-8AC7-216B5765985E}"/>
              </a:ext>
            </a:extLst>
          </p:cNvPr>
          <p:cNvSpPr txBox="1"/>
          <p:nvPr/>
        </p:nvSpPr>
        <p:spPr>
          <a:xfrm>
            <a:off x="5449029" y="2009279"/>
            <a:ext cx="1293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Noto Sans KR Medium" pitchFamily="34" charset="-127"/>
                <a:ea typeface="Noto Sans KR Medium" pitchFamily="34" charset="-127"/>
              </a:rPr>
              <a:t>진행 진척도</a:t>
            </a:r>
            <a:endParaRPr lang="ko-KR" altLang="en-US" dirty="0">
              <a:solidFill>
                <a:schemeClr val="bg1"/>
              </a:solidFill>
              <a:latin typeface="Noto Sans KR Medium" pitchFamily="34" charset="-127"/>
              <a:ea typeface="Noto Sans KR Medium" pitchFamily="34" charset="-127"/>
            </a:endParaRPr>
          </a:p>
        </p:txBody>
      </p:sp>
      <p:sp>
        <p:nvSpPr>
          <p:cNvPr id="5" name="양쪽 대괄호 4">
            <a:extLst>
              <a:ext uri="{FF2B5EF4-FFF2-40B4-BE49-F238E27FC236}">
                <a16:creationId xmlns:a16="http://schemas.microsoft.com/office/drawing/2014/main" xmlns="" id="{7B2CAB3D-75D4-47BA-AA00-C925C76EC1D2}"/>
              </a:ext>
            </a:extLst>
          </p:cNvPr>
          <p:cNvSpPr/>
          <p:nvPr/>
        </p:nvSpPr>
        <p:spPr>
          <a:xfrm>
            <a:off x="2153919" y="2009279"/>
            <a:ext cx="7884160" cy="2369066"/>
          </a:xfrm>
          <a:prstGeom prst="bracketPair">
            <a:avLst>
              <a:gd name="adj" fmla="val 10867"/>
            </a:avLst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 Medium" pitchFamily="34" charset="-127"/>
              <a:ea typeface="Noto Sans KR Mediu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39286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xmlns="" id="{D45281FE-6E37-4513-9DE9-7765CCCBA473}"/>
              </a:ext>
            </a:extLst>
          </p:cNvPr>
          <p:cNvGrpSpPr/>
          <p:nvPr/>
        </p:nvGrpSpPr>
        <p:grpSpPr>
          <a:xfrm>
            <a:off x="849950" y="1471692"/>
            <a:ext cx="3102818" cy="3845560"/>
            <a:chOff x="883920" y="1102360"/>
            <a:chExt cx="3586480" cy="4445000"/>
          </a:xfrm>
          <a:effectLst>
            <a:outerShdw blurRad="190500" dist="25400" dir="2700000" algn="tl" rotWithShape="0">
              <a:schemeClr val="accent2">
                <a:lumMod val="50000"/>
                <a:alpha val="40000"/>
              </a:schemeClr>
            </a:outerShdw>
          </a:effectLst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xmlns="" id="{4D0685E6-5F72-4555-ADDC-0C88687CFAA8}"/>
                </a:ext>
              </a:extLst>
            </p:cNvPr>
            <p:cNvSpPr/>
            <p:nvPr/>
          </p:nvSpPr>
          <p:spPr>
            <a:xfrm>
              <a:off x="883920" y="1910080"/>
              <a:ext cx="3586480" cy="3637280"/>
            </a:xfrm>
            <a:prstGeom prst="roundRect">
              <a:avLst>
                <a:gd name="adj" fmla="val 1307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  <a:latin typeface="Noto Sans KR Medium" pitchFamily="34" charset="-127"/>
                  <a:ea typeface="Noto Sans KR Medium" pitchFamily="34" charset="-127"/>
                </a:rPr>
                <a:t>역할 분담</a:t>
              </a:r>
              <a:endParaRPr lang="en-US" altLang="ko-KR" dirty="0" smtClean="0">
                <a:solidFill>
                  <a:schemeClr val="tx1"/>
                </a:solidFill>
                <a:latin typeface="Noto Sans KR Medium" pitchFamily="34" charset="-127"/>
                <a:ea typeface="Noto Sans KR Medium" pitchFamily="34" charset="-127"/>
              </a:endParaRPr>
            </a:p>
            <a:p>
              <a:pPr algn="ctr"/>
              <a:r>
                <a:rPr lang="ko-KR" altLang="en-US" dirty="0" smtClean="0">
                  <a:solidFill>
                    <a:schemeClr val="tx1"/>
                  </a:solidFill>
                  <a:latin typeface="Noto Sans KR Medium" pitchFamily="34" charset="-127"/>
                  <a:ea typeface="Noto Sans KR Medium" pitchFamily="34" charset="-127"/>
                </a:rPr>
                <a:t>▼</a:t>
              </a:r>
              <a:endParaRPr lang="en-US" altLang="ko-KR" dirty="0" smtClean="0">
                <a:solidFill>
                  <a:schemeClr val="tx1"/>
                </a:solidFill>
                <a:latin typeface="Noto Sans KR Medium" pitchFamily="34" charset="-127"/>
                <a:ea typeface="Noto Sans KR Medium" pitchFamily="34" charset="-127"/>
              </a:endParaRPr>
            </a:p>
            <a:p>
              <a:pPr algn="ctr"/>
              <a:r>
                <a:rPr lang="ko-KR" altLang="en-US" dirty="0" smtClean="0">
                  <a:solidFill>
                    <a:schemeClr val="tx1"/>
                  </a:solidFill>
                  <a:latin typeface="Noto Sans KR Medium" pitchFamily="34" charset="-127"/>
                  <a:ea typeface="Noto Sans KR Medium" pitchFamily="34" charset="-127"/>
                </a:rPr>
                <a:t>우선 순위 재정리</a:t>
              </a:r>
              <a:endParaRPr lang="en-US" altLang="ko-KR" dirty="0" smtClean="0">
                <a:solidFill>
                  <a:schemeClr val="tx1"/>
                </a:solidFill>
                <a:latin typeface="Noto Sans KR Medium" pitchFamily="34" charset="-127"/>
                <a:ea typeface="Noto Sans KR Medium" pitchFamily="34" charset="-127"/>
              </a:endParaRPr>
            </a:p>
            <a:p>
              <a:pPr algn="ctr"/>
              <a:r>
                <a:rPr lang="ko-KR" altLang="en-US" dirty="0" smtClean="0">
                  <a:solidFill>
                    <a:schemeClr val="tx1"/>
                  </a:solidFill>
                  <a:latin typeface="Noto Sans KR Medium" pitchFamily="34" charset="-127"/>
                  <a:ea typeface="Noto Sans KR Medium" pitchFamily="34" charset="-127"/>
                </a:rPr>
                <a:t>▼</a:t>
              </a:r>
              <a:endParaRPr lang="en-US" altLang="ko-KR" dirty="0" smtClean="0">
                <a:solidFill>
                  <a:schemeClr val="tx1"/>
                </a:solidFill>
                <a:latin typeface="Noto Sans KR Medium" pitchFamily="34" charset="-127"/>
                <a:ea typeface="Noto Sans KR Medium" pitchFamily="34" charset="-127"/>
              </a:endParaRPr>
            </a:p>
            <a:p>
              <a:pPr algn="ctr"/>
              <a:r>
                <a:rPr lang="ko-KR" altLang="en-US" dirty="0" smtClean="0">
                  <a:solidFill>
                    <a:schemeClr val="tx1"/>
                  </a:solidFill>
                  <a:latin typeface="Noto Sans KR Medium" pitchFamily="34" charset="-127"/>
                  <a:ea typeface="Noto Sans KR Medium" pitchFamily="34" charset="-127"/>
                </a:rPr>
                <a:t>역할 재 분담</a:t>
              </a:r>
              <a:endParaRPr lang="ko-KR" altLang="en-US" dirty="0">
                <a:solidFill>
                  <a:schemeClr val="tx1"/>
                </a:solidFill>
                <a:latin typeface="Noto Sans KR Medium" pitchFamily="34" charset="-127"/>
                <a:ea typeface="Noto Sans KR Medium" pitchFamily="34" charset="-127"/>
              </a:endParaRPr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xmlns="" id="{D6C6BB7E-4130-4CFE-A4F8-632E560B6CC1}"/>
                </a:ext>
              </a:extLst>
            </p:cNvPr>
            <p:cNvSpPr/>
            <p:nvPr/>
          </p:nvSpPr>
          <p:spPr>
            <a:xfrm>
              <a:off x="1150529" y="1102360"/>
              <a:ext cx="3014223" cy="16154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latin typeface="Noto Sans KR Medium" pitchFamily="34" charset="-127"/>
                  <a:ea typeface="Noto Sans KR Medium" pitchFamily="34" charset="-127"/>
                </a:rPr>
                <a:t>우선 순위 재정리</a:t>
              </a:r>
              <a:endParaRPr lang="ko-KR" altLang="en-US" dirty="0">
                <a:latin typeface="Noto Sans KR Medium" pitchFamily="34" charset="-127"/>
                <a:ea typeface="Noto Sans KR Medium" pitchFamily="34" charset="-127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7FFA9BC9-96FB-4B17-AF51-48D81692F2D7}"/>
              </a:ext>
            </a:extLst>
          </p:cNvPr>
          <p:cNvSpPr txBox="1"/>
          <p:nvPr/>
        </p:nvSpPr>
        <p:spPr>
          <a:xfrm>
            <a:off x="260134" y="111525"/>
            <a:ext cx="16530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 smtClean="0">
                <a:solidFill>
                  <a:schemeClr val="bg1"/>
                </a:solidFill>
                <a:latin typeface="Noto Sans KR Medium" pitchFamily="34" charset="-127"/>
                <a:ea typeface="Noto Sans KR Medium" pitchFamily="34" charset="-127"/>
              </a:rPr>
              <a:t>진행  과정</a:t>
            </a:r>
            <a:endParaRPr lang="ko-KR" altLang="en-US" sz="3200" spc="-300" dirty="0">
              <a:solidFill>
                <a:schemeClr val="bg1"/>
              </a:solidFill>
              <a:latin typeface="Noto Sans KR Medium" pitchFamily="34" charset="-127"/>
              <a:ea typeface="Noto Sans KR Medium" pitchFamily="34" charset="-127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xmlns="" id="{D45281FE-6E37-4513-9DE9-7765CCCBA473}"/>
              </a:ext>
            </a:extLst>
          </p:cNvPr>
          <p:cNvGrpSpPr/>
          <p:nvPr/>
        </p:nvGrpSpPr>
        <p:grpSpPr>
          <a:xfrm>
            <a:off x="4774250" y="1471692"/>
            <a:ext cx="3102818" cy="3845560"/>
            <a:chOff x="883920" y="1102360"/>
            <a:chExt cx="3586480" cy="4445000"/>
          </a:xfrm>
          <a:effectLst>
            <a:outerShdw blurRad="190500" dist="25400" dir="2700000" algn="tl" rotWithShape="0">
              <a:schemeClr val="accent2">
                <a:lumMod val="50000"/>
                <a:alpha val="40000"/>
              </a:schemeClr>
            </a:outerShdw>
          </a:effectLst>
        </p:grpSpPr>
        <p:sp>
          <p:nvSpPr>
            <p:cNvPr id="17" name="사각형: 둥근 모서리 2">
              <a:extLst>
                <a:ext uri="{FF2B5EF4-FFF2-40B4-BE49-F238E27FC236}">
                  <a16:creationId xmlns:a16="http://schemas.microsoft.com/office/drawing/2014/main" xmlns="" id="{4D0685E6-5F72-4555-ADDC-0C88687CFAA8}"/>
                </a:ext>
              </a:extLst>
            </p:cNvPr>
            <p:cNvSpPr/>
            <p:nvPr/>
          </p:nvSpPr>
          <p:spPr>
            <a:xfrm>
              <a:off x="883920" y="1910080"/>
              <a:ext cx="3586480" cy="3637280"/>
            </a:xfrm>
            <a:prstGeom prst="roundRect">
              <a:avLst>
                <a:gd name="adj" fmla="val 1307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  <a:latin typeface="Noto Sans KR Medium" pitchFamily="34" charset="-127"/>
                  <a:ea typeface="Noto Sans KR Medium" pitchFamily="34" charset="-127"/>
                </a:rPr>
                <a:t>편의성</a:t>
              </a:r>
              <a:endParaRPr lang="en-US" altLang="ko-KR" dirty="0" smtClean="0">
                <a:solidFill>
                  <a:schemeClr val="tx1"/>
                </a:solidFill>
                <a:latin typeface="Noto Sans KR Medium" pitchFamily="34" charset="-127"/>
                <a:ea typeface="Noto Sans KR Medium" pitchFamily="34" charset="-127"/>
              </a:endParaRPr>
            </a:p>
            <a:p>
              <a:pPr algn="ctr"/>
              <a:endParaRPr lang="en-US" altLang="ko-KR" dirty="0" smtClean="0">
                <a:solidFill>
                  <a:schemeClr val="tx1"/>
                </a:solidFill>
                <a:latin typeface="Noto Sans KR Medium" pitchFamily="34" charset="-127"/>
                <a:ea typeface="Noto Sans KR Medium" pitchFamily="34" charset="-127"/>
              </a:endParaRPr>
            </a:p>
            <a:p>
              <a:pPr algn="ctr"/>
              <a:r>
                <a:rPr lang="ko-KR" altLang="en-US" dirty="0" smtClean="0">
                  <a:solidFill>
                    <a:schemeClr val="tx1"/>
                  </a:solidFill>
                  <a:latin typeface="Noto Sans KR Medium" pitchFamily="34" charset="-127"/>
                  <a:ea typeface="Noto Sans KR Medium" pitchFamily="34" charset="-127"/>
                </a:rPr>
                <a:t>수치 조정</a:t>
              </a:r>
              <a:endParaRPr lang="en-US" altLang="ko-KR" dirty="0" smtClean="0">
                <a:solidFill>
                  <a:schemeClr val="tx1"/>
                </a:solidFill>
                <a:latin typeface="Noto Sans KR Medium" pitchFamily="34" charset="-127"/>
                <a:ea typeface="Noto Sans KR Medium" pitchFamily="34" charset="-127"/>
              </a:endParaRPr>
            </a:p>
            <a:p>
              <a:pPr algn="ctr"/>
              <a:endParaRPr lang="en-US" altLang="ko-KR" dirty="0" smtClean="0">
                <a:solidFill>
                  <a:schemeClr val="tx1"/>
                </a:solidFill>
                <a:latin typeface="Noto Sans KR Medium" pitchFamily="34" charset="-127"/>
                <a:ea typeface="Noto Sans KR Medium" pitchFamily="34" charset="-127"/>
              </a:endParaRPr>
            </a:p>
            <a:p>
              <a:pPr algn="ctr"/>
              <a:r>
                <a:rPr lang="ko-KR" altLang="en-US" dirty="0" smtClean="0">
                  <a:solidFill>
                    <a:schemeClr val="tx1"/>
                  </a:solidFill>
                  <a:latin typeface="Noto Sans KR Medium" pitchFamily="34" charset="-127"/>
                  <a:ea typeface="Noto Sans KR Medium" pitchFamily="34" charset="-127"/>
                </a:rPr>
                <a:t>기능 추가 </a:t>
              </a:r>
              <a:endParaRPr lang="ko-KR" altLang="en-US" dirty="0">
                <a:solidFill>
                  <a:schemeClr val="tx1"/>
                </a:solidFill>
                <a:latin typeface="Noto Sans KR Medium" pitchFamily="34" charset="-127"/>
                <a:ea typeface="Noto Sans KR Medium" pitchFamily="34" charset="-127"/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xmlns="" id="{D6C6BB7E-4130-4CFE-A4F8-632E560B6CC1}"/>
                </a:ext>
              </a:extLst>
            </p:cNvPr>
            <p:cNvSpPr/>
            <p:nvPr/>
          </p:nvSpPr>
          <p:spPr>
            <a:xfrm>
              <a:off x="1150529" y="1102360"/>
              <a:ext cx="3014223" cy="16154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atin typeface="Noto Sans KR Medium" pitchFamily="34" charset="-127"/>
                  <a:ea typeface="Noto Sans KR Medium" pitchFamily="34" charset="-127"/>
                </a:rPr>
                <a:t>DB </a:t>
              </a:r>
              <a:r>
                <a:rPr lang="ko-KR" altLang="en-US" dirty="0" smtClean="0">
                  <a:latin typeface="Noto Sans KR Medium" pitchFamily="34" charset="-127"/>
                  <a:ea typeface="Noto Sans KR Medium" pitchFamily="34" charset="-127"/>
                </a:rPr>
                <a:t>모델링 수정</a:t>
              </a:r>
              <a:endParaRPr lang="ko-KR" altLang="en-US" dirty="0">
                <a:latin typeface="Noto Sans KR Medium" pitchFamily="34" charset="-127"/>
                <a:ea typeface="Noto Sans KR Medium" pitchFamily="34" charset="-127"/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xmlns="" id="{D45281FE-6E37-4513-9DE9-7765CCCBA473}"/>
              </a:ext>
            </a:extLst>
          </p:cNvPr>
          <p:cNvGrpSpPr/>
          <p:nvPr/>
        </p:nvGrpSpPr>
        <p:grpSpPr>
          <a:xfrm>
            <a:off x="8414855" y="1471692"/>
            <a:ext cx="3102818" cy="3845560"/>
            <a:chOff x="883920" y="1102360"/>
            <a:chExt cx="3586480" cy="4445000"/>
          </a:xfrm>
          <a:effectLst>
            <a:outerShdw blurRad="190500" dist="25400" dir="2700000" algn="tl" rotWithShape="0">
              <a:schemeClr val="accent2">
                <a:lumMod val="50000"/>
                <a:alpha val="40000"/>
              </a:schemeClr>
            </a:outerShdw>
          </a:effectLst>
        </p:grpSpPr>
        <p:sp>
          <p:nvSpPr>
            <p:cNvPr id="23" name="사각형: 둥근 모서리 2">
              <a:extLst>
                <a:ext uri="{FF2B5EF4-FFF2-40B4-BE49-F238E27FC236}">
                  <a16:creationId xmlns:a16="http://schemas.microsoft.com/office/drawing/2014/main" xmlns="" id="{4D0685E6-5F72-4555-ADDC-0C88687CFAA8}"/>
                </a:ext>
              </a:extLst>
            </p:cNvPr>
            <p:cNvSpPr/>
            <p:nvPr/>
          </p:nvSpPr>
          <p:spPr>
            <a:xfrm>
              <a:off x="883920" y="1910080"/>
              <a:ext cx="3586480" cy="3637280"/>
            </a:xfrm>
            <a:prstGeom prst="roundRect">
              <a:avLst>
                <a:gd name="adj" fmla="val 1307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Noto Sans KR Medium" pitchFamily="34" charset="-127"/>
                <a:ea typeface="Noto Sans KR Medium" pitchFamily="34" charset="-127"/>
              </a:endParaRPr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xmlns="" id="{D6C6BB7E-4130-4CFE-A4F8-632E560B6CC1}"/>
                </a:ext>
              </a:extLst>
            </p:cNvPr>
            <p:cNvSpPr/>
            <p:nvPr/>
          </p:nvSpPr>
          <p:spPr>
            <a:xfrm>
              <a:off x="1150529" y="1102360"/>
              <a:ext cx="3014223" cy="16154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latin typeface="Noto Sans KR Medium" pitchFamily="34" charset="-127"/>
                  <a:ea typeface="Noto Sans KR Medium" pitchFamily="34" charset="-127"/>
                </a:rPr>
                <a:t>기능 구현</a:t>
              </a:r>
              <a:endParaRPr lang="ko-KR" altLang="en-US" dirty="0">
                <a:latin typeface="Noto Sans KR Medium" pitchFamily="34" charset="-127"/>
                <a:ea typeface="Noto Sans KR Medium" pitchFamily="34" charset="-127"/>
              </a:endParaRPr>
            </a:p>
          </p:txBody>
        </p:sp>
      </p:grpSp>
      <p:pic>
        <p:nvPicPr>
          <p:cNvPr id="1026" name="Picture 2" descr="C:\Users\BIT\Desktop\새 폴더\245px-Spring_Framework_Logo_2018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2563" y="3010986"/>
            <a:ext cx="2333625" cy="600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BIT\Desktop\새 폴더\25231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3183" y="3743868"/>
            <a:ext cx="1046162" cy="1046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3702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FCBB0498-13C3-48CC-9BFE-7243BE8082B0}"/>
              </a:ext>
            </a:extLst>
          </p:cNvPr>
          <p:cNvSpPr/>
          <p:nvPr/>
        </p:nvSpPr>
        <p:spPr>
          <a:xfrm>
            <a:off x="3159760" y="2760980"/>
            <a:ext cx="5928360" cy="133604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 Black" pitchFamily="34" charset="-127"/>
              <a:ea typeface="Noto Sans KR Black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1EF51587-4B82-43A7-8A06-3BA5E76F90F4}"/>
              </a:ext>
            </a:extLst>
          </p:cNvPr>
          <p:cNvSpPr txBox="1"/>
          <p:nvPr/>
        </p:nvSpPr>
        <p:spPr>
          <a:xfrm>
            <a:off x="4310900" y="3075057"/>
            <a:ext cx="35702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dirty="0">
                <a:latin typeface="Segoe UI Black" pitchFamily="34" charset="0"/>
                <a:ea typeface="Segoe UI Black" pitchFamily="34" charset="0"/>
              </a:rPr>
              <a:t>DB </a:t>
            </a:r>
            <a:r>
              <a:rPr lang="ko-KR" altLang="en-US" sz="4000" dirty="0">
                <a:latin typeface="Segoe UI Black" pitchFamily="34" charset="0"/>
                <a:ea typeface="Noto Sans KR Medium" pitchFamily="34" charset="-127"/>
              </a:rPr>
              <a:t>모델링 수정</a:t>
            </a:r>
            <a:endParaRPr lang="ko-KR" altLang="en-US" sz="4000" dirty="0">
              <a:latin typeface="Segoe UI Black" pitchFamily="34" charset="0"/>
              <a:ea typeface="Noto Sans KR Mediu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40605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 Medium" pitchFamily="34" charset="-127"/>
              <a:ea typeface="Noto Sans KR Medium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7FFA9BC9-96FB-4B17-AF51-48D81692F2D7}"/>
              </a:ext>
            </a:extLst>
          </p:cNvPr>
          <p:cNvSpPr txBox="1"/>
          <p:nvPr/>
        </p:nvSpPr>
        <p:spPr>
          <a:xfrm>
            <a:off x="462112" y="111525"/>
            <a:ext cx="40511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300" dirty="0">
                <a:latin typeface="Noto Sans KR Medium" pitchFamily="34" charset="-127"/>
                <a:ea typeface="Noto Sans KR Medium" pitchFamily="34" charset="-127"/>
              </a:rPr>
              <a:t>데이터 베이스</a:t>
            </a:r>
            <a:r>
              <a:rPr lang="en-US" altLang="ko-KR" sz="3200" spc="-300" dirty="0">
                <a:latin typeface="Noto Sans KR Medium" pitchFamily="34" charset="-127"/>
                <a:ea typeface="Noto Sans KR Medium" pitchFamily="34" charset="-127"/>
              </a:rPr>
              <a:t>(DB)</a:t>
            </a:r>
            <a:r>
              <a:rPr lang="ko-KR" altLang="en-US" sz="3200" spc="-300" dirty="0">
                <a:latin typeface="Noto Sans KR Medium" pitchFamily="34" charset="-127"/>
                <a:ea typeface="Noto Sans KR Medium" pitchFamily="34" charset="-127"/>
              </a:rPr>
              <a:t> 모델링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112" y="1763100"/>
            <a:ext cx="5373686" cy="34032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3932" y="1763100"/>
            <a:ext cx="5225320" cy="3602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7FFA9BC9-96FB-4B17-AF51-48D81692F2D7}"/>
              </a:ext>
            </a:extLst>
          </p:cNvPr>
          <p:cNvSpPr txBox="1"/>
          <p:nvPr/>
        </p:nvSpPr>
        <p:spPr>
          <a:xfrm>
            <a:off x="2055498" y="1178325"/>
            <a:ext cx="8643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300" dirty="0" smtClean="0">
                <a:latin typeface="Noto Sans KR Medium" pitchFamily="34" charset="-127"/>
                <a:ea typeface="Noto Sans KR Medium" pitchFamily="34" charset="-127"/>
              </a:rPr>
              <a:t>기존</a:t>
            </a:r>
            <a:endParaRPr lang="ko-KR" altLang="en-US" sz="3200" spc="-300" dirty="0">
              <a:latin typeface="Noto Sans KR Medium" pitchFamily="34" charset="-127"/>
              <a:ea typeface="Noto Sans KR Medium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7FFA9BC9-96FB-4B17-AF51-48D81692F2D7}"/>
              </a:ext>
            </a:extLst>
          </p:cNvPr>
          <p:cNvSpPr txBox="1"/>
          <p:nvPr/>
        </p:nvSpPr>
        <p:spPr>
          <a:xfrm>
            <a:off x="8694423" y="1178325"/>
            <a:ext cx="8643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300" dirty="0" smtClean="0">
                <a:latin typeface="Noto Sans KR Medium" pitchFamily="34" charset="-127"/>
                <a:ea typeface="Noto Sans KR Medium" pitchFamily="34" charset="-127"/>
              </a:rPr>
              <a:t>수정</a:t>
            </a:r>
            <a:endParaRPr lang="ko-KR" altLang="en-US" sz="3200" spc="-300" dirty="0">
              <a:latin typeface="Noto Sans KR Medium" pitchFamily="34" charset="-127"/>
              <a:ea typeface="Noto Sans KR Mediu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5385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 Medium" pitchFamily="34" charset="-127"/>
              <a:ea typeface="Noto Sans KR Medium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7FFA9BC9-96FB-4B17-AF51-48D81692F2D7}"/>
              </a:ext>
            </a:extLst>
          </p:cNvPr>
          <p:cNvSpPr txBox="1"/>
          <p:nvPr/>
        </p:nvSpPr>
        <p:spPr>
          <a:xfrm>
            <a:off x="462112" y="111525"/>
            <a:ext cx="40511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300" dirty="0">
                <a:latin typeface="Noto Sans KR Medium" pitchFamily="34" charset="-127"/>
                <a:ea typeface="Noto Sans KR Medium" pitchFamily="34" charset="-127"/>
              </a:rPr>
              <a:t>데이터 베이스</a:t>
            </a:r>
            <a:r>
              <a:rPr lang="en-US" altLang="ko-KR" sz="3200" spc="-300" dirty="0">
                <a:latin typeface="Noto Sans KR Medium" pitchFamily="34" charset="-127"/>
                <a:ea typeface="Noto Sans KR Medium" pitchFamily="34" charset="-127"/>
              </a:rPr>
              <a:t>(DB)</a:t>
            </a:r>
            <a:r>
              <a:rPr lang="ko-KR" altLang="en-US" sz="3200" spc="-300" dirty="0">
                <a:latin typeface="Noto Sans KR Medium" pitchFamily="34" charset="-127"/>
                <a:ea typeface="Noto Sans KR Medium" pitchFamily="34" charset="-127"/>
              </a:rPr>
              <a:t> 모델링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579" y="1763098"/>
            <a:ext cx="4906589" cy="43233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7FFA9BC9-96FB-4B17-AF51-48D81692F2D7}"/>
              </a:ext>
            </a:extLst>
          </p:cNvPr>
          <p:cNvSpPr txBox="1"/>
          <p:nvPr/>
        </p:nvSpPr>
        <p:spPr>
          <a:xfrm>
            <a:off x="2055498" y="1178325"/>
            <a:ext cx="8643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300" dirty="0" smtClean="0">
                <a:latin typeface="Noto Sans KR Medium" pitchFamily="34" charset="-127"/>
                <a:ea typeface="Noto Sans KR Medium" pitchFamily="34" charset="-127"/>
              </a:rPr>
              <a:t>기존</a:t>
            </a:r>
            <a:endParaRPr lang="ko-KR" altLang="en-US" sz="3200" spc="-300" dirty="0">
              <a:latin typeface="Noto Sans KR Medium" pitchFamily="34" charset="-127"/>
              <a:ea typeface="Noto Sans KR Medium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7FFA9BC9-96FB-4B17-AF51-48D81692F2D7}"/>
              </a:ext>
            </a:extLst>
          </p:cNvPr>
          <p:cNvSpPr txBox="1"/>
          <p:nvPr/>
        </p:nvSpPr>
        <p:spPr>
          <a:xfrm>
            <a:off x="8694423" y="1178325"/>
            <a:ext cx="8643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300" dirty="0" smtClean="0">
                <a:latin typeface="Noto Sans KR Medium" pitchFamily="34" charset="-127"/>
                <a:ea typeface="Noto Sans KR Medium" pitchFamily="34" charset="-127"/>
              </a:rPr>
              <a:t>수정</a:t>
            </a:r>
            <a:endParaRPr lang="ko-KR" altLang="en-US" sz="3200" spc="-300" dirty="0">
              <a:latin typeface="Noto Sans KR Medium" pitchFamily="34" charset="-127"/>
              <a:ea typeface="Noto Sans KR Medium" pitchFamily="34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4892" y="1763098"/>
            <a:ext cx="4343400" cy="455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33795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FCBB0498-13C3-48CC-9BFE-7243BE8082B0}"/>
              </a:ext>
            </a:extLst>
          </p:cNvPr>
          <p:cNvSpPr/>
          <p:nvPr/>
        </p:nvSpPr>
        <p:spPr>
          <a:xfrm>
            <a:off x="3159760" y="2760980"/>
            <a:ext cx="5928360" cy="133604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 Black" pitchFamily="34" charset="-127"/>
              <a:ea typeface="Noto Sans KR Black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1EF51587-4B82-43A7-8A06-3BA5E76F90F4}"/>
              </a:ext>
            </a:extLst>
          </p:cNvPr>
          <p:cNvSpPr txBox="1"/>
          <p:nvPr/>
        </p:nvSpPr>
        <p:spPr>
          <a:xfrm>
            <a:off x="5098778" y="3075057"/>
            <a:ext cx="19944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spc="-300" dirty="0" smtClean="0">
                <a:latin typeface="Noto Sans KR Black" pitchFamily="34" charset="-127"/>
                <a:ea typeface="Noto Sans KR Black" pitchFamily="34" charset="-127"/>
              </a:rPr>
              <a:t>기능 구현</a:t>
            </a:r>
            <a:endParaRPr lang="ko-KR" altLang="en-US" sz="4000" spc="-300" dirty="0">
              <a:latin typeface="Noto Sans KR Black" pitchFamily="34" charset="-127"/>
              <a:ea typeface="Noto Sans KR Black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12734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=""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613025" y="135963"/>
            <a:ext cx="19383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300" dirty="0" smtClean="0">
                <a:latin typeface="Noto Sans KR Medium" pitchFamily="34" charset="-127"/>
                <a:ea typeface="Noto Sans KR Medium" pitchFamily="34" charset="-127"/>
              </a:rPr>
              <a:t>스토리 보드</a:t>
            </a:r>
            <a:endParaRPr lang="ko-KR" altLang="en-US" sz="3200" spc="-300" dirty="0">
              <a:latin typeface="Noto Sans KR Medium" pitchFamily="34" charset="-127"/>
              <a:ea typeface="Noto Sans KR Medium" pitchFamily="34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448300" y="3244334"/>
            <a:ext cx="147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My page</a:t>
            </a:r>
            <a:endParaRPr lang="ko-KR" altLang="en-US" dirty="0"/>
          </a:p>
        </p:txBody>
      </p:sp>
      <p:pic>
        <p:nvPicPr>
          <p:cNvPr id="4098" name="Picture 2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4596" y="1513593"/>
            <a:ext cx="9880607" cy="3830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0177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winterdream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1345C"/>
      </a:accent1>
      <a:accent2>
        <a:srgbClr val="326393"/>
      </a:accent2>
      <a:accent3>
        <a:srgbClr val="6D8CAC"/>
      </a:accent3>
      <a:accent4>
        <a:srgbClr val="C9CACF"/>
      </a:accent4>
      <a:accent5>
        <a:srgbClr val="CAB5BD"/>
      </a:accent5>
      <a:accent6>
        <a:srgbClr val="F1ECE6"/>
      </a:accent6>
      <a:hlink>
        <a:srgbClr val="3F3F3F"/>
      </a:hlink>
      <a:folHlink>
        <a:srgbClr val="3F3F3F"/>
      </a:folHlink>
    </a:clrScheme>
    <a:fontScheme name="마루 부리 Beta">
      <a:majorFont>
        <a:latin typeface="마루 부리 Beta"/>
        <a:ea typeface="마루 부리 Beta"/>
        <a:cs typeface=""/>
      </a:majorFont>
      <a:minorFont>
        <a:latin typeface="마루 부리 Beta"/>
        <a:ea typeface="마루 부리 Beta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621</TotalTime>
  <Words>102</Words>
  <Application>Microsoft Office PowerPoint</Application>
  <PresentationFormat>사용자 지정</PresentationFormat>
  <Paragraphs>40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유 새별</dc:creator>
  <cp:lastModifiedBy>BIT</cp:lastModifiedBy>
  <cp:revision>45</cp:revision>
  <dcterms:created xsi:type="dcterms:W3CDTF">2020-11-18T01:48:02Z</dcterms:created>
  <dcterms:modified xsi:type="dcterms:W3CDTF">2023-03-10T07:07:55Z</dcterms:modified>
</cp:coreProperties>
</file>