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3" r:id="rId4"/>
    <p:sldId id="259" r:id="rId5"/>
    <p:sldId id="277" r:id="rId6"/>
    <p:sldId id="258" r:id="rId7"/>
    <p:sldId id="260" r:id="rId8"/>
    <p:sldId id="261" r:id="rId9"/>
    <p:sldId id="284" r:id="rId10"/>
    <p:sldId id="291" r:id="rId11"/>
    <p:sldId id="265" r:id="rId12"/>
    <p:sldId id="279" r:id="rId13"/>
    <p:sldId id="285" r:id="rId14"/>
    <p:sldId id="268" r:id="rId15"/>
    <p:sldId id="270" r:id="rId16"/>
    <p:sldId id="290" r:id="rId17"/>
    <p:sldId id="286" r:id="rId18"/>
    <p:sldId id="287" r:id="rId19"/>
    <p:sldId id="273" r:id="rId20"/>
    <p:sldId id="288" r:id="rId21"/>
    <p:sldId id="282" r:id="rId22"/>
    <p:sldId id="29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C4C2"/>
    <a:srgbClr val="9AD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2" autoAdjust="0"/>
    <p:restoredTop sz="96194" autoAdjust="0"/>
  </p:normalViewPr>
  <p:slideViewPr>
    <p:cSldViewPr snapToGrid="0" showGuides="1">
      <p:cViewPr>
        <p:scale>
          <a:sx n="100" d="100"/>
          <a:sy n="100" d="100"/>
        </p:scale>
        <p:origin x="-1122" y="-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4BE4A-700B-47C3-B39A-2F66D88FF9B8}" type="datetimeFigureOut">
              <a:rPr lang="zh-CN" altLang="en-US" smtClean="0"/>
              <a:pPr/>
              <a:t>2023/4/4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76AAE-6F91-4E54-ABFD-07E712955B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087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444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91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91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91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444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488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277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53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53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53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822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769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76AAE-6F91-4E54-ABFD-07E712955B1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53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2023/4/4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036118"/>
      </p:ext>
    </p:extLst>
  </p:cSld>
  <p:clrMapOvr>
    <a:masterClrMapping/>
  </p:clrMapOvr>
  <p:transition spd="slow" advClick="0" advTm="5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2023/4/4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971935"/>
      </p:ext>
    </p:extLst>
  </p:cSld>
  <p:clrMapOvr>
    <a:masterClrMapping/>
  </p:clrMapOvr>
  <p:transition spd="slow" advClick="0" advTm="5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2023/4/4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726846"/>
      </p:ext>
    </p:extLst>
  </p:cSld>
  <p:clrMapOvr>
    <a:masterClrMapping/>
  </p:clrMapOvr>
  <p:transition spd="slow" advClick="0" advTm="5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2023/4/4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880158"/>
      </p:ext>
    </p:extLst>
  </p:cSld>
  <p:clrMapOvr>
    <a:masterClrMapping/>
  </p:clrMapOvr>
  <p:transition spd="slow" advClick="0" advTm="5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2023/4/4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309400"/>
      </p:ext>
    </p:extLst>
  </p:cSld>
  <p:clrMapOvr>
    <a:masterClrMapping/>
  </p:clrMapOvr>
  <p:transition spd="slow" advClick="0" advTm="5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2023/4/4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810867"/>
      </p:ext>
    </p:extLst>
  </p:cSld>
  <p:clrMapOvr>
    <a:masterClrMapping/>
  </p:clrMapOvr>
  <p:transition spd="slow" advClick="0" advTm="5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2023/4/4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904305"/>
      </p:ext>
    </p:extLst>
  </p:cSld>
  <p:clrMapOvr>
    <a:masterClrMapping/>
  </p:clrMapOvr>
  <p:transition spd="slow" advClick="0" advTm="5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2023/4/4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814220"/>
      </p:ext>
    </p:extLst>
  </p:cSld>
  <p:clrMapOvr>
    <a:masterClrMapping/>
  </p:clrMapOvr>
  <p:transition spd="slow" advClick="0" advTm="5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2023/4/4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32637"/>
      </p:ext>
    </p:extLst>
  </p:cSld>
  <p:clrMapOvr>
    <a:masterClrMapping/>
  </p:clrMapOvr>
  <p:transition spd="slow" advClick="0" advTm="5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2023/4/4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546241"/>
      </p:ext>
    </p:extLst>
  </p:cSld>
  <p:clrMapOvr>
    <a:masterClrMapping/>
  </p:clrMapOvr>
  <p:transition spd="slow" advClick="0" advTm="5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59AF-B5E8-4C5F-96B8-FECF9CF80350}" type="datetimeFigureOut">
              <a:rPr lang="zh-CN" altLang="en-US" smtClean="0"/>
              <a:pPr/>
              <a:t>2023/4/4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581260"/>
      </p:ext>
    </p:extLst>
  </p:cSld>
  <p:clrMapOvr>
    <a:masterClrMapping/>
  </p:clrMapOvr>
  <p:transition spd="slow" advClick="0" advTm="5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459AF-B5E8-4C5F-96B8-FECF9CF80350}" type="datetimeFigureOut">
              <a:rPr lang="zh-CN" altLang="en-US" smtClean="0"/>
              <a:pPr/>
              <a:t>2023/4/4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F14EC-520B-4FA7-9DC2-CE34B63E3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5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5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19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534" y="1598526"/>
            <a:ext cx="4619217" cy="47161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40" y="2519181"/>
            <a:ext cx="1228973" cy="125064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39" y="2072533"/>
            <a:ext cx="4650419" cy="25070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225" y="1001013"/>
            <a:ext cx="1994445" cy="292792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115050" y="2992510"/>
            <a:ext cx="523977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altLang="zh-CN" sz="5000" b="0" dirty="0" smtClean="0">
                <a:latin typeface="Noto Sans KR Black" pitchFamily="34" charset="-127"/>
                <a:ea typeface="Noto Sans KR Black" pitchFamily="34" charset="-127"/>
              </a:rPr>
              <a:t>Hello, Seoul</a:t>
            </a:r>
            <a:endParaRPr lang="zh-CN" altLang="en-US" sz="5000" b="0" dirty="0">
              <a:latin typeface="Noto Sans KR Black" pitchFamily="34" charset="-127"/>
              <a:ea typeface="Noto Sans KR Black" pitchFamily="34" charset="-127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538" y="3285849"/>
            <a:ext cx="653586" cy="58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2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085120" y="333078"/>
            <a:ext cx="3859832" cy="703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3000" b="0" dirty="0" smtClean="0">
                <a:latin typeface="Noto Sans KR Medium" pitchFamily="34" charset="-127"/>
                <a:ea typeface="Noto Sans KR Medium" pitchFamily="34" charset="-127"/>
              </a:rPr>
              <a:t>서비스 구조</a:t>
            </a:r>
            <a:endParaRPr lang="en-US" altLang="zh-CN" sz="30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90254" y="537448"/>
            <a:ext cx="387321" cy="6320552"/>
            <a:chOff x="590254" y="537448"/>
            <a:chExt cx="387321" cy="6320552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254" y="537448"/>
              <a:ext cx="387321" cy="568602"/>
            </a:xfrm>
            <a:prstGeom prst="rect">
              <a:avLst/>
            </a:prstGeom>
          </p:spPr>
        </p:pic>
        <p:cxnSp>
          <p:nvCxnSpPr>
            <p:cNvPr id="12" name="直接连接符 11"/>
            <p:cNvCxnSpPr>
              <a:stCxn id="37" idx="2"/>
            </p:cNvCxnSpPr>
            <p:nvPr/>
          </p:nvCxnSpPr>
          <p:spPr>
            <a:xfrm flipH="1">
              <a:off x="783914" y="1106050"/>
              <a:ext cx="1" cy="575195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11213847" y="589591"/>
            <a:ext cx="387321" cy="6268409"/>
            <a:chOff x="11213847" y="589591"/>
            <a:chExt cx="387321" cy="6268409"/>
          </a:xfrm>
        </p:grpSpPr>
        <p:cxnSp>
          <p:nvCxnSpPr>
            <p:cNvPr id="39" name="直接连接符 38"/>
            <p:cNvCxnSpPr/>
            <p:nvPr/>
          </p:nvCxnSpPr>
          <p:spPr>
            <a:xfrm flipH="1">
              <a:off x="11407506" y="1106050"/>
              <a:ext cx="1" cy="575195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3847" y="589591"/>
              <a:ext cx="387321" cy="568602"/>
            </a:xfrm>
            <a:prstGeom prst="rect">
              <a:avLst/>
            </a:prstGeom>
          </p:spPr>
        </p:pic>
      </p:grpSp>
      <p:sp>
        <p:nvSpPr>
          <p:cNvPr id="54" name="모서리가 둥근 직사각형 53"/>
          <p:cNvSpPr/>
          <p:nvPr/>
        </p:nvSpPr>
        <p:spPr>
          <a:xfrm>
            <a:off x="1004812" y="3308867"/>
            <a:ext cx="1797266" cy="1186402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253097" y="3129775"/>
            <a:ext cx="1300695" cy="369332"/>
          </a:xfrm>
          <a:prstGeom prst="rect">
            <a:avLst/>
          </a:prstGeom>
          <a:solidFill>
            <a:srgbClr val="74C4C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Noto Sans KR" pitchFamily="34" charset="-127"/>
                <a:ea typeface="Noto Sans KR" pitchFamily="34" charset="-127"/>
              </a:rPr>
              <a:t>Client</a:t>
            </a:r>
            <a:endParaRPr lang="ko-KR" altLang="en-US" b="1" dirty="0">
              <a:solidFill>
                <a:schemeClr val="bg1"/>
              </a:solidFill>
              <a:latin typeface="Noto Sans KR" pitchFamily="34" charset="-127"/>
              <a:ea typeface="Noto Sans KR" pitchFamily="34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086099" y="1756564"/>
            <a:ext cx="5857875" cy="4506936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Picture 2" descr="C:\Users\BIT\Downloads\pngwing.com (3)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205" y="1358660"/>
            <a:ext cx="896972" cy="896972"/>
          </a:xfrm>
          <a:prstGeom prst="rect">
            <a:avLst/>
          </a:prstGeom>
          <a:solidFill>
            <a:srgbClr val="74C4C2"/>
          </a:solidFill>
        </p:spPr>
      </p:pic>
      <p:pic>
        <p:nvPicPr>
          <p:cNvPr id="60" name="Picture 3" descr="C:\Users\BIT\Desktop\새 폴더\25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314" y="2291911"/>
            <a:ext cx="498907" cy="49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모서리가 둥근 직사각형 62"/>
          <p:cNvSpPr/>
          <p:nvPr/>
        </p:nvSpPr>
        <p:spPr>
          <a:xfrm>
            <a:off x="3467006" y="2185259"/>
            <a:ext cx="2063966" cy="3636735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3810541" y="1994766"/>
            <a:ext cx="1350556" cy="369332"/>
          </a:xfrm>
          <a:prstGeom prst="rect">
            <a:avLst/>
          </a:prstGeom>
          <a:solidFill>
            <a:srgbClr val="74C4C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Noto Sans KR" pitchFamily="34" charset="-127"/>
                <a:ea typeface="Noto Sans KR" pitchFamily="34" charset="-127"/>
              </a:rPr>
              <a:t>Front-End</a:t>
            </a:r>
            <a:endParaRPr lang="ko-KR" altLang="en-US" b="1" dirty="0">
              <a:solidFill>
                <a:schemeClr val="bg1"/>
              </a:solidFill>
              <a:latin typeface="Noto Sans KR" pitchFamily="34" charset="-127"/>
              <a:ea typeface="Noto Sans KR" pitchFamily="34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865873" y="2239211"/>
            <a:ext cx="1707261" cy="3636735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044225" y="2051916"/>
            <a:ext cx="1350556" cy="369332"/>
          </a:xfrm>
          <a:prstGeom prst="rect">
            <a:avLst/>
          </a:prstGeom>
          <a:solidFill>
            <a:srgbClr val="74C4C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Noto Sans KR" pitchFamily="34" charset="-127"/>
                <a:ea typeface="Noto Sans KR" pitchFamily="34" charset="-127"/>
              </a:rPr>
              <a:t>Back-End</a:t>
            </a:r>
            <a:endParaRPr lang="ko-KR" altLang="en-US" b="1" dirty="0">
              <a:solidFill>
                <a:schemeClr val="bg1"/>
              </a:solidFill>
              <a:latin typeface="Noto Sans KR" pitchFamily="34" charset="-127"/>
              <a:ea typeface="Noto Sans KR" pitchFamily="34" charset="-127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5635517" y="3943350"/>
            <a:ext cx="1130849" cy="0"/>
          </a:xfrm>
          <a:prstGeom prst="straightConnector1">
            <a:avLst/>
          </a:prstGeom>
          <a:ln w="635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3" descr="C:\Users\BIT\Downloads\pngwing.com (4)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185" y="2773995"/>
            <a:ext cx="2101607" cy="210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:\Users\BIT\Desktop\새 폴더\245px-Spring_Framework_Logo_2018.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225" y="2714631"/>
            <a:ext cx="1359714" cy="44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C:\Users\BIT\Downloads\pngwing.com (2)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168" y="3540767"/>
            <a:ext cx="784552" cy="78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" descr="C:\Users\BIT\Downloads\pngwing.com (5).pn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218" y="3194057"/>
            <a:ext cx="1218570" cy="86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모서리가 둥근 직사각형 72"/>
          <p:cNvSpPr/>
          <p:nvPr/>
        </p:nvSpPr>
        <p:spPr>
          <a:xfrm>
            <a:off x="9183780" y="1756564"/>
            <a:ext cx="1987766" cy="1401786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9527315" y="1574243"/>
            <a:ext cx="1300695" cy="369332"/>
          </a:xfrm>
          <a:prstGeom prst="rect">
            <a:avLst/>
          </a:prstGeom>
          <a:solidFill>
            <a:srgbClr val="74C4C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Noto Sans KR" pitchFamily="34" charset="-127"/>
                <a:ea typeface="Noto Sans KR" pitchFamily="34" charset="-127"/>
              </a:rPr>
              <a:t>Tool</a:t>
            </a:r>
            <a:endParaRPr lang="ko-KR" altLang="en-US" b="1" dirty="0">
              <a:solidFill>
                <a:schemeClr val="bg1"/>
              </a:solidFill>
              <a:latin typeface="Noto Sans KR" pitchFamily="34" charset="-127"/>
              <a:ea typeface="Noto Sans KR" pitchFamily="34" charset="-127"/>
            </a:endParaRPr>
          </a:p>
        </p:txBody>
      </p:sp>
      <p:pic>
        <p:nvPicPr>
          <p:cNvPr id="75" name="Picture 4" descr="C:\Users\BIT\Downloads\pngwing.com (6)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337" y="2110494"/>
            <a:ext cx="861743" cy="86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BIT\Downloads\pngwing.com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599" y="3988896"/>
            <a:ext cx="702966" cy="69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482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165795" y="571937"/>
            <a:ext cx="38598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000" b="0" dirty="0" smtClean="0">
                <a:latin typeface="Noto Sans KR Medium" pitchFamily="34" charset="-127"/>
                <a:ea typeface="Noto Sans KR Medium" pitchFamily="34" charset="-127"/>
              </a:rPr>
              <a:t>기본 서비스</a:t>
            </a:r>
            <a:endParaRPr lang="en-US" altLang="zh-CN" sz="20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90254" y="537448"/>
            <a:ext cx="387321" cy="6320552"/>
            <a:chOff x="590254" y="537448"/>
            <a:chExt cx="387321" cy="6320552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254" y="537448"/>
              <a:ext cx="387321" cy="568602"/>
            </a:xfrm>
            <a:prstGeom prst="rect">
              <a:avLst/>
            </a:prstGeom>
          </p:spPr>
        </p:pic>
        <p:cxnSp>
          <p:nvCxnSpPr>
            <p:cNvPr id="12" name="直接连接符 11"/>
            <p:cNvCxnSpPr>
              <a:stCxn id="37" idx="2"/>
            </p:cNvCxnSpPr>
            <p:nvPr/>
          </p:nvCxnSpPr>
          <p:spPr>
            <a:xfrm flipH="1">
              <a:off x="783914" y="1106050"/>
              <a:ext cx="1" cy="575195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11213847" y="589591"/>
            <a:ext cx="387321" cy="6268409"/>
            <a:chOff x="11213847" y="589591"/>
            <a:chExt cx="387321" cy="6268409"/>
          </a:xfrm>
        </p:grpSpPr>
        <p:cxnSp>
          <p:nvCxnSpPr>
            <p:cNvPr id="39" name="直接连接符 38"/>
            <p:cNvCxnSpPr/>
            <p:nvPr/>
          </p:nvCxnSpPr>
          <p:spPr>
            <a:xfrm flipH="1">
              <a:off x="11407506" y="1106050"/>
              <a:ext cx="1" cy="575195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3847" y="589591"/>
              <a:ext cx="387321" cy="568602"/>
            </a:xfrm>
            <a:prstGeom prst="rect">
              <a:avLst/>
            </a:prstGeom>
          </p:spPr>
        </p:pic>
      </p:grpSp>
      <p:sp>
        <p:nvSpPr>
          <p:cNvPr id="10" name="空心弧 9"/>
          <p:cNvSpPr/>
          <p:nvPr/>
        </p:nvSpPr>
        <p:spPr>
          <a:xfrm>
            <a:off x="4886885" y="2517182"/>
            <a:ext cx="2418231" cy="2418231"/>
          </a:xfrm>
          <a:prstGeom prst="blockArc">
            <a:avLst>
              <a:gd name="adj1" fmla="val 10800000"/>
              <a:gd name="adj2" fmla="val 16200000"/>
              <a:gd name="adj3" fmla="val 4643"/>
            </a:avLst>
          </a:prstGeom>
          <a:solidFill>
            <a:schemeClr val="bg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空心弧 10"/>
          <p:cNvSpPr/>
          <p:nvPr/>
        </p:nvSpPr>
        <p:spPr>
          <a:xfrm>
            <a:off x="4886885" y="2517182"/>
            <a:ext cx="2418231" cy="2418231"/>
          </a:xfrm>
          <a:prstGeom prst="blockArc">
            <a:avLst>
              <a:gd name="adj1" fmla="val 5400000"/>
              <a:gd name="adj2" fmla="val 10800000"/>
              <a:gd name="adj3" fmla="val 4643"/>
            </a:avLst>
          </a:prstGeom>
          <a:solidFill>
            <a:schemeClr val="bg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空心弧 12"/>
          <p:cNvSpPr/>
          <p:nvPr/>
        </p:nvSpPr>
        <p:spPr>
          <a:xfrm>
            <a:off x="4886885" y="2517182"/>
            <a:ext cx="2418231" cy="2418231"/>
          </a:xfrm>
          <a:prstGeom prst="blockArc">
            <a:avLst>
              <a:gd name="adj1" fmla="val 0"/>
              <a:gd name="adj2" fmla="val 5400000"/>
              <a:gd name="adj3" fmla="val 4643"/>
            </a:avLst>
          </a:prstGeom>
          <a:solidFill>
            <a:schemeClr val="bg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空心弧 13"/>
          <p:cNvSpPr/>
          <p:nvPr/>
        </p:nvSpPr>
        <p:spPr>
          <a:xfrm>
            <a:off x="4886885" y="2517182"/>
            <a:ext cx="2418231" cy="2418231"/>
          </a:xfrm>
          <a:prstGeom prst="blockArc">
            <a:avLst>
              <a:gd name="adj1" fmla="val 16200000"/>
              <a:gd name="adj2" fmla="val 0"/>
              <a:gd name="adj3" fmla="val 4643"/>
            </a:avLst>
          </a:prstGeom>
          <a:solidFill>
            <a:schemeClr val="bg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6" name="组合 25"/>
          <p:cNvGrpSpPr/>
          <p:nvPr/>
        </p:nvGrpSpPr>
        <p:grpSpPr>
          <a:xfrm>
            <a:off x="5706120" y="2155372"/>
            <a:ext cx="779762" cy="779762"/>
            <a:chOff x="5706120" y="2155372"/>
            <a:chExt cx="779762" cy="779762"/>
          </a:xfrm>
        </p:grpSpPr>
        <p:sp>
          <p:nvSpPr>
            <p:cNvPr id="16" name="任意多边形 15"/>
            <p:cNvSpPr/>
            <p:nvPr/>
          </p:nvSpPr>
          <p:spPr>
            <a:xfrm>
              <a:off x="5706120" y="2155372"/>
              <a:ext cx="779762" cy="779762"/>
            </a:xfrm>
            <a:custGeom>
              <a:avLst/>
              <a:gdLst>
                <a:gd name="connsiteX0" fmla="*/ 0 w 920685"/>
                <a:gd name="connsiteY0" fmla="*/ 460343 h 920685"/>
                <a:gd name="connsiteX1" fmla="*/ 460343 w 920685"/>
                <a:gd name="connsiteY1" fmla="*/ 0 h 920685"/>
                <a:gd name="connsiteX2" fmla="*/ 920686 w 920685"/>
                <a:gd name="connsiteY2" fmla="*/ 460343 h 920685"/>
                <a:gd name="connsiteX3" fmla="*/ 460343 w 920685"/>
                <a:gd name="connsiteY3" fmla="*/ 920686 h 920685"/>
                <a:gd name="connsiteX4" fmla="*/ 0 w 920685"/>
                <a:gd name="connsiteY4" fmla="*/ 460343 h 92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0685" h="920685">
                  <a:moveTo>
                    <a:pt x="0" y="460343"/>
                  </a:moveTo>
                  <a:cubicBezTo>
                    <a:pt x="0" y="206103"/>
                    <a:pt x="206103" y="0"/>
                    <a:pt x="460343" y="0"/>
                  </a:cubicBezTo>
                  <a:cubicBezTo>
                    <a:pt x="714583" y="0"/>
                    <a:pt x="920686" y="206103"/>
                    <a:pt x="920686" y="460343"/>
                  </a:cubicBezTo>
                  <a:cubicBezTo>
                    <a:pt x="920686" y="714583"/>
                    <a:pt x="714583" y="920686"/>
                    <a:pt x="460343" y="920686"/>
                  </a:cubicBezTo>
                  <a:cubicBezTo>
                    <a:pt x="206103" y="920686"/>
                    <a:pt x="0" y="714583"/>
                    <a:pt x="0" y="460343"/>
                  </a:cubicBezTo>
                  <a:close/>
                </a:path>
              </a:pathLst>
            </a:custGeom>
            <a:solidFill>
              <a:srgbClr val="9ADEE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0231" tIns="160231" rIns="160231" bIns="160231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000" kern="1200">
                <a:latin typeface="Noto Sans KR Medium" pitchFamily="34" charset="-127"/>
                <a:ea typeface="Noto Sans KR Medium" pitchFamily="34" charset="-127"/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9207" y="2349888"/>
              <a:ext cx="373586" cy="390729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5706120" y="4517460"/>
            <a:ext cx="779762" cy="779762"/>
            <a:chOff x="5706120" y="4517460"/>
            <a:chExt cx="779762" cy="779762"/>
          </a:xfrm>
        </p:grpSpPr>
        <p:sp>
          <p:nvSpPr>
            <p:cNvPr id="18" name="任意多边形 17"/>
            <p:cNvSpPr/>
            <p:nvPr/>
          </p:nvSpPr>
          <p:spPr>
            <a:xfrm>
              <a:off x="5706120" y="4517460"/>
              <a:ext cx="779762" cy="779762"/>
            </a:xfrm>
            <a:custGeom>
              <a:avLst/>
              <a:gdLst>
                <a:gd name="connsiteX0" fmla="*/ 0 w 920685"/>
                <a:gd name="connsiteY0" fmla="*/ 460343 h 920685"/>
                <a:gd name="connsiteX1" fmla="*/ 460343 w 920685"/>
                <a:gd name="connsiteY1" fmla="*/ 0 h 920685"/>
                <a:gd name="connsiteX2" fmla="*/ 920686 w 920685"/>
                <a:gd name="connsiteY2" fmla="*/ 460343 h 920685"/>
                <a:gd name="connsiteX3" fmla="*/ 460343 w 920685"/>
                <a:gd name="connsiteY3" fmla="*/ 920686 h 920685"/>
                <a:gd name="connsiteX4" fmla="*/ 0 w 920685"/>
                <a:gd name="connsiteY4" fmla="*/ 460343 h 92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0685" h="920685">
                  <a:moveTo>
                    <a:pt x="0" y="460343"/>
                  </a:moveTo>
                  <a:cubicBezTo>
                    <a:pt x="0" y="206103"/>
                    <a:pt x="206103" y="0"/>
                    <a:pt x="460343" y="0"/>
                  </a:cubicBezTo>
                  <a:cubicBezTo>
                    <a:pt x="714583" y="0"/>
                    <a:pt x="920686" y="206103"/>
                    <a:pt x="920686" y="460343"/>
                  </a:cubicBezTo>
                  <a:cubicBezTo>
                    <a:pt x="920686" y="714583"/>
                    <a:pt x="714583" y="920686"/>
                    <a:pt x="460343" y="920686"/>
                  </a:cubicBezTo>
                  <a:cubicBezTo>
                    <a:pt x="206103" y="920686"/>
                    <a:pt x="0" y="714583"/>
                    <a:pt x="0" y="460343"/>
                  </a:cubicBezTo>
                  <a:close/>
                </a:path>
              </a:pathLst>
            </a:custGeom>
            <a:solidFill>
              <a:srgbClr val="9ADEE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0231" tIns="160231" rIns="160231" bIns="160231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000" kern="1200">
                <a:latin typeface="Noto Sans KR Medium" pitchFamily="34" charset="-127"/>
                <a:ea typeface="Noto Sans KR Medium" pitchFamily="34" charset="-127"/>
              </a:endParaRPr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944" y="4727727"/>
              <a:ext cx="387532" cy="359228"/>
            </a:xfrm>
            <a:prstGeom prst="rect">
              <a:avLst/>
            </a:prstGeom>
          </p:spPr>
        </p:pic>
      </p:grpSp>
      <p:pic>
        <p:nvPicPr>
          <p:cNvPr id="42" name="图片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3" r="28091" b="2102"/>
          <a:stretch>
            <a:fillRect/>
          </a:stretch>
        </p:blipFill>
        <p:spPr>
          <a:xfrm>
            <a:off x="5539028" y="3169324"/>
            <a:ext cx="1113947" cy="1113947"/>
          </a:xfrm>
          <a:custGeom>
            <a:avLst/>
            <a:gdLst>
              <a:gd name="connsiteX0" fmla="*/ 556974 w 1113947"/>
              <a:gd name="connsiteY0" fmla="*/ 0 h 1113947"/>
              <a:gd name="connsiteX1" fmla="*/ 1113947 w 1113947"/>
              <a:gd name="connsiteY1" fmla="*/ 556974 h 1113947"/>
              <a:gd name="connsiteX2" fmla="*/ 556974 w 1113947"/>
              <a:gd name="connsiteY2" fmla="*/ 1113947 h 1113947"/>
              <a:gd name="connsiteX3" fmla="*/ 0 w 1113947"/>
              <a:gd name="connsiteY3" fmla="*/ 556974 h 1113947"/>
              <a:gd name="connsiteX4" fmla="*/ 556974 w 1113947"/>
              <a:gd name="connsiteY4" fmla="*/ 0 h 1113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947" h="1113947">
                <a:moveTo>
                  <a:pt x="556974" y="0"/>
                </a:moveTo>
                <a:cubicBezTo>
                  <a:pt x="864582" y="0"/>
                  <a:pt x="1113947" y="249365"/>
                  <a:pt x="1113947" y="556974"/>
                </a:cubicBezTo>
                <a:cubicBezTo>
                  <a:pt x="1113947" y="864582"/>
                  <a:pt x="864582" y="1113947"/>
                  <a:pt x="556974" y="1113947"/>
                </a:cubicBezTo>
                <a:cubicBezTo>
                  <a:pt x="249365" y="1113947"/>
                  <a:pt x="0" y="864582"/>
                  <a:pt x="0" y="556974"/>
                </a:cubicBezTo>
                <a:cubicBezTo>
                  <a:pt x="0" y="249365"/>
                  <a:pt x="249365" y="0"/>
                  <a:pt x="556974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  <p:sp>
        <p:nvSpPr>
          <p:cNvPr id="47" name="文本框 46"/>
          <p:cNvSpPr txBox="1"/>
          <p:nvPr/>
        </p:nvSpPr>
        <p:spPr>
          <a:xfrm>
            <a:off x="5411791" y="1676919"/>
            <a:ext cx="1367837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1050" b="0" dirty="0" smtClean="0">
                <a:latin typeface="Noto Sans KR Medium" pitchFamily="34" charset="-127"/>
                <a:ea typeface="Noto Sans KR Medium" pitchFamily="34" charset="-127"/>
              </a:rPr>
              <a:t>Login/Logout</a:t>
            </a:r>
            <a:endParaRPr lang="zh-CN" altLang="en-US" sz="105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31" name="组合 25"/>
          <p:cNvGrpSpPr/>
          <p:nvPr/>
        </p:nvGrpSpPr>
        <p:grpSpPr>
          <a:xfrm>
            <a:off x="4547381" y="2740617"/>
            <a:ext cx="779762" cy="779762"/>
            <a:chOff x="5706120" y="2155372"/>
            <a:chExt cx="779762" cy="779762"/>
          </a:xfrm>
        </p:grpSpPr>
        <p:sp>
          <p:nvSpPr>
            <p:cNvPr id="32" name="任意多边形 15"/>
            <p:cNvSpPr/>
            <p:nvPr/>
          </p:nvSpPr>
          <p:spPr>
            <a:xfrm>
              <a:off x="5706120" y="2155372"/>
              <a:ext cx="779762" cy="779762"/>
            </a:xfrm>
            <a:custGeom>
              <a:avLst/>
              <a:gdLst>
                <a:gd name="connsiteX0" fmla="*/ 0 w 920685"/>
                <a:gd name="connsiteY0" fmla="*/ 460343 h 920685"/>
                <a:gd name="connsiteX1" fmla="*/ 460343 w 920685"/>
                <a:gd name="connsiteY1" fmla="*/ 0 h 920685"/>
                <a:gd name="connsiteX2" fmla="*/ 920686 w 920685"/>
                <a:gd name="connsiteY2" fmla="*/ 460343 h 920685"/>
                <a:gd name="connsiteX3" fmla="*/ 460343 w 920685"/>
                <a:gd name="connsiteY3" fmla="*/ 920686 h 920685"/>
                <a:gd name="connsiteX4" fmla="*/ 0 w 920685"/>
                <a:gd name="connsiteY4" fmla="*/ 460343 h 92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0685" h="920685">
                  <a:moveTo>
                    <a:pt x="0" y="460343"/>
                  </a:moveTo>
                  <a:cubicBezTo>
                    <a:pt x="0" y="206103"/>
                    <a:pt x="206103" y="0"/>
                    <a:pt x="460343" y="0"/>
                  </a:cubicBezTo>
                  <a:cubicBezTo>
                    <a:pt x="714583" y="0"/>
                    <a:pt x="920686" y="206103"/>
                    <a:pt x="920686" y="460343"/>
                  </a:cubicBezTo>
                  <a:cubicBezTo>
                    <a:pt x="920686" y="714583"/>
                    <a:pt x="714583" y="920686"/>
                    <a:pt x="460343" y="920686"/>
                  </a:cubicBezTo>
                  <a:cubicBezTo>
                    <a:pt x="206103" y="920686"/>
                    <a:pt x="0" y="714583"/>
                    <a:pt x="0" y="460343"/>
                  </a:cubicBezTo>
                  <a:close/>
                </a:path>
              </a:pathLst>
            </a:custGeom>
            <a:solidFill>
              <a:srgbClr val="9ADEE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0231" tIns="160231" rIns="160231" bIns="160231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000" kern="1200">
                <a:latin typeface="Noto Sans KR Medium" pitchFamily="34" charset="-127"/>
                <a:ea typeface="Noto Sans KR Medium" pitchFamily="34" charset="-127"/>
              </a:endParaRPr>
            </a:p>
          </p:txBody>
        </p:sp>
        <p:pic>
          <p:nvPicPr>
            <p:cNvPr id="33" name="图片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9207" y="2349888"/>
              <a:ext cx="373586" cy="390729"/>
            </a:xfrm>
            <a:prstGeom prst="rect">
              <a:avLst/>
            </a:prstGeom>
          </p:spPr>
        </p:pic>
      </p:grpSp>
      <p:grpSp>
        <p:nvGrpSpPr>
          <p:cNvPr id="34" name="组合 25"/>
          <p:cNvGrpSpPr/>
          <p:nvPr/>
        </p:nvGrpSpPr>
        <p:grpSpPr>
          <a:xfrm>
            <a:off x="6785535" y="2740617"/>
            <a:ext cx="779762" cy="779762"/>
            <a:chOff x="5706120" y="2155372"/>
            <a:chExt cx="779762" cy="779762"/>
          </a:xfrm>
        </p:grpSpPr>
        <p:sp>
          <p:nvSpPr>
            <p:cNvPr id="35" name="任意多边形 15"/>
            <p:cNvSpPr/>
            <p:nvPr/>
          </p:nvSpPr>
          <p:spPr>
            <a:xfrm>
              <a:off x="5706120" y="2155372"/>
              <a:ext cx="779762" cy="779762"/>
            </a:xfrm>
            <a:custGeom>
              <a:avLst/>
              <a:gdLst>
                <a:gd name="connsiteX0" fmla="*/ 0 w 920685"/>
                <a:gd name="connsiteY0" fmla="*/ 460343 h 920685"/>
                <a:gd name="connsiteX1" fmla="*/ 460343 w 920685"/>
                <a:gd name="connsiteY1" fmla="*/ 0 h 920685"/>
                <a:gd name="connsiteX2" fmla="*/ 920686 w 920685"/>
                <a:gd name="connsiteY2" fmla="*/ 460343 h 920685"/>
                <a:gd name="connsiteX3" fmla="*/ 460343 w 920685"/>
                <a:gd name="connsiteY3" fmla="*/ 920686 h 920685"/>
                <a:gd name="connsiteX4" fmla="*/ 0 w 920685"/>
                <a:gd name="connsiteY4" fmla="*/ 460343 h 92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0685" h="920685">
                  <a:moveTo>
                    <a:pt x="0" y="460343"/>
                  </a:moveTo>
                  <a:cubicBezTo>
                    <a:pt x="0" y="206103"/>
                    <a:pt x="206103" y="0"/>
                    <a:pt x="460343" y="0"/>
                  </a:cubicBezTo>
                  <a:cubicBezTo>
                    <a:pt x="714583" y="0"/>
                    <a:pt x="920686" y="206103"/>
                    <a:pt x="920686" y="460343"/>
                  </a:cubicBezTo>
                  <a:cubicBezTo>
                    <a:pt x="920686" y="714583"/>
                    <a:pt x="714583" y="920686"/>
                    <a:pt x="460343" y="920686"/>
                  </a:cubicBezTo>
                  <a:cubicBezTo>
                    <a:pt x="206103" y="920686"/>
                    <a:pt x="0" y="714583"/>
                    <a:pt x="0" y="460343"/>
                  </a:cubicBezTo>
                  <a:close/>
                </a:path>
              </a:pathLst>
            </a:custGeom>
            <a:solidFill>
              <a:srgbClr val="9ADEE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0231" tIns="160231" rIns="160231" bIns="160231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000" kern="1200">
                <a:latin typeface="Noto Sans KR Medium" pitchFamily="34" charset="-127"/>
                <a:ea typeface="Noto Sans KR Medium" pitchFamily="34" charset="-127"/>
              </a:endParaRPr>
            </a:p>
          </p:txBody>
        </p:sp>
        <p:pic>
          <p:nvPicPr>
            <p:cNvPr id="36" name="图片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9207" y="2349888"/>
              <a:ext cx="373586" cy="390729"/>
            </a:xfrm>
            <a:prstGeom prst="rect">
              <a:avLst/>
            </a:prstGeom>
          </p:spPr>
        </p:pic>
      </p:grpSp>
      <p:grpSp>
        <p:nvGrpSpPr>
          <p:cNvPr id="43" name="组合 25"/>
          <p:cNvGrpSpPr/>
          <p:nvPr/>
        </p:nvGrpSpPr>
        <p:grpSpPr>
          <a:xfrm>
            <a:off x="6785535" y="3893388"/>
            <a:ext cx="779762" cy="779762"/>
            <a:chOff x="5706120" y="2155372"/>
            <a:chExt cx="779762" cy="779762"/>
          </a:xfrm>
        </p:grpSpPr>
        <p:sp>
          <p:nvSpPr>
            <p:cNvPr id="44" name="任意多边形 15"/>
            <p:cNvSpPr/>
            <p:nvPr/>
          </p:nvSpPr>
          <p:spPr>
            <a:xfrm>
              <a:off x="5706120" y="2155372"/>
              <a:ext cx="779762" cy="779762"/>
            </a:xfrm>
            <a:custGeom>
              <a:avLst/>
              <a:gdLst>
                <a:gd name="connsiteX0" fmla="*/ 0 w 920685"/>
                <a:gd name="connsiteY0" fmla="*/ 460343 h 920685"/>
                <a:gd name="connsiteX1" fmla="*/ 460343 w 920685"/>
                <a:gd name="connsiteY1" fmla="*/ 0 h 920685"/>
                <a:gd name="connsiteX2" fmla="*/ 920686 w 920685"/>
                <a:gd name="connsiteY2" fmla="*/ 460343 h 920685"/>
                <a:gd name="connsiteX3" fmla="*/ 460343 w 920685"/>
                <a:gd name="connsiteY3" fmla="*/ 920686 h 920685"/>
                <a:gd name="connsiteX4" fmla="*/ 0 w 920685"/>
                <a:gd name="connsiteY4" fmla="*/ 460343 h 92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0685" h="920685">
                  <a:moveTo>
                    <a:pt x="0" y="460343"/>
                  </a:moveTo>
                  <a:cubicBezTo>
                    <a:pt x="0" y="206103"/>
                    <a:pt x="206103" y="0"/>
                    <a:pt x="460343" y="0"/>
                  </a:cubicBezTo>
                  <a:cubicBezTo>
                    <a:pt x="714583" y="0"/>
                    <a:pt x="920686" y="206103"/>
                    <a:pt x="920686" y="460343"/>
                  </a:cubicBezTo>
                  <a:cubicBezTo>
                    <a:pt x="920686" y="714583"/>
                    <a:pt x="714583" y="920686"/>
                    <a:pt x="460343" y="920686"/>
                  </a:cubicBezTo>
                  <a:cubicBezTo>
                    <a:pt x="206103" y="920686"/>
                    <a:pt x="0" y="714583"/>
                    <a:pt x="0" y="460343"/>
                  </a:cubicBezTo>
                  <a:close/>
                </a:path>
              </a:pathLst>
            </a:custGeom>
            <a:solidFill>
              <a:srgbClr val="9ADEE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0231" tIns="160231" rIns="160231" bIns="160231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000" kern="1200">
                <a:latin typeface="Noto Sans KR Medium" pitchFamily="34" charset="-127"/>
                <a:ea typeface="Noto Sans KR Medium" pitchFamily="34" charset="-127"/>
              </a:endParaRPr>
            </a:p>
          </p:txBody>
        </p:sp>
        <p:pic>
          <p:nvPicPr>
            <p:cNvPr id="49" name="图片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9207" y="2349888"/>
              <a:ext cx="373586" cy="390729"/>
            </a:xfrm>
            <a:prstGeom prst="rect">
              <a:avLst/>
            </a:prstGeom>
          </p:spPr>
        </p:pic>
      </p:grpSp>
      <p:grpSp>
        <p:nvGrpSpPr>
          <p:cNvPr id="50" name="组合 25"/>
          <p:cNvGrpSpPr/>
          <p:nvPr/>
        </p:nvGrpSpPr>
        <p:grpSpPr>
          <a:xfrm>
            <a:off x="4547381" y="3893387"/>
            <a:ext cx="779762" cy="779762"/>
            <a:chOff x="5706120" y="2155372"/>
            <a:chExt cx="779762" cy="779762"/>
          </a:xfrm>
        </p:grpSpPr>
        <p:sp>
          <p:nvSpPr>
            <p:cNvPr id="51" name="任意多边形 15"/>
            <p:cNvSpPr/>
            <p:nvPr/>
          </p:nvSpPr>
          <p:spPr>
            <a:xfrm>
              <a:off x="5706120" y="2155372"/>
              <a:ext cx="779762" cy="779762"/>
            </a:xfrm>
            <a:custGeom>
              <a:avLst/>
              <a:gdLst>
                <a:gd name="connsiteX0" fmla="*/ 0 w 920685"/>
                <a:gd name="connsiteY0" fmla="*/ 460343 h 920685"/>
                <a:gd name="connsiteX1" fmla="*/ 460343 w 920685"/>
                <a:gd name="connsiteY1" fmla="*/ 0 h 920685"/>
                <a:gd name="connsiteX2" fmla="*/ 920686 w 920685"/>
                <a:gd name="connsiteY2" fmla="*/ 460343 h 920685"/>
                <a:gd name="connsiteX3" fmla="*/ 460343 w 920685"/>
                <a:gd name="connsiteY3" fmla="*/ 920686 h 920685"/>
                <a:gd name="connsiteX4" fmla="*/ 0 w 920685"/>
                <a:gd name="connsiteY4" fmla="*/ 460343 h 92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0685" h="920685">
                  <a:moveTo>
                    <a:pt x="0" y="460343"/>
                  </a:moveTo>
                  <a:cubicBezTo>
                    <a:pt x="0" y="206103"/>
                    <a:pt x="206103" y="0"/>
                    <a:pt x="460343" y="0"/>
                  </a:cubicBezTo>
                  <a:cubicBezTo>
                    <a:pt x="714583" y="0"/>
                    <a:pt x="920686" y="206103"/>
                    <a:pt x="920686" y="460343"/>
                  </a:cubicBezTo>
                  <a:cubicBezTo>
                    <a:pt x="920686" y="714583"/>
                    <a:pt x="714583" y="920686"/>
                    <a:pt x="460343" y="920686"/>
                  </a:cubicBezTo>
                  <a:cubicBezTo>
                    <a:pt x="206103" y="920686"/>
                    <a:pt x="0" y="714583"/>
                    <a:pt x="0" y="460343"/>
                  </a:cubicBezTo>
                  <a:close/>
                </a:path>
              </a:pathLst>
            </a:custGeom>
            <a:solidFill>
              <a:srgbClr val="9ADEE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0231" tIns="160231" rIns="160231" bIns="160231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000" kern="1200">
                <a:latin typeface="Noto Sans KR Medium" pitchFamily="34" charset="-127"/>
                <a:ea typeface="Noto Sans KR Medium" pitchFamily="34" charset="-127"/>
              </a:endParaRPr>
            </a:p>
          </p:txBody>
        </p:sp>
        <p:pic>
          <p:nvPicPr>
            <p:cNvPr id="52" name="图片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9207" y="2349888"/>
              <a:ext cx="373586" cy="390729"/>
            </a:xfrm>
            <a:prstGeom prst="rect">
              <a:avLst/>
            </a:prstGeom>
          </p:spPr>
        </p:pic>
      </p:grpSp>
      <p:sp>
        <p:nvSpPr>
          <p:cNvPr id="53" name="文本框 46"/>
          <p:cNvSpPr txBox="1"/>
          <p:nvPr/>
        </p:nvSpPr>
        <p:spPr>
          <a:xfrm>
            <a:off x="7735890" y="2935132"/>
            <a:ext cx="1367837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1050" b="0" dirty="0" smtClean="0">
                <a:latin typeface="Noto Sans KR Medium" pitchFamily="34" charset="-127"/>
                <a:ea typeface="Noto Sans KR Medium" pitchFamily="34" charset="-127"/>
              </a:rPr>
              <a:t>Login/Logout</a:t>
            </a:r>
            <a:endParaRPr lang="zh-CN" altLang="en-US" sz="105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54" name="文本框 46"/>
          <p:cNvSpPr txBox="1"/>
          <p:nvPr/>
        </p:nvSpPr>
        <p:spPr>
          <a:xfrm>
            <a:off x="3014861" y="2935133"/>
            <a:ext cx="1367837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1050" b="0" dirty="0" smtClean="0">
                <a:latin typeface="Noto Sans KR Medium" pitchFamily="34" charset="-127"/>
                <a:ea typeface="Noto Sans KR Medium" pitchFamily="34" charset="-127"/>
              </a:rPr>
              <a:t>Login/Logout</a:t>
            </a:r>
            <a:endParaRPr lang="zh-CN" altLang="en-US" sz="105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55" name="文本框 46"/>
          <p:cNvSpPr txBox="1"/>
          <p:nvPr/>
        </p:nvSpPr>
        <p:spPr>
          <a:xfrm>
            <a:off x="7735889" y="4189050"/>
            <a:ext cx="1367837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1050" b="0" dirty="0" smtClean="0">
                <a:latin typeface="Noto Sans KR Medium" pitchFamily="34" charset="-127"/>
                <a:ea typeface="Noto Sans KR Medium" pitchFamily="34" charset="-127"/>
              </a:rPr>
              <a:t>Login/Logout</a:t>
            </a:r>
            <a:endParaRPr lang="zh-CN" altLang="en-US" sz="105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56" name="文本框 46"/>
          <p:cNvSpPr txBox="1"/>
          <p:nvPr/>
        </p:nvSpPr>
        <p:spPr>
          <a:xfrm>
            <a:off x="3014860" y="4189050"/>
            <a:ext cx="1367837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1050" b="0" dirty="0" smtClean="0">
                <a:latin typeface="Noto Sans KR Medium" pitchFamily="34" charset="-127"/>
                <a:ea typeface="Noto Sans KR Medium" pitchFamily="34" charset="-127"/>
              </a:rPr>
              <a:t>Login/Logout</a:t>
            </a:r>
            <a:endParaRPr lang="zh-CN" altLang="en-US" sz="105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57" name="文本框 46"/>
          <p:cNvSpPr txBox="1"/>
          <p:nvPr/>
        </p:nvSpPr>
        <p:spPr>
          <a:xfrm>
            <a:off x="5411790" y="5406203"/>
            <a:ext cx="1367837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1050" b="0" dirty="0" smtClean="0">
                <a:latin typeface="Noto Sans KR Medium" pitchFamily="34" charset="-127"/>
                <a:ea typeface="Noto Sans KR Medium" pitchFamily="34" charset="-127"/>
              </a:rPr>
              <a:t>Login/Logout</a:t>
            </a:r>
            <a:endParaRPr lang="zh-CN" altLang="en-US" sz="1050" b="0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685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165795" y="571937"/>
            <a:ext cx="38598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000" b="0" dirty="0" smtClean="0">
                <a:latin typeface="Noto Sans KR Medium" pitchFamily="34" charset="-127"/>
                <a:ea typeface="Noto Sans KR Medium" pitchFamily="34" charset="-127"/>
              </a:rPr>
              <a:t>메인 서비스</a:t>
            </a:r>
            <a:endParaRPr lang="en-US" altLang="zh-CN" sz="20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90254" y="537448"/>
            <a:ext cx="387321" cy="6320552"/>
            <a:chOff x="590254" y="537448"/>
            <a:chExt cx="387321" cy="6320552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254" y="537448"/>
              <a:ext cx="387321" cy="568602"/>
            </a:xfrm>
            <a:prstGeom prst="rect">
              <a:avLst/>
            </a:prstGeom>
          </p:spPr>
        </p:pic>
        <p:cxnSp>
          <p:nvCxnSpPr>
            <p:cNvPr id="12" name="直接连接符 11"/>
            <p:cNvCxnSpPr>
              <a:stCxn id="37" idx="2"/>
            </p:cNvCxnSpPr>
            <p:nvPr/>
          </p:nvCxnSpPr>
          <p:spPr>
            <a:xfrm flipH="1">
              <a:off x="783914" y="1106050"/>
              <a:ext cx="1" cy="575195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11213847" y="589591"/>
            <a:ext cx="387321" cy="6268409"/>
            <a:chOff x="11213847" y="589591"/>
            <a:chExt cx="387321" cy="6268409"/>
          </a:xfrm>
        </p:grpSpPr>
        <p:cxnSp>
          <p:nvCxnSpPr>
            <p:cNvPr id="39" name="直接连接符 38"/>
            <p:cNvCxnSpPr/>
            <p:nvPr/>
          </p:nvCxnSpPr>
          <p:spPr>
            <a:xfrm flipH="1">
              <a:off x="11407506" y="1106050"/>
              <a:ext cx="1" cy="575195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3847" y="589591"/>
              <a:ext cx="387321" cy="568602"/>
            </a:xfrm>
            <a:prstGeom prst="rect">
              <a:avLst/>
            </a:prstGeom>
          </p:spPr>
        </p:pic>
      </p:grpSp>
      <p:sp>
        <p:nvSpPr>
          <p:cNvPr id="10" name="空心弧 9"/>
          <p:cNvSpPr/>
          <p:nvPr/>
        </p:nvSpPr>
        <p:spPr>
          <a:xfrm>
            <a:off x="4886885" y="2517182"/>
            <a:ext cx="2418231" cy="2418231"/>
          </a:xfrm>
          <a:prstGeom prst="blockArc">
            <a:avLst>
              <a:gd name="adj1" fmla="val 10800000"/>
              <a:gd name="adj2" fmla="val 16200000"/>
              <a:gd name="adj3" fmla="val 4643"/>
            </a:avLst>
          </a:prstGeom>
          <a:solidFill>
            <a:schemeClr val="bg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空心弧 10"/>
          <p:cNvSpPr/>
          <p:nvPr/>
        </p:nvSpPr>
        <p:spPr>
          <a:xfrm>
            <a:off x="4886885" y="2517182"/>
            <a:ext cx="2418231" cy="2418231"/>
          </a:xfrm>
          <a:prstGeom prst="blockArc">
            <a:avLst>
              <a:gd name="adj1" fmla="val 5400000"/>
              <a:gd name="adj2" fmla="val 10800000"/>
              <a:gd name="adj3" fmla="val 4643"/>
            </a:avLst>
          </a:prstGeom>
          <a:solidFill>
            <a:schemeClr val="bg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空心弧 12"/>
          <p:cNvSpPr/>
          <p:nvPr/>
        </p:nvSpPr>
        <p:spPr>
          <a:xfrm>
            <a:off x="4886885" y="2517182"/>
            <a:ext cx="2418231" cy="2418231"/>
          </a:xfrm>
          <a:prstGeom prst="blockArc">
            <a:avLst>
              <a:gd name="adj1" fmla="val 0"/>
              <a:gd name="adj2" fmla="val 5400000"/>
              <a:gd name="adj3" fmla="val 4643"/>
            </a:avLst>
          </a:prstGeom>
          <a:solidFill>
            <a:schemeClr val="bg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空心弧 13"/>
          <p:cNvSpPr/>
          <p:nvPr/>
        </p:nvSpPr>
        <p:spPr>
          <a:xfrm>
            <a:off x="4886885" y="2517182"/>
            <a:ext cx="2418231" cy="2418231"/>
          </a:xfrm>
          <a:prstGeom prst="blockArc">
            <a:avLst>
              <a:gd name="adj1" fmla="val 16200000"/>
              <a:gd name="adj2" fmla="val 0"/>
              <a:gd name="adj3" fmla="val 4643"/>
            </a:avLst>
          </a:prstGeom>
          <a:solidFill>
            <a:schemeClr val="bg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6" name="组合 25"/>
          <p:cNvGrpSpPr/>
          <p:nvPr/>
        </p:nvGrpSpPr>
        <p:grpSpPr>
          <a:xfrm>
            <a:off x="5706120" y="2155372"/>
            <a:ext cx="779762" cy="779762"/>
            <a:chOff x="5706120" y="2155372"/>
            <a:chExt cx="779762" cy="779762"/>
          </a:xfrm>
        </p:grpSpPr>
        <p:sp>
          <p:nvSpPr>
            <p:cNvPr id="16" name="任意多边形 15"/>
            <p:cNvSpPr/>
            <p:nvPr/>
          </p:nvSpPr>
          <p:spPr>
            <a:xfrm>
              <a:off x="5706120" y="2155372"/>
              <a:ext cx="779762" cy="779762"/>
            </a:xfrm>
            <a:custGeom>
              <a:avLst/>
              <a:gdLst>
                <a:gd name="connsiteX0" fmla="*/ 0 w 920685"/>
                <a:gd name="connsiteY0" fmla="*/ 460343 h 920685"/>
                <a:gd name="connsiteX1" fmla="*/ 460343 w 920685"/>
                <a:gd name="connsiteY1" fmla="*/ 0 h 920685"/>
                <a:gd name="connsiteX2" fmla="*/ 920686 w 920685"/>
                <a:gd name="connsiteY2" fmla="*/ 460343 h 920685"/>
                <a:gd name="connsiteX3" fmla="*/ 460343 w 920685"/>
                <a:gd name="connsiteY3" fmla="*/ 920686 h 920685"/>
                <a:gd name="connsiteX4" fmla="*/ 0 w 920685"/>
                <a:gd name="connsiteY4" fmla="*/ 460343 h 92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0685" h="920685">
                  <a:moveTo>
                    <a:pt x="0" y="460343"/>
                  </a:moveTo>
                  <a:cubicBezTo>
                    <a:pt x="0" y="206103"/>
                    <a:pt x="206103" y="0"/>
                    <a:pt x="460343" y="0"/>
                  </a:cubicBezTo>
                  <a:cubicBezTo>
                    <a:pt x="714583" y="0"/>
                    <a:pt x="920686" y="206103"/>
                    <a:pt x="920686" y="460343"/>
                  </a:cubicBezTo>
                  <a:cubicBezTo>
                    <a:pt x="920686" y="714583"/>
                    <a:pt x="714583" y="920686"/>
                    <a:pt x="460343" y="920686"/>
                  </a:cubicBezTo>
                  <a:cubicBezTo>
                    <a:pt x="206103" y="920686"/>
                    <a:pt x="0" y="714583"/>
                    <a:pt x="0" y="460343"/>
                  </a:cubicBezTo>
                  <a:close/>
                </a:path>
              </a:pathLst>
            </a:custGeom>
            <a:solidFill>
              <a:srgbClr val="9ADEE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0231" tIns="160231" rIns="160231" bIns="160231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000" kern="1200">
                <a:latin typeface="Noto Sans KR Medium" pitchFamily="34" charset="-127"/>
                <a:ea typeface="Noto Sans KR Medium" pitchFamily="34" charset="-127"/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9207" y="2349888"/>
              <a:ext cx="373586" cy="390729"/>
            </a:xfrm>
            <a:prstGeom prst="rect">
              <a:avLst/>
            </a:prstGeom>
          </p:spPr>
        </p:pic>
      </p:grpSp>
      <p:pic>
        <p:nvPicPr>
          <p:cNvPr id="42" name="图片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3" r="28091" b="2102"/>
          <a:stretch>
            <a:fillRect/>
          </a:stretch>
        </p:blipFill>
        <p:spPr>
          <a:xfrm>
            <a:off x="5539028" y="3169324"/>
            <a:ext cx="1113947" cy="1113947"/>
          </a:xfrm>
          <a:custGeom>
            <a:avLst/>
            <a:gdLst>
              <a:gd name="connsiteX0" fmla="*/ 556974 w 1113947"/>
              <a:gd name="connsiteY0" fmla="*/ 0 h 1113947"/>
              <a:gd name="connsiteX1" fmla="*/ 1113947 w 1113947"/>
              <a:gd name="connsiteY1" fmla="*/ 556974 h 1113947"/>
              <a:gd name="connsiteX2" fmla="*/ 556974 w 1113947"/>
              <a:gd name="connsiteY2" fmla="*/ 1113947 h 1113947"/>
              <a:gd name="connsiteX3" fmla="*/ 0 w 1113947"/>
              <a:gd name="connsiteY3" fmla="*/ 556974 h 1113947"/>
              <a:gd name="connsiteX4" fmla="*/ 556974 w 1113947"/>
              <a:gd name="connsiteY4" fmla="*/ 0 h 1113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947" h="1113947">
                <a:moveTo>
                  <a:pt x="556974" y="0"/>
                </a:moveTo>
                <a:cubicBezTo>
                  <a:pt x="864582" y="0"/>
                  <a:pt x="1113947" y="249365"/>
                  <a:pt x="1113947" y="556974"/>
                </a:cubicBezTo>
                <a:cubicBezTo>
                  <a:pt x="1113947" y="864582"/>
                  <a:pt x="864582" y="1113947"/>
                  <a:pt x="556974" y="1113947"/>
                </a:cubicBezTo>
                <a:cubicBezTo>
                  <a:pt x="249365" y="1113947"/>
                  <a:pt x="0" y="864582"/>
                  <a:pt x="0" y="556974"/>
                </a:cubicBezTo>
                <a:cubicBezTo>
                  <a:pt x="0" y="249365"/>
                  <a:pt x="249365" y="0"/>
                  <a:pt x="556974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  <p:sp>
        <p:nvSpPr>
          <p:cNvPr id="45" name="文本框 44"/>
          <p:cNvSpPr txBox="1"/>
          <p:nvPr/>
        </p:nvSpPr>
        <p:spPr>
          <a:xfrm>
            <a:off x="7069427" y="5309397"/>
            <a:ext cx="2798604" cy="30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altLang="zh-CN" sz="1050" b="0" dirty="0" smtClean="0">
                <a:latin typeface="Noto Sans KR Medium" pitchFamily="34" charset="-127"/>
                <a:ea typeface="Noto Sans KR Medium" pitchFamily="34" charset="-127"/>
              </a:rPr>
              <a:t>AI </a:t>
            </a:r>
            <a:r>
              <a:rPr lang="ko-KR" altLang="en-US" sz="1050" b="0" dirty="0" smtClean="0">
                <a:latin typeface="Noto Sans KR Medium" pitchFamily="34" charset="-127"/>
                <a:ea typeface="Noto Sans KR Medium" pitchFamily="34" charset="-127"/>
              </a:rPr>
              <a:t>이미지 검색</a:t>
            </a:r>
            <a:endParaRPr lang="zh-CN" altLang="en-US" sz="105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696698" y="1509566"/>
            <a:ext cx="2798604" cy="30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050" b="0" dirty="0" err="1" smtClean="0">
                <a:latin typeface="Noto Sans KR Medium" pitchFamily="34" charset="-127"/>
                <a:ea typeface="Noto Sans KR Medium" pitchFamily="34" charset="-127"/>
              </a:rPr>
              <a:t>플래</a:t>
            </a:r>
            <a:r>
              <a:rPr lang="ko-KR" altLang="en-US" sz="1050" b="0" dirty="0" err="1">
                <a:latin typeface="Noto Sans KR Medium" pitchFamily="34" charset="-127"/>
                <a:ea typeface="Noto Sans KR Medium" pitchFamily="34" charset="-127"/>
              </a:rPr>
              <a:t>너</a:t>
            </a:r>
            <a:endParaRPr lang="zh-CN" altLang="en-US" sz="105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43" name="组合 25"/>
          <p:cNvGrpSpPr/>
          <p:nvPr/>
        </p:nvGrpSpPr>
        <p:grpSpPr>
          <a:xfrm>
            <a:off x="6582448" y="4283271"/>
            <a:ext cx="779762" cy="779762"/>
            <a:chOff x="5706120" y="2155372"/>
            <a:chExt cx="779762" cy="779762"/>
          </a:xfrm>
        </p:grpSpPr>
        <p:sp>
          <p:nvSpPr>
            <p:cNvPr id="44" name="任意多边形 15"/>
            <p:cNvSpPr/>
            <p:nvPr/>
          </p:nvSpPr>
          <p:spPr>
            <a:xfrm>
              <a:off x="5706120" y="2155372"/>
              <a:ext cx="779762" cy="779762"/>
            </a:xfrm>
            <a:custGeom>
              <a:avLst/>
              <a:gdLst>
                <a:gd name="connsiteX0" fmla="*/ 0 w 920685"/>
                <a:gd name="connsiteY0" fmla="*/ 460343 h 920685"/>
                <a:gd name="connsiteX1" fmla="*/ 460343 w 920685"/>
                <a:gd name="connsiteY1" fmla="*/ 0 h 920685"/>
                <a:gd name="connsiteX2" fmla="*/ 920686 w 920685"/>
                <a:gd name="connsiteY2" fmla="*/ 460343 h 920685"/>
                <a:gd name="connsiteX3" fmla="*/ 460343 w 920685"/>
                <a:gd name="connsiteY3" fmla="*/ 920686 h 920685"/>
                <a:gd name="connsiteX4" fmla="*/ 0 w 920685"/>
                <a:gd name="connsiteY4" fmla="*/ 460343 h 92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0685" h="920685">
                  <a:moveTo>
                    <a:pt x="0" y="460343"/>
                  </a:moveTo>
                  <a:cubicBezTo>
                    <a:pt x="0" y="206103"/>
                    <a:pt x="206103" y="0"/>
                    <a:pt x="460343" y="0"/>
                  </a:cubicBezTo>
                  <a:cubicBezTo>
                    <a:pt x="714583" y="0"/>
                    <a:pt x="920686" y="206103"/>
                    <a:pt x="920686" y="460343"/>
                  </a:cubicBezTo>
                  <a:cubicBezTo>
                    <a:pt x="920686" y="714583"/>
                    <a:pt x="714583" y="920686"/>
                    <a:pt x="460343" y="920686"/>
                  </a:cubicBezTo>
                  <a:cubicBezTo>
                    <a:pt x="206103" y="920686"/>
                    <a:pt x="0" y="714583"/>
                    <a:pt x="0" y="460343"/>
                  </a:cubicBezTo>
                  <a:close/>
                </a:path>
              </a:pathLst>
            </a:custGeom>
            <a:solidFill>
              <a:srgbClr val="9ADEE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0231" tIns="160231" rIns="160231" bIns="160231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000" kern="1200">
                <a:latin typeface="Noto Sans KR Medium" pitchFamily="34" charset="-127"/>
                <a:ea typeface="Noto Sans KR Medium" pitchFamily="34" charset="-127"/>
              </a:endParaRPr>
            </a:p>
          </p:txBody>
        </p:sp>
        <p:pic>
          <p:nvPicPr>
            <p:cNvPr id="49" name="图片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9207" y="2349888"/>
              <a:ext cx="373586" cy="390729"/>
            </a:xfrm>
            <a:prstGeom prst="rect">
              <a:avLst/>
            </a:prstGeom>
          </p:spPr>
        </p:pic>
      </p:grpSp>
      <p:grpSp>
        <p:nvGrpSpPr>
          <p:cNvPr id="50" name="组合 25"/>
          <p:cNvGrpSpPr/>
          <p:nvPr/>
        </p:nvGrpSpPr>
        <p:grpSpPr>
          <a:xfrm>
            <a:off x="4750470" y="4283270"/>
            <a:ext cx="779762" cy="779762"/>
            <a:chOff x="5706120" y="2155372"/>
            <a:chExt cx="779762" cy="779762"/>
          </a:xfrm>
        </p:grpSpPr>
        <p:sp>
          <p:nvSpPr>
            <p:cNvPr id="51" name="任意多边形 15"/>
            <p:cNvSpPr/>
            <p:nvPr/>
          </p:nvSpPr>
          <p:spPr>
            <a:xfrm>
              <a:off x="5706120" y="2155372"/>
              <a:ext cx="779762" cy="779762"/>
            </a:xfrm>
            <a:custGeom>
              <a:avLst/>
              <a:gdLst>
                <a:gd name="connsiteX0" fmla="*/ 0 w 920685"/>
                <a:gd name="connsiteY0" fmla="*/ 460343 h 920685"/>
                <a:gd name="connsiteX1" fmla="*/ 460343 w 920685"/>
                <a:gd name="connsiteY1" fmla="*/ 0 h 920685"/>
                <a:gd name="connsiteX2" fmla="*/ 920686 w 920685"/>
                <a:gd name="connsiteY2" fmla="*/ 460343 h 920685"/>
                <a:gd name="connsiteX3" fmla="*/ 460343 w 920685"/>
                <a:gd name="connsiteY3" fmla="*/ 920686 h 920685"/>
                <a:gd name="connsiteX4" fmla="*/ 0 w 920685"/>
                <a:gd name="connsiteY4" fmla="*/ 460343 h 92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0685" h="920685">
                  <a:moveTo>
                    <a:pt x="0" y="460343"/>
                  </a:moveTo>
                  <a:cubicBezTo>
                    <a:pt x="0" y="206103"/>
                    <a:pt x="206103" y="0"/>
                    <a:pt x="460343" y="0"/>
                  </a:cubicBezTo>
                  <a:cubicBezTo>
                    <a:pt x="714583" y="0"/>
                    <a:pt x="920686" y="206103"/>
                    <a:pt x="920686" y="460343"/>
                  </a:cubicBezTo>
                  <a:cubicBezTo>
                    <a:pt x="920686" y="714583"/>
                    <a:pt x="714583" y="920686"/>
                    <a:pt x="460343" y="920686"/>
                  </a:cubicBezTo>
                  <a:cubicBezTo>
                    <a:pt x="206103" y="920686"/>
                    <a:pt x="0" y="714583"/>
                    <a:pt x="0" y="460343"/>
                  </a:cubicBezTo>
                  <a:close/>
                </a:path>
              </a:pathLst>
            </a:custGeom>
            <a:solidFill>
              <a:srgbClr val="9ADEE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0231" tIns="160231" rIns="160231" bIns="160231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000" kern="1200">
                <a:latin typeface="Noto Sans KR Medium" pitchFamily="34" charset="-127"/>
                <a:ea typeface="Noto Sans KR Medium" pitchFamily="34" charset="-127"/>
              </a:endParaRPr>
            </a:p>
          </p:txBody>
        </p:sp>
        <p:pic>
          <p:nvPicPr>
            <p:cNvPr id="52" name="图片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9207" y="2349888"/>
              <a:ext cx="373586" cy="390729"/>
            </a:xfrm>
            <a:prstGeom prst="rect">
              <a:avLst/>
            </a:prstGeom>
          </p:spPr>
        </p:pic>
      </p:grpSp>
      <p:sp>
        <p:nvSpPr>
          <p:cNvPr id="53" name="文本框 44"/>
          <p:cNvSpPr txBox="1"/>
          <p:nvPr/>
        </p:nvSpPr>
        <p:spPr>
          <a:xfrm>
            <a:off x="3554255" y="5456963"/>
            <a:ext cx="2798604" cy="30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altLang="zh-CN" sz="1050" b="0" dirty="0" smtClean="0">
                <a:latin typeface="Noto Sans KR Medium" pitchFamily="34" charset="-127"/>
                <a:ea typeface="Noto Sans KR Medium" pitchFamily="34" charset="-127"/>
              </a:rPr>
              <a:t>AI </a:t>
            </a:r>
            <a:r>
              <a:rPr lang="ko-KR" altLang="en-US" sz="1050" b="0" dirty="0" smtClean="0">
                <a:latin typeface="Noto Sans KR Medium" pitchFamily="34" charset="-127"/>
                <a:ea typeface="Noto Sans KR Medium" pitchFamily="34" charset="-127"/>
              </a:rPr>
              <a:t>이미지 검색</a:t>
            </a:r>
            <a:endParaRPr lang="zh-CN" altLang="en-US" sz="1050" b="0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742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04447" y="2800490"/>
            <a:ext cx="3859832" cy="744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3200" b="0" dirty="0" smtClean="0">
                <a:latin typeface="Noto Sans KR Medium" pitchFamily="34" charset="-127"/>
                <a:ea typeface="Noto Sans KR Medium" pitchFamily="34" charset="-127"/>
              </a:rPr>
              <a:t>AI</a:t>
            </a:r>
            <a:endParaRPr lang="en-US" altLang="zh-CN" sz="32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31342" y="2354724"/>
            <a:ext cx="3364170" cy="3077035"/>
            <a:chOff x="1631342" y="2354724"/>
            <a:chExt cx="3364170" cy="3077035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704" y="2354724"/>
              <a:ext cx="3013808" cy="3077035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1938" y="2955406"/>
              <a:ext cx="801843" cy="815986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342" y="2663990"/>
              <a:ext cx="3034165" cy="1635726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900" y="1964877"/>
            <a:ext cx="1301275" cy="191032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6643268" y="3698099"/>
            <a:ext cx="1699328" cy="369332"/>
            <a:chOff x="6405143" y="2774393"/>
            <a:chExt cx="1699328" cy="369332"/>
          </a:xfrm>
        </p:grpSpPr>
        <p:sp>
          <p:nvSpPr>
            <p:cNvPr id="8" name="矩形 7"/>
            <p:cNvSpPr/>
            <p:nvPr/>
          </p:nvSpPr>
          <p:spPr>
            <a:xfrm>
              <a:off x="6405143" y="2790606"/>
              <a:ext cx="1699328" cy="3442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563959" y="2774393"/>
              <a:ext cx="1381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200" b="0" dirty="0" smtClean="0">
                  <a:latin typeface="Noto Sans KR Medium" pitchFamily="34" charset="-127"/>
                  <a:ea typeface="Noto Sans KR Medium" pitchFamily="34" charset="-127"/>
                </a:rPr>
                <a:t>CHAPTER 01</a:t>
              </a:r>
              <a:endParaRPr lang="zh-CN" altLang="en-US" sz="1200" b="0" dirty="0"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342596" y="3698099"/>
            <a:ext cx="1699328" cy="360427"/>
            <a:chOff x="8316227" y="2774393"/>
            <a:chExt cx="1699328" cy="360427"/>
          </a:xfrm>
        </p:grpSpPr>
        <p:sp>
          <p:nvSpPr>
            <p:cNvPr id="14" name="矩形 13"/>
            <p:cNvSpPr/>
            <p:nvPr/>
          </p:nvSpPr>
          <p:spPr>
            <a:xfrm>
              <a:off x="8316227" y="2790606"/>
              <a:ext cx="1699328" cy="344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369165" y="2774393"/>
              <a:ext cx="1593451" cy="336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ko-KR" sz="1200" b="0" dirty="0" smtClean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AI </a:t>
              </a:r>
              <a:r>
                <a:rPr lang="ko-KR" altLang="en-US" sz="1200" b="0" dirty="0" smtClean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사용 방향성</a:t>
              </a:r>
              <a:endParaRPr lang="zh-CN" altLang="en-US" sz="1200" b="0" dirty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28" name="组合 2"/>
          <p:cNvGrpSpPr/>
          <p:nvPr/>
        </p:nvGrpSpPr>
        <p:grpSpPr>
          <a:xfrm>
            <a:off x="6643268" y="4081745"/>
            <a:ext cx="1699328" cy="360427"/>
            <a:chOff x="6405143" y="2774393"/>
            <a:chExt cx="1699328" cy="360427"/>
          </a:xfrm>
        </p:grpSpPr>
        <p:sp>
          <p:nvSpPr>
            <p:cNvPr id="29" name="矩形 7"/>
            <p:cNvSpPr/>
            <p:nvPr/>
          </p:nvSpPr>
          <p:spPr>
            <a:xfrm>
              <a:off x="6405143" y="2790606"/>
              <a:ext cx="1699328" cy="3442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30" name="文本框 19"/>
            <p:cNvSpPr txBox="1"/>
            <p:nvPr/>
          </p:nvSpPr>
          <p:spPr>
            <a:xfrm>
              <a:off x="6563959" y="2774393"/>
              <a:ext cx="1381695" cy="336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200" b="0" dirty="0" smtClean="0">
                  <a:latin typeface="Noto Sans KR Medium" pitchFamily="34" charset="-127"/>
                  <a:ea typeface="Noto Sans KR Medium" pitchFamily="34" charset="-127"/>
                </a:rPr>
                <a:t>CHAPTER 02</a:t>
              </a:r>
              <a:endParaRPr lang="zh-CN" altLang="en-US" sz="1200" b="0" dirty="0"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31" name="组合 4"/>
          <p:cNvGrpSpPr/>
          <p:nvPr/>
        </p:nvGrpSpPr>
        <p:grpSpPr>
          <a:xfrm>
            <a:off x="8342596" y="4081745"/>
            <a:ext cx="1699328" cy="360427"/>
            <a:chOff x="8316227" y="2774393"/>
            <a:chExt cx="1699328" cy="360427"/>
          </a:xfrm>
        </p:grpSpPr>
        <p:sp>
          <p:nvSpPr>
            <p:cNvPr id="32" name="矩形 13"/>
            <p:cNvSpPr/>
            <p:nvPr/>
          </p:nvSpPr>
          <p:spPr>
            <a:xfrm>
              <a:off x="8316227" y="2790606"/>
              <a:ext cx="1699328" cy="344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33" name="文本框 20"/>
            <p:cNvSpPr txBox="1"/>
            <p:nvPr/>
          </p:nvSpPr>
          <p:spPr>
            <a:xfrm>
              <a:off x="8369165" y="2774393"/>
              <a:ext cx="1593451" cy="336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ko-KR" altLang="en-US" sz="1200" b="0" dirty="0" smtClean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알고리</a:t>
              </a:r>
              <a:r>
                <a:rPr lang="ko-KR" altLang="en-US" sz="1200" b="0" dirty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즘</a:t>
              </a:r>
              <a:endParaRPr lang="zh-CN" altLang="en-US" sz="1200" b="0" dirty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22" name="组合 2"/>
          <p:cNvGrpSpPr/>
          <p:nvPr/>
        </p:nvGrpSpPr>
        <p:grpSpPr>
          <a:xfrm>
            <a:off x="6643267" y="4458385"/>
            <a:ext cx="1699328" cy="360427"/>
            <a:chOff x="6405143" y="2774393"/>
            <a:chExt cx="1699328" cy="360427"/>
          </a:xfrm>
        </p:grpSpPr>
        <p:sp>
          <p:nvSpPr>
            <p:cNvPr id="23" name="矩形 7"/>
            <p:cNvSpPr/>
            <p:nvPr/>
          </p:nvSpPr>
          <p:spPr>
            <a:xfrm>
              <a:off x="6405143" y="2790606"/>
              <a:ext cx="1699328" cy="3442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24" name="文本框 19"/>
            <p:cNvSpPr txBox="1"/>
            <p:nvPr/>
          </p:nvSpPr>
          <p:spPr>
            <a:xfrm>
              <a:off x="6563959" y="2774393"/>
              <a:ext cx="1381695" cy="336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200" b="0" dirty="0" smtClean="0">
                  <a:latin typeface="Noto Sans KR Medium" pitchFamily="34" charset="-127"/>
                  <a:ea typeface="Noto Sans KR Medium" pitchFamily="34" charset="-127"/>
                </a:rPr>
                <a:t>CHAPTER 03</a:t>
              </a:r>
              <a:endParaRPr lang="zh-CN" altLang="en-US" sz="1200" b="0" dirty="0"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25" name="组合 4"/>
          <p:cNvGrpSpPr/>
          <p:nvPr/>
        </p:nvGrpSpPr>
        <p:grpSpPr>
          <a:xfrm>
            <a:off x="8342595" y="4458385"/>
            <a:ext cx="1699328" cy="369332"/>
            <a:chOff x="8316227" y="2774393"/>
            <a:chExt cx="1699328" cy="369332"/>
          </a:xfrm>
        </p:grpSpPr>
        <p:sp>
          <p:nvSpPr>
            <p:cNvPr id="26" name="矩形 13"/>
            <p:cNvSpPr/>
            <p:nvPr/>
          </p:nvSpPr>
          <p:spPr>
            <a:xfrm>
              <a:off x="8316227" y="2790606"/>
              <a:ext cx="1699328" cy="344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27" name="文本框 20"/>
            <p:cNvSpPr txBox="1"/>
            <p:nvPr/>
          </p:nvSpPr>
          <p:spPr>
            <a:xfrm>
              <a:off x="8369165" y="2774393"/>
              <a:ext cx="1593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ko-KR" altLang="en-US" sz="1200" b="0" dirty="0" smtClean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메</a:t>
              </a:r>
              <a:r>
                <a:rPr lang="ko-KR" altLang="en-US" sz="1200" b="0" dirty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인</a:t>
              </a:r>
              <a:r>
                <a:rPr lang="ko-KR" altLang="en-US" sz="1200" b="0" dirty="0" smtClean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 서비스</a:t>
              </a:r>
              <a:endParaRPr lang="zh-CN" altLang="en-US" sz="1200" b="0" dirty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1766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233" y="2971799"/>
            <a:ext cx="2749065" cy="274906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8196">
            <a:off x="3785087" y="1781175"/>
            <a:ext cx="1882287" cy="1882287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18223">
            <a:off x="7795804" y="3663462"/>
            <a:ext cx="1882287" cy="1882287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986">
            <a:off x="3707268" y="3895728"/>
            <a:ext cx="1248466" cy="1248466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9092">
            <a:off x="7362825" y="2548435"/>
            <a:ext cx="1096704" cy="1096704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8634926" y="2668892"/>
            <a:ext cx="249757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此处添加详细具体的说明和描述文字。此处添加详细具体的说明和描述文字。</a:t>
            </a:r>
            <a:endParaRPr lang="zh-CN" altLang="en-US" sz="105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669624" y="3976999"/>
            <a:ext cx="14082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欢迎</a:t>
            </a:r>
            <a:r>
              <a:rPr lang="zh-CN" altLang="en-US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加入</a:t>
            </a:r>
            <a:endParaRPr lang="en-US" altLang="zh-CN" sz="14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广告集装箱</a:t>
            </a:r>
            <a:endParaRPr lang="en-US" altLang="zh-CN" sz="1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69335" y="4194877"/>
            <a:ext cx="249757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此处添加详细具体的说明和描述文字。此处添加详细具体的说明和描述文字。</a:t>
            </a:r>
            <a:endParaRPr lang="zh-CN" altLang="en-US" sz="105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478" y="4364551"/>
            <a:ext cx="324047" cy="3108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764" y="2449239"/>
            <a:ext cx="562932" cy="54615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31677" y="4363139"/>
            <a:ext cx="610540" cy="48293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945" y="2905201"/>
            <a:ext cx="232464" cy="383173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165795" y="571937"/>
            <a:ext cx="385983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AI </a:t>
            </a:r>
            <a:r>
              <a:rPr lang="ko-KR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사용 방향성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0" y="553612"/>
            <a:ext cx="3968174" cy="536271"/>
            <a:chOff x="0" y="553612"/>
            <a:chExt cx="3968174" cy="536271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0" y="861769"/>
              <a:ext cx="3476625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9043" y="553612"/>
              <a:ext cx="599131" cy="536271"/>
            </a:xfrm>
            <a:prstGeom prst="rect">
              <a:avLst/>
            </a:prstGeom>
          </p:spPr>
        </p:pic>
      </p:grpSp>
      <p:grpSp>
        <p:nvGrpSpPr>
          <p:cNvPr id="27" name="组合 26"/>
          <p:cNvGrpSpPr/>
          <p:nvPr/>
        </p:nvGrpSpPr>
        <p:grpSpPr>
          <a:xfrm>
            <a:off x="8236766" y="561282"/>
            <a:ext cx="3955234" cy="536271"/>
            <a:chOff x="8236766" y="561282"/>
            <a:chExt cx="3955234" cy="536271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8688499" y="867196"/>
              <a:ext cx="3503501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6766" y="561282"/>
              <a:ext cx="599131" cy="536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0920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165795" y="571937"/>
            <a:ext cx="385983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사용 알고리즘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0" y="556211"/>
            <a:ext cx="3947309" cy="536271"/>
            <a:chOff x="0" y="556211"/>
            <a:chExt cx="3947309" cy="536271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0" y="861769"/>
              <a:ext cx="3476625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334470" y="556211"/>
              <a:ext cx="612839" cy="536271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8244401" y="553613"/>
            <a:ext cx="3947599" cy="536271"/>
            <a:chOff x="8244401" y="553613"/>
            <a:chExt cx="3947599" cy="536271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8688499" y="867196"/>
              <a:ext cx="3503501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401" y="553613"/>
              <a:ext cx="612839" cy="536271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878" y="2698668"/>
            <a:ext cx="2532224" cy="25322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759" y="2383631"/>
            <a:ext cx="739908" cy="73990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759" y="4726016"/>
            <a:ext cx="739908" cy="73990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332" y="2386030"/>
            <a:ext cx="739908" cy="739908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332" y="4728415"/>
            <a:ext cx="739908" cy="739908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33833" y="2464247"/>
            <a:ext cx="279860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此处添加详细具体的说明和描述文字。</a:t>
            </a:r>
            <a:endParaRPr lang="en-US" altLang="zh-CN" sz="105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此处添加详细具体的说明和描述文字。</a:t>
            </a:r>
            <a:endParaRPr lang="zh-CN" altLang="en-US" sz="105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33833" y="4821696"/>
            <a:ext cx="279860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此处添加详细具体的说明和描述文字。</a:t>
            </a:r>
            <a:endParaRPr lang="en-US" altLang="zh-CN" sz="105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此处添加详细具体的说明和描述文字。</a:t>
            </a:r>
            <a:endParaRPr lang="zh-CN" altLang="en-US" sz="105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857240" y="2464247"/>
            <a:ext cx="279860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此处添加详细具体的说明和描述文字。</a:t>
            </a:r>
            <a:endParaRPr lang="en-US" altLang="zh-CN" sz="105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此处添加详细具体的说明和描述文字。</a:t>
            </a:r>
            <a:endParaRPr lang="zh-CN" altLang="en-US" sz="105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857240" y="4821696"/>
            <a:ext cx="279860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此处添加详细具体的说明和描述文字。</a:t>
            </a:r>
            <a:endParaRPr lang="en-US" altLang="zh-CN" sz="105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此处添加详细具体的说明和描述文字。</a:t>
            </a:r>
            <a:endParaRPr lang="zh-CN" altLang="en-US" sz="105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4260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085120" y="333078"/>
            <a:ext cx="3859832" cy="703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3000" b="0" dirty="0" smtClean="0">
                <a:latin typeface="Noto Sans KR Medium" pitchFamily="34" charset="-127"/>
                <a:ea typeface="Noto Sans KR Medium" pitchFamily="34" charset="-127"/>
              </a:rPr>
              <a:t>서비스 구조</a:t>
            </a:r>
            <a:endParaRPr lang="en-US" altLang="zh-CN" sz="30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90254" y="537448"/>
            <a:ext cx="387321" cy="6320552"/>
            <a:chOff x="590254" y="537448"/>
            <a:chExt cx="387321" cy="6320552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254" y="537448"/>
              <a:ext cx="387321" cy="568602"/>
            </a:xfrm>
            <a:prstGeom prst="rect">
              <a:avLst/>
            </a:prstGeom>
          </p:spPr>
        </p:pic>
        <p:cxnSp>
          <p:nvCxnSpPr>
            <p:cNvPr id="12" name="直接连接符 11"/>
            <p:cNvCxnSpPr>
              <a:stCxn id="37" idx="2"/>
            </p:cNvCxnSpPr>
            <p:nvPr/>
          </p:nvCxnSpPr>
          <p:spPr>
            <a:xfrm flipH="1">
              <a:off x="783914" y="1106050"/>
              <a:ext cx="1" cy="575195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11213847" y="589591"/>
            <a:ext cx="387321" cy="6268409"/>
            <a:chOff x="11213847" y="589591"/>
            <a:chExt cx="387321" cy="6268409"/>
          </a:xfrm>
        </p:grpSpPr>
        <p:cxnSp>
          <p:nvCxnSpPr>
            <p:cNvPr id="39" name="直接连接符 38"/>
            <p:cNvCxnSpPr/>
            <p:nvPr/>
          </p:nvCxnSpPr>
          <p:spPr>
            <a:xfrm flipH="1">
              <a:off x="11407506" y="1106050"/>
              <a:ext cx="1" cy="575195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3847" y="589591"/>
              <a:ext cx="387321" cy="568602"/>
            </a:xfrm>
            <a:prstGeom prst="rect">
              <a:avLst/>
            </a:prstGeom>
          </p:spPr>
        </p:pic>
      </p:grpSp>
      <p:sp>
        <p:nvSpPr>
          <p:cNvPr id="54" name="모서리가 둥근 직사각형 53"/>
          <p:cNvSpPr/>
          <p:nvPr/>
        </p:nvSpPr>
        <p:spPr>
          <a:xfrm>
            <a:off x="1004812" y="3308867"/>
            <a:ext cx="1797266" cy="1186402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253097" y="3129775"/>
            <a:ext cx="1300695" cy="369332"/>
          </a:xfrm>
          <a:prstGeom prst="rect">
            <a:avLst/>
          </a:prstGeom>
          <a:solidFill>
            <a:srgbClr val="74C4C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Noto Sans KR" pitchFamily="34" charset="-127"/>
                <a:ea typeface="Noto Sans KR" pitchFamily="34" charset="-127"/>
              </a:rPr>
              <a:t>Client</a:t>
            </a:r>
            <a:endParaRPr lang="ko-KR" altLang="en-US" b="1" dirty="0">
              <a:solidFill>
                <a:schemeClr val="bg1"/>
              </a:solidFill>
              <a:latin typeface="Noto Sans KR" pitchFamily="34" charset="-127"/>
              <a:ea typeface="Noto Sans KR" pitchFamily="34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086099" y="1756564"/>
            <a:ext cx="5857875" cy="4506936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Picture 2" descr="C:\Users\BIT\Downloads\pngwing.com (3)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205" y="1358660"/>
            <a:ext cx="896972" cy="896972"/>
          </a:xfrm>
          <a:prstGeom prst="rect">
            <a:avLst/>
          </a:prstGeom>
          <a:solidFill>
            <a:srgbClr val="74C4C2"/>
          </a:solidFill>
        </p:spPr>
      </p:pic>
      <p:pic>
        <p:nvPicPr>
          <p:cNvPr id="60" name="Picture 3" descr="C:\Users\BIT\Desktop\새 폴더\25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314" y="2291911"/>
            <a:ext cx="498907" cy="49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모서리가 둥근 직사각형 62"/>
          <p:cNvSpPr/>
          <p:nvPr/>
        </p:nvSpPr>
        <p:spPr>
          <a:xfrm>
            <a:off x="3467006" y="2185259"/>
            <a:ext cx="2063966" cy="3636735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3810541" y="1994766"/>
            <a:ext cx="1350556" cy="369332"/>
          </a:xfrm>
          <a:prstGeom prst="rect">
            <a:avLst/>
          </a:prstGeom>
          <a:solidFill>
            <a:srgbClr val="74C4C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Noto Sans KR" pitchFamily="34" charset="-127"/>
                <a:ea typeface="Noto Sans KR" pitchFamily="34" charset="-127"/>
              </a:rPr>
              <a:t>Front-End</a:t>
            </a:r>
            <a:endParaRPr lang="ko-KR" altLang="en-US" b="1" dirty="0">
              <a:solidFill>
                <a:schemeClr val="bg1"/>
              </a:solidFill>
              <a:latin typeface="Noto Sans KR" pitchFamily="34" charset="-127"/>
              <a:ea typeface="Noto Sans KR" pitchFamily="34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865873" y="2239211"/>
            <a:ext cx="1707261" cy="3636735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044225" y="2051916"/>
            <a:ext cx="1350556" cy="369332"/>
          </a:xfrm>
          <a:prstGeom prst="rect">
            <a:avLst/>
          </a:prstGeom>
          <a:solidFill>
            <a:srgbClr val="74C4C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Noto Sans KR" pitchFamily="34" charset="-127"/>
                <a:ea typeface="Noto Sans KR" pitchFamily="34" charset="-127"/>
              </a:rPr>
              <a:t>Back-End</a:t>
            </a:r>
            <a:endParaRPr lang="ko-KR" altLang="en-US" b="1" dirty="0">
              <a:solidFill>
                <a:schemeClr val="bg1"/>
              </a:solidFill>
              <a:latin typeface="Noto Sans KR" pitchFamily="34" charset="-127"/>
              <a:ea typeface="Noto Sans KR" pitchFamily="34" charset="-127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5635517" y="3943350"/>
            <a:ext cx="1130849" cy="0"/>
          </a:xfrm>
          <a:prstGeom prst="straightConnector1">
            <a:avLst/>
          </a:prstGeom>
          <a:ln w="635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3" descr="C:\Users\BIT\Downloads\pngwing.com (4)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185" y="2773995"/>
            <a:ext cx="2101607" cy="210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:\Users\BIT\Desktop\새 폴더\245px-Spring_Framework_Logo_2018.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225" y="2714631"/>
            <a:ext cx="1359714" cy="44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C:\Users\BIT\Downloads\pngwing.com (2)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168" y="3540767"/>
            <a:ext cx="784552" cy="78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" descr="C:\Users\BIT\Downloads\pngwing.com (5).pn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218" y="3194057"/>
            <a:ext cx="1218570" cy="86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모서리가 둥근 직사각형 72"/>
          <p:cNvSpPr/>
          <p:nvPr/>
        </p:nvSpPr>
        <p:spPr>
          <a:xfrm>
            <a:off x="9183780" y="1756564"/>
            <a:ext cx="1987766" cy="1401786"/>
          </a:xfrm>
          <a:prstGeom prst="round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9527315" y="1574243"/>
            <a:ext cx="1300695" cy="369332"/>
          </a:xfrm>
          <a:prstGeom prst="rect">
            <a:avLst/>
          </a:prstGeom>
          <a:solidFill>
            <a:srgbClr val="74C4C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Noto Sans KR" pitchFamily="34" charset="-127"/>
                <a:ea typeface="Noto Sans KR" pitchFamily="34" charset="-127"/>
              </a:rPr>
              <a:t>Tool</a:t>
            </a:r>
            <a:endParaRPr lang="ko-KR" altLang="en-US" b="1" dirty="0">
              <a:solidFill>
                <a:schemeClr val="bg1"/>
              </a:solidFill>
              <a:latin typeface="Noto Sans KR" pitchFamily="34" charset="-127"/>
              <a:ea typeface="Noto Sans KR" pitchFamily="34" charset="-127"/>
            </a:endParaRPr>
          </a:p>
        </p:txBody>
      </p:sp>
      <p:pic>
        <p:nvPicPr>
          <p:cNvPr id="75" name="Picture 4" descr="C:\Users\BIT\Downloads\pngwing.com (6)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337" y="2110494"/>
            <a:ext cx="861743" cy="86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BIT\Downloads\pngwing.com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599" y="3988896"/>
            <a:ext cx="702966" cy="69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646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04447" y="2800490"/>
            <a:ext cx="3859832" cy="744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3200" b="0" dirty="0" smtClean="0">
                <a:latin typeface="Noto Sans KR Medium" pitchFamily="34" charset="-127"/>
                <a:ea typeface="Noto Sans KR Medium" pitchFamily="34" charset="-127"/>
              </a:rPr>
              <a:t>시연</a:t>
            </a:r>
            <a:endParaRPr lang="en-US" altLang="zh-CN" sz="32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31342" y="2354724"/>
            <a:ext cx="3364170" cy="3077035"/>
            <a:chOff x="1631342" y="2354724"/>
            <a:chExt cx="3364170" cy="3077035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704" y="2354724"/>
              <a:ext cx="3013808" cy="3077035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1938" y="2955406"/>
              <a:ext cx="801843" cy="815986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342" y="2663990"/>
              <a:ext cx="3034165" cy="1635726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900" y="1964877"/>
            <a:ext cx="1301275" cy="191032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6643268" y="3698099"/>
            <a:ext cx="1699328" cy="369332"/>
            <a:chOff x="6405143" y="2774393"/>
            <a:chExt cx="1699328" cy="369332"/>
          </a:xfrm>
        </p:grpSpPr>
        <p:sp>
          <p:nvSpPr>
            <p:cNvPr id="8" name="矩形 7"/>
            <p:cNvSpPr/>
            <p:nvPr/>
          </p:nvSpPr>
          <p:spPr>
            <a:xfrm>
              <a:off x="6405143" y="2790606"/>
              <a:ext cx="1699328" cy="3442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563959" y="2774393"/>
              <a:ext cx="1381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200" b="0" dirty="0" smtClean="0">
                  <a:latin typeface="Noto Sans KR Medium" pitchFamily="34" charset="-127"/>
                  <a:ea typeface="Noto Sans KR Medium" pitchFamily="34" charset="-127"/>
                </a:rPr>
                <a:t>CHAPTER 01</a:t>
              </a:r>
              <a:endParaRPr lang="zh-CN" altLang="en-US" sz="1200" b="0" dirty="0"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342596" y="3698099"/>
            <a:ext cx="1699328" cy="360427"/>
            <a:chOff x="8316227" y="2774393"/>
            <a:chExt cx="1699328" cy="360427"/>
          </a:xfrm>
        </p:grpSpPr>
        <p:sp>
          <p:nvSpPr>
            <p:cNvPr id="14" name="矩形 13"/>
            <p:cNvSpPr/>
            <p:nvPr/>
          </p:nvSpPr>
          <p:spPr>
            <a:xfrm>
              <a:off x="8316227" y="2790606"/>
              <a:ext cx="1699328" cy="344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369165" y="2774393"/>
              <a:ext cx="1593451" cy="336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ko-KR" altLang="en-US" sz="1200" b="0" dirty="0" smtClean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시연</a:t>
              </a:r>
              <a:endParaRPr lang="zh-CN" altLang="en-US" sz="1200" b="0" dirty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1766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04447" y="2800490"/>
            <a:ext cx="3859832" cy="744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3200" b="0" dirty="0" smtClean="0">
                <a:latin typeface="Noto Sans KR Medium" pitchFamily="34" charset="-127"/>
                <a:ea typeface="Noto Sans KR Medium" pitchFamily="34" charset="-127"/>
              </a:rPr>
              <a:t>후기</a:t>
            </a:r>
            <a:endParaRPr lang="en-US" altLang="zh-CN" sz="32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31342" y="2354724"/>
            <a:ext cx="3364170" cy="3077035"/>
            <a:chOff x="1631342" y="2354724"/>
            <a:chExt cx="3364170" cy="3077035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704" y="2354724"/>
              <a:ext cx="3013808" cy="3077035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1938" y="2955406"/>
              <a:ext cx="801843" cy="815986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342" y="2663990"/>
              <a:ext cx="3034165" cy="1635726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900" y="1964877"/>
            <a:ext cx="1301275" cy="191032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6643268" y="3698099"/>
            <a:ext cx="1699328" cy="369332"/>
            <a:chOff x="6405143" y="2774393"/>
            <a:chExt cx="1699328" cy="369332"/>
          </a:xfrm>
        </p:grpSpPr>
        <p:sp>
          <p:nvSpPr>
            <p:cNvPr id="8" name="矩形 7"/>
            <p:cNvSpPr/>
            <p:nvPr/>
          </p:nvSpPr>
          <p:spPr>
            <a:xfrm>
              <a:off x="6405143" y="2790606"/>
              <a:ext cx="1699328" cy="3442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563959" y="2774393"/>
              <a:ext cx="1381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200" b="0" dirty="0" smtClean="0">
                  <a:latin typeface="Noto Sans KR Medium" pitchFamily="34" charset="-127"/>
                  <a:ea typeface="Noto Sans KR Medium" pitchFamily="34" charset="-127"/>
                </a:rPr>
                <a:t>CHAPTER 01</a:t>
              </a:r>
              <a:endParaRPr lang="zh-CN" altLang="en-US" sz="1200" b="0" dirty="0"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342596" y="3698099"/>
            <a:ext cx="1699328" cy="360427"/>
            <a:chOff x="8316227" y="2774393"/>
            <a:chExt cx="1699328" cy="360427"/>
          </a:xfrm>
        </p:grpSpPr>
        <p:sp>
          <p:nvSpPr>
            <p:cNvPr id="14" name="矩形 13"/>
            <p:cNvSpPr/>
            <p:nvPr/>
          </p:nvSpPr>
          <p:spPr>
            <a:xfrm>
              <a:off x="8316227" y="2790606"/>
              <a:ext cx="1699328" cy="344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369165" y="2774393"/>
              <a:ext cx="1593451" cy="336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ko-KR" altLang="en-US" sz="1200" b="0" dirty="0" smtClean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후기</a:t>
              </a:r>
              <a:endParaRPr lang="zh-CN" altLang="en-US" sz="1200" b="0" dirty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28" name="组合 2"/>
          <p:cNvGrpSpPr/>
          <p:nvPr/>
        </p:nvGrpSpPr>
        <p:grpSpPr>
          <a:xfrm>
            <a:off x="6643268" y="4081745"/>
            <a:ext cx="1699328" cy="360427"/>
            <a:chOff x="6405143" y="2774393"/>
            <a:chExt cx="1699328" cy="360427"/>
          </a:xfrm>
        </p:grpSpPr>
        <p:sp>
          <p:nvSpPr>
            <p:cNvPr id="29" name="矩形 7"/>
            <p:cNvSpPr/>
            <p:nvPr/>
          </p:nvSpPr>
          <p:spPr>
            <a:xfrm>
              <a:off x="6405143" y="2790606"/>
              <a:ext cx="1699328" cy="3442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30" name="文本框 19"/>
            <p:cNvSpPr txBox="1"/>
            <p:nvPr/>
          </p:nvSpPr>
          <p:spPr>
            <a:xfrm>
              <a:off x="6563959" y="2774393"/>
              <a:ext cx="1381695" cy="336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200" b="0" dirty="0" smtClean="0">
                  <a:latin typeface="Noto Sans KR Medium" pitchFamily="34" charset="-127"/>
                  <a:ea typeface="Noto Sans KR Medium" pitchFamily="34" charset="-127"/>
                </a:rPr>
                <a:t>CHAPTER 02</a:t>
              </a:r>
              <a:endParaRPr lang="zh-CN" altLang="en-US" sz="1200" b="0" dirty="0"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31" name="组合 4"/>
          <p:cNvGrpSpPr/>
          <p:nvPr/>
        </p:nvGrpSpPr>
        <p:grpSpPr>
          <a:xfrm>
            <a:off x="8342596" y="4081745"/>
            <a:ext cx="1699328" cy="360427"/>
            <a:chOff x="8316227" y="2774393"/>
            <a:chExt cx="1699328" cy="360427"/>
          </a:xfrm>
        </p:grpSpPr>
        <p:sp>
          <p:nvSpPr>
            <p:cNvPr id="32" name="矩形 13"/>
            <p:cNvSpPr/>
            <p:nvPr/>
          </p:nvSpPr>
          <p:spPr>
            <a:xfrm>
              <a:off x="8316227" y="2790606"/>
              <a:ext cx="1699328" cy="344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33" name="文本框 20"/>
            <p:cNvSpPr txBox="1"/>
            <p:nvPr/>
          </p:nvSpPr>
          <p:spPr>
            <a:xfrm>
              <a:off x="8369165" y="2774393"/>
              <a:ext cx="1593451" cy="336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ko-KR" altLang="en-US" sz="1200" b="0" dirty="0" smtClean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자체 평가</a:t>
              </a:r>
              <a:endParaRPr lang="zh-CN" altLang="en-US" sz="1200" b="0" dirty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1766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165795" y="571937"/>
            <a:ext cx="385983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후기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553612"/>
            <a:ext cx="3968174" cy="536271"/>
            <a:chOff x="0" y="553612"/>
            <a:chExt cx="3968174" cy="536271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0" y="861769"/>
              <a:ext cx="3476625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9043" y="553612"/>
              <a:ext cx="599131" cy="536271"/>
            </a:xfrm>
            <a:prstGeom prst="rect">
              <a:avLst/>
            </a:prstGeom>
          </p:spPr>
        </p:pic>
      </p:grpSp>
      <p:grpSp>
        <p:nvGrpSpPr>
          <p:cNvPr id="37" name="组合 36"/>
          <p:cNvGrpSpPr/>
          <p:nvPr/>
        </p:nvGrpSpPr>
        <p:grpSpPr>
          <a:xfrm>
            <a:off x="8236766" y="561282"/>
            <a:ext cx="3955234" cy="536271"/>
            <a:chOff x="8236766" y="561282"/>
            <a:chExt cx="3955234" cy="536271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8688499" y="867196"/>
              <a:ext cx="3503501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6766" y="561282"/>
              <a:ext cx="599131" cy="536271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6352845" y="3821238"/>
            <a:ext cx="1124417" cy="1211443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 flipH="1">
            <a:off x="4723463" y="4551830"/>
            <a:ext cx="1124417" cy="1211443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6352844" y="1778242"/>
            <a:ext cx="1124417" cy="1211443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 flipH="1">
            <a:off x="4723462" y="2508834"/>
            <a:ext cx="1124417" cy="1211443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1557510" y="4747823"/>
            <a:ext cx="279860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en-US" altLang="zh-CN" sz="14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</a:t>
            </a:r>
            <a:endParaRPr lang="en-US" altLang="zh-CN" sz="105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</a:t>
            </a:r>
            <a:endParaRPr lang="zh-CN" altLang="en-US" sz="105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903244" y="4017231"/>
            <a:ext cx="279860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en-US" altLang="zh-CN" sz="14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</a:t>
            </a:r>
            <a:endParaRPr lang="en-US" altLang="zh-CN" sz="105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</a:t>
            </a:r>
            <a:endParaRPr lang="zh-CN" altLang="en-US" sz="105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557508" y="2704827"/>
            <a:ext cx="279860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en-US" altLang="zh-CN" sz="14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</a:t>
            </a:r>
            <a:endParaRPr lang="en-US" altLang="zh-CN" sz="105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</a:t>
            </a:r>
            <a:endParaRPr lang="zh-CN" altLang="en-US" sz="105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903244" y="1974236"/>
            <a:ext cx="279860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en-US" altLang="zh-CN" sz="14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</a:t>
            </a:r>
            <a:endParaRPr lang="en-US" altLang="zh-CN" sz="105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</a:t>
            </a:r>
            <a:endParaRPr lang="zh-CN" altLang="en-US" sz="105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肘形连接符 7"/>
          <p:cNvCxnSpPr/>
          <p:nvPr/>
        </p:nvCxnSpPr>
        <p:spPr>
          <a:xfrm>
            <a:off x="3833547" y="4973316"/>
            <a:ext cx="1333500" cy="520138"/>
          </a:xfrm>
          <a:prstGeom prst="bentConnector3">
            <a:avLst>
              <a:gd name="adj1" fmla="val 4785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/>
          <p:nvPr/>
        </p:nvCxnSpPr>
        <p:spPr>
          <a:xfrm>
            <a:off x="3833547" y="2923456"/>
            <a:ext cx="1333500" cy="520138"/>
          </a:xfrm>
          <a:prstGeom prst="bentConnector3">
            <a:avLst>
              <a:gd name="adj1" fmla="val 4785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/>
          <p:nvPr/>
        </p:nvCxnSpPr>
        <p:spPr>
          <a:xfrm flipV="1">
            <a:off x="7026454" y="4227318"/>
            <a:ext cx="1333500" cy="520138"/>
          </a:xfrm>
          <a:prstGeom prst="bentConnector3">
            <a:avLst>
              <a:gd name="adj1" fmla="val 4785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/>
          <p:nvPr/>
        </p:nvCxnSpPr>
        <p:spPr>
          <a:xfrm flipV="1">
            <a:off x="7026454" y="2189068"/>
            <a:ext cx="1333500" cy="520138"/>
          </a:xfrm>
          <a:prstGeom prst="bentConnector3">
            <a:avLst>
              <a:gd name="adj1" fmla="val 4785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6445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KR Black" pitchFamily="34" charset="-127"/>
              <a:ea typeface="Noto Sans KR Black" pitchFamily="34" charset="-127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21440" y="720220"/>
            <a:ext cx="2856104" cy="2534556"/>
            <a:chOff x="4321440" y="720220"/>
            <a:chExt cx="2856104" cy="253455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440" y="720220"/>
              <a:ext cx="2856104" cy="2534556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4408218" y="1750721"/>
              <a:ext cx="2624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600" b="0" dirty="0" smtClean="0">
                  <a:solidFill>
                    <a:srgbClr val="74C4C2"/>
                  </a:solidFill>
                  <a:latin typeface="Noto Sans KR Black" pitchFamily="34" charset="-127"/>
                  <a:ea typeface="Noto Sans KR Black" pitchFamily="34" charset="-127"/>
                </a:rPr>
                <a:t>CONTENTS</a:t>
              </a:r>
              <a:endParaRPr lang="en-US" altLang="zh-CN" sz="1600" b="0" dirty="0">
                <a:solidFill>
                  <a:srgbClr val="74C4C2"/>
                </a:solidFill>
                <a:latin typeface="Noto Sans KR Black" pitchFamily="34" charset="-127"/>
                <a:ea typeface="Noto Sans KR Black" pitchFamily="34" charset="-127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70951" y="2024305"/>
            <a:ext cx="2624346" cy="645877"/>
            <a:chOff x="988841" y="2033833"/>
            <a:chExt cx="2624346" cy="64587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6804" y="2033833"/>
              <a:ext cx="998493" cy="64587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988841" y="2116989"/>
              <a:ext cx="262434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800" b="0" dirty="0" smtClean="0">
                  <a:solidFill>
                    <a:srgbClr val="74C4C2"/>
                  </a:solidFill>
                  <a:latin typeface="Noto Sans KR Black" pitchFamily="34" charset="-127"/>
                  <a:ea typeface="Noto Sans KR Black" pitchFamily="34" charset="-127"/>
                </a:rPr>
                <a:t>01</a:t>
              </a:r>
              <a:endParaRPr lang="en-US" altLang="zh-CN" sz="1800" b="0" dirty="0">
                <a:solidFill>
                  <a:srgbClr val="74C4C2"/>
                </a:solidFill>
                <a:latin typeface="Noto Sans KR Black" pitchFamily="34" charset="-127"/>
                <a:ea typeface="Noto Sans KR Black" pitchFamily="34" charset="-127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420296" y="3673013"/>
            <a:ext cx="2624346" cy="1000724"/>
            <a:chOff x="3448974" y="3937116"/>
            <a:chExt cx="2624346" cy="100072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7613" y="3937116"/>
              <a:ext cx="1547068" cy="1000724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3448974" y="4065485"/>
              <a:ext cx="26243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3200" b="0" dirty="0" smtClean="0">
                  <a:solidFill>
                    <a:srgbClr val="74C4C2"/>
                  </a:solidFill>
                  <a:latin typeface="Noto Sans KR Black" pitchFamily="34" charset="-127"/>
                  <a:ea typeface="Noto Sans KR Black" pitchFamily="34" charset="-127"/>
                </a:rPr>
                <a:t>02</a:t>
              </a:r>
              <a:endParaRPr lang="en-US" altLang="zh-CN" sz="3200" b="0" dirty="0">
                <a:solidFill>
                  <a:srgbClr val="74C4C2"/>
                </a:solidFill>
                <a:latin typeface="Noto Sans KR Black" pitchFamily="34" charset="-127"/>
                <a:ea typeface="Noto Sans KR Black" pitchFamily="34" charset="-127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507977" y="3472495"/>
            <a:ext cx="2624346" cy="875407"/>
            <a:chOff x="6772133" y="2887422"/>
            <a:chExt cx="2624346" cy="875407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7639" y="2887422"/>
              <a:ext cx="1353334" cy="875407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6772133" y="3046628"/>
              <a:ext cx="26243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2400" b="0" dirty="0" smtClean="0">
                  <a:solidFill>
                    <a:srgbClr val="74C4C2"/>
                  </a:solidFill>
                  <a:latin typeface="Noto Sans KR Black" pitchFamily="34" charset="-127"/>
                  <a:ea typeface="Noto Sans KR Black" pitchFamily="34" charset="-127"/>
                </a:rPr>
                <a:t>03</a:t>
              </a:r>
              <a:endParaRPr lang="en-US" altLang="zh-CN" sz="2400" b="0" dirty="0">
                <a:solidFill>
                  <a:srgbClr val="74C4C2"/>
                </a:solidFill>
                <a:latin typeface="Noto Sans KR Black" pitchFamily="34" charset="-127"/>
                <a:ea typeface="Noto Sans KR Black" pitchFamily="34" charset="-127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612636" y="2446291"/>
            <a:ext cx="2624346" cy="672321"/>
            <a:chOff x="8820904" y="1379989"/>
            <a:chExt cx="2624346" cy="672321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3390" y="1379989"/>
              <a:ext cx="1039374" cy="672321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8820904" y="1507053"/>
              <a:ext cx="2624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600" b="0" dirty="0" smtClean="0">
                  <a:solidFill>
                    <a:srgbClr val="74C4C2"/>
                  </a:solidFill>
                  <a:latin typeface="Noto Sans KR Black" pitchFamily="34" charset="-127"/>
                  <a:ea typeface="Noto Sans KR Black" pitchFamily="34" charset="-127"/>
                </a:rPr>
                <a:t>04</a:t>
              </a:r>
              <a:endParaRPr lang="en-US" altLang="zh-CN" sz="1600" b="0" dirty="0">
                <a:solidFill>
                  <a:srgbClr val="74C4C2"/>
                </a:solidFill>
                <a:latin typeface="Noto Sans KR Black" pitchFamily="34" charset="-127"/>
                <a:ea typeface="Noto Sans KR Black" pitchFamily="34" charset="-127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65987" y="2684760"/>
            <a:ext cx="262434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600" b="0" dirty="0" smtClean="0">
                <a:latin typeface="Noto Sans KR Medium" pitchFamily="34" charset="-127"/>
                <a:ea typeface="Noto Sans KR Medium" pitchFamily="34" charset="-127"/>
              </a:rPr>
              <a:t>개요</a:t>
            </a:r>
            <a:endParaRPr lang="en-US" altLang="ko-KR" sz="160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b="0" dirty="0" smtClean="0">
                <a:latin typeface="Noto Sans KR Medium" pitchFamily="34" charset="-127"/>
                <a:ea typeface="Noto Sans KR Medium" pitchFamily="34" charset="-127"/>
              </a:rPr>
              <a:t>팀 소개</a:t>
            </a:r>
            <a:endParaRPr lang="en-US" altLang="ko-KR" sz="105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b="0" dirty="0" smtClean="0">
                <a:latin typeface="Noto Sans KR Medium" pitchFamily="34" charset="-127"/>
                <a:ea typeface="Noto Sans KR Medium" pitchFamily="34" charset="-127"/>
              </a:rPr>
              <a:t>프로젝트 개요</a:t>
            </a:r>
            <a:endParaRPr lang="en-US" altLang="ko-KR" sz="105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b="0" dirty="0" smtClean="0">
                <a:latin typeface="Noto Sans KR Medium" pitchFamily="34" charset="-127"/>
                <a:ea typeface="Noto Sans KR Medium" pitchFamily="34" charset="-127"/>
              </a:rPr>
              <a:t>프로젝트 기획 과정</a:t>
            </a:r>
            <a:endParaRPr lang="en-US" altLang="ko-KR" sz="105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 algn="ctr">
              <a:lnSpc>
                <a:spcPct val="150000"/>
              </a:lnSpc>
            </a:pPr>
            <a:endParaRPr lang="zh-CN" altLang="en-US" sz="105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420296" y="4689489"/>
            <a:ext cx="2624346" cy="1188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600" b="0" dirty="0" smtClean="0">
                <a:latin typeface="Noto Sans KR Medium" pitchFamily="34" charset="-127"/>
                <a:ea typeface="Noto Sans KR Medium" pitchFamily="34" charset="-127"/>
              </a:rPr>
              <a:t>서비스 구성</a:t>
            </a:r>
            <a:endParaRPr lang="en-US" altLang="ko-KR" sz="160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b="0" dirty="0" smtClean="0">
                <a:latin typeface="Noto Sans KR Medium" pitchFamily="34" charset="-127"/>
                <a:ea typeface="Noto Sans KR Medium" pitchFamily="34" charset="-127"/>
              </a:rPr>
              <a:t>서비스 구조</a:t>
            </a:r>
            <a:endParaRPr lang="en-US" altLang="ko-KR" sz="105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b="0" dirty="0" smtClean="0">
                <a:latin typeface="Noto Sans KR Medium" pitchFamily="34" charset="-127"/>
                <a:ea typeface="Noto Sans KR Medium" pitchFamily="34" charset="-127"/>
              </a:rPr>
              <a:t>기본 서비스</a:t>
            </a:r>
            <a:endParaRPr lang="en-US" altLang="ko-KR" sz="105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b="0" dirty="0" smtClean="0">
                <a:latin typeface="Noto Sans KR Medium" pitchFamily="34" charset="-127"/>
                <a:ea typeface="Noto Sans KR Medium" pitchFamily="34" charset="-127"/>
              </a:rPr>
              <a:t>메인 서비스</a:t>
            </a:r>
            <a:endParaRPr lang="zh-CN" altLang="en-US" sz="105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36462" y="4347901"/>
            <a:ext cx="2624346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1600" b="0" dirty="0" smtClean="0">
                <a:latin typeface="Noto Sans KR Medium" pitchFamily="34" charset="-127"/>
                <a:ea typeface="Noto Sans KR Medium" pitchFamily="34" charset="-127"/>
              </a:rPr>
              <a:t>AI </a:t>
            </a:r>
            <a:r>
              <a:rPr lang="ko-KR" altLang="en-US" sz="1600" b="0" dirty="0" smtClean="0">
                <a:latin typeface="Noto Sans KR Medium" pitchFamily="34" charset="-127"/>
                <a:ea typeface="Noto Sans KR Medium" pitchFamily="34" charset="-127"/>
              </a:rPr>
              <a:t>활용</a:t>
            </a:r>
            <a:endParaRPr lang="en-US" altLang="ko-KR" sz="160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b="0" dirty="0" smtClean="0">
                <a:latin typeface="Noto Sans KR Medium" pitchFamily="34" charset="-127"/>
                <a:ea typeface="Noto Sans KR Medium" pitchFamily="34" charset="-127"/>
              </a:rPr>
              <a:t>AI </a:t>
            </a:r>
            <a:r>
              <a:rPr lang="ko-KR" altLang="en-US" sz="1050" b="0" dirty="0" smtClean="0">
                <a:latin typeface="Noto Sans KR Medium" pitchFamily="34" charset="-127"/>
                <a:ea typeface="Noto Sans KR Medium" pitchFamily="34" charset="-127"/>
              </a:rPr>
              <a:t>사용 방향성</a:t>
            </a:r>
            <a:endParaRPr lang="en-US" altLang="ko-KR" sz="1050" b="0" dirty="0" smtClean="0">
              <a:latin typeface="Noto Sans KR Medium" pitchFamily="34" charset="-127"/>
              <a:ea typeface="Noto Sans KR Medium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b="0" dirty="0" smtClean="0">
                <a:latin typeface="Noto Sans KR Medium" pitchFamily="34" charset="-127"/>
                <a:ea typeface="Noto Sans KR Medium" pitchFamily="34" charset="-127"/>
              </a:rPr>
              <a:t>AI </a:t>
            </a:r>
            <a:r>
              <a:rPr lang="ko-KR" altLang="en-US" sz="1050" b="0" dirty="0" smtClean="0">
                <a:latin typeface="Noto Sans KR Medium" pitchFamily="34" charset="-127"/>
                <a:ea typeface="Noto Sans KR Medium" pitchFamily="34" charset="-127"/>
              </a:rPr>
              <a:t>사용 알고리즘</a:t>
            </a:r>
            <a:endParaRPr lang="en-US" altLang="ko-KR" sz="1050" b="0" dirty="0" smtClean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612636" y="3118612"/>
            <a:ext cx="2624346" cy="41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600" b="0" dirty="0" smtClean="0">
                <a:latin typeface="Noto Sans KR Medium" pitchFamily="34" charset="-127"/>
                <a:ea typeface="Noto Sans KR Medium" pitchFamily="34" charset="-127"/>
              </a:rPr>
              <a:t>시연</a:t>
            </a:r>
            <a:endParaRPr lang="zh-CN" altLang="en-US" sz="16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23" name="组合 21"/>
          <p:cNvGrpSpPr/>
          <p:nvPr/>
        </p:nvGrpSpPr>
        <p:grpSpPr>
          <a:xfrm>
            <a:off x="9606754" y="1792488"/>
            <a:ext cx="2299829" cy="628313"/>
            <a:chOff x="8820904" y="1379989"/>
            <a:chExt cx="2624346" cy="672321"/>
          </a:xfrm>
        </p:grpSpPr>
        <p:pic>
          <p:nvPicPr>
            <p:cNvPr id="24" name="图片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3390" y="1379989"/>
              <a:ext cx="1039374" cy="672321"/>
            </a:xfrm>
            <a:prstGeom prst="rect">
              <a:avLst/>
            </a:prstGeom>
          </p:spPr>
        </p:pic>
        <p:sp>
          <p:nvSpPr>
            <p:cNvPr id="25" name="文本框 15"/>
            <p:cNvSpPr txBox="1"/>
            <p:nvPr/>
          </p:nvSpPr>
          <p:spPr>
            <a:xfrm>
              <a:off x="8820904" y="1507053"/>
              <a:ext cx="2624346" cy="418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600" b="0" dirty="0" smtClean="0">
                  <a:solidFill>
                    <a:srgbClr val="74C4C2"/>
                  </a:solidFill>
                  <a:latin typeface="Noto Sans KR Black" pitchFamily="34" charset="-127"/>
                  <a:ea typeface="Noto Sans KR Black" pitchFamily="34" charset="-127"/>
                </a:rPr>
                <a:t>05</a:t>
              </a:r>
              <a:endParaRPr lang="en-US" altLang="zh-CN" sz="1600" b="0" dirty="0">
                <a:solidFill>
                  <a:srgbClr val="74C4C2"/>
                </a:solidFill>
                <a:latin typeface="Noto Sans KR Black" pitchFamily="34" charset="-127"/>
                <a:ea typeface="Noto Sans KR Black" pitchFamily="34" charset="-127"/>
              </a:endParaRPr>
            </a:p>
          </p:txBody>
        </p:sp>
      </p:grpSp>
      <p:sp>
        <p:nvSpPr>
          <p:cNvPr id="26" name="文本框 19"/>
          <p:cNvSpPr txBox="1"/>
          <p:nvPr/>
        </p:nvSpPr>
        <p:spPr>
          <a:xfrm>
            <a:off x="9444496" y="2391903"/>
            <a:ext cx="2624346" cy="41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600" b="0" dirty="0" smtClean="0">
                <a:latin typeface="Noto Sans KR Medium" pitchFamily="34" charset="-127"/>
                <a:ea typeface="Noto Sans KR Medium" pitchFamily="34" charset="-127"/>
              </a:rPr>
              <a:t>평</a:t>
            </a:r>
            <a:r>
              <a:rPr lang="ko-KR" altLang="en-US" sz="1600" b="0" dirty="0">
                <a:latin typeface="Noto Sans KR Medium" pitchFamily="34" charset="-127"/>
                <a:ea typeface="Noto Sans KR Medium" pitchFamily="34" charset="-127"/>
              </a:rPr>
              <a:t>가</a:t>
            </a:r>
            <a:endParaRPr lang="zh-CN" altLang="en-US" sz="1600" b="0" dirty="0"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4961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165795" y="571937"/>
            <a:ext cx="385983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자체 평가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553612"/>
            <a:ext cx="3968174" cy="536271"/>
            <a:chOff x="0" y="553612"/>
            <a:chExt cx="3968174" cy="536271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0" y="861769"/>
              <a:ext cx="3476625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9043" y="553612"/>
              <a:ext cx="599131" cy="536271"/>
            </a:xfrm>
            <a:prstGeom prst="rect">
              <a:avLst/>
            </a:prstGeom>
          </p:spPr>
        </p:pic>
      </p:grpSp>
      <p:grpSp>
        <p:nvGrpSpPr>
          <p:cNvPr id="37" name="组合 36"/>
          <p:cNvGrpSpPr/>
          <p:nvPr/>
        </p:nvGrpSpPr>
        <p:grpSpPr>
          <a:xfrm>
            <a:off x="8236766" y="561282"/>
            <a:ext cx="3955234" cy="536271"/>
            <a:chOff x="8236766" y="561282"/>
            <a:chExt cx="3955234" cy="536271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8688499" y="867196"/>
              <a:ext cx="3503501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6766" y="561282"/>
              <a:ext cx="599131" cy="536271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6352845" y="3821238"/>
            <a:ext cx="1124417" cy="1211443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 flipH="1">
            <a:off x="4723463" y="4551830"/>
            <a:ext cx="1124417" cy="1211443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6352844" y="1778242"/>
            <a:ext cx="1124417" cy="1211443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 flipH="1">
            <a:off x="4723462" y="2508834"/>
            <a:ext cx="1124417" cy="1211443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1557510" y="4747823"/>
            <a:ext cx="279860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en-US" altLang="zh-CN" sz="14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</a:t>
            </a:r>
            <a:endParaRPr lang="en-US" altLang="zh-CN" sz="105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</a:t>
            </a:r>
            <a:endParaRPr lang="zh-CN" altLang="en-US" sz="105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903244" y="4017231"/>
            <a:ext cx="279860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en-US" altLang="zh-CN" sz="14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</a:t>
            </a:r>
            <a:endParaRPr lang="en-US" altLang="zh-CN" sz="105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</a:t>
            </a:r>
            <a:endParaRPr lang="zh-CN" altLang="en-US" sz="105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557508" y="2704827"/>
            <a:ext cx="279860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en-US" altLang="zh-CN" sz="14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</a:t>
            </a:r>
            <a:endParaRPr lang="en-US" altLang="zh-CN" sz="105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</a:t>
            </a:r>
            <a:endParaRPr lang="zh-CN" altLang="en-US" sz="105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903244" y="1974236"/>
            <a:ext cx="279860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en-US" altLang="zh-CN" sz="14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</a:t>
            </a:r>
            <a:endParaRPr lang="en-US" altLang="zh-CN" sz="105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此处添加详细具体的说明和描述文字</a:t>
            </a:r>
            <a:endParaRPr lang="zh-CN" altLang="en-US" sz="105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肘形连接符 7"/>
          <p:cNvCxnSpPr/>
          <p:nvPr/>
        </p:nvCxnSpPr>
        <p:spPr>
          <a:xfrm>
            <a:off x="3833547" y="4973316"/>
            <a:ext cx="1333500" cy="520138"/>
          </a:xfrm>
          <a:prstGeom prst="bentConnector3">
            <a:avLst>
              <a:gd name="adj1" fmla="val 4785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/>
          <p:nvPr/>
        </p:nvCxnSpPr>
        <p:spPr>
          <a:xfrm>
            <a:off x="3833547" y="2923456"/>
            <a:ext cx="1333500" cy="520138"/>
          </a:xfrm>
          <a:prstGeom prst="bentConnector3">
            <a:avLst>
              <a:gd name="adj1" fmla="val 4785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/>
          <p:nvPr/>
        </p:nvCxnSpPr>
        <p:spPr>
          <a:xfrm flipV="1">
            <a:off x="7026454" y="4227318"/>
            <a:ext cx="1333500" cy="520138"/>
          </a:xfrm>
          <a:prstGeom prst="bentConnector3">
            <a:avLst>
              <a:gd name="adj1" fmla="val 4785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/>
          <p:nvPr/>
        </p:nvCxnSpPr>
        <p:spPr>
          <a:xfrm flipV="1">
            <a:off x="7026454" y="2189068"/>
            <a:ext cx="1333500" cy="520138"/>
          </a:xfrm>
          <a:prstGeom prst="bentConnector3">
            <a:avLst>
              <a:gd name="adj1" fmla="val 4785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2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431506" y="2767280"/>
            <a:ext cx="33289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chemeClr val="bg1"/>
                </a:solidFill>
                <a:latin typeface="Noto Sans KR Black" pitchFamily="34" charset="-127"/>
                <a:ea typeface="Noto Sans KR Black" pitchFamily="34" charset="-127"/>
              </a:rPr>
              <a:t>Q &amp; A</a:t>
            </a:r>
            <a:endParaRPr lang="ko-KR" altLang="en-US" sz="8000" dirty="0">
              <a:solidFill>
                <a:schemeClr val="bg1"/>
              </a:solidFill>
              <a:latin typeface="Noto Sans KR Black" pitchFamily="34" charset="-127"/>
              <a:ea typeface="Noto Sans KR Black" pitchFamily="34" charset="-127"/>
            </a:endParaRPr>
          </a:p>
        </p:txBody>
      </p:sp>
      <p:grpSp>
        <p:nvGrpSpPr>
          <p:cNvPr id="23" name="组合 40"/>
          <p:cNvGrpSpPr/>
          <p:nvPr/>
        </p:nvGrpSpPr>
        <p:grpSpPr>
          <a:xfrm>
            <a:off x="590254" y="537448"/>
            <a:ext cx="387321" cy="6320552"/>
            <a:chOff x="590254" y="537448"/>
            <a:chExt cx="387321" cy="6320552"/>
          </a:xfrm>
        </p:grpSpPr>
        <p:pic>
          <p:nvPicPr>
            <p:cNvPr id="24" name="图片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254" y="537448"/>
              <a:ext cx="387321" cy="568602"/>
            </a:xfrm>
            <a:prstGeom prst="rect">
              <a:avLst/>
            </a:prstGeom>
          </p:spPr>
        </p:pic>
        <p:cxnSp>
          <p:nvCxnSpPr>
            <p:cNvPr id="26" name="直接连接符 11"/>
            <p:cNvCxnSpPr>
              <a:stCxn id="24" idx="2"/>
            </p:cNvCxnSpPr>
            <p:nvPr/>
          </p:nvCxnSpPr>
          <p:spPr>
            <a:xfrm flipH="1">
              <a:off x="783914" y="1106050"/>
              <a:ext cx="1" cy="575195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39"/>
          <p:cNvGrpSpPr/>
          <p:nvPr/>
        </p:nvGrpSpPr>
        <p:grpSpPr>
          <a:xfrm>
            <a:off x="11213847" y="589591"/>
            <a:ext cx="387321" cy="6268409"/>
            <a:chOff x="11213847" y="589591"/>
            <a:chExt cx="387321" cy="6268409"/>
          </a:xfrm>
        </p:grpSpPr>
        <p:cxnSp>
          <p:nvCxnSpPr>
            <p:cNvPr id="29" name="直接连接符 38"/>
            <p:cNvCxnSpPr/>
            <p:nvPr/>
          </p:nvCxnSpPr>
          <p:spPr>
            <a:xfrm flipH="1">
              <a:off x="11407506" y="1106050"/>
              <a:ext cx="1" cy="575195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图片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3847" y="589591"/>
              <a:ext cx="387321" cy="568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5522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534" y="1598526"/>
            <a:ext cx="4619217" cy="47161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40" y="2519181"/>
            <a:ext cx="1228973" cy="125064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39" y="2072533"/>
            <a:ext cx="4650419" cy="25070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225" y="1001013"/>
            <a:ext cx="1994445" cy="292792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610225" y="2975120"/>
            <a:ext cx="5239776" cy="1111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altLang="zh-CN" sz="5000" b="0" dirty="0">
                <a:latin typeface="Noto Sans KR Black" pitchFamily="34" charset="-127"/>
                <a:ea typeface="Noto Sans KR Black" pitchFamily="34" charset="-127"/>
              </a:rPr>
              <a:t>Goodbye, Seoul</a:t>
            </a:r>
            <a:endParaRPr lang="zh-CN" altLang="en-US" sz="5000" b="0" dirty="0">
              <a:latin typeface="Noto Sans KR Black" pitchFamily="34" charset="-127"/>
              <a:ea typeface="Noto Sans KR Black" pitchFamily="34" charset="-127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513" y="3295374"/>
            <a:ext cx="653586" cy="58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8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2" name="图片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91" r="284" b="2270"/>
          <a:stretch>
            <a:fillRect/>
          </a:stretch>
        </p:blipFill>
        <p:spPr>
          <a:xfrm>
            <a:off x="754962" y="2190147"/>
            <a:ext cx="1380930" cy="1380930"/>
          </a:xfrm>
          <a:custGeom>
            <a:avLst/>
            <a:gdLst>
              <a:gd name="connsiteX0" fmla="*/ 690465 w 1380930"/>
              <a:gd name="connsiteY0" fmla="*/ 0 h 1380930"/>
              <a:gd name="connsiteX1" fmla="*/ 1380930 w 1380930"/>
              <a:gd name="connsiteY1" fmla="*/ 690465 h 1380930"/>
              <a:gd name="connsiteX2" fmla="*/ 690465 w 1380930"/>
              <a:gd name="connsiteY2" fmla="*/ 1380930 h 1380930"/>
              <a:gd name="connsiteX3" fmla="*/ 0 w 1380930"/>
              <a:gd name="connsiteY3" fmla="*/ 690465 h 1380930"/>
              <a:gd name="connsiteX4" fmla="*/ 690465 w 1380930"/>
              <a:gd name="connsiteY4" fmla="*/ 0 h 138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0930" h="1380930">
                <a:moveTo>
                  <a:pt x="690465" y="0"/>
                </a:moveTo>
                <a:cubicBezTo>
                  <a:pt x="1071798" y="0"/>
                  <a:pt x="1380930" y="309132"/>
                  <a:pt x="1380930" y="690465"/>
                </a:cubicBezTo>
                <a:cubicBezTo>
                  <a:pt x="1380930" y="1071798"/>
                  <a:pt x="1071798" y="1380930"/>
                  <a:pt x="690465" y="1380930"/>
                </a:cubicBezTo>
                <a:cubicBezTo>
                  <a:pt x="309132" y="1380930"/>
                  <a:pt x="0" y="1071798"/>
                  <a:pt x="0" y="690465"/>
                </a:cubicBezTo>
                <a:cubicBezTo>
                  <a:pt x="0" y="309132"/>
                  <a:pt x="309132" y="0"/>
                  <a:pt x="690465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  <p:sp>
        <p:nvSpPr>
          <p:cNvPr id="61" name="文本框 60"/>
          <p:cNvSpPr txBox="1"/>
          <p:nvPr/>
        </p:nvSpPr>
        <p:spPr>
          <a:xfrm>
            <a:off x="2864905" y="2604284"/>
            <a:ext cx="193097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marL="285750" indent="-285750">
              <a:buFont typeface="Arial" pitchFamily="34" charset="0"/>
              <a:buChar char="•"/>
            </a:pPr>
            <a:r>
              <a:rPr lang="en-US" altLang="ko-KR" sz="1050" dirty="0">
                <a:latin typeface="Noto Sans KR Medium" pitchFamily="34" charset="-127"/>
                <a:ea typeface="Noto Sans KR Medium" pitchFamily="34" charset="-127"/>
              </a:rPr>
              <a:t>Ticket DB Modeling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050" dirty="0">
                <a:latin typeface="Noto Sans KR Medium" pitchFamily="34" charset="-127"/>
                <a:ea typeface="Noto Sans KR Medium" pitchFamily="34" charset="-127"/>
              </a:rPr>
              <a:t>Main DB </a:t>
            </a:r>
            <a:r>
              <a:rPr lang="ko-KR" altLang="en-US" sz="1050" dirty="0">
                <a:latin typeface="Noto Sans KR Medium" pitchFamily="34" charset="-127"/>
                <a:ea typeface="Noto Sans KR Medium" pitchFamily="34" charset="-127"/>
              </a:rPr>
              <a:t>데이터 전처리</a:t>
            </a:r>
            <a:endParaRPr lang="en-US" altLang="ko-KR" sz="1050" dirty="0">
              <a:latin typeface="Noto Sans KR Medium" pitchFamily="34" charset="-127"/>
              <a:ea typeface="Noto Sans KR Medium" pitchFamily="34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050" dirty="0">
                <a:latin typeface="Noto Sans KR Medium" pitchFamily="34" charset="-127"/>
                <a:ea typeface="Noto Sans KR Medium" pitchFamily="34" charset="-127"/>
              </a:rPr>
              <a:t>Ticket Main Page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050" dirty="0">
                <a:latin typeface="Noto Sans KR Medium" pitchFamily="34" charset="-127"/>
                <a:ea typeface="Noto Sans KR Medium" pitchFamily="34" charset="-127"/>
              </a:rPr>
              <a:t>AI Modeling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050" dirty="0" smtClean="0">
                <a:latin typeface="Noto Sans KR Medium" pitchFamily="34" charset="-127"/>
                <a:ea typeface="Noto Sans KR Medium" pitchFamily="34" charset="-127"/>
              </a:rPr>
              <a:t>발표</a:t>
            </a:r>
            <a:endParaRPr lang="en-US" altLang="ko-KR" sz="105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707086" y="2188786"/>
            <a:ext cx="20887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400" b="0" dirty="0" smtClean="0">
                <a:latin typeface="Noto Sans KR Medium" pitchFamily="34" charset="-127"/>
                <a:ea typeface="Noto Sans KR Medium" pitchFamily="34" charset="-127"/>
              </a:rPr>
              <a:t>김도현</a:t>
            </a:r>
            <a:endParaRPr lang="en-US" altLang="zh-CN" sz="14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166084" y="308075"/>
            <a:ext cx="3859832" cy="60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500" b="0" dirty="0" smtClean="0">
                <a:latin typeface="Noto Sans KR Medium" pitchFamily="34" charset="-127"/>
                <a:ea typeface="Noto Sans KR Medium" pitchFamily="34" charset="-127"/>
              </a:rPr>
              <a:t>팀원 소개</a:t>
            </a:r>
            <a:endParaRPr lang="en-US" altLang="zh-CN" sz="2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58849" y="4145782"/>
            <a:ext cx="177315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marL="285750" indent="-285750">
              <a:buFont typeface="Arial" pitchFamily="34" charset="0"/>
              <a:buChar char="•"/>
            </a:pPr>
            <a:r>
              <a:rPr lang="ko-KR" altLang="en-US" sz="1050" dirty="0" smtClean="0">
                <a:latin typeface="Noto Sans KR Medium" pitchFamily="34" charset="-127"/>
                <a:ea typeface="Noto Sans KR Medium" pitchFamily="34" charset="-127"/>
              </a:rPr>
              <a:t>조장</a:t>
            </a:r>
            <a:endParaRPr lang="en-US" altLang="ko-KR" sz="1050" dirty="0">
              <a:latin typeface="Noto Sans KR Medium" pitchFamily="34" charset="-127"/>
              <a:ea typeface="Noto Sans KR Medium" pitchFamily="34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050" dirty="0">
                <a:latin typeface="Noto Sans KR Medium" pitchFamily="34" charset="-127"/>
                <a:ea typeface="Noto Sans KR Medium" pitchFamily="34" charset="-127"/>
              </a:rPr>
              <a:t>Web Design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050" dirty="0">
                <a:latin typeface="Noto Sans KR Medium" pitchFamily="34" charset="-127"/>
                <a:ea typeface="Noto Sans KR Medium" pitchFamily="34" charset="-127"/>
              </a:rPr>
              <a:t>Location Page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050" dirty="0">
                <a:latin typeface="Noto Sans KR Medium" pitchFamily="34" charset="-127"/>
                <a:ea typeface="Noto Sans KR Medium" pitchFamily="34" charset="-127"/>
              </a:rPr>
              <a:t>Hotspot Page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050" dirty="0">
                <a:latin typeface="Noto Sans KR Medium" pitchFamily="34" charset="-127"/>
                <a:ea typeface="Noto Sans KR Medium" pitchFamily="34" charset="-127"/>
              </a:rPr>
              <a:t>Admin Page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401030" y="3730284"/>
            <a:ext cx="20887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400" b="0" dirty="0" smtClean="0">
                <a:latin typeface="Noto Sans KR Medium" pitchFamily="34" charset="-127"/>
                <a:ea typeface="Noto Sans KR Medium" pitchFamily="34" charset="-127"/>
              </a:rPr>
              <a:t>선우성웅</a:t>
            </a:r>
            <a:endParaRPr lang="en-US" altLang="zh-CN" sz="14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5236181" y="4145782"/>
            <a:ext cx="22207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marL="285750" indent="-285750">
              <a:buFont typeface="Arial" pitchFamily="34" charset="0"/>
              <a:buChar char="•"/>
            </a:pPr>
            <a:r>
              <a:rPr lang="en-US" altLang="ko-KR" sz="1050" dirty="0">
                <a:latin typeface="Noto Sans KR Medium" pitchFamily="34" charset="-127"/>
                <a:ea typeface="Noto Sans KR Medium" pitchFamily="34" charset="-127"/>
              </a:rPr>
              <a:t>Project</a:t>
            </a:r>
            <a:r>
              <a:rPr lang="ko-KR" altLang="en-US" sz="1050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sz="1050" dirty="0">
                <a:latin typeface="Noto Sans KR Medium" pitchFamily="34" charset="-127"/>
                <a:ea typeface="Noto Sans KR Medium" pitchFamily="34" charset="-127"/>
              </a:rPr>
              <a:t>DB Modeling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050" dirty="0">
                <a:latin typeface="Noto Sans KR Medium" pitchFamily="34" charset="-127"/>
                <a:ea typeface="Noto Sans KR Medium" pitchFamily="34" charset="-127"/>
              </a:rPr>
              <a:t>Ticket  </a:t>
            </a:r>
            <a:r>
              <a:rPr lang="ko-KR" altLang="en-US" sz="1050" dirty="0">
                <a:latin typeface="Noto Sans KR Medium" pitchFamily="34" charset="-127"/>
                <a:ea typeface="Noto Sans KR Medium" pitchFamily="34" charset="-127"/>
              </a:rPr>
              <a:t>예약</a:t>
            </a:r>
            <a:r>
              <a:rPr lang="en-US" altLang="ko-KR" sz="1050" dirty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ko-KR" altLang="en-US" sz="1050" dirty="0">
                <a:latin typeface="Noto Sans KR Medium" pitchFamily="34" charset="-127"/>
                <a:ea typeface="Noto Sans KR Medium" pitchFamily="34" charset="-127"/>
              </a:rPr>
              <a:t>서비스</a:t>
            </a:r>
            <a:endParaRPr lang="en-US" altLang="ko-KR" sz="1050" dirty="0">
              <a:latin typeface="Noto Sans KR Medium" pitchFamily="34" charset="-127"/>
              <a:ea typeface="Noto Sans KR Medium" pitchFamily="34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050" dirty="0">
                <a:latin typeface="Noto Sans KR Medium" pitchFamily="34" charset="-127"/>
                <a:ea typeface="Noto Sans KR Medium" pitchFamily="34" charset="-127"/>
              </a:rPr>
              <a:t>Community  </a:t>
            </a:r>
            <a:r>
              <a:rPr lang="ko-KR" altLang="en-US" sz="1050" dirty="0">
                <a:latin typeface="Noto Sans KR Medium" pitchFamily="34" charset="-127"/>
                <a:ea typeface="Noto Sans KR Medium" pitchFamily="34" charset="-127"/>
              </a:rPr>
              <a:t>서비스</a:t>
            </a:r>
            <a:endParaRPr lang="en-US" altLang="ko-KR" sz="1050" dirty="0">
              <a:latin typeface="Noto Sans KR Medium" pitchFamily="34" charset="-127"/>
              <a:ea typeface="Noto Sans KR Medium" pitchFamily="34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050" dirty="0">
                <a:latin typeface="Noto Sans KR Medium" pitchFamily="34" charset="-127"/>
                <a:ea typeface="Noto Sans KR Medium" pitchFamily="34" charset="-127"/>
              </a:rPr>
              <a:t>Admin page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5078363" y="3730284"/>
            <a:ext cx="20887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400" b="0" dirty="0" smtClean="0">
                <a:latin typeface="Noto Sans KR Medium" pitchFamily="34" charset="-127"/>
                <a:ea typeface="Noto Sans KR Medium" pitchFamily="34" charset="-127"/>
              </a:rPr>
              <a:t>신동훈</a:t>
            </a:r>
            <a:endParaRPr lang="en-US" altLang="zh-CN" sz="14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2" r="13272" b="1468"/>
          <a:stretch>
            <a:fillRect/>
          </a:stretch>
        </p:blipFill>
        <p:spPr>
          <a:xfrm>
            <a:off x="3061018" y="3831543"/>
            <a:ext cx="1380930" cy="1380930"/>
          </a:xfrm>
          <a:custGeom>
            <a:avLst/>
            <a:gdLst>
              <a:gd name="connsiteX0" fmla="*/ 690465 w 1380930"/>
              <a:gd name="connsiteY0" fmla="*/ 0 h 1380930"/>
              <a:gd name="connsiteX1" fmla="*/ 1380930 w 1380930"/>
              <a:gd name="connsiteY1" fmla="*/ 690465 h 1380930"/>
              <a:gd name="connsiteX2" fmla="*/ 690465 w 1380930"/>
              <a:gd name="connsiteY2" fmla="*/ 1380930 h 1380930"/>
              <a:gd name="connsiteX3" fmla="*/ 0 w 1380930"/>
              <a:gd name="connsiteY3" fmla="*/ 690465 h 1380930"/>
              <a:gd name="connsiteX4" fmla="*/ 690465 w 1380930"/>
              <a:gd name="connsiteY4" fmla="*/ 0 h 138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0930" h="1380930">
                <a:moveTo>
                  <a:pt x="690465" y="0"/>
                </a:moveTo>
                <a:cubicBezTo>
                  <a:pt x="1071798" y="0"/>
                  <a:pt x="1380930" y="309132"/>
                  <a:pt x="1380930" y="690465"/>
                </a:cubicBezTo>
                <a:cubicBezTo>
                  <a:pt x="1380930" y="1071798"/>
                  <a:pt x="1071798" y="1380930"/>
                  <a:pt x="690465" y="1380930"/>
                </a:cubicBezTo>
                <a:cubicBezTo>
                  <a:pt x="309132" y="1380930"/>
                  <a:pt x="0" y="1071798"/>
                  <a:pt x="0" y="690465"/>
                </a:cubicBezTo>
                <a:cubicBezTo>
                  <a:pt x="0" y="309132"/>
                  <a:pt x="309132" y="0"/>
                  <a:pt x="690465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" r="24127"/>
          <a:stretch>
            <a:fillRect/>
          </a:stretch>
        </p:blipFill>
        <p:spPr>
          <a:xfrm>
            <a:off x="5432295" y="2185285"/>
            <a:ext cx="1380930" cy="1379569"/>
          </a:xfrm>
          <a:custGeom>
            <a:avLst/>
            <a:gdLst>
              <a:gd name="connsiteX0" fmla="*/ 676964 w 1380930"/>
              <a:gd name="connsiteY0" fmla="*/ 0 h 1379569"/>
              <a:gd name="connsiteX1" fmla="*/ 703966 w 1380930"/>
              <a:gd name="connsiteY1" fmla="*/ 0 h 1379569"/>
              <a:gd name="connsiteX2" fmla="*/ 829618 w 1380930"/>
              <a:gd name="connsiteY2" fmla="*/ 12667 h 1379569"/>
              <a:gd name="connsiteX3" fmla="*/ 1380930 w 1380930"/>
              <a:gd name="connsiteY3" fmla="*/ 689104 h 1379569"/>
              <a:gd name="connsiteX4" fmla="*/ 690465 w 1380930"/>
              <a:gd name="connsiteY4" fmla="*/ 1379569 h 1379569"/>
              <a:gd name="connsiteX5" fmla="*/ 0 w 1380930"/>
              <a:gd name="connsiteY5" fmla="*/ 689104 h 1379569"/>
              <a:gd name="connsiteX6" fmla="*/ 551312 w 1380930"/>
              <a:gd name="connsiteY6" fmla="*/ 12667 h 1379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0930" h="1379569">
                <a:moveTo>
                  <a:pt x="676964" y="0"/>
                </a:moveTo>
                <a:lnTo>
                  <a:pt x="703966" y="0"/>
                </a:lnTo>
                <a:lnTo>
                  <a:pt x="829618" y="12667"/>
                </a:lnTo>
                <a:cubicBezTo>
                  <a:pt x="1144251" y="77050"/>
                  <a:pt x="1380930" y="355438"/>
                  <a:pt x="1380930" y="689104"/>
                </a:cubicBezTo>
                <a:cubicBezTo>
                  <a:pt x="1380930" y="1070437"/>
                  <a:pt x="1071798" y="1379569"/>
                  <a:pt x="690465" y="1379569"/>
                </a:cubicBezTo>
                <a:cubicBezTo>
                  <a:pt x="309132" y="1379569"/>
                  <a:pt x="0" y="1070437"/>
                  <a:pt x="0" y="689104"/>
                </a:cubicBezTo>
                <a:cubicBezTo>
                  <a:pt x="0" y="355438"/>
                  <a:pt x="236679" y="77050"/>
                  <a:pt x="551312" y="12667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  <p:sp>
        <p:nvSpPr>
          <p:cNvPr id="19" name="文本框 63"/>
          <p:cNvSpPr txBox="1"/>
          <p:nvPr/>
        </p:nvSpPr>
        <p:spPr>
          <a:xfrm>
            <a:off x="9911290" y="4149283"/>
            <a:ext cx="17731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marL="285750" indent="-285750">
              <a:buFont typeface="Arial" pitchFamily="34" charset="0"/>
              <a:buChar char="•"/>
            </a:pPr>
            <a:r>
              <a:rPr lang="ko-KR" altLang="en-US" sz="1050" dirty="0" smtClean="0">
                <a:latin typeface="Noto Sans KR Medium" pitchFamily="34" charset="-127"/>
                <a:ea typeface="Noto Sans KR Medium" pitchFamily="34" charset="-127"/>
              </a:rPr>
              <a:t>회원가입</a:t>
            </a:r>
            <a:r>
              <a:rPr lang="en-US" altLang="ko-KR" sz="1050" dirty="0" smtClean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ko-KR" altLang="en-US" sz="1050" dirty="0">
                <a:latin typeface="Noto Sans KR Medium" pitchFamily="34" charset="-127"/>
                <a:ea typeface="Noto Sans KR Medium" pitchFamily="34" charset="-127"/>
              </a:rPr>
              <a:t>서비스</a:t>
            </a:r>
            <a:endParaRPr lang="en-US" altLang="ko-KR" sz="1050" dirty="0">
              <a:latin typeface="Noto Sans KR Medium" pitchFamily="34" charset="-127"/>
              <a:ea typeface="Noto Sans KR Medium" pitchFamily="34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050" dirty="0">
                <a:latin typeface="Noto Sans KR Medium" pitchFamily="34" charset="-127"/>
                <a:ea typeface="Noto Sans KR Medium" pitchFamily="34" charset="-127"/>
              </a:rPr>
              <a:t>Main DB </a:t>
            </a:r>
            <a:r>
              <a:rPr lang="ko-KR" altLang="en-US" sz="1050" dirty="0">
                <a:latin typeface="Noto Sans KR Medium" pitchFamily="34" charset="-127"/>
                <a:ea typeface="Noto Sans KR Medium" pitchFamily="34" charset="-127"/>
              </a:rPr>
              <a:t>추출</a:t>
            </a:r>
            <a:endParaRPr lang="en-US" altLang="ko-KR" sz="1050" dirty="0">
              <a:latin typeface="Noto Sans KR Medium" pitchFamily="34" charset="-127"/>
              <a:ea typeface="Noto Sans KR Medium" pitchFamily="34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050" dirty="0">
                <a:latin typeface="Noto Sans KR Medium" pitchFamily="34" charset="-127"/>
                <a:ea typeface="Noto Sans KR Medium" pitchFamily="34" charset="-127"/>
              </a:rPr>
              <a:t>AI DB </a:t>
            </a:r>
            <a:r>
              <a:rPr lang="ko-KR" altLang="en-US" sz="1050" dirty="0">
                <a:latin typeface="Noto Sans KR Medium" pitchFamily="34" charset="-127"/>
                <a:ea typeface="Noto Sans KR Medium" pitchFamily="34" charset="-127"/>
              </a:rPr>
              <a:t>제작</a:t>
            </a:r>
            <a:endParaRPr lang="en-US" altLang="ko-KR" sz="1050" dirty="0">
              <a:latin typeface="Noto Sans KR Medium" pitchFamily="34" charset="-127"/>
              <a:ea typeface="Noto Sans KR Medium" pitchFamily="34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050" dirty="0">
                <a:latin typeface="Noto Sans KR Medium" pitchFamily="34" charset="-127"/>
                <a:ea typeface="Noto Sans KR Medium" pitchFamily="34" charset="-127"/>
              </a:rPr>
              <a:t>Admin page</a:t>
            </a:r>
          </a:p>
        </p:txBody>
      </p:sp>
      <p:sp>
        <p:nvSpPr>
          <p:cNvPr id="20" name="文本框 64"/>
          <p:cNvSpPr txBox="1"/>
          <p:nvPr/>
        </p:nvSpPr>
        <p:spPr>
          <a:xfrm>
            <a:off x="9753471" y="3733785"/>
            <a:ext cx="20887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400" b="0" dirty="0" smtClean="0">
                <a:latin typeface="Noto Sans KR Medium" pitchFamily="34" charset="-127"/>
                <a:ea typeface="Noto Sans KR Medium" pitchFamily="34" charset="-127"/>
              </a:rPr>
              <a:t>최남이</a:t>
            </a:r>
            <a:endParaRPr lang="en-US" altLang="zh-CN" sz="14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21" name="图片 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" r="24127"/>
          <a:stretch>
            <a:fillRect/>
          </a:stretch>
        </p:blipFill>
        <p:spPr>
          <a:xfrm>
            <a:off x="10107403" y="2188786"/>
            <a:ext cx="1380930" cy="1379569"/>
          </a:xfrm>
          <a:custGeom>
            <a:avLst/>
            <a:gdLst>
              <a:gd name="connsiteX0" fmla="*/ 676964 w 1380930"/>
              <a:gd name="connsiteY0" fmla="*/ 0 h 1379569"/>
              <a:gd name="connsiteX1" fmla="*/ 703966 w 1380930"/>
              <a:gd name="connsiteY1" fmla="*/ 0 h 1379569"/>
              <a:gd name="connsiteX2" fmla="*/ 829618 w 1380930"/>
              <a:gd name="connsiteY2" fmla="*/ 12667 h 1379569"/>
              <a:gd name="connsiteX3" fmla="*/ 1380930 w 1380930"/>
              <a:gd name="connsiteY3" fmla="*/ 689104 h 1379569"/>
              <a:gd name="connsiteX4" fmla="*/ 690465 w 1380930"/>
              <a:gd name="connsiteY4" fmla="*/ 1379569 h 1379569"/>
              <a:gd name="connsiteX5" fmla="*/ 0 w 1380930"/>
              <a:gd name="connsiteY5" fmla="*/ 689104 h 1379569"/>
              <a:gd name="connsiteX6" fmla="*/ 551312 w 1380930"/>
              <a:gd name="connsiteY6" fmla="*/ 12667 h 1379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0930" h="1379569">
                <a:moveTo>
                  <a:pt x="676964" y="0"/>
                </a:moveTo>
                <a:lnTo>
                  <a:pt x="703966" y="0"/>
                </a:lnTo>
                <a:lnTo>
                  <a:pt x="829618" y="12667"/>
                </a:lnTo>
                <a:cubicBezTo>
                  <a:pt x="1144251" y="77050"/>
                  <a:pt x="1380930" y="355438"/>
                  <a:pt x="1380930" y="689104"/>
                </a:cubicBezTo>
                <a:cubicBezTo>
                  <a:pt x="1380930" y="1070437"/>
                  <a:pt x="1071798" y="1379569"/>
                  <a:pt x="690465" y="1379569"/>
                </a:cubicBezTo>
                <a:cubicBezTo>
                  <a:pt x="309132" y="1379569"/>
                  <a:pt x="0" y="1070437"/>
                  <a:pt x="0" y="689104"/>
                </a:cubicBezTo>
                <a:cubicBezTo>
                  <a:pt x="0" y="355438"/>
                  <a:pt x="236679" y="77050"/>
                  <a:pt x="551312" y="12667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  <p:sp>
        <p:nvSpPr>
          <p:cNvPr id="25" name="文本框 60"/>
          <p:cNvSpPr txBox="1"/>
          <p:nvPr/>
        </p:nvSpPr>
        <p:spPr>
          <a:xfrm>
            <a:off x="7567385" y="2604284"/>
            <a:ext cx="2197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marL="285750" indent="-285750">
              <a:buFont typeface="Arial" pitchFamily="34" charset="0"/>
              <a:buChar char="•"/>
            </a:pPr>
            <a:r>
              <a:rPr lang="en-US" altLang="ko-KR" sz="1050" dirty="0" smtClean="0">
                <a:latin typeface="Noto Sans KR Medium" pitchFamily="34" charset="-127"/>
                <a:ea typeface="Noto Sans KR Medium" pitchFamily="34" charset="-127"/>
              </a:rPr>
              <a:t>Project</a:t>
            </a:r>
            <a:r>
              <a:rPr lang="ko-KR" altLang="en-US" sz="1050" dirty="0" smtClean="0">
                <a:latin typeface="Noto Sans KR Medium" pitchFamily="34" charset="-127"/>
                <a:ea typeface="Noto Sans KR Medium" pitchFamily="34" charset="-127"/>
              </a:rPr>
              <a:t> </a:t>
            </a:r>
            <a:r>
              <a:rPr lang="en-US" altLang="ko-KR" sz="1050" dirty="0">
                <a:latin typeface="Noto Sans KR Medium" pitchFamily="34" charset="-127"/>
                <a:ea typeface="Noto Sans KR Medium" pitchFamily="34" charset="-127"/>
              </a:rPr>
              <a:t>DB Modeling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050" dirty="0">
                <a:latin typeface="Noto Sans KR Medium" pitchFamily="34" charset="-127"/>
                <a:ea typeface="Noto Sans KR Medium" pitchFamily="34" charset="-127"/>
              </a:rPr>
              <a:t>Main DB </a:t>
            </a:r>
            <a:r>
              <a:rPr lang="ko-KR" altLang="en-US" sz="1050" dirty="0">
                <a:latin typeface="Noto Sans KR Medium" pitchFamily="34" charset="-127"/>
                <a:ea typeface="Noto Sans KR Medium" pitchFamily="34" charset="-127"/>
              </a:rPr>
              <a:t>데이터 전처리</a:t>
            </a:r>
            <a:endParaRPr lang="en-US" altLang="ko-KR" sz="1050" dirty="0">
              <a:latin typeface="Noto Sans KR Medium" pitchFamily="34" charset="-127"/>
              <a:ea typeface="Noto Sans KR Medium" pitchFamily="34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050" dirty="0">
                <a:latin typeface="Noto Sans KR Medium" pitchFamily="34" charset="-127"/>
                <a:ea typeface="Noto Sans KR Medium" pitchFamily="34" charset="-127"/>
              </a:rPr>
              <a:t>Planner  </a:t>
            </a:r>
            <a:r>
              <a:rPr lang="ko-KR" altLang="en-US" sz="1050" dirty="0">
                <a:latin typeface="Noto Sans KR Medium" pitchFamily="34" charset="-127"/>
                <a:ea typeface="Noto Sans KR Medium" pitchFamily="34" charset="-127"/>
              </a:rPr>
              <a:t>서비스</a:t>
            </a:r>
            <a:endParaRPr lang="en-US" altLang="ko-KR" sz="1050" dirty="0">
              <a:latin typeface="Noto Sans KR Medium" pitchFamily="34" charset="-127"/>
              <a:ea typeface="Noto Sans KR Medium" pitchFamily="34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050" dirty="0">
                <a:latin typeface="Noto Sans KR Medium" pitchFamily="34" charset="-127"/>
                <a:ea typeface="Noto Sans KR Medium" pitchFamily="34" charset="-127"/>
              </a:rPr>
              <a:t>AI Modeling</a:t>
            </a:r>
            <a:endParaRPr lang="ko-KR" altLang="en-US" sz="105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26" name="文本框 61"/>
          <p:cNvSpPr txBox="1"/>
          <p:nvPr/>
        </p:nvSpPr>
        <p:spPr>
          <a:xfrm>
            <a:off x="7504601" y="2190147"/>
            <a:ext cx="20887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1400" b="0" dirty="0" smtClean="0">
                <a:latin typeface="Noto Sans KR Medium" pitchFamily="34" charset="-127"/>
                <a:ea typeface="Noto Sans KR Medium" pitchFamily="34" charset="-127"/>
              </a:rPr>
              <a:t>정수현</a:t>
            </a:r>
            <a:endParaRPr lang="en-US" altLang="zh-CN" sz="14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27" name="图片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2" r="13272" b="1468"/>
          <a:stretch>
            <a:fillRect/>
          </a:stretch>
        </p:blipFill>
        <p:spPr>
          <a:xfrm>
            <a:off x="7887109" y="3831542"/>
            <a:ext cx="1380930" cy="1380930"/>
          </a:xfrm>
          <a:custGeom>
            <a:avLst/>
            <a:gdLst>
              <a:gd name="connsiteX0" fmla="*/ 690465 w 1380930"/>
              <a:gd name="connsiteY0" fmla="*/ 0 h 1380930"/>
              <a:gd name="connsiteX1" fmla="*/ 1380930 w 1380930"/>
              <a:gd name="connsiteY1" fmla="*/ 690465 h 1380930"/>
              <a:gd name="connsiteX2" fmla="*/ 690465 w 1380930"/>
              <a:gd name="connsiteY2" fmla="*/ 1380930 h 1380930"/>
              <a:gd name="connsiteX3" fmla="*/ 0 w 1380930"/>
              <a:gd name="connsiteY3" fmla="*/ 690465 h 1380930"/>
              <a:gd name="connsiteX4" fmla="*/ 690465 w 1380930"/>
              <a:gd name="connsiteY4" fmla="*/ 0 h 138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0930" h="1380930">
                <a:moveTo>
                  <a:pt x="690465" y="0"/>
                </a:moveTo>
                <a:cubicBezTo>
                  <a:pt x="1071798" y="0"/>
                  <a:pt x="1380930" y="309132"/>
                  <a:pt x="1380930" y="690465"/>
                </a:cubicBezTo>
                <a:cubicBezTo>
                  <a:pt x="1380930" y="1071798"/>
                  <a:pt x="1071798" y="1380930"/>
                  <a:pt x="690465" y="1380930"/>
                </a:cubicBezTo>
                <a:cubicBezTo>
                  <a:pt x="309132" y="1380930"/>
                  <a:pt x="0" y="1071798"/>
                  <a:pt x="0" y="690465"/>
                </a:cubicBezTo>
                <a:cubicBezTo>
                  <a:pt x="0" y="309132"/>
                  <a:pt x="309132" y="0"/>
                  <a:pt x="690465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46156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04447" y="2800490"/>
            <a:ext cx="3859832" cy="744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3200" b="0" dirty="0" smtClean="0">
                <a:latin typeface="Noto Sans KR Medium" pitchFamily="34" charset="-127"/>
                <a:ea typeface="Noto Sans KR Medium" pitchFamily="34" charset="-127"/>
              </a:rPr>
              <a:t>개요</a:t>
            </a:r>
            <a:endParaRPr lang="en-US" altLang="zh-CN" sz="32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31342" y="2354724"/>
            <a:ext cx="3364170" cy="3077035"/>
            <a:chOff x="1631342" y="2354724"/>
            <a:chExt cx="3364170" cy="3077035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704" y="2354724"/>
              <a:ext cx="3013808" cy="3077035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1938" y="2955406"/>
              <a:ext cx="801843" cy="815986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342" y="2663990"/>
              <a:ext cx="3034165" cy="1635726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900" y="1964877"/>
            <a:ext cx="1301275" cy="191032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6643268" y="3698099"/>
            <a:ext cx="1699328" cy="369332"/>
            <a:chOff x="6405143" y="2774393"/>
            <a:chExt cx="1699328" cy="369332"/>
          </a:xfrm>
        </p:grpSpPr>
        <p:sp>
          <p:nvSpPr>
            <p:cNvPr id="8" name="矩形 7"/>
            <p:cNvSpPr/>
            <p:nvPr/>
          </p:nvSpPr>
          <p:spPr>
            <a:xfrm>
              <a:off x="6405143" y="2790606"/>
              <a:ext cx="1699328" cy="3442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563959" y="2774393"/>
              <a:ext cx="1381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200" b="0" dirty="0" smtClean="0">
                  <a:latin typeface="Noto Sans KR Medium" pitchFamily="34" charset="-127"/>
                  <a:ea typeface="Noto Sans KR Medium" pitchFamily="34" charset="-127"/>
                </a:rPr>
                <a:t>CHAPTER 01</a:t>
              </a:r>
              <a:endParaRPr lang="zh-CN" altLang="en-US" sz="1200" b="0" dirty="0"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342596" y="3698099"/>
            <a:ext cx="1699328" cy="360427"/>
            <a:chOff x="8316227" y="2774393"/>
            <a:chExt cx="1699328" cy="360427"/>
          </a:xfrm>
        </p:grpSpPr>
        <p:sp>
          <p:nvSpPr>
            <p:cNvPr id="14" name="矩形 13"/>
            <p:cNvSpPr/>
            <p:nvPr/>
          </p:nvSpPr>
          <p:spPr>
            <a:xfrm>
              <a:off x="8316227" y="2790606"/>
              <a:ext cx="1699328" cy="344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369165" y="2774393"/>
              <a:ext cx="1593451" cy="336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ko-KR" altLang="en-US" sz="1200" b="0" dirty="0" smtClean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프로젝트 개요</a:t>
              </a:r>
              <a:endParaRPr lang="zh-CN" altLang="en-US" sz="1200" b="0" dirty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28" name="组合 2"/>
          <p:cNvGrpSpPr/>
          <p:nvPr/>
        </p:nvGrpSpPr>
        <p:grpSpPr>
          <a:xfrm>
            <a:off x="6643268" y="4081745"/>
            <a:ext cx="1699328" cy="360427"/>
            <a:chOff x="6405143" y="2774393"/>
            <a:chExt cx="1699328" cy="360427"/>
          </a:xfrm>
        </p:grpSpPr>
        <p:sp>
          <p:nvSpPr>
            <p:cNvPr id="29" name="矩形 7"/>
            <p:cNvSpPr/>
            <p:nvPr/>
          </p:nvSpPr>
          <p:spPr>
            <a:xfrm>
              <a:off x="6405143" y="2790606"/>
              <a:ext cx="1699328" cy="3442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30" name="文本框 19"/>
            <p:cNvSpPr txBox="1"/>
            <p:nvPr/>
          </p:nvSpPr>
          <p:spPr>
            <a:xfrm>
              <a:off x="6563959" y="2774393"/>
              <a:ext cx="1381695" cy="336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200" b="0" dirty="0" smtClean="0">
                  <a:latin typeface="Noto Sans KR Medium" pitchFamily="34" charset="-127"/>
                  <a:ea typeface="Noto Sans KR Medium" pitchFamily="34" charset="-127"/>
                </a:rPr>
                <a:t>CHAPTER 02</a:t>
              </a:r>
              <a:endParaRPr lang="zh-CN" altLang="en-US" sz="1200" b="0" dirty="0"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31" name="组合 4"/>
          <p:cNvGrpSpPr/>
          <p:nvPr/>
        </p:nvGrpSpPr>
        <p:grpSpPr>
          <a:xfrm>
            <a:off x="8342596" y="4081745"/>
            <a:ext cx="1699328" cy="360427"/>
            <a:chOff x="8316227" y="2774393"/>
            <a:chExt cx="1699328" cy="360427"/>
          </a:xfrm>
        </p:grpSpPr>
        <p:sp>
          <p:nvSpPr>
            <p:cNvPr id="32" name="矩形 13"/>
            <p:cNvSpPr/>
            <p:nvPr/>
          </p:nvSpPr>
          <p:spPr>
            <a:xfrm>
              <a:off x="8316227" y="2790606"/>
              <a:ext cx="1699328" cy="344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33" name="文本框 20"/>
            <p:cNvSpPr txBox="1"/>
            <p:nvPr/>
          </p:nvSpPr>
          <p:spPr>
            <a:xfrm>
              <a:off x="8369165" y="2774393"/>
              <a:ext cx="1593451" cy="336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ko-KR" altLang="en-US" sz="1200" b="0" dirty="0" smtClean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프로젝트 기획</a:t>
              </a:r>
              <a:endParaRPr lang="zh-CN" altLang="en-US" sz="1200" b="0" dirty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9471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165795" y="571937"/>
            <a:ext cx="38598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000" b="0" dirty="0" smtClean="0">
                <a:latin typeface="Noto Sans KR Medium" pitchFamily="34" charset="-127"/>
                <a:ea typeface="Noto Sans KR Medium" pitchFamily="34" charset="-127"/>
              </a:rPr>
              <a:t>프로젝트 주제 선정</a:t>
            </a:r>
            <a:endParaRPr lang="en-US" altLang="zh-CN" sz="20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0101" y="5516785"/>
            <a:ext cx="3952874" cy="95815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231281" y="5857360"/>
            <a:ext cx="3090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/>
            <a:r>
              <a:rPr lang="ko-KR" altLang="en-US" sz="1200" dirty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rPr>
              <a:t>코로나 </a:t>
            </a:r>
            <a:r>
              <a:rPr lang="en-US" altLang="ko-KR" sz="1200" dirty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rPr>
              <a:t>19 </a:t>
            </a:r>
            <a:r>
              <a:rPr lang="ko-KR" altLang="en-US" sz="1200" dirty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rPr>
              <a:t>완화로 </a:t>
            </a:r>
            <a:r>
              <a:rPr lang="ko-KR" altLang="en-US" sz="1200" dirty="0" smtClean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rPr>
              <a:t>인한 외국인 관광객 </a:t>
            </a:r>
            <a:r>
              <a:rPr lang="ko-KR" altLang="en-US" sz="1200" dirty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rPr>
              <a:t>증가</a:t>
            </a:r>
            <a:endParaRPr lang="en-US" altLang="ko-KR" sz="1200" dirty="0">
              <a:solidFill>
                <a:srgbClr val="74C4C2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6067622" y="5600259"/>
            <a:ext cx="448434" cy="48344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6067622" y="4310731"/>
            <a:ext cx="448434" cy="483441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000" flipH="1">
            <a:off x="5707096" y="4953619"/>
            <a:ext cx="448434" cy="483441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6067622" y="3021202"/>
            <a:ext cx="448434" cy="483441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000" flipH="1">
            <a:off x="5707096" y="3664090"/>
            <a:ext cx="448434" cy="483441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6067622" y="1733549"/>
            <a:ext cx="448434" cy="483441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000" flipH="1">
            <a:off x="5707096" y="2376437"/>
            <a:ext cx="448434" cy="483441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0" y="553612"/>
            <a:ext cx="3968174" cy="536271"/>
            <a:chOff x="0" y="553612"/>
            <a:chExt cx="3968174" cy="536271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0" y="861769"/>
              <a:ext cx="3476625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9043" y="553612"/>
              <a:ext cx="599131" cy="536271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8236766" y="561282"/>
            <a:ext cx="3955234" cy="536271"/>
            <a:chOff x="8236766" y="561282"/>
            <a:chExt cx="3955234" cy="536271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8688499" y="867196"/>
              <a:ext cx="3503501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6766" y="561282"/>
              <a:ext cx="599131" cy="536271"/>
            </a:xfrm>
            <a:prstGeom prst="rect">
              <a:avLst/>
            </a:prstGeom>
          </p:spPr>
        </p:pic>
      </p:grp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1" y="1590193"/>
            <a:ext cx="3952874" cy="3926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2" y="1590193"/>
            <a:ext cx="3952874" cy="391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矩形 16"/>
          <p:cNvSpPr/>
          <p:nvPr/>
        </p:nvSpPr>
        <p:spPr>
          <a:xfrm>
            <a:off x="7391402" y="5510086"/>
            <a:ext cx="3952874" cy="95815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22"/>
          <p:cNvSpPr txBox="1"/>
          <p:nvPr/>
        </p:nvSpPr>
        <p:spPr>
          <a:xfrm>
            <a:off x="7562852" y="5857360"/>
            <a:ext cx="3609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/>
            <a:r>
              <a:rPr lang="ko-KR" altLang="en-US" sz="1200" smtClean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rPr>
              <a:t>정부의 방한 외국인들을 위한 자원 대폭 증가</a:t>
            </a:r>
            <a:endParaRPr lang="en-US" altLang="ko-KR" sz="1200" dirty="0">
              <a:solidFill>
                <a:srgbClr val="74C4C2"/>
              </a:solidFill>
              <a:latin typeface="Noto Sans KR Medium" pitchFamily="34" charset="-127"/>
              <a:ea typeface="Noto Sans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1339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ㄴ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0" y="589591"/>
            <a:ext cx="3947887" cy="544357"/>
            <a:chOff x="0" y="589591"/>
            <a:chExt cx="3947887" cy="54435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4470" y="589591"/>
              <a:ext cx="613417" cy="544357"/>
            </a:xfrm>
            <a:prstGeom prst="rect">
              <a:avLst/>
            </a:prstGeom>
          </p:spPr>
        </p:pic>
        <p:cxnSp>
          <p:nvCxnSpPr>
            <p:cNvPr id="9" name="直接连接符 8"/>
            <p:cNvCxnSpPr>
              <a:endCxn id="5" idx="1"/>
            </p:cNvCxnSpPr>
            <p:nvPr/>
          </p:nvCxnSpPr>
          <p:spPr>
            <a:xfrm>
              <a:off x="0" y="861769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8244113" y="589591"/>
            <a:ext cx="3947887" cy="544357"/>
            <a:chOff x="8244113" y="589591"/>
            <a:chExt cx="3947887" cy="54435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244113" y="589591"/>
              <a:ext cx="613417" cy="544357"/>
            </a:xfrm>
            <a:prstGeom prst="rect">
              <a:avLst/>
            </a:prstGeom>
          </p:spPr>
        </p:pic>
        <p:cxnSp>
          <p:nvCxnSpPr>
            <p:cNvPr id="10" name="直接连接符 9"/>
            <p:cNvCxnSpPr/>
            <p:nvPr/>
          </p:nvCxnSpPr>
          <p:spPr>
            <a:xfrm>
              <a:off x="8857530" y="867195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3607916" y="2168855"/>
            <a:ext cx="770554" cy="498434"/>
            <a:chOff x="3334470" y="1893904"/>
            <a:chExt cx="770554" cy="498434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4470" y="1893904"/>
              <a:ext cx="770554" cy="498434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3402404" y="1935372"/>
              <a:ext cx="63468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400" b="0" dirty="0" smtClean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01</a:t>
              </a:r>
              <a:endParaRPr lang="en-US" altLang="zh-CN" sz="1400" b="0" dirty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798640" y="3398734"/>
            <a:ext cx="770554" cy="498434"/>
            <a:chOff x="2631850" y="3116078"/>
            <a:chExt cx="770554" cy="49843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1850" y="3116078"/>
              <a:ext cx="770554" cy="498434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2699784" y="3157546"/>
              <a:ext cx="63468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400" b="0" dirty="0" smtClean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02</a:t>
              </a:r>
              <a:endParaRPr lang="en-US" altLang="zh-CN" sz="1400" b="0" dirty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312219" y="4836144"/>
            <a:ext cx="770554" cy="498434"/>
            <a:chOff x="2631850" y="3116078"/>
            <a:chExt cx="770554" cy="498434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1850" y="3116078"/>
              <a:ext cx="770554" cy="498434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2699784" y="3157546"/>
              <a:ext cx="63468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400" b="0" dirty="0" smtClean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03</a:t>
              </a:r>
              <a:endParaRPr lang="en-US" altLang="zh-CN" sz="1400" b="0" dirty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204053" y="4836144"/>
            <a:ext cx="770554" cy="498434"/>
            <a:chOff x="2631850" y="3116078"/>
            <a:chExt cx="770554" cy="498434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1850" y="3116078"/>
              <a:ext cx="770554" cy="498434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2699784" y="3157546"/>
              <a:ext cx="63468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400" b="0" dirty="0" smtClean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04</a:t>
              </a:r>
              <a:endParaRPr lang="en-US" altLang="zh-CN" sz="1400" b="0" dirty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716307" y="3394388"/>
            <a:ext cx="770554" cy="498434"/>
            <a:chOff x="2631850" y="3116078"/>
            <a:chExt cx="770554" cy="498434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1850" y="3116078"/>
              <a:ext cx="770554" cy="498434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2699784" y="3157546"/>
              <a:ext cx="63468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400" b="0" dirty="0" smtClean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05</a:t>
              </a:r>
              <a:endParaRPr lang="en-US" altLang="zh-CN" sz="1400" b="0" dirty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092302" y="2168855"/>
            <a:ext cx="770554" cy="498434"/>
            <a:chOff x="2631850" y="3116078"/>
            <a:chExt cx="770554" cy="498434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1850" y="3116078"/>
              <a:ext cx="770554" cy="498434"/>
            </a:xfrm>
            <a:prstGeom prst="rect">
              <a:avLst/>
            </a:prstGeom>
            <a:ln>
              <a:noFill/>
            </a:ln>
          </p:spPr>
        </p:pic>
        <p:sp>
          <p:nvSpPr>
            <p:cNvPr id="28" name="文本框 27"/>
            <p:cNvSpPr txBox="1"/>
            <p:nvPr/>
          </p:nvSpPr>
          <p:spPr>
            <a:xfrm>
              <a:off x="2699784" y="3157546"/>
              <a:ext cx="634686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400" b="0" dirty="0" smtClean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06</a:t>
              </a:r>
              <a:endParaRPr lang="en-US" altLang="zh-CN" sz="1400" b="0" dirty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4165795" y="571937"/>
            <a:ext cx="38598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000" b="0" dirty="0" smtClean="0">
                <a:latin typeface="Noto Sans KR Medium" pitchFamily="34" charset="-127"/>
                <a:ea typeface="Noto Sans KR Medium" pitchFamily="34" charset="-127"/>
              </a:rPr>
              <a:t>벤치마킹</a:t>
            </a:r>
            <a:endParaRPr lang="en-US" altLang="zh-CN" sz="20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45889" y="2269360"/>
            <a:ext cx="2553082" cy="397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zh-CN" sz="1500" b="0" dirty="0" smtClean="0">
                <a:latin typeface="Noto Sans KR Medium" pitchFamily="34" charset="-127"/>
                <a:ea typeface="Noto Sans KR Medium" pitchFamily="34" charset="-127"/>
              </a:rPr>
              <a:t>Visit Seoul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45515" y="3499239"/>
            <a:ext cx="2553082" cy="397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zh-CN" sz="1500" b="0" dirty="0" err="1" smtClean="0">
                <a:latin typeface="Noto Sans KR Medium" pitchFamily="34" charset="-127"/>
                <a:ea typeface="Noto Sans KR Medium" pitchFamily="34" charset="-127"/>
              </a:rPr>
              <a:t>Klook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59094" y="4936649"/>
            <a:ext cx="2553082" cy="397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zh-CN" sz="1500" b="0" dirty="0" err="1" smtClean="0">
                <a:latin typeface="Noto Sans KR Medium" pitchFamily="34" charset="-127"/>
                <a:ea typeface="Noto Sans KR Medium" pitchFamily="34" charset="-127"/>
              </a:rPr>
              <a:t>EarthTory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086459" y="4936649"/>
            <a:ext cx="2553082" cy="397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500" b="0" dirty="0" err="1" smtClean="0">
                <a:latin typeface="Noto Sans KR Medium" pitchFamily="34" charset="-127"/>
                <a:ea typeface="Noto Sans KR Medium" pitchFamily="34" charset="-127"/>
              </a:rPr>
              <a:t>LonelyPlanet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541417" y="3494893"/>
            <a:ext cx="2553082" cy="397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500" b="0" dirty="0" err="1" smtClean="0">
                <a:latin typeface="Noto Sans KR Medium" pitchFamily="34" charset="-127"/>
                <a:ea typeface="Noto Sans KR Medium" pitchFamily="34" charset="-127"/>
              </a:rPr>
              <a:t>TripAdvisor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962449" y="2227892"/>
            <a:ext cx="2553082" cy="397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1500" b="0" dirty="0" err="1" smtClean="0">
                <a:latin typeface="Noto Sans KR Medium" pitchFamily="34" charset="-127"/>
                <a:ea typeface="Noto Sans KR Medium" pitchFamily="34" charset="-127"/>
              </a:rPr>
              <a:t>MyrealTrip</a:t>
            </a:r>
            <a:endParaRPr lang="zh-CN" altLang="en-US" sz="15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901" y="2227892"/>
            <a:ext cx="3126264" cy="29468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5466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0" y="589591"/>
            <a:ext cx="3947887" cy="544357"/>
            <a:chOff x="0" y="589591"/>
            <a:chExt cx="3947887" cy="54435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4470" y="589591"/>
              <a:ext cx="613417" cy="544357"/>
            </a:xfrm>
            <a:prstGeom prst="rect">
              <a:avLst/>
            </a:prstGeom>
          </p:spPr>
        </p:pic>
        <p:cxnSp>
          <p:nvCxnSpPr>
            <p:cNvPr id="9" name="直接连接符 8"/>
            <p:cNvCxnSpPr>
              <a:endCxn id="5" idx="1"/>
            </p:cNvCxnSpPr>
            <p:nvPr/>
          </p:nvCxnSpPr>
          <p:spPr>
            <a:xfrm>
              <a:off x="0" y="861769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8244113" y="589591"/>
            <a:ext cx="3947887" cy="544357"/>
            <a:chOff x="8244113" y="589591"/>
            <a:chExt cx="3947887" cy="54435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244113" y="589591"/>
              <a:ext cx="613417" cy="544357"/>
            </a:xfrm>
            <a:prstGeom prst="rect">
              <a:avLst/>
            </a:prstGeom>
          </p:spPr>
        </p:pic>
        <p:cxnSp>
          <p:nvCxnSpPr>
            <p:cNvPr id="10" name="直接连接符 9"/>
            <p:cNvCxnSpPr/>
            <p:nvPr/>
          </p:nvCxnSpPr>
          <p:spPr>
            <a:xfrm>
              <a:off x="8857530" y="867195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4165795" y="571937"/>
            <a:ext cx="38598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000" b="0" dirty="0" smtClean="0">
                <a:latin typeface="Noto Sans KR Medium" pitchFamily="34" charset="-127"/>
                <a:ea typeface="Noto Sans KR Medium" pitchFamily="34" charset="-127"/>
              </a:rPr>
              <a:t>프로젝트 기획 과정</a:t>
            </a:r>
            <a:endParaRPr lang="en-US" altLang="zh-CN" sz="20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658206" y="2856564"/>
            <a:ext cx="177750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ko-KR" altLang="en-US" sz="1050" b="0" dirty="0" smtClean="0">
                <a:latin typeface="Noto Sans KR Medium" pitchFamily="34" charset="-127"/>
                <a:ea typeface="Noto Sans KR Medium" pitchFamily="34" charset="-127"/>
              </a:rPr>
              <a:t>벤치마킹 사이트들의 장단점을 취합</a:t>
            </a:r>
            <a:endParaRPr lang="zh-CN" altLang="en-US" sz="105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546304" y="3198335"/>
            <a:ext cx="1777508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ko-KR" altLang="en-US" sz="1050" b="0" dirty="0" smtClean="0">
                <a:latin typeface="Noto Sans KR Medium" pitchFamily="34" charset="-127"/>
                <a:ea typeface="Noto Sans KR Medium" pitchFamily="34" charset="-127"/>
              </a:rPr>
              <a:t>프로젝트 주제에 맞게 조정</a:t>
            </a:r>
            <a:endParaRPr lang="zh-CN" altLang="en-US" sz="105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431926" y="2710197"/>
            <a:ext cx="177750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ko-KR" altLang="en-US" sz="1050" b="0" dirty="0" smtClean="0">
                <a:latin typeface="Noto Sans KR Medium" pitchFamily="34" charset="-127"/>
                <a:ea typeface="Noto Sans KR Medium" pitchFamily="34" charset="-127"/>
              </a:rPr>
              <a:t>외국인들을 위한 서울지역의 정보를 제공</a:t>
            </a:r>
            <a:endParaRPr lang="zh-CN" altLang="en-US" sz="105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317548" y="2173825"/>
            <a:ext cx="177750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ko-KR" altLang="en-US" sz="1050" b="0" dirty="0" smtClean="0">
                <a:latin typeface="Noto Sans KR Medium" pitchFamily="34" charset="-127"/>
                <a:ea typeface="Noto Sans KR Medium" pitchFamily="34" charset="-127"/>
              </a:rPr>
              <a:t>찜 및 저장하여 여행계획을 생성할 수 있는 </a:t>
            </a:r>
            <a:r>
              <a:rPr lang="ko-KR" altLang="en-US" sz="1050" b="0" dirty="0" err="1" smtClean="0">
                <a:latin typeface="Noto Sans KR Medium" pitchFamily="34" charset="-127"/>
                <a:ea typeface="Noto Sans KR Medium" pitchFamily="34" charset="-127"/>
              </a:rPr>
              <a:t>플래너</a:t>
            </a:r>
            <a:r>
              <a:rPr lang="ko-KR" altLang="en-US" sz="1050" b="0" dirty="0" smtClean="0">
                <a:latin typeface="Noto Sans KR Medium" pitchFamily="34" charset="-127"/>
                <a:ea typeface="Noto Sans KR Medium" pitchFamily="34" charset="-127"/>
              </a:rPr>
              <a:t> 사이트</a:t>
            </a:r>
            <a:endParaRPr lang="zh-CN" altLang="en-US" sz="105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000">
            <a:off x="9706649" y="2526379"/>
            <a:ext cx="991303" cy="879699"/>
          </a:xfrm>
          <a:prstGeom prst="rect">
            <a:avLst/>
          </a:prstGeom>
        </p:spPr>
      </p:pic>
      <p:sp>
        <p:nvSpPr>
          <p:cNvPr id="55" name="任意多边形 54"/>
          <p:cNvSpPr/>
          <p:nvPr/>
        </p:nvSpPr>
        <p:spPr>
          <a:xfrm>
            <a:off x="-9329" y="3209731"/>
            <a:ext cx="9787812" cy="1677968"/>
          </a:xfrm>
          <a:custGeom>
            <a:avLst/>
            <a:gdLst>
              <a:gd name="connsiteX0" fmla="*/ 0 w 9951057"/>
              <a:gd name="connsiteY0" fmla="*/ 1186542 h 1739735"/>
              <a:gd name="connsiteX1" fmla="*/ 2575249 w 9951057"/>
              <a:gd name="connsiteY1" fmla="*/ 1429138 h 1739735"/>
              <a:gd name="connsiteX2" fmla="*/ 4460032 w 9951057"/>
              <a:gd name="connsiteY2" fmla="*/ 1737048 h 1739735"/>
              <a:gd name="connsiteX3" fmla="*/ 6354147 w 9951057"/>
              <a:gd name="connsiteY3" fmla="*/ 1242526 h 1739735"/>
              <a:gd name="connsiteX4" fmla="*/ 8229600 w 9951057"/>
              <a:gd name="connsiteY4" fmla="*/ 729342 h 1739735"/>
              <a:gd name="connsiteX5" fmla="*/ 9797143 w 9951057"/>
              <a:gd name="connsiteY5" fmla="*/ 66869 h 1739735"/>
              <a:gd name="connsiteX6" fmla="*/ 9806473 w 9951057"/>
              <a:gd name="connsiteY6" fmla="*/ 57538 h 1739735"/>
              <a:gd name="connsiteX0" fmla="*/ 0 w 9951057"/>
              <a:gd name="connsiteY0" fmla="*/ 1186542 h 1738196"/>
              <a:gd name="connsiteX1" fmla="*/ 2565919 w 9951057"/>
              <a:gd name="connsiteY1" fmla="*/ 1373155 h 1738196"/>
              <a:gd name="connsiteX2" fmla="*/ 4460032 w 9951057"/>
              <a:gd name="connsiteY2" fmla="*/ 1737048 h 1738196"/>
              <a:gd name="connsiteX3" fmla="*/ 6354147 w 9951057"/>
              <a:gd name="connsiteY3" fmla="*/ 1242526 h 1738196"/>
              <a:gd name="connsiteX4" fmla="*/ 8229600 w 9951057"/>
              <a:gd name="connsiteY4" fmla="*/ 729342 h 1738196"/>
              <a:gd name="connsiteX5" fmla="*/ 9797143 w 9951057"/>
              <a:gd name="connsiteY5" fmla="*/ 66869 h 1738196"/>
              <a:gd name="connsiteX6" fmla="*/ 9806473 w 9951057"/>
              <a:gd name="connsiteY6" fmla="*/ 57538 h 1738196"/>
              <a:gd name="connsiteX0" fmla="*/ 0 w 9951057"/>
              <a:gd name="connsiteY0" fmla="*/ 1186542 h 1738196"/>
              <a:gd name="connsiteX1" fmla="*/ 2565919 w 9951057"/>
              <a:gd name="connsiteY1" fmla="*/ 1373155 h 1738196"/>
              <a:gd name="connsiteX2" fmla="*/ 4460032 w 9951057"/>
              <a:gd name="connsiteY2" fmla="*/ 1737048 h 1738196"/>
              <a:gd name="connsiteX3" fmla="*/ 6354147 w 9951057"/>
              <a:gd name="connsiteY3" fmla="*/ 1242526 h 1738196"/>
              <a:gd name="connsiteX4" fmla="*/ 8229600 w 9951057"/>
              <a:gd name="connsiteY4" fmla="*/ 729342 h 1738196"/>
              <a:gd name="connsiteX5" fmla="*/ 9797143 w 9951057"/>
              <a:gd name="connsiteY5" fmla="*/ 66869 h 1738196"/>
              <a:gd name="connsiteX6" fmla="*/ 9806473 w 9951057"/>
              <a:gd name="connsiteY6" fmla="*/ 57538 h 1738196"/>
              <a:gd name="connsiteX0" fmla="*/ 0 w 9951057"/>
              <a:gd name="connsiteY0" fmla="*/ 1186542 h 1738196"/>
              <a:gd name="connsiteX1" fmla="*/ 2565919 w 9951057"/>
              <a:gd name="connsiteY1" fmla="*/ 1373155 h 1738196"/>
              <a:gd name="connsiteX2" fmla="*/ 4460032 w 9951057"/>
              <a:gd name="connsiteY2" fmla="*/ 1737048 h 1738196"/>
              <a:gd name="connsiteX3" fmla="*/ 6326155 w 9951057"/>
              <a:gd name="connsiteY3" fmla="*/ 1242526 h 1738196"/>
              <a:gd name="connsiteX4" fmla="*/ 8229600 w 9951057"/>
              <a:gd name="connsiteY4" fmla="*/ 729342 h 1738196"/>
              <a:gd name="connsiteX5" fmla="*/ 9797143 w 9951057"/>
              <a:gd name="connsiteY5" fmla="*/ 66869 h 1738196"/>
              <a:gd name="connsiteX6" fmla="*/ 9806473 w 9951057"/>
              <a:gd name="connsiteY6" fmla="*/ 57538 h 1738196"/>
              <a:gd name="connsiteX0" fmla="*/ 0 w 9797143"/>
              <a:gd name="connsiteY0" fmla="*/ 1119673 h 1671327"/>
              <a:gd name="connsiteX1" fmla="*/ 2565919 w 9797143"/>
              <a:gd name="connsiteY1" fmla="*/ 1306286 h 1671327"/>
              <a:gd name="connsiteX2" fmla="*/ 4460032 w 9797143"/>
              <a:gd name="connsiteY2" fmla="*/ 1670179 h 1671327"/>
              <a:gd name="connsiteX3" fmla="*/ 6326155 w 9797143"/>
              <a:gd name="connsiteY3" fmla="*/ 1175657 h 1671327"/>
              <a:gd name="connsiteX4" fmla="*/ 8229600 w 9797143"/>
              <a:gd name="connsiteY4" fmla="*/ 662473 h 1671327"/>
              <a:gd name="connsiteX5" fmla="*/ 9797143 w 9797143"/>
              <a:gd name="connsiteY5" fmla="*/ 0 h 1671327"/>
              <a:gd name="connsiteX0" fmla="*/ 0 w 9787812"/>
              <a:gd name="connsiteY0" fmla="*/ 774440 h 1671583"/>
              <a:gd name="connsiteX1" fmla="*/ 2556588 w 9787812"/>
              <a:gd name="connsiteY1" fmla="*/ 1306286 h 1671583"/>
              <a:gd name="connsiteX2" fmla="*/ 4450701 w 9787812"/>
              <a:gd name="connsiteY2" fmla="*/ 1670179 h 1671583"/>
              <a:gd name="connsiteX3" fmla="*/ 6316824 w 9787812"/>
              <a:gd name="connsiteY3" fmla="*/ 1175657 h 1671583"/>
              <a:gd name="connsiteX4" fmla="*/ 8220269 w 9787812"/>
              <a:gd name="connsiteY4" fmla="*/ 662473 h 1671583"/>
              <a:gd name="connsiteX5" fmla="*/ 9787812 w 9787812"/>
              <a:gd name="connsiteY5" fmla="*/ 0 h 1671583"/>
              <a:gd name="connsiteX0" fmla="*/ 0 w 9787812"/>
              <a:gd name="connsiteY0" fmla="*/ 774440 h 1671488"/>
              <a:gd name="connsiteX1" fmla="*/ 2556588 w 9787812"/>
              <a:gd name="connsiteY1" fmla="*/ 1306286 h 1671488"/>
              <a:gd name="connsiteX2" fmla="*/ 4450701 w 9787812"/>
              <a:gd name="connsiteY2" fmla="*/ 1670179 h 1671488"/>
              <a:gd name="connsiteX3" fmla="*/ 6316824 w 9787812"/>
              <a:gd name="connsiteY3" fmla="*/ 1175657 h 1671488"/>
              <a:gd name="connsiteX4" fmla="*/ 8220269 w 9787812"/>
              <a:gd name="connsiteY4" fmla="*/ 662473 h 1671488"/>
              <a:gd name="connsiteX5" fmla="*/ 9787812 w 9787812"/>
              <a:gd name="connsiteY5" fmla="*/ 0 h 1671488"/>
              <a:gd name="connsiteX0" fmla="*/ 0 w 9787812"/>
              <a:gd name="connsiteY0" fmla="*/ 774440 h 1677968"/>
              <a:gd name="connsiteX1" fmla="*/ 2556588 w 9787812"/>
              <a:gd name="connsiteY1" fmla="*/ 1306286 h 1677968"/>
              <a:gd name="connsiteX2" fmla="*/ 4450701 w 9787812"/>
              <a:gd name="connsiteY2" fmla="*/ 1670179 h 1677968"/>
              <a:gd name="connsiteX3" fmla="*/ 6316824 w 9787812"/>
              <a:gd name="connsiteY3" fmla="*/ 1175657 h 1677968"/>
              <a:gd name="connsiteX4" fmla="*/ 8220269 w 9787812"/>
              <a:gd name="connsiteY4" fmla="*/ 662473 h 1677968"/>
              <a:gd name="connsiteX5" fmla="*/ 9787812 w 9787812"/>
              <a:gd name="connsiteY5" fmla="*/ 0 h 1677968"/>
              <a:gd name="connsiteX0" fmla="*/ 0 w 9787812"/>
              <a:gd name="connsiteY0" fmla="*/ 774440 h 1677968"/>
              <a:gd name="connsiteX1" fmla="*/ 2556588 w 9787812"/>
              <a:gd name="connsiteY1" fmla="*/ 1306286 h 1677968"/>
              <a:gd name="connsiteX2" fmla="*/ 4450701 w 9787812"/>
              <a:gd name="connsiteY2" fmla="*/ 1670179 h 1677968"/>
              <a:gd name="connsiteX3" fmla="*/ 6316824 w 9787812"/>
              <a:gd name="connsiteY3" fmla="*/ 1175657 h 1677968"/>
              <a:gd name="connsiteX4" fmla="*/ 8220269 w 9787812"/>
              <a:gd name="connsiteY4" fmla="*/ 662473 h 1677968"/>
              <a:gd name="connsiteX5" fmla="*/ 9787812 w 9787812"/>
              <a:gd name="connsiteY5" fmla="*/ 0 h 1677968"/>
              <a:gd name="connsiteX0" fmla="*/ 0 w 9787812"/>
              <a:gd name="connsiteY0" fmla="*/ 774440 h 1677968"/>
              <a:gd name="connsiteX1" fmla="*/ 2556588 w 9787812"/>
              <a:gd name="connsiteY1" fmla="*/ 1306286 h 1677968"/>
              <a:gd name="connsiteX2" fmla="*/ 4450701 w 9787812"/>
              <a:gd name="connsiteY2" fmla="*/ 1670179 h 1677968"/>
              <a:gd name="connsiteX3" fmla="*/ 6316824 w 9787812"/>
              <a:gd name="connsiteY3" fmla="*/ 1175657 h 1677968"/>
              <a:gd name="connsiteX4" fmla="*/ 8220269 w 9787812"/>
              <a:gd name="connsiteY4" fmla="*/ 662473 h 1677968"/>
              <a:gd name="connsiteX5" fmla="*/ 9787812 w 9787812"/>
              <a:gd name="connsiteY5" fmla="*/ 0 h 1677968"/>
              <a:gd name="connsiteX0" fmla="*/ 0 w 9787812"/>
              <a:gd name="connsiteY0" fmla="*/ 774440 h 1677968"/>
              <a:gd name="connsiteX1" fmla="*/ 2556588 w 9787812"/>
              <a:gd name="connsiteY1" fmla="*/ 1306286 h 1677968"/>
              <a:gd name="connsiteX2" fmla="*/ 4450701 w 9787812"/>
              <a:gd name="connsiteY2" fmla="*/ 1670179 h 1677968"/>
              <a:gd name="connsiteX3" fmla="*/ 6316824 w 9787812"/>
              <a:gd name="connsiteY3" fmla="*/ 1175657 h 1677968"/>
              <a:gd name="connsiteX4" fmla="*/ 8220269 w 9787812"/>
              <a:gd name="connsiteY4" fmla="*/ 662473 h 1677968"/>
              <a:gd name="connsiteX5" fmla="*/ 9787812 w 9787812"/>
              <a:gd name="connsiteY5" fmla="*/ 0 h 1677968"/>
              <a:gd name="connsiteX0" fmla="*/ 0 w 9787812"/>
              <a:gd name="connsiteY0" fmla="*/ 774440 h 1677968"/>
              <a:gd name="connsiteX1" fmla="*/ 2556588 w 9787812"/>
              <a:gd name="connsiteY1" fmla="*/ 1306286 h 1677968"/>
              <a:gd name="connsiteX2" fmla="*/ 4450701 w 9787812"/>
              <a:gd name="connsiteY2" fmla="*/ 1670179 h 1677968"/>
              <a:gd name="connsiteX3" fmla="*/ 6316824 w 9787812"/>
              <a:gd name="connsiteY3" fmla="*/ 1175657 h 1677968"/>
              <a:gd name="connsiteX4" fmla="*/ 8220269 w 9787812"/>
              <a:gd name="connsiteY4" fmla="*/ 662473 h 1677968"/>
              <a:gd name="connsiteX5" fmla="*/ 9787812 w 9787812"/>
              <a:gd name="connsiteY5" fmla="*/ 0 h 1677968"/>
              <a:gd name="connsiteX0" fmla="*/ 0 w 9787812"/>
              <a:gd name="connsiteY0" fmla="*/ 774440 h 1677968"/>
              <a:gd name="connsiteX1" fmla="*/ 2556588 w 9787812"/>
              <a:gd name="connsiteY1" fmla="*/ 1306286 h 1677968"/>
              <a:gd name="connsiteX2" fmla="*/ 4450701 w 9787812"/>
              <a:gd name="connsiteY2" fmla="*/ 1670179 h 1677968"/>
              <a:gd name="connsiteX3" fmla="*/ 6316824 w 9787812"/>
              <a:gd name="connsiteY3" fmla="*/ 1175657 h 1677968"/>
              <a:gd name="connsiteX4" fmla="*/ 8220269 w 9787812"/>
              <a:gd name="connsiteY4" fmla="*/ 662473 h 1677968"/>
              <a:gd name="connsiteX5" fmla="*/ 9787812 w 9787812"/>
              <a:gd name="connsiteY5" fmla="*/ 0 h 1677968"/>
              <a:gd name="connsiteX0" fmla="*/ 0 w 9787812"/>
              <a:gd name="connsiteY0" fmla="*/ 774440 h 1677968"/>
              <a:gd name="connsiteX1" fmla="*/ 2556588 w 9787812"/>
              <a:gd name="connsiteY1" fmla="*/ 1306286 h 1677968"/>
              <a:gd name="connsiteX2" fmla="*/ 4450701 w 9787812"/>
              <a:gd name="connsiteY2" fmla="*/ 1670179 h 1677968"/>
              <a:gd name="connsiteX3" fmla="*/ 6316824 w 9787812"/>
              <a:gd name="connsiteY3" fmla="*/ 1175657 h 1677968"/>
              <a:gd name="connsiteX4" fmla="*/ 8220269 w 9787812"/>
              <a:gd name="connsiteY4" fmla="*/ 662473 h 1677968"/>
              <a:gd name="connsiteX5" fmla="*/ 9787812 w 9787812"/>
              <a:gd name="connsiteY5" fmla="*/ 0 h 1677968"/>
              <a:gd name="connsiteX0" fmla="*/ 0 w 9787812"/>
              <a:gd name="connsiteY0" fmla="*/ 774440 h 1677968"/>
              <a:gd name="connsiteX1" fmla="*/ 2556588 w 9787812"/>
              <a:gd name="connsiteY1" fmla="*/ 1306286 h 1677968"/>
              <a:gd name="connsiteX2" fmla="*/ 4450701 w 9787812"/>
              <a:gd name="connsiteY2" fmla="*/ 1670179 h 1677968"/>
              <a:gd name="connsiteX3" fmla="*/ 6316824 w 9787812"/>
              <a:gd name="connsiteY3" fmla="*/ 1175657 h 1677968"/>
              <a:gd name="connsiteX4" fmla="*/ 8220269 w 9787812"/>
              <a:gd name="connsiteY4" fmla="*/ 662473 h 1677968"/>
              <a:gd name="connsiteX5" fmla="*/ 9787812 w 9787812"/>
              <a:gd name="connsiteY5" fmla="*/ 0 h 167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7812" h="1677968">
                <a:moveTo>
                  <a:pt x="0" y="774440"/>
                </a:moveTo>
                <a:cubicBezTo>
                  <a:pt x="915955" y="849862"/>
                  <a:pt x="2318658" y="1175657"/>
                  <a:pt x="2556588" y="1306286"/>
                </a:cubicBezTo>
                <a:cubicBezTo>
                  <a:pt x="2794518" y="1436915"/>
                  <a:pt x="3404117" y="1729273"/>
                  <a:pt x="4450701" y="1670179"/>
                </a:cubicBezTo>
                <a:cubicBezTo>
                  <a:pt x="5497285" y="1611085"/>
                  <a:pt x="6060569" y="1259398"/>
                  <a:pt x="6316824" y="1175657"/>
                </a:cubicBezTo>
                <a:cubicBezTo>
                  <a:pt x="6473907" y="1124324"/>
                  <a:pt x="7875036" y="699795"/>
                  <a:pt x="8220269" y="662473"/>
                </a:cubicBezTo>
                <a:cubicBezTo>
                  <a:pt x="8565502" y="625151"/>
                  <a:pt x="9291734" y="447869"/>
                  <a:pt x="9787812" y="0"/>
                </a:cubicBezTo>
              </a:path>
            </a:pathLst>
          </a:cu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7821025" y="3594976"/>
            <a:ext cx="770554" cy="498434"/>
            <a:chOff x="3334470" y="1893904"/>
            <a:chExt cx="770554" cy="498434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4470" y="1893904"/>
              <a:ext cx="770554" cy="498434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3402404" y="1935372"/>
              <a:ext cx="63468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400" b="0" dirty="0" smtClean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04</a:t>
              </a:r>
              <a:endParaRPr lang="en-US" altLang="zh-CN" sz="1400" b="0" dirty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935403" y="4112072"/>
            <a:ext cx="770554" cy="498434"/>
            <a:chOff x="2631850" y="3116078"/>
            <a:chExt cx="770554" cy="49843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1850" y="3116078"/>
              <a:ext cx="770554" cy="498434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2699784" y="3157546"/>
              <a:ext cx="63468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400" b="0" dirty="0" smtClean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03</a:t>
              </a:r>
              <a:endParaRPr lang="en-US" altLang="zh-CN" sz="1400" b="0" dirty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49781" y="4613749"/>
            <a:ext cx="770554" cy="498434"/>
            <a:chOff x="2631850" y="3116078"/>
            <a:chExt cx="770554" cy="498434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1850" y="3116078"/>
              <a:ext cx="770554" cy="498434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2699784" y="3157546"/>
              <a:ext cx="63468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400" b="0" dirty="0" smtClean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02</a:t>
              </a:r>
              <a:endParaRPr lang="en-US" altLang="zh-CN" sz="1400" b="0" dirty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164159" y="4268755"/>
            <a:ext cx="770554" cy="498434"/>
            <a:chOff x="2631850" y="3116078"/>
            <a:chExt cx="770554" cy="498434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1850" y="3116078"/>
              <a:ext cx="770554" cy="498434"/>
            </a:xfrm>
            <a:prstGeom prst="rect">
              <a:avLst/>
            </a:prstGeom>
          </p:spPr>
        </p:pic>
        <p:sp>
          <p:nvSpPr>
            <p:cNvPr id="41" name="文本框 40"/>
            <p:cNvSpPr txBox="1"/>
            <p:nvPr/>
          </p:nvSpPr>
          <p:spPr>
            <a:xfrm>
              <a:off x="2699784" y="3157546"/>
              <a:ext cx="63468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400" b="0" dirty="0" smtClean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01</a:t>
              </a:r>
              <a:endParaRPr lang="en-US" altLang="zh-CN" sz="1400" b="0" dirty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6103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0" y="589591"/>
            <a:ext cx="3947887" cy="544357"/>
            <a:chOff x="0" y="589591"/>
            <a:chExt cx="3947887" cy="54435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4470" y="589591"/>
              <a:ext cx="613417" cy="544357"/>
            </a:xfrm>
            <a:prstGeom prst="rect">
              <a:avLst/>
            </a:prstGeom>
          </p:spPr>
        </p:pic>
        <p:cxnSp>
          <p:nvCxnSpPr>
            <p:cNvPr id="9" name="直接连接符 8"/>
            <p:cNvCxnSpPr>
              <a:endCxn id="5" idx="1"/>
            </p:cNvCxnSpPr>
            <p:nvPr/>
          </p:nvCxnSpPr>
          <p:spPr>
            <a:xfrm>
              <a:off x="0" y="861769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8244113" y="589591"/>
            <a:ext cx="3947887" cy="544357"/>
            <a:chOff x="8244113" y="589591"/>
            <a:chExt cx="3947887" cy="54435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244113" y="589591"/>
              <a:ext cx="613417" cy="544357"/>
            </a:xfrm>
            <a:prstGeom prst="rect">
              <a:avLst/>
            </a:prstGeom>
          </p:spPr>
        </p:pic>
        <p:cxnSp>
          <p:nvCxnSpPr>
            <p:cNvPr id="10" name="直接连接符 9"/>
            <p:cNvCxnSpPr/>
            <p:nvPr/>
          </p:nvCxnSpPr>
          <p:spPr>
            <a:xfrm>
              <a:off x="8857530" y="867195"/>
              <a:ext cx="3334470" cy="1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4165795" y="571937"/>
            <a:ext cx="38598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000" b="0" dirty="0">
                <a:latin typeface="Noto Sans KR Medium" pitchFamily="34" charset="-127"/>
                <a:ea typeface="Noto Sans KR Medium" pitchFamily="34" charset="-127"/>
              </a:rPr>
              <a:t>프로젝트 기획 과정</a:t>
            </a:r>
            <a:endParaRPr lang="en-US" altLang="zh-CN" sz="20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612574" y="2043404"/>
            <a:ext cx="5664071" cy="1180322"/>
            <a:chOff x="2612574" y="2043404"/>
            <a:chExt cx="5664071" cy="1180322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2454" y="2302876"/>
              <a:ext cx="734191" cy="651534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/>
          </p:nvGrpSpPr>
          <p:grpSpPr>
            <a:xfrm>
              <a:off x="2612574" y="2043404"/>
              <a:ext cx="4602549" cy="1180322"/>
              <a:chOff x="0" y="2248678"/>
              <a:chExt cx="4602549" cy="1180322"/>
            </a:xfrm>
            <a:solidFill>
              <a:schemeClr val="bg1"/>
            </a:solidFill>
          </p:grpSpPr>
          <p:sp>
            <p:nvSpPr>
              <p:cNvPr id="2" name="矩形 1"/>
              <p:cNvSpPr/>
              <p:nvPr/>
            </p:nvSpPr>
            <p:spPr>
              <a:xfrm>
                <a:off x="0" y="2248678"/>
                <a:ext cx="3947887" cy="11803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Noto Sans KR Medium" pitchFamily="34" charset="-127"/>
                  <a:ea typeface="Noto Sans KR Medium" pitchFamily="34" charset="-127"/>
                </a:endParaRPr>
              </a:p>
            </p:txBody>
          </p:sp>
          <p:sp>
            <p:nvSpPr>
              <p:cNvPr id="11" name="等腰三角形 10"/>
              <p:cNvSpPr/>
              <p:nvPr/>
            </p:nvSpPr>
            <p:spPr>
              <a:xfrm rot="5400000">
                <a:off x="3685057" y="2511508"/>
                <a:ext cx="1180322" cy="6546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Noto Sans KR Medium" pitchFamily="34" charset="-127"/>
                  <a:ea typeface="Noto Sans KR Medium" pitchFamily="34" charset="-127"/>
                </a:endParaRPr>
              </a:p>
            </p:txBody>
          </p:sp>
        </p:grpSp>
        <p:cxnSp>
          <p:nvCxnSpPr>
            <p:cNvPr id="48" name="直接连接符 47"/>
            <p:cNvCxnSpPr>
              <a:stCxn id="11" idx="0"/>
            </p:cNvCxnSpPr>
            <p:nvPr/>
          </p:nvCxnSpPr>
          <p:spPr>
            <a:xfrm flipV="1">
              <a:off x="7215123" y="2628643"/>
              <a:ext cx="327331" cy="4922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2893295" y="2429678"/>
              <a:ext cx="3667166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just">
                <a:lnSpc>
                  <a:spcPct val="150000"/>
                </a:lnSpc>
              </a:pPr>
              <a:r>
                <a:rPr lang="ko-KR" altLang="en-US" sz="1500" b="0" dirty="0" smtClean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외국인들을 위한 다국어 번역 서비스 </a:t>
              </a:r>
              <a:endParaRPr lang="zh-CN" altLang="en-US" sz="1500" b="0" dirty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612574" y="3336628"/>
            <a:ext cx="6319120" cy="1180322"/>
            <a:chOff x="2612574" y="3336628"/>
            <a:chExt cx="6319120" cy="1180322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7503" y="3601022"/>
              <a:ext cx="734191" cy="651534"/>
            </a:xfrm>
            <a:prstGeom prst="rect">
              <a:avLst/>
            </a:prstGeom>
          </p:spPr>
        </p:pic>
        <p:grpSp>
          <p:nvGrpSpPr>
            <p:cNvPr id="34" name="组合 33"/>
            <p:cNvGrpSpPr/>
            <p:nvPr/>
          </p:nvGrpSpPr>
          <p:grpSpPr>
            <a:xfrm>
              <a:off x="2612574" y="3336628"/>
              <a:ext cx="5257211" cy="1180322"/>
              <a:chOff x="0" y="2248678"/>
              <a:chExt cx="5257211" cy="1180322"/>
            </a:xfrm>
            <a:solidFill>
              <a:schemeClr val="bg1"/>
            </a:solidFill>
          </p:grpSpPr>
          <p:sp>
            <p:nvSpPr>
              <p:cNvPr id="35" name="矩形 34"/>
              <p:cNvSpPr/>
              <p:nvPr/>
            </p:nvSpPr>
            <p:spPr>
              <a:xfrm>
                <a:off x="0" y="2248678"/>
                <a:ext cx="4602549" cy="11803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Noto Sans KR Medium" pitchFamily="34" charset="-127"/>
                  <a:ea typeface="Noto Sans KR Medium" pitchFamily="34" charset="-127"/>
                </a:endParaRPr>
              </a:p>
            </p:txBody>
          </p:sp>
          <p:sp>
            <p:nvSpPr>
              <p:cNvPr id="38" name="等腰三角形 37"/>
              <p:cNvSpPr/>
              <p:nvPr/>
            </p:nvSpPr>
            <p:spPr>
              <a:xfrm rot="5400000">
                <a:off x="4339719" y="2511508"/>
                <a:ext cx="1180322" cy="6546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Noto Sans KR Medium" pitchFamily="34" charset="-127"/>
                  <a:ea typeface="Noto Sans KR Medium" pitchFamily="34" charset="-127"/>
                </a:endParaRPr>
              </a:p>
            </p:txBody>
          </p:sp>
        </p:grpSp>
        <p:cxnSp>
          <p:nvCxnSpPr>
            <p:cNvPr id="49" name="直接连接符 48"/>
            <p:cNvCxnSpPr/>
            <p:nvPr/>
          </p:nvCxnSpPr>
          <p:spPr>
            <a:xfrm flipV="1">
              <a:off x="7870172" y="3919277"/>
              <a:ext cx="327331" cy="4922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2893296" y="3727824"/>
              <a:ext cx="4321827" cy="39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just">
                <a:lnSpc>
                  <a:spcPct val="150000"/>
                </a:lnSpc>
              </a:pPr>
              <a:r>
                <a:rPr lang="ko-KR" altLang="en-US" sz="1500" b="0" dirty="0" smtClean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여행계획 을 짜기 위한 </a:t>
              </a:r>
              <a:r>
                <a:rPr lang="ko-KR" altLang="en-US" sz="1500" b="0" dirty="0" err="1" smtClean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플래너</a:t>
              </a:r>
              <a:r>
                <a:rPr lang="ko-KR" altLang="en-US" sz="1500" b="0" dirty="0" smtClean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 생성 서비스</a:t>
              </a:r>
              <a:endParaRPr lang="zh-CN" altLang="en-US" sz="1500" b="0" dirty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612574" y="4610634"/>
            <a:ext cx="6974469" cy="1180322"/>
            <a:chOff x="2612574" y="4610634"/>
            <a:chExt cx="6974469" cy="1180322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2852" y="4875028"/>
              <a:ext cx="734191" cy="651534"/>
            </a:xfrm>
            <a:prstGeom prst="rect">
              <a:avLst/>
            </a:prstGeom>
          </p:spPr>
        </p:pic>
        <p:grpSp>
          <p:nvGrpSpPr>
            <p:cNvPr id="42" name="组合 41"/>
            <p:cNvGrpSpPr/>
            <p:nvPr/>
          </p:nvGrpSpPr>
          <p:grpSpPr>
            <a:xfrm>
              <a:off x="2612574" y="4610634"/>
              <a:ext cx="5912260" cy="1180322"/>
              <a:chOff x="0" y="2248678"/>
              <a:chExt cx="5912260" cy="1180322"/>
            </a:xfrm>
            <a:solidFill>
              <a:schemeClr val="bg1"/>
            </a:solidFill>
          </p:grpSpPr>
          <p:sp>
            <p:nvSpPr>
              <p:cNvPr id="44" name="矩形 43"/>
              <p:cNvSpPr/>
              <p:nvPr/>
            </p:nvSpPr>
            <p:spPr>
              <a:xfrm>
                <a:off x="0" y="2248678"/>
                <a:ext cx="5257211" cy="118032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Noto Sans KR Medium" pitchFamily="34" charset="-127"/>
                  <a:ea typeface="Noto Sans KR Medium" pitchFamily="34" charset="-127"/>
                </a:endParaRPr>
              </a:p>
            </p:txBody>
          </p:sp>
          <p:sp>
            <p:nvSpPr>
              <p:cNvPr id="45" name="等腰三角形 44"/>
              <p:cNvSpPr/>
              <p:nvPr/>
            </p:nvSpPr>
            <p:spPr>
              <a:xfrm rot="5400000">
                <a:off x="4994768" y="2511508"/>
                <a:ext cx="1180322" cy="6546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Noto Sans KR Medium" pitchFamily="34" charset="-127"/>
                  <a:ea typeface="Noto Sans KR Medium" pitchFamily="34" charset="-127"/>
                </a:endParaRPr>
              </a:p>
            </p:txBody>
          </p:sp>
        </p:grpSp>
        <p:cxnSp>
          <p:nvCxnSpPr>
            <p:cNvPr id="50" name="直接连接符 49"/>
            <p:cNvCxnSpPr/>
            <p:nvPr/>
          </p:nvCxnSpPr>
          <p:spPr>
            <a:xfrm flipV="1">
              <a:off x="8524834" y="5195873"/>
              <a:ext cx="327331" cy="4922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2893594" y="4981504"/>
              <a:ext cx="4976578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just">
                <a:lnSpc>
                  <a:spcPct val="150000"/>
                </a:lnSpc>
              </a:pPr>
              <a:r>
                <a:rPr lang="en-US" altLang="zh-CN" sz="1500" b="0" dirty="0" smtClean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AI</a:t>
              </a:r>
              <a:r>
                <a:rPr lang="ko-KR" altLang="en-US" sz="1500" b="0" dirty="0" smtClean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를 활용한 이미지 검색 서비스</a:t>
              </a:r>
              <a:endParaRPr lang="zh-CN" altLang="en-US" sz="1500" b="0" dirty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7696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4C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04447" y="2800490"/>
            <a:ext cx="3859832" cy="744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3200" b="0" dirty="0" smtClean="0">
                <a:latin typeface="Noto Sans KR Medium" pitchFamily="34" charset="-127"/>
                <a:ea typeface="Noto Sans KR Medium" pitchFamily="34" charset="-127"/>
              </a:rPr>
              <a:t>서비스</a:t>
            </a:r>
            <a:endParaRPr lang="en-US" altLang="zh-CN" sz="3200" b="0" dirty="0">
              <a:latin typeface="Noto Sans KR Medium" pitchFamily="34" charset="-127"/>
              <a:ea typeface="Noto Sans KR Medium" pitchFamily="34" charset="-127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31342" y="2354724"/>
            <a:ext cx="3364170" cy="3077035"/>
            <a:chOff x="1631342" y="2354724"/>
            <a:chExt cx="3364170" cy="3077035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704" y="2354724"/>
              <a:ext cx="3013808" cy="3077035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1938" y="2955406"/>
              <a:ext cx="801843" cy="815986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342" y="2663990"/>
              <a:ext cx="3034165" cy="1635726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900" y="1964877"/>
            <a:ext cx="1301275" cy="191032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6643268" y="3698099"/>
            <a:ext cx="1699328" cy="369332"/>
            <a:chOff x="6405143" y="2774393"/>
            <a:chExt cx="1699328" cy="369332"/>
          </a:xfrm>
        </p:grpSpPr>
        <p:sp>
          <p:nvSpPr>
            <p:cNvPr id="8" name="矩形 7"/>
            <p:cNvSpPr/>
            <p:nvPr/>
          </p:nvSpPr>
          <p:spPr>
            <a:xfrm>
              <a:off x="6405143" y="2790606"/>
              <a:ext cx="1699328" cy="3442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563959" y="2774393"/>
              <a:ext cx="1381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200" b="0" dirty="0" smtClean="0">
                  <a:latin typeface="Noto Sans KR Medium" pitchFamily="34" charset="-127"/>
                  <a:ea typeface="Noto Sans KR Medium" pitchFamily="34" charset="-127"/>
                </a:rPr>
                <a:t>CHAPTER 01</a:t>
              </a:r>
              <a:endParaRPr lang="zh-CN" altLang="en-US" sz="1200" b="0" dirty="0"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342596" y="3698099"/>
            <a:ext cx="1699328" cy="360427"/>
            <a:chOff x="8316227" y="2774393"/>
            <a:chExt cx="1699328" cy="360427"/>
          </a:xfrm>
        </p:grpSpPr>
        <p:sp>
          <p:nvSpPr>
            <p:cNvPr id="14" name="矩形 13"/>
            <p:cNvSpPr/>
            <p:nvPr/>
          </p:nvSpPr>
          <p:spPr>
            <a:xfrm>
              <a:off x="8316227" y="2790606"/>
              <a:ext cx="1699328" cy="344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369165" y="2774393"/>
              <a:ext cx="1593451" cy="336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ko-KR" altLang="en-US" sz="1200" b="0" dirty="0" smtClean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서비스 구조</a:t>
              </a:r>
              <a:endParaRPr lang="zh-CN" altLang="en-US" sz="1200" b="0" dirty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28" name="组合 2"/>
          <p:cNvGrpSpPr/>
          <p:nvPr/>
        </p:nvGrpSpPr>
        <p:grpSpPr>
          <a:xfrm>
            <a:off x="6643268" y="4081745"/>
            <a:ext cx="1699328" cy="360427"/>
            <a:chOff x="6405143" y="2774393"/>
            <a:chExt cx="1699328" cy="360427"/>
          </a:xfrm>
        </p:grpSpPr>
        <p:sp>
          <p:nvSpPr>
            <p:cNvPr id="29" name="矩形 7"/>
            <p:cNvSpPr/>
            <p:nvPr/>
          </p:nvSpPr>
          <p:spPr>
            <a:xfrm>
              <a:off x="6405143" y="2790606"/>
              <a:ext cx="1699328" cy="3442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30" name="文本框 19"/>
            <p:cNvSpPr txBox="1"/>
            <p:nvPr/>
          </p:nvSpPr>
          <p:spPr>
            <a:xfrm>
              <a:off x="6563959" y="2774393"/>
              <a:ext cx="1381695" cy="336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200" b="0" dirty="0" smtClean="0">
                  <a:latin typeface="Noto Sans KR Medium" pitchFamily="34" charset="-127"/>
                  <a:ea typeface="Noto Sans KR Medium" pitchFamily="34" charset="-127"/>
                </a:rPr>
                <a:t>CHAPTER 02</a:t>
              </a:r>
              <a:endParaRPr lang="zh-CN" altLang="en-US" sz="1200" b="0" dirty="0"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31" name="组合 4"/>
          <p:cNvGrpSpPr/>
          <p:nvPr/>
        </p:nvGrpSpPr>
        <p:grpSpPr>
          <a:xfrm>
            <a:off x="8342596" y="4081745"/>
            <a:ext cx="1699328" cy="360427"/>
            <a:chOff x="8316227" y="2774393"/>
            <a:chExt cx="1699328" cy="360427"/>
          </a:xfrm>
        </p:grpSpPr>
        <p:sp>
          <p:nvSpPr>
            <p:cNvPr id="32" name="矩形 13"/>
            <p:cNvSpPr/>
            <p:nvPr/>
          </p:nvSpPr>
          <p:spPr>
            <a:xfrm>
              <a:off x="8316227" y="2790606"/>
              <a:ext cx="1699328" cy="344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33" name="文本框 20"/>
            <p:cNvSpPr txBox="1"/>
            <p:nvPr/>
          </p:nvSpPr>
          <p:spPr>
            <a:xfrm>
              <a:off x="8369165" y="2774393"/>
              <a:ext cx="1593451" cy="336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ko-KR" altLang="en-US" sz="1200" b="0" dirty="0" smtClean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기본 서비스</a:t>
              </a:r>
              <a:endParaRPr lang="zh-CN" altLang="en-US" sz="1200" b="0" dirty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22" name="组合 2"/>
          <p:cNvGrpSpPr/>
          <p:nvPr/>
        </p:nvGrpSpPr>
        <p:grpSpPr>
          <a:xfrm>
            <a:off x="6643267" y="4458385"/>
            <a:ext cx="1699328" cy="360427"/>
            <a:chOff x="6405143" y="2774393"/>
            <a:chExt cx="1699328" cy="360427"/>
          </a:xfrm>
        </p:grpSpPr>
        <p:sp>
          <p:nvSpPr>
            <p:cNvPr id="23" name="矩形 7"/>
            <p:cNvSpPr/>
            <p:nvPr/>
          </p:nvSpPr>
          <p:spPr>
            <a:xfrm>
              <a:off x="6405143" y="2790606"/>
              <a:ext cx="1699328" cy="3442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24" name="文本框 19"/>
            <p:cNvSpPr txBox="1"/>
            <p:nvPr/>
          </p:nvSpPr>
          <p:spPr>
            <a:xfrm>
              <a:off x="6563959" y="2774393"/>
              <a:ext cx="1381695" cy="336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sz="1200" b="0" dirty="0" smtClean="0">
                  <a:latin typeface="Noto Sans KR Medium" pitchFamily="34" charset="-127"/>
                  <a:ea typeface="Noto Sans KR Medium" pitchFamily="34" charset="-127"/>
                </a:rPr>
                <a:t>CHAPTER 03</a:t>
              </a:r>
              <a:endParaRPr lang="zh-CN" altLang="en-US" sz="1200" b="0" dirty="0"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  <p:grpSp>
        <p:nvGrpSpPr>
          <p:cNvPr id="25" name="组合 4"/>
          <p:cNvGrpSpPr/>
          <p:nvPr/>
        </p:nvGrpSpPr>
        <p:grpSpPr>
          <a:xfrm>
            <a:off x="8342595" y="4458385"/>
            <a:ext cx="1699328" cy="369332"/>
            <a:chOff x="8316227" y="2774393"/>
            <a:chExt cx="1699328" cy="369332"/>
          </a:xfrm>
        </p:grpSpPr>
        <p:sp>
          <p:nvSpPr>
            <p:cNvPr id="26" name="矩形 13"/>
            <p:cNvSpPr/>
            <p:nvPr/>
          </p:nvSpPr>
          <p:spPr>
            <a:xfrm>
              <a:off x="8316227" y="2790606"/>
              <a:ext cx="1699328" cy="344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KR Medium" pitchFamily="34" charset="-127"/>
                <a:ea typeface="Noto Sans KR Medium" pitchFamily="34" charset="-127"/>
              </a:endParaRPr>
            </a:p>
          </p:txBody>
        </p:sp>
        <p:sp>
          <p:nvSpPr>
            <p:cNvPr id="27" name="文本框 20"/>
            <p:cNvSpPr txBox="1"/>
            <p:nvPr/>
          </p:nvSpPr>
          <p:spPr>
            <a:xfrm>
              <a:off x="8369165" y="2774393"/>
              <a:ext cx="1593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ko-KR" altLang="en-US" sz="1200" b="0" dirty="0" smtClean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메</a:t>
              </a:r>
              <a:r>
                <a:rPr lang="ko-KR" altLang="en-US" sz="1200" b="0" dirty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인</a:t>
              </a:r>
              <a:r>
                <a:rPr lang="ko-KR" altLang="en-US" sz="1200" b="0" dirty="0" smtClean="0">
                  <a:solidFill>
                    <a:srgbClr val="74C4C2"/>
                  </a:solidFill>
                  <a:latin typeface="Noto Sans KR Medium" pitchFamily="34" charset="-127"/>
                  <a:ea typeface="Noto Sans KR Medium" pitchFamily="34" charset="-127"/>
                </a:rPr>
                <a:t> 서비스</a:t>
              </a:r>
              <a:endParaRPr lang="zh-CN" altLang="en-US" sz="1200" b="0" dirty="0">
                <a:solidFill>
                  <a:srgbClr val="74C4C2"/>
                </a:solidFill>
                <a:latin typeface="Noto Sans KR Medium" pitchFamily="34" charset="-127"/>
                <a:ea typeface="Noto Sans KR Medium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7107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813</Words>
  <Application>Microsoft Office PowerPoint</Application>
  <PresentationFormat>사용자 지정</PresentationFormat>
  <Paragraphs>181</Paragraphs>
  <Slides>22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主题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BIT</cp:lastModifiedBy>
  <cp:revision>80</cp:revision>
  <dcterms:created xsi:type="dcterms:W3CDTF">2017-02-16T07:53:47Z</dcterms:created>
  <dcterms:modified xsi:type="dcterms:W3CDTF">2023-04-04T05:44:13Z</dcterms:modified>
</cp:coreProperties>
</file>