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1" r:id="rId4"/>
    <p:sldId id="272" r:id="rId5"/>
    <p:sldId id="274" r:id="rId6"/>
    <p:sldId id="300" r:id="rId7"/>
    <p:sldId id="301" r:id="rId8"/>
    <p:sldId id="302" r:id="rId9"/>
    <p:sldId id="303" r:id="rId10"/>
    <p:sldId id="305" r:id="rId11"/>
    <p:sldId id="309" r:id="rId12"/>
    <p:sldId id="310" r:id="rId13"/>
    <p:sldId id="278" r:id="rId14"/>
    <p:sldId id="311" r:id="rId15"/>
    <p:sldId id="256" r:id="rId16"/>
    <p:sldId id="257" r:id="rId17"/>
    <p:sldId id="260" r:id="rId18"/>
    <p:sldId id="259" r:id="rId19"/>
    <p:sldId id="26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4050410" y="2505670"/>
            <a:ext cx="409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Hello, Seoul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3502988" y="3917911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최남이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  <a:endParaRPr lang="ko-KR" altLang="en-US" sz="3200" spc="-3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8978"/>
              </p:ext>
            </p:extLst>
          </p:nvPr>
        </p:nvGraphicFramePr>
        <p:xfrm>
          <a:off x="312420" y="993553"/>
          <a:ext cx="5872480" cy="204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45"/>
                <a:gridCol w="749300"/>
                <a:gridCol w="800100"/>
                <a:gridCol w="899795"/>
                <a:gridCol w="990600"/>
                <a:gridCol w="723900"/>
                <a:gridCol w="675640"/>
                <a:gridCol w="53340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플래너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시작날짜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마지막날짜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여행 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제목 없음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여행 설명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49862"/>
              </p:ext>
            </p:extLst>
          </p:nvPr>
        </p:nvGraphicFramePr>
        <p:xfrm>
          <a:off x="312420" y="3174778"/>
          <a:ext cx="5872480" cy="3561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550"/>
                <a:gridCol w="972820"/>
                <a:gridCol w="972820"/>
                <a:gridCol w="829310"/>
                <a:gridCol w="880745"/>
                <a:gridCol w="723900"/>
                <a:gridCol w="526415"/>
                <a:gridCol w="50292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메인 플래너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MainPlanner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Planner_no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사용자 메모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Day </a:t>
                      </a:r>
                      <a:r>
                        <a:rPr lang="ko-KR" sz="800" kern="100">
                          <a:effectLst/>
                        </a:rPr>
                        <a:t>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Schedule_order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Schedule_order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일정 순서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  <a:endParaRPr lang="ko-KR" altLang="en-US" sz="3200" spc="-3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2823"/>
              </p:ext>
            </p:extLst>
          </p:nvPr>
        </p:nvGraphicFramePr>
        <p:xfrm>
          <a:off x="316230" y="977678"/>
          <a:ext cx="5868670" cy="3409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865"/>
                <a:gridCol w="975360"/>
                <a:gridCol w="989965"/>
                <a:gridCol w="810260"/>
                <a:gridCol w="892810"/>
                <a:gridCol w="727075"/>
                <a:gridCol w="62992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통합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2023/02/09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Maindb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Address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Address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주소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Open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Open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시작 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종료 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전화번호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Location_info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Location_img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Location_img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사진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noImg.jpg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86924"/>
              </p:ext>
            </p:extLst>
          </p:nvPr>
        </p:nvGraphicFramePr>
        <p:xfrm>
          <a:off x="316230" y="4708303"/>
          <a:ext cx="5868670" cy="1424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25"/>
                <a:gridCol w="991235"/>
                <a:gridCol w="901700"/>
                <a:gridCol w="744855"/>
                <a:gridCol w="932815"/>
                <a:gridCol w="688340"/>
                <a:gridCol w="568325"/>
                <a:gridCol w="53657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지도 정보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Mapdb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위도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경도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3801949" y="3075057"/>
            <a:ext cx="4588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err="1" smtClean="0"/>
              <a:t>액티비티</a:t>
            </a:r>
            <a:r>
              <a:rPr lang="ko-KR" altLang="en-US" sz="4000" spc="-300" dirty="0" smtClean="0"/>
              <a:t> 다이어그램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액티비티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다이어그램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975125"/>
            <a:ext cx="8435975" cy="5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4750927" y="307505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스토리 보드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26928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xmlns="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xmlns="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xmlns="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xmlns="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278428" y="1190823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688128" y="1190823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29264" y="1377700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45222" y="142399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278428" y="251032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688128" y="2510324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2707539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45222" y="2722229"/>
            <a:ext cx="445506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데이터 베이스</a:t>
            </a:r>
            <a:r>
              <a:rPr lang="en-US" altLang="ko-KR" sz="3200" spc="-300" dirty="0" smtClean="0">
                <a:solidFill>
                  <a:schemeClr val="bg1"/>
                </a:solidFill>
                <a:latin typeface="+mn-ea"/>
              </a:rPr>
              <a:t>(DB)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모델링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215329A-A686-4974-A482-CF46E001D756}"/>
              </a:ext>
            </a:extLst>
          </p:cNvPr>
          <p:cNvSpPr/>
          <p:nvPr/>
        </p:nvSpPr>
        <p:spPr>
          <a:xfrm>
            <a:off x="1278428" y="3829825"/>
            <a:ext cx="11684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45BF32E-3D4D-416C-8E66-F898CB17E0F5}"/>
              </a:ext>
            </a:extLst>
          </p:cNvPr>
          <p:cNvSpPr/>
          <p:nvPr/>
        </p:nvSpPr>
        <p:spPr>
          <a:xfrm>
            <a:off x="2688128" y="3829825"/>
            <a:ext cx="82423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027040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7132537-D9AC-4919-8A6E-B052AD40CF34}"/>
              </a:ext>
            </a:extLst>
          </p:cNvPr>
          <p:cNvSpPr txBox="1"/>
          <p:nvPr/>
        </p:nvSpPr>
        <p:spPr>
          <a:xfrm>
            <a:off x="2945222" y="4041730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 다이어그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215329A-A686-4974-A482-CF46E001D756}"/>
              </a:ext>
            </a:extLst>
          </p:cNvPr>
          <p:cNvSpPr/>
          <p:nvPr/>
        </p:nvSpPr>
        <p:spPr>
          <a:xfrm>
            <a:off x="1278428" y="5115700"/>
            <a:ext cx="11684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45BF32E-3D4D-416C-8E66-F898CB17E0F5}"/>
              </a:ext>
            </a:extLst>
          </p:cNvPr>
          <p:cNvSpPr/>
          <p:nvPr/>
        </p:nvSpPr>
        <p:spPr>
          <a:xfrm>
            <a:off x="2688128" y="5115700"/>
            <a:ext cx="82423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1882" y="531291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7132537-D9AC-4919-8A6E-B052AD40CF34}"/>
              </a:ext>
            </a:extLst>
          </p:cNvPr>
          <p:cNvSpPr txBox="1"/>
          <p:nvPr/>
        </p:nvSpPr>
        <p:spPr>
          <a:xfrm>
            <a:off x="2945222" y="532760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스토리 보드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xmlns="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Development Goals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5503530" y="282448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개발 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3260933" y="3075057"/>
            <a:ext cx="5670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/>
              <a:t>데이터 베이스</a:t>
            </a:r>
            <a:r>
              <a:rPr lang="en-US" altLang="ko-KR" sz="4000" spc="-300" dirty="0" smtClean="0"/>
              <a:t>(DB)</a:t>
            </a:r>
            <a:r>
              <a:rPr lang="ko-KR" altLang="en-US" sz="4000" spc="-300" dirty="0" smtClean="0"/>
              <a:t> 모델링</a:t>
            </a:r>
            <a:endParaRPr lang="ko-KR" altLang="en-US" sz="4000" spc="-300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  <a:endParaRPr lang="ko-KR" altLang="en-US" sz="3200" spc="-3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4" y="957473"/>
            <a:ext cx="11846141" cy="58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  <a:endParaRPr lang="ko-KR" altLang="en-US" sz="3200" spc="-3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56976"/>
              </p:ext>
            </p:extLst>
          </p:nvPr>
        </p:nvGraphicFramePr>
        <p:xfrm>
          <a:off x="418466" y="1028480"/>
          <a:ext cx="6068058" cy="5229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805"/>
                <a:gridCol w="976982"/>
                <a:gridCol w="886375"/>
                <a:gridCol w="823344"/>
                <a:gridCol w="981578"/>
                <a:gridCol w="731424"/>
                <a:gridCol w="556775"/>
                <a:gridCol w="556775"/>
              </a:tblGrid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회원정보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User_pw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비밀번호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User_nick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CK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User_nation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Nation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거주국가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전화번호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User_birth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Birth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생년월일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User_gender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Gender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성별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User_pp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Purpose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관광목적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User_first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First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관광 </a:t>
                      </a:r>
                      <a:r>
                        <a:rPr lang="en-US" sz="800" kern="100" dirty="0">
                          <a:effectLst/>
                        </a:rPr>
                        <a:t>1</a:t>
                      </a:r>
                      <a:r>
                        <a:rPr lang="ko-KR" sz="800" kern="100" dirty="0">
                          <a:effectLst/>
                        </a:rPr>
                        <a:t>순위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0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  <a:endParaRPr lang="ko-KR" altLang="en-US" sz="3200" spc="-3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30846"/>
              </p:ext>
            </p:extLst>
          </p:nvPr>
        </p:nvGraphicFramePr>
        <p:xfrm>
          <a:off x="401956" y="1049687"/>
          <a:ext cx="7913370" cy="223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349"/>
                <a:gridCol w="1296347"/>
                <a:gridCol w="1213292"/>
                <a:gridCol w="1214149"/>
                <a:gridCol w="1213292"/>
                <a:gridCol w="849390"/>
                <a:gridCol w="837403"/>
                <a:gridCol w="672148"/>
              </a:tblGrid>
              <a:tr h="2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2023/02/09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User_nick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Comm_title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제목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Password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비밀번호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첨부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noImg.jpg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Hit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Hit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조회수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Comm_regdate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게시글 작성일자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2328"/>
              </p:ext>
            </p:extLst>
          </p:nvPr>
        </p:nvGraphicFramePr>
        <p:xfrm>
          <a:off x="427355" y="3568478"/>
          <a:ext cx="7907019" cy="2439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165"/>
                <a:gridCol w="1187507"/>
                <a:gridCol w="1212318"/>
                <a:gridCol w="1155852"/>
                <a:gridCol w="1304718"/>
                <a:gridCol w="927419"/>
                <a:gridCol w="846142"/>
                <a:gridCol w="669898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Replyboard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SEQ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Nickname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VARCHAR2(30)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Reply_contents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내용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VARCHAR2(200)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Reply_regdate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작성일자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SYSDATE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Pnum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Pnum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부모 댓글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Comm_no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Step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Step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순서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Lev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Lev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댓글 깊이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NUMBER(10)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데이터 베이스</a:t>
            </a:r>
            <a:r>
              <a:rPr lang="en-US" altLang="ko-KR" sz="3200" spc="-300" dirty="0"/>
              <a:t>(DB)</a:t>
            </a:r>
            <a:r>
              <a:rPr lang="ko-KR" altLang="en-US" sz="3200" spc="-300" dirty="0"/>
              <a:t> 모델링</a:t>
            </a:r>
            <a:endParaRPr lang="ko-KR" altLang="en-US" sz="3200" spc="-3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96122"/>
              </p:ext>
            </p:extLst>
          </p:nvPr>
        </p:nvGraphicFramePr>
        <p:xfrm>
          <a:off x="388620" y="1076452"/>
          <a:ext cx="5872480" cy="2352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045210"/>
                <a:gridCol w="1033780"/>
                <a:gridCol w="855345"/>
                <a:gridCol w="900430"/>
                <a:gridCol w="723900"/>
                <a:gridCol w="44958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엔티티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타입명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찜 목록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2023/02/09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테이블명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Jjim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작성자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신동훈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정수현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컬럼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속성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도메인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데이터타입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NULL </a:t>
                      </a:r>
                      <a:r>
                        <a:rPr lang="ko-KR" sz="800" kern="100">
                          <a:effectLst/>
                        </a:rPr>
                        <a:t>여부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기본값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KEY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User_id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Location_code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코드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FK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Location_name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Location_category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장소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NUMBER(2)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Detailed_category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세부 카테고리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NUMBER(3)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Sigungu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지역 구분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VARCHAR2(5)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NOT NULL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User_memo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User_memo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사용자 메모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VARCHAR2(100)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1254</Words>
  <Application>Microsoft Office PowerPoint</Application>
  <PresentationFormat>사용자 지정</PresentationFormat>
  <Paragraphs>711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23</cp:revision>
  <dcterms:created xsi:type="dcterms:W3CDTF">2020-11-18T01:48:02Z</dcterms:created>
  <dcterms:modified xsi:type="dcterms:W3CDTF">2023-02-23T06:41:57Z</dcterms:modified>
</cp:coreProperties>
</file>