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4" r:id="rId6"/>
    <p:sldId id="300" r:id="rId7"/>
    <p:sldId id="301" r:id="rId8"/>
    <p:sldId id="302" r:id="rId9"/>
    <p:sldId id="303" r:id="rId10"/>
    <p:sldId id="305" r:id="rId11"/>
    <p:sldId id="309" r:id="rId12"/>
    <p:sldId id="310" r:id="rId13"/>
    <p:sldId id="278" r:id="rId14"/>
    <p:sldId id="311" r:id="rId15"/>
    <p:sldId id="317" r:id="rId16"/>
    <p:sldId id="320" r:id="rId17"/>
    <p:sldId id="323" r:id="rId18"/>
    <p:sldId id="322" r:id="rId19"/>
    <p:sldId id="321" r:id="rId20"/>
    <p:sldId id="318" r:id="rId21"/>
    <p:sldId id="319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125" d="100"/>
          <a:sy n="125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894278" y="2505670"/>
            <a:ext cx="440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ko-KR" altLang="en-US" sz="54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3736225" y="3917911"/>
            <a:ext cx="471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04768"/>
              </p:ext>
            </p:extLst>
          </p:nvPr>
        </p:nvGraphicFramePr>
        <p:xfrm>
          <a:off x="312420" y="993553"/>
          <a:ext cx="5872480" cy="2157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45"/>
                <a:gridCol w="749300"/>
                <a:gridCol w="800100"/>
                <a:gridCol w="899795"/>
                <a:gridCol w="990600"/>
                <a:gridCol w="723900"/>
                <a:gridCol w="675640"/>
                <a:gridCol w="53340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플래너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</a:t>
                      </a: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 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Planner_no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Planner_no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SEQ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여행 시작날짜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여행 마지막날짜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Planner_title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Planner_title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여행 제목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제목 없음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Planner_info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Planner_info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여행 설명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29345"/>
              </p:ext>
            </p:extLst>
          </p:nvPr>
        </p:nvGraphicFramePr>
        <p:xfrm>
          <a:off x="312420" y="3174778"/>
          <a:ext cx="5872480" cy="3507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550"/>
                <a:gridCol w="972820"/>
                <a:gridCol w="972820"/>
                <a:gridCol w="829310"/>
                <a:gridCol w="880745"/>
                <a:gridCol w="723900"/>
                <a:gridCol w="526415"/>
                <a:gridCol w="502920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메인 </a:t>
                      </a: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플래너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MainPlanner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Planner_no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Planner_no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SEQ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코드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세부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NUMBER(3)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지역 구분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8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User_memo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User_memo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사용자 메모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위도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경도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Day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정보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Schedule_order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Schedule_order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일정 순서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NUMBER(5)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1559"/>
              </p:ext>
            </p:extLst>
          </p:nvPr>
        </p:nvGraphicFramePr>
        <p:xfrm>
          <a:off x="316230" y="977678"/>
          <a:ext cx="5868670" cy="3398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865"/>
                <a:gridCol w="975360"/>
                <a:gridCol w="989965"/>
                <a:gridCol w="810260"/>
                <a:gridCol w="892810"/>
                <a:gridCol w="727075"/>
                <a:gridCol w="62992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통합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Maindb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코드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세부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NUMBER(3)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지역 구분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Address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Address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주소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Open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Open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시작 시간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8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Close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Close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종료 시간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Location_tel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Location_tel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전화번호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Location_info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Location_info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정보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Location_img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Location_img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사진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noImg.jpg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2992"/>
              </p:ext>
            </p:extLst>
          </p:nvPr>
        </p:nvGraphicFramePr>
        <p:xfrm>
          <a:off x="316230" y="4708303"/>
          <a:ext cx="5868670" cy="140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825"/>
                <a:gridCol w="991235"/>
                <a:gridCol w="901700"/>
                <a:gridCol w="744855"/>
                <a:gridCol w="932815"/>
                <a:gridCol w="688340"/>
                <a:gridCol w="568325"/>
                <a:gridCol w="53657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지도 정보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Mapdb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코드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위도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경도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4016751" y="3075057"/>
            <a:ext cx="4158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>
                <a:latin typeface="Noto Sans KR Black" pitchFamily="34" charset="-127"/>
                <a:ea typeface="Noto Sans KR Black" pitchFamily="34" charset="-127"/>
              </a:rPr>
              <a:t>액티비티</a:t>
            </a:r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 다이어그램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액티비티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 다이어그램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5" y="998993"/>
            <a:ext cx="11434023" cy="563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4882373" y="3075057"/>
            <a:ext cx="242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스토리 보드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887" y="998993"/>
            <a:ext cx="11434023" cy="5634036"/>
            <a:chOff x="0" y="-2522991"/>
            <a:chExt cx="6574971" cy="13171941"/>
          </a:xfrm>
        </p:grpSpPr>
        <p:pic>
          <p:nvPicPr>
            <p:cNvPr id="8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6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BIT\Downloads\커뮤니티보드+푸드캡처\커뮤니티보드글정보.png"/>
          <p:cNvPicPr>
            <a:picLocks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7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852371" y="1332825"/>
            <a:ext cx="642551" cy="508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BIT\Downloads\커뮤니티보드+푸드캡처\커뮤니티보드글쓰기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5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BIT\Downloads\커뮤니티보드+푸드캡처\커뮤니티보드리스트.PNG"/>
          <p:cNvPicPr>
            <a:picLocks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5" y="998993"/>
            <a:ext cx="11434026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887" y="998993"/>
            <a:ext cx="11434023" cy="5634036"/>
            <a:chOff x="0" y="-2522991"/>
            <a:chExt cx="6574971" cy="13171941"/>
          </a:xfrm>
        </p:grpSpPr>
        <p:pic>
          <p:nvPicPr>
            <p:cNvPr id="8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6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BIT\Downloads\커뮤니티보드+푸드캡처\커뮤니티보드글정보.png"/>
          <p:cNvPicPr>
            <a:picLocks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7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852371" y="1332825"/>
            <a:ext cx="642551" cy="508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BIT\Downloads\커뮤니티보드+푸드캡처\커뮤니티보드글쓰기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5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887" y="998993"/>
            <a:ext cx="11434023" cy="5634036"/>
            <a:chOff x="0" y="-2522991"/>
            <a:chExt cx="6574971" cy="13171941"/>
          </a:xfrm>
        </p:grpSpPr>
        <p:pic>
          <p:nvPicPr>
            <p:cNvPr id="8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6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BIT\Downloads\커뮤니티보드+푸드캡처\커뮤니티보드글정보.png"/>
          <p:cNvPicPr>
            <a:picLocks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7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852371" y="1332825"/>
            <a:ext cx="642551" cy="508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887" y="998993"/>
            <a:ext cx="11434023" cy="5634036"/>
            <a:chOff x="0" y="-2522991"/>
            <a:chExt cx="6574971" cy="13171941"/>
          </a:xfrm>
        </p:grpSpPr>
        <p:pic>
          <p:nvPicPr>
            <p:cNvPr id="8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C:\Users\BIT\Downloads\커뮤니티보드+푸드캡처\푸드.PNG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6" y="998993"/>
            <a:ext cx="11434023" cy="56340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278428" y="119082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688128" y="119082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22051" y="1377700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45222" y="1423991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278428" y="251032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688128" y="2510324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2685" y="2707539"/>
            <a:ext cx="4090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2" y="2722229"/>
            <a:ext cx="411362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모델링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8" y="3829825"/>
            <a:ext cx="11684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3829825"/>
            <a:ext cx="8242300" cy="1044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2685" y="4027040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2" y="4041730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액티비티</a:t>
            </a:r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다이어그</a:t>
            </a:r>
            <a:r>
              <a:rPr lang="ko-KR" altLang="en-US" sz="32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8" y="5115700"/>
            <a:ext cx="11684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5115700"/>
            <a:ext cx="8242300" cy="1044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2684" y="5312915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2" y="5327605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887" y="998993"/>
            <a:ext cx="11434023" cy="5634036"/>
            <a:chOff x="0" y="-2522991"/>
            <a:chExt cx="6574971" cy="13171941"/>
          </a:xfrm>
        </p:grpSpPr>
        <p:pic>
          <p:nvPicPr>
            <p:cNvPr id="8" name="Picture 2" descr="C:\Users\BIT\Downloads\티켓팅디자인캡쳐\티켓팅메인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22991"/>
              <a:ext cx="6574971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IT\Downloads\티켓팅디자인캡쳐\티켓팅메인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7774"/>
              <a:ext cx="6574971" cy="5695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BIT\Downloads\티켓팅디자인캡쳐\티켓팅메인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943725"/>
              <a:ext cx="6574971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5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Picture 2" descr="C:\Users\BIT\Downloads\티켓팅디자인캡쳐\티켓팅정보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8" y="998993"/>
            <a:ext cx="11434023" cy="5634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57895" y="313661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Development Goals</a:t>
            </a:r>
            <a:endParaRPr lang="ko-KR" altLang="en-US" sz="18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554826" y="282448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목표</a:t>
            </a:r>
            <a:endParaRPr lang="ko-KR" altLang="en-US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외국인을 위한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여행 </a:t>
              </a:r>
              <a:r>
                <a:rPr lang="ko-KR" altLang="en-US" dirty="0" err="1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 만들기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언어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다양한 </a:t>
              </a:r>
              <a:r>
                <a:rPr lang="ko-KR" altLang="en-US" dirty="0" err="1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콘텐츠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정보 제공</a:t>
              </a:r>
              <a:r>
                <a:rPr lang="en-US" altLang="ko-KR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및 공유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다양성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통계 자료 제공으로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쉬운 </a:t>
              </a:r>
              <a:r>
                <a:rPr lang="ko-KR" altLang="en-US" dirty="0" err="1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dirty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 작성</a:t>
              </a:r>
              <a:endParaRPr lang="en-US" altLang="ko-KR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통계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목표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3484551" y="3075057"/>
            <a:ext cx="5222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데이터 베이스</a:t>
            </a:r>
            <a:r>
              <a:rPr lang="en-US" altLang="ko-KR" sz="4000" spc="-300" dirty="0" smtClean="0">
                <a:latin typeface="Noto Sans KR Black" pitchFamily="34" charset="-127"/>
                <a:ea typeface="Noto Sans KR Black" pitchFamily="34" charset="-127"/>
              </a:rPr>
              <a:t>(DB)</a:t>
            </a:r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 모델링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" y="957473"/>
            <a:ext cx="11846141" cy="58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76677"/>
              </p:ext>
            </p:extLst>
          </p:nvPr>
        </p:nvGraphicFramePr>
        <p:xfrm>
          <a:off x="418466" y="1028480"/>
          <a:ext cx="6068058" cy="5229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805"/>
                <a:gridCol w="976982"/>
                <a:gridCol w="886375"/>
                <a:gridCol w="823344"/>
                <a:gridCol w="981578"/>
                <a:gridCol w="731424"/>
                <a:gridCol w="556775"/>
                <a:gridCol w="556775"/>
              </a:tblGrid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회원정보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Userboard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2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</a:t>
                      </a: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 명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PK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User_pw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Password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비밀번호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User_name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Name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이름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VARCHAR2(30)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User_nick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Nickname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닉네임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VARCHAR2(30)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CK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User_nation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Nation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거주국가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User_tel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Tel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전화번호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VARCHAR2(20)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User_birth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Birth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생년월일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VARCHAR2(10)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8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User_gender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Gender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성별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User_pp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Purpose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관광목적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99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212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10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User_first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First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관광 </a:t>
                      </a: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ko-KR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순위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NUMBER(1)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99</a:t>
                      </a:r>
                      <a:endParaRPr lang="ko-KR" sz="1000" kern="100" baseline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baseline="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baseline="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0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38951"/>
              </p:ext>
            </p:extLst>
          </p:nvPr>
        </p:nvGraphicFramePr>
        <p:xfrm>
          <a:off x="401956" y="1049687"/>
          <a:ext cx="7913370" cy="2227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349"/>
                <a:gridCol w="1296347"/>
                <a:gridCol w="1213292"/>
                <a:gridCol w="1214149"/>
                <a:gridCol w="1213292"/>
                <a:gridCol w="849390"/>
                <a:gridCol w="837403"/>
                <a:gridCol w="672148"/>
              </a:tblGrid>
              <a:tr h="2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커뮤니티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CommunityBoard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</a:t>
                      </a:r>
                      <a:r>
                        <a:rPr lang="ko-KR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 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SEQ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User_nick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Nickname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닉네임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VARCHAR2(30)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Comm_category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커뮤니티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Comm_title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Comm_title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게시글 제목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Password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Password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게시글 비밀번호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Comm_contents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Comm_contents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게시글 내용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8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Filename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Filename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파일 첨부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noImg.jpg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Hit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Hit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조회수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3155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Comm_regdate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Comm_regdate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게시글 작성일자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SYSDATE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75286"/>
              </p:ext>
            </p:extLst>
          </p:nvPr>
        </p:nvGraphicFramePr>
        <p:xfrm>
          <a:off x="427355" y="3568478"/>
          <a:ext cx="7907019" cy="2428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165"/>
                <a:gridCol w="1187507"/>
                <a:gridCol w="1212318"/>
                <a:gridCol w="1155852"/>
                <a:gridCol w="1304718"/>
                <a:gridCol w="927419"/>
                <a:gridCol w="846142"/>
                <a:gridCol w="669898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댓글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Replyboard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SEQ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Nickname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Nickname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닉네임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VARCHAR2(30)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Reply_contents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Reply_contents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댓글 내용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VARCHAR2(200)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Reply_regdate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Reply_regdate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댓글 작성일자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SYSDATE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Pnum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Pnum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부모 댓글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Comm_no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Step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Step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댓글 순서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8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Lev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Lev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댓글 깊이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NUMBER(10)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0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49570"/>
              </p:ext>
            </p:extLst>
          </p:nvPr>
        </p:nvGraphicFramePr>
        <p:xfrm>
          <a:off x="388620" y="1076452"/>
          <a:ext cx="5872480" cy="2320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045210"/>
                <a:gridCol w="1033780"/>
                <a:gridCol w="855345"/>
                <a:gridCol w="900430"/>
                <a:gridCol w="723900"/>
                <a:gridCol w="449580"/>
                <a:gridCol w="399415"/>
              </a:tblGrid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엔티티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타입명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찜 목록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2023/02/09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테이블명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Jjim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작성자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신동훈</a:t>
                      </a: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정수현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번호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컬럼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속성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도메인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데이터타입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NULL </a:t>
                      </a: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여부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기본값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KEY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User_id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이메일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2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Location_code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코드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FK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3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명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4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Location_category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장소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NUMBER(2)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5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Detailed_category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세부 카테고리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NUMBER(3)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6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Sigungu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지역 구분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VARCHAR2(5)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NOT NULL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7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User_memo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User_memo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사용자 메모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VARCHAR2(100)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Noto Sans KR Medium" pitchFamily="34" charset="-127"/>
                          <a:ea typeface="Noto Sans KR Medium" pitchFamily="34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Noto Sans KR Medium" pitchFamily="34" charset="-127"/>
                        <a:ea typeface="Noto Sans KR Medium" pitchFamily="34" charset="-127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886</Words>
  <Application>Microsoft Office PowerPoint</Application>
  <PresentationFormat>사용자 지정</PresentationFormat>
  <Paragraphs>713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31</cp:revision>
  <dcterms:created xsi:type="dcterms:W3CDTF">2020-11-18T01:48:02Z</dcterms:created>
  <dcterms:modified xsi:type="dcterms:W3CDTF">2023-02-23T07:36:34Z</dcterms:modified>
</cp:coreProperties>
</file>