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4" r:id="rId3"/>
    <p:sldId id="271" r:id="rId4"/>
    <p:sldId id="272" r:id="rId5"/>
    <p:sldId id="274" r:id="rId6"/>
    <p:sldId id="300" r:id="rId7"/>
    <p:sldId id="301" r:id="rId8"/>
    <p:sldId id="302" r:id="rId9"/>
    <p:sldId id="303" r:id="rId10"/>
    <p:sldId id="305" r:id="rId11"/>
    <p:sldId id="309" r:id="rId12"/>
    <p:sldId id="310" r:id="rId13"/>
    <p:sldId id="278" r:id="rId14"/>
    <p:sldId id="311" r:id="rId15"/>
    <p:sldId id="313" r:id="rId16"/>
    <p:sldId id="312" r:id="rId17"/>
    <p:sldId id="256" r:id="rId18"/>
    <p:sldId id="257" r:id="rId19"/>
    <p:sldId id="315" r:id="rId20"/>
    <p:sldId id="316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-2310" y="-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050410" y="2505670"/>
            <a:ext cx="4091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</a:rPr>
              <a:t>Hello, Seoul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3502988" y="3917911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조원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김도현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선우성웅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신동훈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정수현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최남이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8978"/>
              </p:ext>
            </p:extLst>
          </p:nvPr>
        </p:nvGraphicFramePr>
        <p:xfrm>
          <a:off x="312420" y="993553"/>
          <a:ext cx="5872480" cy="2072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745"/>
                <a:gridCol w="749300"/>
                <a:gridCol w="800100"/>
                <a:gridCol w="899795"/>
                <a:gridCol w="990600"/>
                <a:gridCol w="723900"/>
                <a:gridCol w="675640"/>
                <a:gridCol w="533400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플래너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SEQ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여행 시작날짜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여행 마지막날짜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Planner_title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Planner_title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여행 제목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제목 없음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Planner_info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Planner_info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여행 설명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49862"/>
              </p:ext>
            </p:extLst>
          </p:nvPr>
        </p:nvGraphicFramePr>
        <p:xfrm>
          <a:off x="312420" y="3174778"/>
          <a:ext cx="5872480" cy="3561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3550"/>
                <a:gridCol w="972820"/>
                <a:gridCol w="972820"/>
                <a:gridCol w="829310"/>
                <a:gridCol w="880745"/>
                <a:gridCol w="723900"/>
                <a:gridCol w="526415"/>
                <a:gridCol w="502920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메인 플래너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MainPlanner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SEQ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코드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세부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NUMBER(3)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지역 구분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User_memo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User_memo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사용자 메모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위도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경도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Day </a:t>
                      </a:r>
                      <a:r>
                        <a:rPr lang="ko-KR" sz="800" kern="100">
                          <a:effectLst/>
                        </a:rPr>
                        <a:t>정보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Schedule_order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Schedule_order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일정 순서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NUMBER(5)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2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2823"/>
              </p:ext>
            </p:extLst>
          </p:nvPr>
        </p:nvGraphicFramePr>
        <p:xfrm>
          <a:off x="316230" y="977678"/>
          <a:ext cx="5868670" cy="3409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865"/>
                <a:gridCol w="975360"/>
                <a:gridCol w="989965"/>
                <a:gridCol w="810260"/>
                <a:gridCol w="892810"/>
                <a:gridCol w="727075"/>
                <a:gridCol w="629920"/>
                <a:gridCol w="399415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통합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2023/02/09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Maindb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코드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세부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NUMBER(3)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지역 구분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Address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Address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주소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Open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Open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시작 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Close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Close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종료 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Location_tel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Location_tel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전화번호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Location_info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Location_info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정보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Location_img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Location_img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사진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noImg.jpg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86924"/>
              </p:ext>
            </p:extLst>
          </p:nvPr>
        </p:nvGraphicFramePr>
        <p:xfrm>
          <a:off x="316230" y="4708303"/>
          <a:ext cx="5868670" cy="1424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825"/>
                <a:gridCol w="991235"/>
                <a:gridCol w="901700"/>
                <a:gridCol w="744855"/>
                <a:gridCol w="932815"/>
                <a:gridCol w="688340"/>
                <a:gridCol w="568325"/>
                <a:gridCol w="536575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지도 정보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Mapdb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코드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위도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Y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경도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02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01949" y="3075057"/>
            <a:ext cx="4588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err="1" smtClean="0"/>
              <a:t>액티비티</a:t>
            </a:r>
            <a:r>
              <a:rPr lang="ko-KR" altLang="en-US" sz="4000" spc="-300" dirty="0" smtClean="0"/>
              <a:t> 다이어그램</a:t>
            </a:r>
            <a:endParaRPr lang="ko-KR" altLang="en-US" sz="4000" spc="-300" dirty="0"/>
          </a:p>
        </p:txBody>
      </p:sp>
    </p:spTree>
    <p:extLst>
      <p:ext uri="{BB962C8B-B14F-4D97-AF65-F5344CB8AC3E}">
        <p14:creationId xmlns:p14="http://schemas.microsoft.com/office/powerpoint/2010/main" val="11127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8" y="904876"/>
            <a:ext cx="11786191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액티비티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다이어그램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4750927" y="3075057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/>
              <a:t>스토리 보드</a:t>
            </a:r>
            <a:endParaRPr lang="ko-KR" altLang="en-US" sz="4000" spc="-300" dirty="0"/>
          </a:p>
        </p:txBody>
      </p:sp>
    </p:spTree>
    <p:extLst>
      <p:ext uri="{BB962C8B-B14F-4D97-AF65-F5344CB8AC3E}">
        <p14:creationId xmlns:p14="http://schemas.microsoft.com/office/powerpoint/2010/main" val="269283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=""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커뮤니티 게시판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BIT\Downloads\커뮤니티보드+푸드캡처\커뮤니티보드리스트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0" y="-7980"/>
            <a:ext cx="6094800" cy="6858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9643482" y="114193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스토리 보드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xmlns="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커뮤니티 작성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BIT\Downloads\커뮤니티보드+푸드캡처\커뮤니티보드글쓰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스토리 보드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1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=""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355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커뮤니티 상세 정보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BIT\Downloads\커뮤니티보드+푸드캡처\커뮤니티보드글정보.png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0"/>
            <a:ext cx="6094800" cy="6858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스토리 보드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335265" y="403911"/>
            <a:ext cx="642551" cy="5848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=""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50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Food, Shop, Hotspot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BIT\Downloads\커뮤니티보드+푸드캡처\푸드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80"/>
            <a:ext cx="6094800" cy="6858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9643482" y="114193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스토리 보드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=""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Ticketing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BIT\Downloads\커뮤니티보드+푸드캡처\푸드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80"/>
            <a:ext cx="6094800" cy="6858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200" y="-7980"/>
            <a:ext cx="6094800" cy="6858000"/>
            <a:chOff x="0" y="-2522991"/>
            <a:chExt cx="6574971" cy="13171941"/>
          </a:xfrm>
        </p:grpSpPr>
        <p:pic>
          <p:nvPicPr>
            <p:cNvPr id="9" name="Picture 2" descr="C:\Users\BIT\Downloads\티켓팅디자인캡쳐\티켓팅메인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2522991"/>
              <a:ext cx="6574971" cy="409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BIT\Downloads\티켓팅디자인캡쳐\티켓팅메인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7774"/>
              <a:ext cx="6574971" cy="5695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BIT\Downloads\티켓팅디자인캡쳐\티켓팅메인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943725"/>
              <a:ext cx="6574971" cy="370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9643482" y="114193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스토리 보드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2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차례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1190823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1190823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1377700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1423991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개발 목표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2510324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2510324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2707539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2722229"/>
            <a:ext cx="445506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데이터 베이스</a:t>
            </a:r>
            <a:r>
              <a:rPr lang="en-US" altLang="ko-KR" sz="3200" spc="-300" dirty="0" smtClean="0">
                <a:solidFill>
                  <a:schemeClr val="bg1"/>
                </a:solidFill>
                <a:latin typeface="+mn-ea"/>
              </a:rPr>
              <a:t>(DB)</a:t>
            </a:r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 모델링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3829825"/>
            <a:ext cx="1168400" cy="1044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3829825"/>
            <a:ext cx="8242300" cy="1044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027040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041730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bg1"/>
                </a:solidFill>
                <a:latin typeface="+mn-ea"/>
              </a:rPr>
              <a:t>액티비티</a:t>
            </a:r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 다이어그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5115700"/>
            <a:ext cx="1168400" cy="1044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5115700"/>
            <a:ext cx="8242300" cy="1044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1882" y="531291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5327605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스토리 보드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=""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Ticketing</a:t>
            </a:r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상세 정보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BIT\Downloads\커뮤니티보드+푸드캡처\커뮤니티보드글정보.png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0"/>
            <a:ext cx="6094800" cy="6858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스토리 보드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335265" y="403911"/>
            <a:ext cx="642551" cy="5848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C:\Users\BIT\Downloads\티켓팅디자인캡쳐\티켓팅정보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200" y="-7980"/>
            <a:ext cx="609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18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31366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Development Goals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503530" y="2824480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개발 목표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=""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외국인을 위한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여행 </a:t>
              </a:r>
              <a:r>
                <a:rPr lang="ko-KR" altLang="en-US" dirty="0" err="1">
                  <a:solidFill>
                    <a:schemeClr val="tx1"/>
                  </a:solidFill>
                </a:rPr>
                <a:t>플래너</a:t>
              </a:r>
              <a:r>
                <a:rPr lang="ko-KR" altLang="en-US" dirty="0">
                  <a:solidFill>
                    <a:schemeClr val="tx1"/>
                  </a:solidFill>
                </a:rPr>
                <a:t> 만들기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언어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다양한 </a:t>
              </a:r>
              <a:r>
                <a:rPr lang="ko-KR" altLang="en-US" dirty="0" err="1">
                  <a:solidFill>
                    <a:schemeClr val="tx1"/>
                  </a:solidFill>
                </a:rPr>
                <a:t>콘텐츠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정보 제공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및 공유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다양성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통계 자료 제공으로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쉬운 </a:t>
              </a:r>
              <a:r>
                <a:rPr lang="ko-KR" altLang="en-US" dirty="0" err="1">
                  <a:solidFill>
                    <a:schemeClr val="tx1"/>
                  </a:solidFill>
                </a:rPr>
                <a:t>플래너</a:t>
              </a:r>
              <a:r>
                <a:rPr lang="ko-KR" altLang="en-US" dirty="0">
                  <a:solidFill>
                    <a:schemeClr val="tx1"/>
                  </a:solidFill>
                </a:rPr>
                <a:t> 작성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통계</a:t>
              </a:r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</a:rPr>
              <a:t>개발 목표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260933" y="3075057"/>
            <a:ext cx="5670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/>
              <a:t>데이터 베이스</a:t>
            </a:r>
            <a:r>
              <a:rPr lang="en-US" altLang="ko-KR" sz="4000" spc="-300" dirty="0" smtClean="0"/>
              <a:t>(DB)</a:t>
            </a:r>
            <a:r>
              <a:rPr lang="ko-KR" altLang="en-US" sz="4000" spc="-300" dirty="0" smtClean="0"/>
              <a:t> 모델링</a:t>
            </a:r>
            <a:endParaRPr lang="ko-KR" altLang="en-US" sz="4000" spc="-300" dirty="0"/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4" y="957473"/>
            <a:ext cx="11846141" cy="58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56976"/>
              </p:ext>
            </p:extLst>
          </p:nvPr>
        </p:nvGraphicFramePr>
        <p:xfrm>
          <a:off x="418466" y="1028480"/>
          <a:ext cx="6068058" cy="5229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805"/>
                <a:gridCol w="976982"/>
                <a:gridCol w="886375"/>
                <a:gridCol w="823344"/>
                <a:gridCol w="981578"/>
                <a:gridCol w="731424"/>
                <a:gridCol w="556775"/>
                <a:gridCol w="556775"/>
              </a:tblGrid>
              <a:tr h="4795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회원정보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95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Userboard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82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User_pw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Password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비밀번호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VARCHAR2(30)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User_nick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Nickname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닉네임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VARCHAR2(30)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CK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User_nation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Nation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거주국가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User_tel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Tel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전화번호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User_birth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Birth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생년월일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User_gender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Gender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성별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User_pp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Purpose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관광목적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User_first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First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관광 </a:t>
                      </a:r>
                      <a:r>
                        <a:rPr lang="en-US" sz="800" kern="100" dirty="0">
                          <a:effectLst/>
                        </a:rPr>
                        <a:t>1</a:t>
                      </a:r>
                      <a:r>
                        <a:rPr lang="ko-KR" sz="800" kern="100" dirty="0">
                          <a:effectLst/>
                        </a:rPr>
                        <a:t>순위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0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30846"/>
              </p:ext>
            </p:extLst>
          </p:nvPr>
        </p:nvGraphicFramePr>
        <p:xfrm>
          <a:off x="401956" y="1049687"/>
          <a:ext cx="7913370" cy="223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7349"/>
                <a:gridCol w="1296347"/>
                <a:gridCol w="1213292"/>
                <a:gridCol w="1214149"/>
                <a:gridCol w="1213292"/>
                <a:gridCol w="849390"/>
                <a:gridCol w="837403"/>
                <a:gridCol w="672148"/>
              </a:tblGrid>
              <a:tr h="211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2023/02/09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31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CommunityBoard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31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SEQ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User_nick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Nickname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닉네임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VARCHAR2(30)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Comm_title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Comm_title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게시글 제목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Password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Password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게시글 비밀번호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Comm_contents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Comm_contents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게시글 내용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Filename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Filename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첨부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noImg.jpg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Hit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Hit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조회수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Comm_regdate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Comm_regdate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게시글 작성일자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SYSDATE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2328"/>
              </p:ext>
            </p:extLst>
          </p:nvPr>
        </p:nvGraphicFramePr>
        <p:xfrm>
          <a:off x="427355" y="3568478"/>
          <a:ext cx="7907019" cy="2439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3165"/>
                <a:gridCol w="1187507"/>
                <a:gridCol w="1212318"/>
                <a:gridCol w="1155852"/>
                <a:gridCol w="1304718"/>
                <a:gridCol w="927419"/>
                <a:gridCol w="846142"/>
                <a:gridCol w="669898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Replyboard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SEQ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Nickname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Nickname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닉네임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VARCHAR2(30)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Reply_contents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Reply_contents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 내용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Reply_regdate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Reply_regdate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 작성일자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SYSDATE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Pnum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Pnum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부모 댓글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Step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Step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 순서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Lev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Lev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 깊이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96122"/>
              </p:ext>
            </p:extLst>
          </p:nvPr>
        </p:nvGraphicFramePr>
        <p:xfrm>
          <a:off x="388620" y="1076452"/>
          <a:ext cx="5872480" cy="2352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820"/>
                <a:gridCol w="1045210"/>
                <a:gridCol w="1033780"/>
                <a:gridCol w="855345"/>
                <a:gridCol w="900430"/>
                <a:gridCol w="723900"/>
                <a:gridCol w="449580"/>
                <a:gridCol w="399415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찜 목록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Jjim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코드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세부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NUMBER(3)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지역 구분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User_memo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User_memo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사용자 메모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8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1350</Words>
  <Application>Microsoft Office PowerPoint</Application>
  <PresentationFormat>사용자 지정</PresentationFormat>
  <Paragraphs>724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BIT</cp:lastModifiedBy>
  <cp:revision>27</cp:revision>
  <dcterms:created xsi:type="dcterms:W3CDTF">2020-11-18T01:48:02Z</dcterms:created>
  <dcterms:modified xsi:type="dcterms:W3CDTF">2023-02-23T07:20:30Z</dcterms:modified>
</cp:coreProperties>
</file>