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</p:sldMasterIdLst>
  <p:notesMasterIdLst>
    <p:notesMasterId r:id="rId14"/>
  </p:notesMasterIdLst>
  <p:sldIdLst>
    <p:sldId id="256" r:id="rId2"/>
    <p:sldId id="258" r:id="rId3"/>
    <p:sldId id="275" r:id="rId4"/>
    <p:sldId id="273" r:id="rId5"/>
    <p:sldId id="259" r:id="rId6"/>
    <p:sldId id="264" r:id="rId7"/>
    <p:sldId id="265" r:id="rId8"/>
    <p:sldId id="267" r:id="rId9"/>
    <p:sldId id="276" r:id="rId10"/>
    <p:sldId id="268" r:id="rId11"/>
    <p:sldId id="262" r:id="rId12"/>
    <p:sldId id="266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9B05A7-FF6A-4BDE-99A9-6B50DCFCAEAD}">
  <a:tblStyle styleId="{A99B05A7-FF6A-4BDE-99A9-6B50DCFCAEA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9" y="-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91c7d10726_8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91c7d10726_8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8d033f30a9_0_6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8d033f30a9_0_6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8695295fbd_1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8695295fbd_1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8d033f30a9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8d033f30a9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8c30da526c_0_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8c30da526c_0_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8d1232f882_0_6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8d1232f882_0_6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8d1232f882_0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8d1232f882_0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8c30da526c_0_8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8c30da526c_0_8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8ea834136d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8ea834136d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8ea834136d_0_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8ea834136d_0_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8d033f30a9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8d033f30a9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g8d170f10c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2" name="Google Shape;1052;g8d170f10c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002625" y="1175971"/>
            <a:ext cx="2369644" cy="2369644"/>
          </a:xfrm>
          <a:custGeom>
            <a:avLst/>
            <a:gdLst/>
            <a:ahLst/>
            <a:cxnLst/>
            <a:rect l="l" t="t" r="r" b="b"/>
            <a:pathLst>
              <a:path w="47804" h="47804" extrusionOk="0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506350" y="849896"/>
            <a:ext cx="2369644" cy="2369644"/>
          </a:xfrm>
          <a:custGeom>
            <a:avLst/>
            <a:gdLst/>
            <a:ahLst/>
            <a:cxnLst/>
            <a:rect l="l" t="t" r="r" b="b"/>
            <a:pathLst>
              <a:path w="47804" h="47804" extrusionOk="0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4419293" y="10313"/>
            <a:ext cx="4725535" cy="2943187"/>
          </a:xfrm>
          <a:custGeom>
            <a:avLst/>
            <a:gdLst/>
            <a:ahLst/>
            <a:cxnLst/>
            <a:rect l="l" t="t" r="r" b="b"/>
            <a:pathLst>
              <a:path w="40828" h="24587" extrusionOk="0">
                <a:moveTo>
                  <a:pt x="1" y="0"/>
                </a:moveTo>
                <a:lnTo>
                  <a:pt x="1" y="12"/>
                </a:lnTo>
                <a:lnTo>
                  <a:pt x="1" y="24586"/>
                </a:lnTo>
                <a:cubicBezTo>
                  <a:pt x="1" y="24586"/>
                  <a:pt x="20777" y="24039"/>
                  <a:pt x="25778" y="15716"/>
                </a:cubicBezTo>
                <a:cubicBezTo>
                  <a:pt x="30779" y="7394"/>
                  <a:pt x="37518" y="8061"/>
                  <a:pt x="39173" y="5536"/>
                </a:cubicBezTo>
                <a:cubicBezTo>
                  <a:pt x="40827" y="3000"/>
                  <a:pt x="39577" y="0"/>
                  <a:pt x="3957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4547056" y="-30325"/>
            <a:ext cx="4624894" cy="2878584"/>
          </a:xfrm>
          <a:custGeom>
            <a:avLst/>
            <a:gdLst/>
            <a:ahLst/>
            <a:cxnLst/>
            <a:rect l="l" t="t" r="r" b="b"/>
            <a:pathLst>
              <a:path w="40828" h="24587" extrusionOk="0">
                <a:moveTo>
                  <a:pt x="1" y="0"/>
                </a:moveTo>
                <a:lnTo>
                  <a:pt x="1" y="12"/>
                </a:lnTo>
                <a:lnTo>
                  <a:pt x="1" y="24586"/>
                </a:lnTo>
                <a:cubicBezTo>
                  <a:pt x="1" y="24586"/>
                  <a:pt x="20777" y="24039"/>
                  <a:pt x="25778" y="15716"/>
                </a:cubicBezTo>
                <a:cubicBezTo>
                  <a:pt x="30779" y="7394"/>
                  <a:pt x="37518" y="8061"/>
                  <a:pt x="39173" y="5536"/>
                </a:cubicBezTo>
                <a:cubicBezTo>
                  <a:pt x="40827" y="3000"/>
                  <a:pt x="39577" y="0"/>
                  <a:pt x="39577" y="0"/>
                </a:cubicBez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 rot="10800000" flipH="1">
            <a:off x="11" y="1666968"/>
            <a:ext cx="10175022" cy="3480512"/>
            <a:chOff x="1367050" y="3059225"/>
            <a:chExt cx="1407100" cy="848450"/>
          </a:xfrm>
        </p:grpSpPr>
        <p:sp>
          <p:nvSpPr>
            <p:cNvPr id="14" name="Google Shape;14;p2"/>
            <p:cNvSpPr/>
            <p:nvPr/>
          </p:nvSpPr>
          <p:spPr>
            <a:xfrm>
              <a:off x="1367050" y="3059225"/>
              <a:ext cx="1001268" cy="430317"/>
            </a:xfrm>
            <a:custGeom>
              <a:avLst/>
              <a:gdLst/>
              <a:ahLst/>
              <a:cxnLst/>
              <a:rect l="l" t="t" r="r" b="b"/>
              <a:pathLst>
                <a:path w="32850" h="14118" extrusionOk="0">
                  <a:moveTo>
                    <a:pt x="1" y="1"/>
                  </a:moveTo>
                  <a:lnTo>
                    <a:pt x="1" y="12945"/>
                  </a:lnTo>
                  <a:cubicBezTo>
                    <a:pt x="57" y="12959"/>
                    <a:pt x="113" y="13001"/>
                    <a:pt x="168" y="13015"/>
                  </a:cubicBezTo>
                  <a:cubicBezTo>
                    <a:pt x="1773" y="13750"/>
                    <a:pt x="3537" y="14117"/>
                    <a:pt x="5301" y="14117"/>
                  </a:cubicBezTo>
                  <a:cubicBezTo>
                    <a:pt x="7217" y="14117"/>
                    <a:pt x="9132" y="13684"/>
                    <a:pt x="10839" y="12820"/>
                  </a:cubicBezTo>
                  <a:cubicBezTo>
                    <a:pt x="13252" y="11578"/>
                    <a:pt x="15205" y="9598"/>
                    <a:pt x="17297" y="7868"/>
                  </a:cubicBezTo>
                  <a:cubicBezTo>
                    <a:pt x="19404" y="6124"/>
                    <a:pt x="21858" y="4576"/>
                    <a:pt x="24592" y="4506"/>
                  </a:cubicBezTo>
                  <a:cubicBezTo>
                    <a:pt x="24664" y="4504"/>
                    <a:pt x="24736" y="4503"/>
                    <a:pt x="24808" y="4503"/>
                  </a:cubicBezTo>
                  <a:cubicBezTo>
                    <a:pt x="26011" y="4503"/>
                    <a:pt x="27265" y="4752"/>
                    <a:pt x="28452" y="4752"/>
                  </a:cubicBezTo>
                  <a:cubicBezTo>
                    <a:pt x="29285" y="4752"/>
                    <a:pt x="30086" y="4630"/>
                    <a:pt x="30813" y="4213"/>
                  </a:cubicBezTo>
                  <a:cubicBezTo>
                    <a:pt x="32222" y="3404"/>
                    <a:pt x="32850" y="1521"/>
                    <a:pt x="323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67050" y="3059925"/>
              <a:ext cx="1407100" cy="847750"/>
            </a:xfrm>
            <a:custGeom>
              <a:avLst/>
              <a:gdLst/>
              <a:ahLst/>
              <a:cxnLst/>
              <a:rect l="l" t="t" r="r" b="b"/>
              <a:pathLst>
                <a:path w="56284" h="33910" extrusionOk="0">
                  <a:moveTo>
                    <a:pt x="32320" y="1"/>
                  </a:moveTo>
                  <a:cubicBezTo>
                    <a:pt x="32850" y="1493"/>
                    <a:pt x="32222" y="3390"/>
                    <a:pt x="30813" y="4199"/>
                  </a:cubicBezTo>
                  <a:cubicBezTo>
                    <a:pt x="30091" y="4613"/>
                    <a:pt x="29297" y="4734"/>
                    <a:pt x="28470" y="4734"/>
                  </a:cubicBezTo>
                  <a:cubicBezTo>
                    <a:pt x="27293" y="4734"/>
                    <a:pt x="26051" y="4488"/>
                    <a:pt x="24857" y="4488"/>
                  </a:cubicBezTo>
                  <a:cubicBezTo>
                    <a:pt x="24769" y="4488"/>
                    <a:pt x="24680" y="4489"/>
                    <a:pt x="24592" y="4492"/>
                  </a:cubicBezTo>
                  <a:cubicBezTo>
                    <a:pt x="21872" y="4562"/>
                    <a:pt x="19417" y="6110"/>
                    <a:pt x="17297" y="7854"/>
                  </a:cubicBezTo>
                  <a:cubicBezTo>
                    <a:pt x="15191" y="9597"/>
                    <a:pt x="13252" y="11592"/>
                    <a:pt x="10839" y="12806"/>
                  </a:cubicBezTo>
                  <a:cubicBezTo>
                    <a:pt x="9125" y="13674"/>
                    <a:pt x="7197" y="14111"/>
                    <a:pt x="5269" y="14111"/>
                  </a:cubicBezTo>
                  <a:cubicBezTo>
                    <a:pt x="3511" y="14111"/>
                    <a:pt x="1752" y="13747"/>
                    <a:pt x="154" y="13015"/>
                  </a:cubicBezTo>
                  <a:cubicBezTo>
                    <a:pt x="113" y="13001"/>
                    <a:pt x="57" y="12973"/>
                    <a:pt x="1" y="12945"/>
                  </a:cubicBezTo>
                  <a:lnTo>
                    <a:pt x="1" y="32752"/>
                  </a:lnTo>
                  <a:cubicBezTo>
                    <a:pt x="2032" y="33526"/>
                    <a:pt x="4211" y="33909"/>
                    <a:pt x="6393" y="33909"/>
                  </a:cubicBezTo>
                  <a:cubicBezTo>
                    <a:pt x="10265" y="33909"/>
                    <a:pt x="14145" y="32703"/>
                    <a:pt x="17214" y="30339"/>
                  </a:cubicBezTo>
                  <a:cubicBezTo>
                    <a:pt x="22974" y="25903"/>
                    <a:pt x="25429" y="18427"/>
                    <a:pt x="30186" y="12931"/>
                  </a:cubicBezTo>
                  <a:cubicBezTo>
                    <a:pt x="33938" y="8593"/>
                    <a:pt x="39155" y="5552"/>
                    <a:pt x="44776" y="4436"/>
                  </a:cubicBezTo>
                  <a:cubicBezTo>
                    <a:pt x="47329" y="3934"/>
                    <a:pt x="49979" y="3795"/>
                    <a:pt x="52406" y="2874"/>
                  </a:cubicBezTo>
                  <a:cubicBezTo>
                    <a:pt x="53912" y="2302"/>
                    <a:pt x="55363" y="1298"/>
                    <a:pt x="562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19050" y="2590575"/>
            <a:ext cx="3657600" cy="14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619050" y="3889425"/>
            <a:ext cx="3657600" cy="5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ngolin"/>
              <a:buNone/>
              <a:defRPr sz="2400">
                <a:latin typeface="Pangolin"/>
                <a:ea typeface="Pangolin"/>
                <a:cs typeface="Pangolin"/>
                <a:sym typeface="Pangoli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ngolin"/>
              <a:buNone/>
              <a:defRPr sz="2800">
                <a:latin typeface="Pangolin"/>
                <a:ea typeface="Pangolin"/>
                <a:cs typeface="Pangolin"/>
                <a:sym typeface="Pangol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ngolin"/>
              <a:buNone/>
              <a:defRPr sz="2800">
                <a:latin typeface="Pangolin"/>
                <a:ea typeface="Pangolin"/>
                <a:cs typeface="Pangolin"/>
                <a:sym typeface="Pangol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ngolin"/>
              <a:buNone/>
              <a:defRPr sz="2800">
                <a:latin typeface="Pangolin"/>
                <a:ea typeface="Pangolin"/>
                <a:cs typeface="Pangolin"/>
                <a:sym typeface="Pangol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ngolin"/>
              <a:buNone/>
              <a:defRPr sz="2800">
                <a:latin typeface="Pangolin"/>
                <a:ea typeface="Pangolin"/>
                <a:cs typeface="Pangolin"/>
                <a:sym typeface="Pangol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ngolin"/>
              <a:buNone/>
              <a:defRPr sz="2800">
                <a:latin typeface="Pangolin"/>
                <a:ea typeface="Pangolin"/>
                <a:cs typeface="Pangolin"/>
                <a:sym typeface="Pangol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ngolin"/>
              <a:buNone/>
              <a:defRPr sz="2800">
                <a:latin typeface="Pangolin"/>
                <a:ea typeface="Pangolin"/>
                <a:cs typeface="Pangolin"/>
                <a:sym typeface="Pangol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ngolin"/>
              <a:buNone/>
              <a:defRPr sz="2800">
                <a:latin typeface="Pangolin"/>
                <a:ea typeface="Pangolin"/>
                <a:cs typeface="Pangolin"/>
                <a:sym typeface="Pangol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ngolin"/>
              <a:buNone/>
              <a:defRPr sz="2800"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CUSTOM_2_1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16"/>
          <p:cNvGrpSpPr/>
          <p:nvPr/>
        </p:nvGrpSpPr>
        <p:grpSpPr>
          <a:xfrm>
            <a:off x="3908852" y="-6500"/>
            <a:ext cx="5238124" cy="5156400"/>
            <a:chOff x="4003316" y="-6500"/>
            <a:chExt cx="5143484" cy="5156400"/>
          </a:xfrm>
        </p:grpSpPr>
        <p:sp>
          <p:nvSpPr>
            <p:cNvPr id="118" name="Google Shape;118;p16"/>
            <p:cNvSpPr/>
            <p:nvPr/>
          </p:nvSpPr>
          <p:spPr>
            <a:xfrm rot="-5400000">
              <a:off x="2250685" y="1746286"/>
              <a:ext cx="5156245" cy="1650983"/>
            </a:xfrm>
            <a:custGeom>
              <a:avLst/>
              <a:gdLst/>
              <a:ahLst/>
              <a:cxnLst/>
              <a:rect l="l" t="t" r="r" b="b"/>
              <a:pathLst>
                <a:path w="48078" h="17253" extrusionOk="0">
                  <a:moveTo>
                    <a:pt x="24551" y="0"/>
                  </a:moveTo>
                  <a:cubicBezTo>
                    <a:pt x="19562" y="0"/>
                    <a:pt x="12918" y="5739"/>
                    <a:pt x="7775" y="5942"/>
                  </a:cubicBezTo>
                  <a:cubicBezTo>
                    <a:pt x="7443" y="5956"/>
                    <a:pt x="7121" y="5962"/>
                    <a:pt x="6809" y="5962"/>
                  </a:cubicBezTo>
                  <a:cubicBezTo>
                    <a:pt x="2312" y="5962"/>
                    <a:pt x="0" y="4608"/>
                    <a:pt x="0" y="4608"/>
                  </a:cubicBezTo>
                  <a:lnTo>
                    <a:pt x="0" y="17253"/>
                  </a:lnTo>
                  <a:lnTo>
                    <a:pt x="48077" y="17253"/>
                  </a:lnTo>
                  <a:lnTo>
                    <a:pt x="48077" y="3727"/>
                  </a:lnTo>
                  <a:cubicBezTo>
                    <a:pt x="48077" y="3727"/>
                    <a:pt x="46378" y="2205"/>
                    <a:pt x="44452" y="2205"/>
                  </a:cubicBezTo>
                  <a:cubicBezTo>
                    <a:pt x="44320" y="2205"/>
                    <a:pt x="44187" y="2212"/>
                    <a:pt x="44053" y="2227"/>
                  </a:cubicBezTo>
                  <a:cubicBezTo>
                    <a:pt x="41970" y="2465"/>
                    <a:pt x="40076" y="4275"/>
                    <a:pt x="36278" y="4870"/>
                  </a:cubicBezTo>
                  <a:cubicBezTo>
                    <a:pt x="36082" y="4901"/>
                    <a:pt x="35888" y="4915"/>
                    <a:pt x="35696" y="4915"/>
                  </a:cubicBezTo>
                  <a:cubicBezTo>
                    <a:pt x="32171" y="4915"/>
                    <a:pt x="29282" y="0"/>
                    <a:pt x="24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6"/>
            <p:cNvSpPr/>
            <p:nvPr/>
          </p:nvSpPr>
          <p:spPr>
            <a:xfrm rot="-5400000">
              <a:off x="4820950" y="824050"/>
              <a:ext cx="5156400" cy="3495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16"/>
          <p:cNvSpPr/>
          <p:nvPr/>
        </p:nvSpPr>
        <p:spPr>
          <a:xfrm rot="10800000">
            <a:off x="-28247" y="-38940"/>
            <a:ext cx="2734828" cy="1457120"/>
          </a:xfrm>
          <a:custGeom>
            <a:avLst/>
            <a:gdLst/>
            <a:ahLst/>
            <a:cxnLst/>
            <a:rect l="l" t="t" r="r" b="b"/>
            <a:pathLst>
              <a:path w="38136" h="29948" extrusionOk="0">
                <a:moveTo>
                  <a:pt x="37163" y="0"/>
                </a:moveTo>
                <a:cubicBezTo>
                  <a:pt x="36732" y="0"/>
                  <a:pt x="36166" y="151"/>
                  <a:pt x="35481" y="658"/>
                </a:cubicBezTo>
                <a:cubicBezTo>
                  <a:pt x="33778" y="1908"/>
                  <a:pt x="33707" y="6147"/>
                  <a:pt x="31147" y="6992"/>
                </a:cubicBezTo>
                <a:cubicBezTo>
                  <a:pt x="30908" y="7072"/>
                  <a:pt x="30643" y="7108"/>
                  <a:pt x="30357" y="7108"/>
                </a:cubicBezTo>
                <a:cubicBezTo>
                  <a:pt x="28146" y="7108"/>
                  <a:pt x="24643" y="4988"/>
                  <a:pt x="21393" y="4988"/>
                </a:cubicBezTo>
                <a:cubicBezTo>
                  <a:pt x="20568" y="4988"/>
                  <a:pt x="19758" y="5125"/>
                  <a:pt x="18991" y="5468"/>
                </a:cubicBezTo>
                <a:cubicBezTo>
                  <a:pt x="14800" y="7337"/>
                  <a:pt x="16431" y="14755"/>
                  <a:pt x="13407" y="17934"/>
                </a:cubicBezTo>
                <a:cubicBezTo>
                  <a:pt x="10382" y="21113"/>
                  <a:pt x="8525" y="20803"/>
                  <a:pt x="4417" y="22351"/>
                </a:cubicBezTo>
                <a:cubicBezTo>
                  <a:pt x="416" y="23859"/>
                  <a:pt x="19" y="29638"/>
                  <a:pt x="1" y="29935"/>
                </a:cubicBezTo>
                <a:lnTo>
                  <a:pt x="38136" y="29935"/>
                </a:lnTo>
                <a:lnTo>
                  <a:pt x="38136" y="325"/>
                </a:lnTo>
                <a:cubicBezTo>
                  <a:pt x="38136" y="325"/>
                  <a:pt x="37795" y="0"/>
                  <a:pt x="37163" y="0"/>
                </a:cubicBezTo>
                <a:close/>
                <a:moveTo>
                  <a:pt x="0" y="29935"/>
                </a:moveTo>
                <a:lnTo>
                  <a:pt x="0" y="29947"/>
                </a:lnTo>
                <a:cubicBezTo>
                  <a:pt x="0" y="29947"/>
                  <a:pt x="0" y="29943"/>
                  <a:pt x="1" y="29935"/>
                </a:cubicBez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title"/>
          </p:nvPr>
        </p:nvSpPr>
        <p:spPr>
          <a:xfrm>
            <a:off x="713100" y="1298229"/>
            <a:ext cx="2807100" cy="192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subTitle" idx="1"/>
          </p:nvPr>
        </p:nvSpPr>
        <p:spPr>
          <a:xfrm>
            <a:off x="713100" y="3218572"/>
            <a:ext cx="28071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3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/>
          <p:nvPr/>
        </p:nvSpPr>
        <p:spPr>
          <a:xfrm flipH="1">
            <a:off x="-32" y="0"/>
            <a:ext cx="930058" cy="5143479"/>
          </a:xfrm>
          <a:custGeom>
            <a:avLst/>
            <a:gdLst/>
            <a:ahLst/>
            <a:cxnLst/>
            <a:rect l="l" t="t" r="r" b="b"/>
            <a:pathLst>
              <a:path w="34291" h="34874" extrusionOk="0">
                <a:moveTo>
                  <a:pt x="24658" y="1"/>
                </a:moveTo>
                <a:cubicBezTo>
                  <a:pt x="24658" y="1"/>
                  <a:pt x="17669" y="715"/>
                  <a:pt x="15824" y="4715"/>
                </a:cubicBezTo>
                <a:cubicBezTo>
                  <a:pt x="13823" y="9073"/>
                  <a:pt x="16824" y="14550"/>
                  <a:pt x="16240" y="19110"/>
                </a:cubicBezTo>
                <a:cubicBezTo>
                  <a:pt x="15609" y="23944"/>
                  <a:pt x="4239" y="29957"/>
                  <a:pt x="2262" y="31754"/>
                </a:cubicBezTo>
                <a:cubicBezTo>
                  <a:pt x="286" y="33564"/>
                  <a:pt x="0" y="34874"/>
                  <a:pt x="0" y="34874"/>
                </a:cubicBezTo>
                <a:lnTo>
                  <a:pt x="34290" y="34874"/>
                </a:lnTo>
                <a:lnTo>
                  <a:pt x="3429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7"/>
          <p:cNvSpPr/>
          <p:nvPr/>
        </p:nvSpPr>
        <p:spPr>
          <a:xfrm rot="10800000" flipH="1">
            <a:off x="8216068" y="0"/>
            <a:ext cx="930058" cy="5143479"/>
          </a:xfrm>
          <a:custGeom>
            <a:avLst/>
            <a:gdLst/>
            <a:ahLst/>
            <a:cxnLst/>
            <a:rect l="l" t="t" r="r" b="b"/>
            <a:pathLst>
              <a:path w="34291" h="34874" extrusionOk="0">
                <a:moveTo>
                  <a:pt x="24658" y="1"/>
                </a:moveTo>
                <a:cubicBezTo>
                  <a:pt x="24658" y="1"/>
                  <a:pt x="17669" y="715"/>
                  <a:pt x="15824" y="4715"/>
                </a:cubicBezTo>
                <a:cubicBezTo>
                  <a:pt x="13823" y="9073"/>
                  <a:pt x="16824" y="14550"/>
                  <a:pt x="16240" y="19110"/>
                </a:cubicBezTo>
                <a:cubicBezTo>
                  <a:pt x="15609" y="23944"/>
                  <a:pt x="4239" y="29957"/>
                  <a:pt x="2262" y="31754"/>
                </a:cubicBezTo>
                <a:cubicBezTo>
                  <a:pt x="286" y="33564"/>
                  <a:pt x="0" y="34874"/>
                  <a:pt x="0" y="34874"/>
                </a:cubicBezTo>
                <a:lnTo>
                  <a:pt x="34290" y="34874"/>
                </a:lnTo>
                <a:lnTo>
                  <a:pt x="3429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subTitle" idx="1"/>
          </p:nvPr>
        </p:nvSpPr>
        <p:spPr>
          <a:xfrm>
            <a:off x="1722975" y="1280775"/>
            <a:ext cx="2286000" cy="3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angolin"/>
              <a:buNone/>
              <a:defRPr sz="1800" b="1">
                <a:latin typeface="Pangolin"/>
                <a:ea typeface="Pangolin"/>
                <a:cs typeface="Pangolin"/>
                <a:sym typeface="Pangol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subTitle" idx="2"/>
          </p:nvPr>
        </p:nvSpPr>
        <p:spPr>
          <a:xfrm>
            <a:off x="1722975" y="1639154"/>
            <a:ext cx="2286000" cy="7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subTitle" idx="3"/>
          </p:nvPr>
        </p:nvSpPr>
        <p:spPr>
          <a:xfrm>
            <a:off x="5135025" y="1280775"/>
            <a:ext cx="2286000" cy="3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angolin"/>
              <a:buNone/>
              <a:defRPr sz="1800" b="1">
                <a:latin typeface="Pangolin"/>
                <a:ea typeface="Pangolin"/>
                <a:cs typeface="Pangolin"/>
                <a:sym typeface="Pangol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subTitle" idx="4"/>
          </p:nvPr>
        </p:nvSpPr>
        <p:spPr>
          <a:xfrm>
            <a:off x="5135025" y="1639154"/>
            <a:ext cx="2286000" cy="7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subTitle" idx="5"/>
          </p:nvPr>
        </p:nvSpPr>
        <p:spPr>
          <a:xfrm>
            <a:off x="1722975" y="3158775"/>
            <a:ext cx="2286000" cy="3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angolin"/>
              <a:buNone/>
              <a:defRPr sz="1800" b="1">
                <a:latin typeface="Pangolin"/>
                <a:ea typeface="Pangolin"/>
                <a:cs typeface="Pangolin"/>
                <a:sym typeface="Pangol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subTitle" idx="6"/>
          </p:nvPr>
        </p:nvSpPr>
        <p:spPr>
          <a:xfrm>
            <a:off x="1722975" y="3517154"/>
            <a:ext cx="2286000" cy="7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17"/>
          <p:cNvSpPr txBox="1">
            <a:spLocks noGrp="1"/>
          </p:cNvSpPr>
          <p:nvPr>
            <p:ph type="subTitle" idx="7"/>
          </p:nvPr>
        </p:nvSpPr>
        <p:spPr>
          <a:xfrm>
            <a:off x="5135025" y="3158775"/>
            <a:ext cx="2286000" cy="3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angolin"/>
              <a:buNone/>
              <a:defRPr sz="1800" b="1">
                <a:latin typeface="Pangolin"/>
                <a:ea typeface="Pangolin"/>
                <a:cs typeface="Pangolin"/>
                <a:sym typeface="Pangol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34" name="Google Shape;134;p17"/>
          <p:cNvSpPr txBox="1">
            <a:spLocks noGrp="1"/>
          </p:cNvSpPr>
          <p:nvPr>
            <p:ph type="subTitle" idx="8"/>
          </p:nvPr>
        </p:nvSpPr>
        <p:spPr>
          <a:xfrm>
            <a:off x="5135025" y="3517154"/>
            <a:ext cx="2286000" cy="7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6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20"/>
          <p:cNvGrpSpPr/>
          <p:nvPr/>
        </p:nvGrpSpPr>
        <p:grpSpPr>
          <a:xfrm>
            <a:off x="-197" y="-6500"/>
            <a:ext cx="5192916" cy="5156400"/>
            <a:chOff x="-202" y="-6500"/>
            <a:chExt cx="5558677" cy="5156400"/>
          </a:xfrm>
        </p:grpSpPr>
        <p:sp>
          <p:nvSpPr>
            <p:cNvPr id="165" name="Google Shape;165;p20"/>
            <p:cNvSpPr/>
            <p:nvPr/>
          </p:nvSpPr>
          <p:spPr>
            <a:xfrm rot="5400000" flipH="1">
              <a:off x="-235852" y="229150"/>
              <a:ext cx="5156400" cy="468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0"/>
            <p:cNvSpPr/>
            <p:nvPr/>
          </p:nvSpPr>
          <p:spPr>
            <a:xfrm flipH="1">
              <a:off x="4628418" y="0"/>
              <a:ext cx="930058" cy="5143479"/>
            </a:xfrm>
            <a:custGeom>
              <a:avLst/>
              <a:gdLst/>
              <a:ahLst/>
              <a:cxnLst/>
              <a:rect l="l" t="t" r="r" b="b"/>
              <a:pathLst>
                <a:path w="34291" h="34874" extrusionOk="0">
                  <a:moveTo>
                    <a:pt x="24658" y="1"/>
                  </a:moveTo>
                  <a:cubicBezTo>
                    <a:pt x="24658" y="1"/>
                    <a:pt x="17669" y="715"/>
                    <a:pt x="15824" y="4715"/>
                  </a:cubicBezTo>
                  <a:cubicBezTo>
                    <a:pt x="13823" y="9073"/>
                    <a:pt x="16824" y="14550"/>
                    <a:pt x="16240" y="19110"/>
                  </a:cubicBezTo>
                  <a:cubicBezTo>
                    <a:pt x="15609" y="23944"/>
                    <a:pt x="4239" y="29957"/>
                    <a:pt x="2262" y="31754"/>
                  </a:cubicBezTo>
                  <a:cubicBezTo>
                    <a:pt x="286" y="33564"/>
                    <a:pt x="0" y="34874"/>
                    <a:pt x="0" y="34874"/>
                  </a:cubicBezTo>
                  <a:lnTo>
                    <a:pt x="34290" y="34874"/>
                  </a:lnTo>
                  <a:lnTo>
                    <a:pt x="342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20"/>
          <p:cNvSpPr txBox="1">
            <a:spLocks noGrp="1"/>
          </p:cNvSpPr>
          <p:nvPr>
            <p:ph type="title" hasCustomPrompt="1"/>
          </p:nvPr>
        </p:nvSpPr>
        <p:spPr>
          <a:xfrm>
            <a:off x="812436" y="1457588"/>
            <a:ext cx="7497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68" name="Google Shape;168;p20"/>
          <p:cNvSpPr txBox="1">
            <a:spLocks noGrp="1"/>
          </p:cNvSpPr>
          <p:nvPr>
            <p:ph type="subTitle" idx="1"/>
          </p:nvPr>
        </p:nvSpPr>
        <p:spPr>
          <a:xfrm>
            <a:off x="2015675" y="1224516"/>
            <a:ext cx="2423100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angolin"/>
              <a:buNone/>
              <a:defRPr sz="1800" b="1">
                <a:latin typeface="Pangolin"/>
                <a:ea typeface="Pangolin"/>
                <a:cs typeface="Pangolin"/>
                <a:sym typeface="Pangol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69" name="Google Shape;169;p20"/>
          <p:cNvSpPr txBox="1">
            <a:spLocks noGrp="1"/>
          </p:cNvSpPr>
          <p:nvPr>
            <p:ph type="subTitle" idx="2"/>
          </p:nvPr>
        </p:nvSpPr>
        <p:spPr>
          <a:xfrm>
            <a:off x="2015675" y="1578840"/>
            <a:ext cx="2423100" cy="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0" name="Google Shape;170;p20"/>
          <p:cNvSpPr txBox="1">
            <a:spLocks noGrp="1"/>
          </p:cNvSpPr>
          <p:nvPr>
            <p:ph type="title" idx="3" hasCustomPrompt="1"/>
          </p:nvPr>
        </p:nvSpPr>
        <p:spPr>
          <a:xfrm>
            <a:off x="812436" y="2621763"/>
            <a:ext cx="7497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71" name="Google Shape;171;p20"/>
          <p:cNvSpPr txBox="1">
            <a:spLocks noGrp="1"/>
          </p:cNvSpPr>
          <p:nvPr>
            <p:ph type="subTitle" idx="4"/>
          </p:nvPr>
        </p:nvSpPr>
        <p:spPr>
          <a:xfrm>
            <a:off x="2015675" y="2390928"/>
            <a:ext cx="2423100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angolin"/>
              <a:buNone/>
              <a:defRPr sz="1800" b="1">
                <a:latin typeface="Pangolin"/>
                <a:ea typeface="Pangolin"/>
                <a:cs typeface="Pangolin"/>
                <a:sym typeface="Pangol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72" name="Google Shape;172;p20"/>
          <p:cNvSpPr txBox="1">
            <a:spLocks noGrp="1"/>
          </p:cNvSpPr>
          <p:nvPr>
            <p:ph type="subTitle" idx="5"/>
          </p:nvPr>
        </p:nvSpPr>
        <p:spPr>
          <a:xfrm>
            <a:off x="2015675" y="2745252"/>
            <a:ext cx="2423100" cy="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3" name="Google Shape;173;p20"/>
          <p:cNvSpPr txBox="1">
            <a:spLocks noGrp="1"/>
          </p:cNvSpPr>
          <p:nvPr>
            <p:ph type="title" idx="6" hasCustomPrompt="1"/>
          </p:nvPr>
        </p:nvSpPr>
        <p:spPr>
          <a:xfrm>
            <a:off x="812436" y="3785938"/>
            <a:ext cx="7497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74" name="Google Shape;174;p20"/>
          <p:cNvSpPr txBox="1">
            <a:spLocks noGrp="1"/>
          </p:cNvSpPr>
          <p:nvPr>
            <p:ph type="subTitle" idx="7"/>
          </p:nvPr>
        </p:nvSpPr>
        <p:spPr>
          <a:xfrm>
            <a:off x="2015675" y="3555103"/>
            <a:ext cx="2423100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angolin"/>
              <a:buNone/>
              <a:defRPr sz="1800" b="1">
                <a:latin typeface="Pangolin"/>
                <a:ea typeface="Pangolin"/>
                <a:cs typeface="Pangolin"/>
                <a:sym typeface="Pangol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75" name="Google Shape;175;p20"/>
          <p:cNvSpPr txBox="1">
            <a:spLocks noGrp="1"/>
          </p:cNvSpPr>
          <p:nvPr>
            <p:ph type="subTitle" idx="8"/>
          </p:nvPr>
        </p:nvSpPr>
        <p:spPr>
          <a:xfrm>
            <a:off x="2015675" y="3909427"/>
            <a:ext cx="2423100" cy="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6" name="Google Shape;176;p20"/>
          <p:cNvSpPr txBox="1">
            <a:spLocks noGrp="1"/>
          </p:cNvSpPr>
          <p:nvPr>
            <p:ph type="title" idx="9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5"/>
          <p:cNvGrpSpPr/>
          <p:nvPr/>
        </p:nvGrpSpPr>
        <p:grpSpPr>
          <a:xfrm>
            <a:off x="-25" y="1390650"/>
            <a:ext cx="9144000" cy="3752700"/>
            <a:chOff x="-25" y="1390650"/>
            <a:chExt cx="9144000" cy="3752700"/>
          </a:xfrm>
        </p:grpSpPr>
        <p:sp>
          <p:nvSpPr>
            <p:cNvPr id="33" name="Google Shape;33;p5"/>
            <p:cNvSpPr/>
            <p:nvPr/>
          </p:nvSpPr>
          <p:spPr>
            <a:xfrm>
              <a:off x="-25" y="1390650"/>
              <a:ext cx="9143955" cy="3152727"/>
            </a:xfrm>
            <a:custGeom>
              <a:avLst/>
              <a:gdLst/>
              <a:ahLst/>
              <a:cxnLst/>
              <a:rect l="l" t="t" r="r" b="b"/>
              <a:pathLst>
                <a:path w="48078" h="17253" extrusionOk="0">
                  <a:moveTo>
                    <a:pt x="24551" y="0"/>
                  </a:moveTo>
                  <a:cubicBezTo>
                    <a:pt x="19562" y="0"/>
                    <a:pt x="12918" y="5739"/>
                    <a:pt x="7775" y="5942"/>
                  </a:cubicBezTo>
                  <a:cubicBezTo>
                    <a:pt x="7443" y="5956"/>
                    <a:pt x="7121" y="5962"/>
                    <a:pt x="6809" y="5962"/>
                  </a:cubicBezTo>
                  <a:cubicBezTo>
                    <a:pt x="2312" y="5962"/>
                    <a:pt x="0" y="4608"/>
                    <a:pt x="0" y="4608"/>
                  </a:cubicBezTo>
                  <a:lnTo>
                    <a:pt x="0" y="17253"/>
                  </a:lnTo>
                  <a:lnTo>
                    <a:pt x="48077" y="17253"/>
                  </a:lnTo>
                  <a:lnTo>
                    <a:pt x="48077" y="3727"/>
                  </a:lnTo>
                  <a:cubicBezTo>
                    <a:pt x="48077" y="3727"/>
                    <a:pt x="46378" y="2205"/>
                    <a:pt x="44452" y="2205"/>
                  </a:cubicBezTo>
                  <a:cubicBezTo>
                    <a:pt x="44320" y="2205"/>
                    <a:pt x="44187" y="2212"/>
                    <a:pt x="44053" y="2227"/>
                  </a:cubicBezTo>
                  <a:cubicBezTo>
                    <a:pt x="41970" y="2465"/>
                    <a:pt x="40076" y="4275"/>
                    <a:pt x="36278" y="4870"/>
                  </a:cubicBezTo>
                  <a:cubicBezTo>
                    <a:pt x="36082" y="4901"/>
                    <a:pt x="35888" y="4915"/>
                    <a:pt x="35696" y="4915"/>
                  </a:cubicBezTo>
                  <a:cubicBezTo>
                    <a:pt x="32171" y="4915"/>
                    <a:pt x="29282" y="0"/>
                    <a:pt x="24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5"/>
            <p:cNvSpPr/>
            <p:nvPr/>
          </p:nvSpPr>
          <p:spPr>
            <a:xfrm>
              <a:off x="-25" y="4210050"/>
              <a:ext cx="9144000" cy="933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5"/>
          <p:cNvSpPr/>
          <p:nvPr/>
        </p:nvSpPr>
        <p:spPr>
          <a:xfrm rot="-688733">
            <a:off x="5453358" y="4569571"/>
            <a:ext cx="3692609" cy="351392"/>
          </a:xfrm>
          <a:custGeom>
            <a:avLst/>
            <a:gdLst/>
            <a:ahLst/>
            <a:cxnLst/>
            <a:rect l="l" t="t" r="r" b="b"/>
            <a:pathLst>
              <a:path w="17896" h="1703" fill="none" extrusionOk="0">
                <a:moveTo>
                  <a:pt x="17896" y="1465"/>
                </a:moveTo>
                <a:cubicBezTo>
                  <a:pt x="17622" y="762"/>
                  <a:pt x="17229" y="36"/>
                  <a:pt x="16776" y="24"/>
                </a:cubicBezTo>
                <a:cubicBezTo>
                  <a:pt x="16205" y="0"/>
                  <a:pt x="16074" y="1084"/>
                  <a:pt x="15360" y="1274"/>
                </a:cubicBezTo>
                <a:cubicBezTo>
                  <a:pt x="14550" y="1489"/>
                  <a:pt x="14240" y="274"/>
                  <a:pt x="13359" y="453"/>
                </a:cubicBezTo>
                <a:cubicBezTo>
                  <a:pt x="12621" y="596"/>
                  <a:pt x="12574" y="1524"/>
                  <a:pt x="11907" y="1572"/>
                </a:cubicBezTo>
                <a:cubicBezTo>
                  <a:pt x="11145" y="1632"/>
                  <a:pt x="10966" y="465"/>
                  <a:pt x="10157" y="393"/>
                </a:cubicBezTo>
                <a:cubicBezTo>
                  <a:pt x="9323" y="322"/>
                  <a:pt x="9192" y="1465"/>
                  <a:pt x="8275" y="1572"/>
                </a:cubicBezTo>
                <a:cubicBezTo>
                  <a:pt x="7240" y="1703"/>
                  <a:pt x="6978" y="274"/>
                  <a:pt x="5870" y="322"/>
                </a:cubicBezTo>
                <a:cubicBezTo>
                  <a:pt x="4882" y="358"/>
                  <a:pt x="4751" y="1489"/>
                  <a:pt x="3822" y="1429"/>
                </a:cubicBezTo>
                <a:cubicBezTo>
                  <a:pt x="2918" y="1382"/>
                  <a:pt x="2679" y="227"/>
                  <a:pt x="1739" y="131"/>
                </a:cubicBezTo>
                <a:cubicBezTo>
                  <a:pt x="1060" y="48"/>
                  <a:pt x="393" y="691"/>
                  <a:pt x="1" y="1131"/>
                </a:cubicBezTo>
              </a:path>
            </a:pathLst>
          </a:custGeom>
          <a:noFill/>
          <a:ln w="38100" cap="flat" cmpd="sng">
            <a:solidFill>
              <a:schemeClr val="lt1"/>
            </a:solidFill>
            <a:prstDash val="dash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1049732" y="1833761"/>
            <a:ext cx="2808000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Pangolin"/>
              <a:buNone/>
              <a:defRPr sz="1800" b="1">
                <a:latin typeface="Pangolin"/>
                <a:ea typeface="Pangolin"/>
                <a:cs typeface="Pangolin"/>
                <a:sym typeface="Pangoli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2"/>
          </p:nvPr>
        </p:nvSpPr>
        <p:spPr>
          <a:xfrm>
            <a:off x="1050613" y="2184217"/>
            <a:ext cx="2807100" cy="12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3"/>
          </p:nvPr>
        </p:nvSpPr>
        <p:spPr>
          <a:xfrm>
            <a:off x="5286225" y="1833761"/>
            <a:ext cx="2808000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Pangolin"/>
              <a:buNone/>
              <a:defRPr sz="1800" b="1">
                <a:latin typeface="Pangolin"/>
                <a:ea typeface="Pangolin"/>
                <a:cs typeface="Pangolin"/>
                <a:sym typeface="Pangoli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4"/>
          </p:nvPr>
        </p:nvSpPr>
        <p:spPr>
          <a:xfrm>
            <a:off x="5287125" y="2184217"/>
            <a:ext cx="2807100" cy="12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 flipH="1">
            <a:off x="-41" y="4264970"/>
            <a:ext cx="1668641" cy="878525"/>
          </a:xfrm>
          <a:custGeom>
            <a:avLst/>
            <a:gdLst/>
            <a:ahLst/>
            <a:cxnLst/>
            <a:rect l="l" t="t" r="r" b="b"/>
            <a:pathLst>
              <a:path w="38136" h="29948" extrusionOk="0">
                <a:moveTo>
                  <a:pt x="37163" y="0"/>
                </a:moveTo>
                <a:cubicBezTo>
                  <a:pt x="36732" y="0"/>
                  <a:pt x="36166" y="151"/>
                  <a:pt x="35481" y="658"/>
                </a:cubicBezTo>
                <a:cubicBezTo>
                  <a:pt x="33778" y="1908"/>
                  <a:pt x="33707" y="6147"/>
                  <a:pt x="31147" y="6992"/>
                </a:cubicBezTo>
                <a:cubicBezTo>
                  <a:pt x="30908" y="7072"/>
                  <a:pt x="30643" y="7108"/>
                  <a:pt x="30357" y="7108"/>
                </a:cubicBezTo>
                <a:cubicBezTo>
                  <a:pt x="28146" y="7108"/>
                  <a:pt x="24643" y="4988"/>
                  <a:pt x="21393" y="4988"/>
                </a:cubicBezTo>
                <a:cubicBezTo>
                  <a:pt x="20568" y="4988"/>
                  <a:pt x="19758" y="5125"/>
                  <a:pt x="18991" y="5468"/>
                </a:cubicBezTo>
                <a:cubicBezTo>
                  <a:pt x="14800" y="7337"/>
                  <a:pt x="16431" y="14755"/>
                  <a:pt x="13407" y="17934"/>
                </a:cubicBezTo>
                <a:cubicBezTo>
                  <a:pt x="10382" y="21113"/>
                  <a:pt x="8525" y="20803"/>
                  <a:pt x="4417" y="22351"/>
                </a:cubicBezTo>
                <a:cubicBezTo>
                  <a:pt x="416" y="23859"/>
                  <a:pt x="19" y="29638"/>
                  <a:pt x="1" y="29935"/>
                </a:cubicBezTo>
                <a:lnTo>
                  <a:pt x="38136" y="29935"/>
                </a:lnTo>
                <a:lnTo>
                  <a:pt x="38136" y="325"/>
                </a:lnTo>
                <a:cubicBezTo>
                  <a:pt x="38136" y="325"/>
                  <a:pt x="37795" y="0"/>
                  <a:pt x="37163" y="0"/>
                </a:cubicBezTo>
                <a:close/>
                <a:moveTo>
                  <a:pt x="0" y="29935"/>
                </a:moveTo>
                <a:lnTo>
                  <a:pt x="0" y="29947"/>
                </a:lnTo>
                <a:cubicBezTo>
                  <a:pt x="0" y="29947"/>
                  <a:pt x="0" y="29943"/>
                  <a:pt x="1" y="2993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 flipH="1">
            <a:off x="7226297" y="4"/>
            <a:ext cx="1917691" cy="1194375"/>
          </a:xfrm>
          <a:custGeom>
            <a:avLst/>
            <a:gdLst/>
            <a:ahLst/>
            <a:cxnLst/>
            <a:rect l="l" t="t" r="r" b="b"/>
            <a:pathLst>
              <a:path w="40828" h="24587" extrusionOk="0">
                <a:moveTo>
                  <a:pt x="1" y="0"/>
                </a:moveTo>
                <a:lnTo>
                  <a:pt x="1" y="12"/>
                </a:lnTo>
                <a:lnTo>
                  <a:pt x="1" y="24586"/>
                </a:lnTo>
                <a:cubicBezTo>
                  <a:pt x="1" y="24586"/>
                  <a:pt x="20777" y="24039"/>
                  <a:pt x="25778" y="15716"/>
                </a:cubicBezTo>
                <a:cubicBezTo>
                  <a:pt x="30779" y="7394"/>
                  <a:pt x="37518" y="8061"/>
                  <a:pt x="39173" y="5536"/>
                </a:cubicBezTo>
                <a:cubicBezTo>
                  <a:pt x="40827" y="3000"/>
                  <a:pt x="39577" y="0"/>
                  <a:pt x="3957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/>
          <p:nvPr/>
        </p:nvSpPr>
        <p:spPr>
          <a:xfrm>
            <a:off x="6981825" y="3445550"/>
            <a:ext cx="2162216" cy="1697977"/>
          </a:xfrm>
          <a:custGeom>
            <a:avLst/>
            <a:gdLst/>
            <a:ahLst/>
            <a:cxnLst/>
            <a:rect l="l" t="t" r="r" b="b"/>
            <a:pathLst>
              <a:path w="38136" h="29948" extrusionOk="0">
                <a:moveTo>
                  <a:pt x="37163" y="0"/>
                </a:moveTo>
                <a:cubicBezTo>
                  <a:pt x="36732" y="0"/>
                  <a:pt x="36166" y="151"/>
                  <a:pt x="35481" y="658"/>
                </a:cubicBezTo>
                <a:cubicBezTo>
                  <a:pt x="33778" y="1908"/>
                  <a:pt x="33707" y="6147"/>
                  <a:pt x="31147" y="6992"/>
                </a:cubicBezTo>
                <a:cubicBezTo>
                  <a:pt x="30908" y="7072"/>
                  <a:pt x="30643" y="7108"/>
                  <a:pt x="30357" y="7108"/>
                </a:cubicBezTo>
                <a:cubicBezTo>
                  <a:pt x="28146" y="7108"/>
                  <a:pt x="24643" y="4988"/>
                  <a:pt x="21393" y="4988"/>
                </a:cubicBezTo>
                <a:cubicBezTo>
                  <a:pt x="20568" y="4988"/>
                  <a:pt x="19758" y="5125"/>
                  <a:pt x="18991" y="5468"/>
                </a:cubicBezTo>
                <a:cubicBezTo>
                  <a:pt x="14800" y="7337"/>
                  <a:pt x="16431" y="14755"/>
                  <a:pt x="13407" y="17934"/>
                </a:cubicBezTo>
                <a:cubicBezTo>
                  <a:pt x="10382" y="21113"/>
                  <a:pt x="8525" y="20803"/>
                  <a:pt x="4417" y="22351"/>
                </a:cubicBezTo>
                <a:cubicBezTo>
                  <a:pt x="416" y="23859"/>
                  <a:pt x="19" y="29638"/>
                  <a:pt x="1" y="29935"/>
                </a:cubicBezTo>
                <a:lnTo>
                  <a:pt x="38136" y="29935"/>
                </a:lnTo>
                <a:lnTo>
                  <a:pt x="38136" y="325"/>
                </a:lnTo>
                <a:cubicBezTo>
                  <a:pt x="38136" y="325"/>
                  <a:pt x="37795" y="0"/>
                  <a:pt x="37163" y="0"/>
                </a:cubicBezTo>
                <a:close/>
                <a:moveTo>
                  <a:pt x="0" y="29935"/>
                </a:moveTo>
                <a:lnTo>
                  <a:pt x="0" y="29947"/>
                </a:lnTo>
                <a:cubicBezTo>
                  <a:pt x="0" y="29947"/>
                  <a:pt x="0" y="29943"/>
                  <a:pt x="1" y="2993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7"/>
          <p:cNvSpPr/>
          <p:nvPr/>
        </p:nvSpPr>
        <p:spPr>
          <a:xfrm flipH="1">
            <a:off x="-44" y="0"/>
            <a:ext cx="1762171" cy="5143530"/>
          </a:xfrm>
          <a:custGeom>
            <a:avLst/>
            <a:gdLst/>
            <a:ahLst/>
            <a:cxnLst/>
            <a:rect l="l" t="t" r="r" b="b"/>
            <a:pathLst>
              <a:path w="17396" h="39911" extrusionOk="0">
                <a:moveTo>
                  <a:pt x="13740" y="1"/>
                </a:moveTo>
                <a:cubicBezTo>
                  <a:pt x="13740" y="1"/>
                  <a:pt x="16574" y="9085"/>
                  <a:pt x="15716" y="13157"/>
                </a:cubicBezTo>
                <a:cubicBezTo>
                  <a:pt x="14835" y="17241"/>
                  <a:pt x="11299" y="15098"/>
                  <a:pt x="8596" y="19039"/>
                </a:cubicBezTo>
                <a:cubicBezTo>
                  <a:pt x="5906" y="22992"/>
                  <a:pt x="10490" y="29874"/>
                  <a:pt x="8596" y="31207"/>
                </a:cubicBezTo>
                <a:cubicBezTo>
                  <a:pt x="8288" y="31428"/>
                  <a:pt x="7901" y="31510"/>
                  <a:pt x="7464" y="31510"/>
                </a:cubicBezTo>
                <a:cubicBezTo>
                  <a:pt x="6179" y="31510"/>
                  <a:pt x="4469" y="30797"/>
                  <a:pt x="3100" y="30797"/>
                </a:cubicBezTo>
                <a:cubicBezTo>
                  <a:pt x="2097" y="30797"/>
                  <a:pt x="1277" y="31179"/>
                  <a:pt x="941" y="32505"/>
                </a:cubicBezTo>
                <a:cubicBezTo>
                  <a:pt x="0" y="36243"/>
                  <a:pt x="2369" y="39911"/>
                  <a:pt x="2369" y="39911"/>
                </a:cubicBezTo>
                <a:lnTo>
                  <a:pt x="17395" y="39911"/>
                </a:lnTo>
                <a:lnTo>
                  <a:pt x="1739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4952288" y="1422475"/>
            <a:ext cx="3026700" cy="55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ubTitle" idx="1"/>
          </p:nvPr>
        </p:nvSpPr>
        <p:spPr>
          <a:xfrm>
            <a:off x="4952288" y="1980125"/>
            <a:ext cx="3026700" cy="17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 rot="10800000">
            <a:off x="4212134" y="2071547"/>
            <a:ext cx="4931512" cy="3071470"/>
          </a:xfrm>
          <a:custGeom>
            <a:avLst/>
            <a:gdLst/>
            <a:ahLst/>
            <a:cxnLst/>
            <a:rect l="l" t="t" r="r" b="b"/>
            <a:pathLst>
              <a:path w="40828" h="24587" extrusionOk="0">
                <a:moveTo>
                  <a:pt x="1" y="0"/>
                </a:moveTo>
                <a:lnTo>
                  <a:pt x="1" y="12"/>
                </a:lnTo>
                <a:lnTo>
                  <a:pt x="1" y="24586"/>
                </a:lnTo>
                <a:cubicBezTo>
                  <a:pt x="1" y="24586"/>
                  <a:pt x="20777" y="24039"/>
                  <a:pt x="25778" y="15716"/>
                </a:cubicBezTo>
                <a:cubicBezTo>
                  <a:pt x="30779" y="7394"/>
                  <a:pt x="37518" y="8061"/>
                  <a:pt x="39173" y="5536"/>
                </a:cubicBezTo>
                <a:cubicBezTo>
                  <a:pt x="40827" y="3000"/>
                  <a:pt x="39577" y="0"/>
                  <a:pt x="3957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11" y="-7050"/>
            <a:ext cx="4768588" cy="2356541"/>
          </a:xfrm>
          <a:custGeom>
            <a:avLst/>
            <a:gdLst/>
            <a:ahLst/>
            <a:cxnLst/>
            <a:rect l="l" t="t" r="r" b="b"/>
            <a:pathLst>
              <a:path w="32850" h="14118" extrusionOk="0">
                <a:moveTo>
                  <a:pt x="1" y="1"/>
                </a:moveTo>
                <a:lnTo>
                  <a:pt x="1" y="12945"/>
                </a:lnTo>
                <a:cubicBezTo>
                  <a:pt x="57" y="12959"/>
                  <a:pt x="113" y="13001"/>
                  <a:pt x="168" y="13015"/>
                </a:cubicBezTo>
                <a:cubicBezTo>
                  <a:pt x="1773" y="13750"/>
                  <a:pt x="3537" y="14117"/>
                  <a:pt x="5301" y="14117"/>
                </a:cubicBezTo>
                <a:cubicBezTo>
                  <a:pt x="7217" y="14117"/>
                  <a:pt x="9132" y="13684"/>
                  <a:pt x="10839" y="12820"/>
                </a:cubicBezTo>
                <a:cubicBezTo>
                  <a:pt x="13252" y="11578"/>
                  <a:pt x="15205" y="9598"/>
                  <a:pt x="17297" y="7868"/>
                </a:cubicBezTo>
                <a:cubicBezTo>
                  <a:pt x="19404" y="6124"/>
                  <a:pt x="21858" y="4576"/>
                  <a:pt x="24592" y="4506"/>
                </a:cubicBezTo>
                <a:cubicBezTo>
                  <a:pt x="24664" y="4504"/>
                  <a:pt x="24736" y="4503"/>
                  <a:pt x="24808" y="4503"/>
                </a:cubicBezTo>
                <a:cubicBezTo>
                  <a:pt x="26011" y="4503"/>
                  <a:pt x="27265" y="4752"/>
                  <a:pt x="28452" y="4752"/>
                </a:cubicBezTo>
                <a:cubicBezTo>
                  <a:pt x="29285" y="4752"/>
                  <a:pt x="30086" y="4630"/>
                  <a:pt x="30813" y="4213"/>
                </a:cubicBezTo>
                <a:cubicBezTo>
                  <a:pt x="32222" y="3404"/>
                  <a:pt x="32850" y="1521"/>
                  <a:pt x="3232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8"/>
          <p:cNvSpPr/>
          <p:nvPr/>
        </p:nvSpPr>
        <p:spPr>
          <a:xfrm rot="10800000">
            <a:off x="4345570" y="2181385"/>
            <a:ext cx="4826380" cy="3004040"/>
          </a:xfrm>
          <a:custGeom>
            <a:avLst/>
            <a:gdLst/>
            <a:ahLst/>
            <a:cxnLst/>
            <a:rect l="l" t="t" r="r" b="b"/>
            <a:pathLst>
              <a:path w="40828" h="24587" extrusionOk="0">
                <a:moveTo>
                  <a:pt x="1" y="0"/>
                </a:moveTo>
                <a:lnTo>
                  <a:pt x="1" y="12"/>
                </a:lnTo>
                <a:lnTo>
                  <a:pt x="1" y="24586"/>
                </a:lnTo>
                <a:cubicBezTo>
                  <a:pt x="1" y="24586"/>
                  <a:pt x="20777" y="24039"/>
                  <a:pt x="25778" y="15716"/>
                </a:cubicBezTo>
                <a:cubicBezTo>
                  <a:pt x="30779" y="7394"/>
                  <a:pt x="37518" y="8061"/>
                  <a:pt x="39173" y="5536"/>
                </a:cubicBezTo>
                <a:cubicBezTo>
                  <a:pt x="40827" y="3000"/>
                  <a:pt x="39577" y="0"/>
                  <a:pt x="39577" y="0"/>
                </a:cubicBezTo>
                <a:close/>
              </a:path>
            </a:pathLst>
          </a:custGeom>
          <a:noFill/>
          <a:ln w="28575" cap="flat" cmpd="sng">
            <a:solidFill>
              <a:schemeClr val="accent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2125950" y="1116275"/>
            <a:ext cx="4892100" cy="24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9"/>
          <p:cNvGrpSpPr/>
          <p:nvPr/>
        </p:nvGrpSpPr>
        <p:grpSpPr>
          <a:xfrm rot="10800000">
            <a:off x="-4" y="-6500"/>
            <a:ext cx="4915193" cy="5156400"/>
            <a:chOff x="4003316" y="-6500"/>
            <a:chExt cx="4826387" cy="5156400"/>
          </a:xfrm>
        </p:grpSpPr>
        <p:sp>
          <p:nvSpPr>
            <p:cNvPr id="57" name="Google Shape;57;p9"/>
            <p:cNvSpPr/>
            <p:nvPr/>
          </p:nvSpPr>
          <p:spPr>
            <a:xfrm rot="-5400000">
              <a:off x="2250685" y="1746286"/>
              <a:ext cx="5156245" cy="1650983"/>
            </a:xfrm>
            <a:custGeom>
              <a:avLst/>
              <a:gdLst/>
              <a:ahLst/>
              <a:cxnLst/>
              <a:rect l="l" t="t" r="r" b="b"/>
              <a:pathLst>
                <a:path w="48078" h="17253" extrusionOk="0">
                  <a:moveTo>
                    <a:pt x="24551" y="0"/>
                  </a:moveTo>
                  <a:cubicBezTo>
                    <a:pt x="19562" y="0"/>
                    <a:pt x="12918" y="5739"/>
                    <a:pt x="7775" y="5942"/>
                  </a:cubicBezTo>
                  <a:cubicBezTo>
                    <a:pt x="7443" y="5956"/>
                    <a:pt x="7121" y="5962"/>
                    <a:pt x="6809" y="5962"/>
                  </a:cubicBezTo>
                  <a:cubicBezTo>
                    <a:pt x="2312" y="5962"/>
                    <a:pt x="0" y="4608"/>
                    <a:pt x="0" y="4608"/>
                  </a:cubicBezTo>
                  <a:lnTo>
                    <a:pt x="0" y="17253"/>
                  </a:lnTo>
                  <a:lnTo>
                    <a:pt x="48077" y="17253"/>
                  </a:lnTo>
                  <a:lnTo>
                    <a:pt x="48077" y="3727"/>
                  </a:lnTo>
                  <a:cubicBezTo>
                    <a:pt x="48077" y="3727"/>
                    <a:pt x="46378" y="2205"/>
                    <a:pt x="44452" y="2205"/>
                  </a:cubicBezTo>
                  <a:cubicBezTo>
                    <a:pt x="44320" y="2205"/>
                    <a:pt x="44187" y="2212"/>
                    <a:pt x="44053" y="2227"/>
                  </a:cubicBezTo>
                  <a:cubicBezTo>
                    <a:pt x="41970" y="2465"/>
                    <a:pt x="40076" y="4275"/>
                    <a:pt x="36278" y="4870"/>
                  </a:cubicBezTo>
                  <a:cubicBezTo>
                    <a:pt x="36082" y="4901"/>
                    <a:pt x="35888" y="4915"/>
                    <a:pt x="35696" y="4915"/>
                  </a:cubicBezTo>
                  <a:cubicBezTo>
                    <a:pt x="32171" y="4915"/>
                    <a:pt x="29282" y="0"/>
                    <a:pt x="24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9"/>
            <p:cNvSpPr/>
            <p:nvPr/>
          </p:nvSpPr>
          <p:spPr>
            <a:xfrm rot="-5400000">
              <a:off x="4662404" y="982600"/>
              <a:ext cx="5156400" cy="3178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713100" y="1233175"/>
            <a:ext cx="31500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ubTitle" idx="1"/>
          </p:nvPr>
        </p:nvSpPr>
        <p:spPr>
          <a:xfrm>
            <a:off x="713100" y="2803075"/>
            <a:ext cx="3150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4914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/>
          <p:nvPr/>
        </p:nvSpPr>
        <p:spPr>
          <a:xfrm rot="10800000" flipH="1">
            <a:off x="7836575" y="-6"/>
            <a:ext cx="1307397" cy="688355"/>
          </a:xfrm>
          <a:custGeom>
            <a:avLst/>
            <a:gdLst/>
            <a:ahLst/>
            <a:cxnLst/>
            <a:rect l="l" t="t" r="r" b="b"/>
            <a:pathLst>
              <a:path w="38136" h="29948" extrusionOk="0">
                <a:moveTo>
                  <a:pt x="37163" y="0"/>
                </a:moveTo>
                <a:cubicBezTo>
                  <a:pt x="36732" y="0"/>
                  <a:pt x="36166" y="151"/>
                  <a:pt x="35481" y="658"/>
                </a:cubicBezTo>
                <a:cubicBezTo>
                  <a:pt x="33778" y="1908"/>
                  <a:pt x="33707" y="6147"/>
                  <a:pt x="31147" y="6992"/>
                </a:cubicBezTo>
                <a:cubicBezTo>
                  <a:pt x="30908" y="7072"/>
                  <a:pt x="30643" y="7108"/>
                  <a:pt x="30357" y="7108"/>
                </a:cubicBezTo>
                <a:cubicBezTo>
                  <a:pt x="28146" y="7108"/>
                  <a:pt x="24643" y="4988"/>
                  <a:pt x="21393" y="4988"/>
                </a:cubicBezTo>
                <a:cubicBezTo>
                  <a:pt x="20568" y="4988"/>
                  <a:pt x="19758" y="5125"/>
                  <a:pt x="18991" y="5468"/>
                </a:cubicBezTo>
                <a:cubicBezTo>
                  <a:pt x="14800" y="7337"/>
                  <a:pt x="16431" y="14755"/>
                  <a:pt x="13407" y="17934"/>
                </a:cubicBezTo>
                <a:cubicBezTo>
                  <a:pt x="10382" y="21113"/>
                  <a:pt x="8525" y="20803"/>
                  <a:pt x="4417" y="22351"/>
                </a:cubicBezTo>
                <a:cubicBezTo>
                  <a:pt x="416" y="23859"/>
                  <a:pt x="19" y="29638"/>
                  <a:pt x="1" y="29935"/>
                </a:cubicBezTo>
                <a:lnTo>
                  <a:pt x="38136" y="29935"/>
                </a:lnTo>
                <a:lnTo>
                  <a:pt x="38136" y="325"/>
                </a:lnTo>
                <a:cubicBezTo>
                  <a:pt x="38136" y="325"/>
                  <a:pt x="37795" y="0"/>
                  <a:pt x="37163" y="0"/>
                </a:cubicBezTo>
                <a:close/>
                <a:moveTo>
                  <a:pt x="0" y="29935"/>
                </a:moveTo>
                <a:lnTo>
                  <a:pt x="0" y="29947"/>
                </a:lnTo>
                <a:cubicBezTo>
                  <a:pt x="0" y="29947"/>
                  <a:pt x="0" y="29943"/>
                  <a:pt x="1" y="2993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10"/>
          <p:cNvGrpSpPr/>
          <p:nvPr/>
        </p:nvGrpSpPr>
        <p:grpSpPr>
          <a:xfrm flipH="1">
            <a:off x="2222281" y="-105"/>
            <a:ext cx="6921666" cy="3144780"/>
            <a:chOff x="1367050" y="3059225"/>
            <a:chExt cx="1407100" cy="848450"/>
          </a:xfrm>
        </p:grpSpPr>
        <p:sp>
          <p:nvSpPr>
            <p:cNvPr id="65" name="Google Shape;65;p10"/>
            <p:cNvSpPr/>
            <p:nvPr/>
          </p:nvSpPr>
          <p:spPr>
            <a:xfrm>
              <a:off x="1367050" y="3059225"/>
              <a:ext cx="1001268" cy="430317"/>
            </a:xfrm>
            <a:custGeom>
              <a:avLst/>
              <a:gdLst/>
              <a:ahLst/>
              <a:cxnLst/>
              <a:rect l="l" t="t" r="r" b="b"/>
              <a:pathLst>
                <a:path w="32850" h="14118" extrusionOk="0">
                  <a:moveTo>
                    <a:pt x="1" y="1"/>
                  </a:moveTo>
                  <a:lnTo>
                    <a:pt x="1" y="12945"/>
                  </a:lnTo>
                  <a:cubicBezTo>
                    <a:pt x="57" y="12959"/>
                    <a:pt x="113" y="13001"/>
                    <a:pt x="168" y="13015"/>
                  </a:cubicBezTo>
                  <a:cubicBezTo>
                    <a:pt x="1773" y="13750"/>
                    <a:pt x="3537" y="14117"/>
                    <a:pt x="5301" y="14117"/>
                  </a:cubicBezTo>
                  <a:cubicBezTo>
                    <a:pt x="7217" y="14117"/>
                    <a:pt x="9132" y="13684"/>
                    <a:pt x="10839" y="12820"/>
                  </a:cubicBezTo>
                  <a:cubicBezTo>
                    <a:pt x="13252" y="11578"/>
                    <a:pt x="15205" y="9598"/>
                    <a:pt x="17297" y="7868"/>
                  </a:cubicBezTo>
                  <a:cubicBezTo>
                    <a:pt x="19404" y="6124"/>
                    <a:pt x="21858" y="4576"/>
                    <a:pt x="24592" y="4506"/>
                  </a:cubicBezTo>
                  <a:cubicBezTo>
                    <a:pt x="24664" y="4504"/>
                    <a:pt x="24736" y="4503"/>
                    <a:pt x="24808" y="4503"/>
                  </a:cubicBezTo>
                  <a:cubicBezTo>
                    <a:pt x="26011" y="4503"/>
                    <a:pt x="27265" y="4752"/>
                    <a:pt x="28452" y="4752"/>
                  </a:cubicBezTo>
                  <a:cubicBezTo>
                    <a:pt x="29285" y="4752"/>
                    <a:pt x="30086" y="4630"/>
                    <a:pt x="30813" y="4213"/>
                  </a:cubicBezTo>
                  <a:cubicBezTo>
                    <a:pt x="32222" y="3404"/>
                    <a:pt x="32850" y="1521"/>
                    <a:pt x="32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0"/>
            <p:cNvSpPr/>
            <p:nvPr/>
          </p:nvSpPr>
          <p:spPr>
            <a:xfrm>
              <a:off x="1367050" y="3059925"/>
              <a:ext cx="1407100" cy="847750"/>
            </a:xfrm>
            <a:custGeom>
              <a:avLst/>
              <a:gdLst/>
              <a:ahLst/>
              <a:cxnLst/>
              <a:rect l="l" t="t" r="r" b="b"/>
              <a:pathLst>
                <a:path w="56284" h="33910" extrusionOk="0">
                  <a:moveTo>
                    <a:pt x="32320" y="1"/>
                  </a:moveTo>
                  <a:cubicBezTo>
                    <a:pt x="32850" y="1493"/>
                    <a:pt x="32222" y="3390"/>
                    <a:pt x="30813" y="4199"/>
                  </a:cubicBezTo>
                  <a:cubicBezTo>
                    <a:pt x="30091" y="4613"/>
                    <a:pt x="29297" y="4734"/>
                    <a:pt x="28470" y="4734"/>
                  </a:cubicBezTo>
                  <a:cubicBezTo>
                    <a:pt x="27293" y="4734"/>
                    <a:pt x="26051" y="4488"/>
                    <a:pt x="24857" y="4488"/>
                  </a:cubicBezTo>
                  <a:cubicBezTo>
                    <a:pt x="24769" y="4488"/>
                    <a:pt x="24680" y="4489"/>
                    <a:pt x="24592" y="4492"/>
                  </a:cubicBezTo>
                  <a:cubicBezTo>
                    <a:pt x="21872" y="4562"/>
                    <a:pt x="19417" y="6110"/>
                    <a:pt x="17297" y="7854"/>
                  </a:cubicBezTo>
                  <a:cubicBezTo>
                    <a:pt x="15191" y="9597"/>
                    <a:pt x="13252" y="11592"/>
                    <a:pt x="10839" y="12806"/>
                  </a:cubicBezTo>
                  <a:cubicBezTo>
                    <a:pt x="9125" y="13674"/>
                    <a:pt x="7197" y="14111"/>
                    <a:pt x="5269" y="14111"/>
                  </a:cubicBezTo>
                  <a:cubicBezTo>
                    <a:pt x="3511" y="14111"/>
                    <a:pt x="1752" y="13747"/>
                    <a:pt x="154" y="13015"/>
                  </a:cubicBezTo>
                  <a:cubicBezTo>
                    <a:pt x="113" y="13001"/>
                    <a:pt x="57" y="12973"/>
                    <a:pt x="1" y="12945"/>
                  </a:cubicBezTo>
                  <a:lnTo>
                    <a:pt x="1" y="32752"/>
                  </a:lnTo>
                  <a:cubicBezTo>
                    <a:pt x="2032" y="33526"/>
                    <a:pt x="4211" y="33909"/>
                    <a:pt x="6393" y="33909"/>
                  </a:cubicBezTo>
                  <a:cubicBezTo>
                    <a:pt x="10265" y="33909"/>
                    <a:pt x="14145" y="32703"/>
                    <a:pt x="17214" y="30339"/>
                  </a:cubicBezTo>
                  <a:cubicBezTo>
                    <a:pt x="22974" y="25903"/>
                    <a:pt x="25429" y="18427"/>
                    <a:pt x="30186" y="12931"/>
                  </a:cubicBezTo>
                  <a:cubicBezTo>
                    <a:pt x="33938" y="8593"/>
                    <a:pt x="39155" y="5552"/>
                    <a:pt x="44776" y="4436"/>
                  </a:cubicBezTo>
                  <a:cubicBezTo>
                    <a:pt x="47329" y="3934"/>
                    <a:pt x="49979" y="3795"/>
                    <a:pt x="52406" y="2874"/>
                  </a:cubicBezTo>
                  <a:cubicBezTo>
                    <a:pt x="53912" y="2302"/>
                    <a:pt x="55363" y="1298"/>
                    <a:pt x="56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Google Shape;67;p10"/>
          <p:cNvSpPr/>
          <p:nvPr/>
        </p:nvSpPr>
        <p:spPr>
          <a:xfrm flipH="1">
            <a:off x="37" y="4099275"/>
            <a:ext cx="2044566" cy="1044287"/>
          </a:xfrm>
          <a:custGeom>
            <a:avLst/>
            <a:gdLst/>
            <a:ahLst/>
            <a:cxnLst/>
            <a:rect l="l" t="t" r="r" b="b"/>
            <a:pathLst>
              <a:path w="38136" h="29948" extrusionOk="0">
                <a:moveTo>
                  <a:pt x="37163" y="0"/>
                </a:moveTo>
                <a:cubicBezTo>
                  <a:pt x="36732" y="0"/>
                  <a:pt x="36166" y="151"/>
                  <a:pt x="35481" y="658"/>
                </a:cubicBezTo>
                <a:cubicBezTo>
                  <a:pt x="33778" y="1908"/>
                  <a:pt x="33707" y="6147"/>
                  <a:pt x="31147" y="6992"/>
                </a:cubicBezTo>
                <a:cubicBezTo>
                  <a:pt x="30908" y="7072"/>
                  <a:pt x="30643" y="7108"/>
                  <a:pt x="30357" y="7108"/>
                </a:cubicBezTo>
                <a:cubicBezTo>
                  <a:pt x="28146" y="7108"/>
                  <a:pt x="24643" y="4988"/>
                  <a:pt x="21393" y="4988"/>
                </a:cubicBezTo>
                <a:cubicBezTo>
                  <a:pt x="20568" y="4988"/>
                  <a:pt x="19758" y="5125"/>
                  <a:pt x="18991" y="5468"/>
                </a:cubicBezTo>
                <a:cubicBezTo>
                  <a:pt x="14800" y="7337"/>
                  <a:pt x="16431" y="14755"/>
                  <a:pt x="13407" y="17934"/>
                </a:cubicBezTo>
                <a:cubicBezTo>
                  <a:pt x="10382" y="21113"/>
                  <a:pt x="8525" y="20803"/>
                  <a:pt x="4417" y="22351"/>
                </a:cubicBezTo>
                <a:cubicBezTo>
                  <a:pt x="416" y="23859"/>
                  <a:pt x="19" y="29638"/>
                  <a:pt x="1" y="29935"/>
                </a:cubicBezTo>
                <a:lnTo>
                  <a:pt x="38136" y="29935"/>
                </a:lnTo>
                <a:lnTo>
                  <a:pt x="38136" y="325"/>
                </a:lnTo>
                <a:cubicBezTo>
                  <a:pt x="38136" y="325"/>
                  <a:pt x="37795" y="0"/>
                  <a:pt x="37163" y="0"/>
                </a:cubicBezTo>
                <a:close/>
                <a:moveTo>
                  <a:pt x="0" y="29935"/>
                </a:moveTo>
                <a:lnTo>
                  <a:pt x="0" y="29947"/>
                </a:lnTo>
                <a:cubicBezTo>
                  <a:pt x="0" y="29947"/>
                  <a:pt x="0" y="29943"/>
                  <a:pt x="1" y="2993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5814700" y="448056"/>
            <a:ext cx="2560200" cy="19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/>
          <p:nvPr/>
        </p:nvSpPr>
        <p:spPr>
          <a:xfrm>
            <a:off x="-83050" y="1228675"/>
            <a:ext cx="9309944" cy="3209964"/>
          </a:xfrm>
          <a:custGeom>
            <a:avLst/>
            <a:gdLst/>
            <a:ahLst/>
            <a:cxnLst/>
            <a:rect l="l" t="t" r="r" b="b"/>
            <a:pathLst>
              <a:path w="48078" h="17253" extrusionOk="0">
                <a:moveTo>
                  <a:pt x="24551" y="0"/>
                </a:moveTo>
                <a:cubicBezTo>
                  <a:pt x="19562" y="0"/>
                  <a:pt x="12918" y="5739"/>
                  <a:pt x="7775" y="5942"/>
                </a:cubicBezTo>
                <a:cubicBezTo>
                  <a:pt x="7443" y="5956"/>
                  <a:pt x="7121" y="5962"/>
                  <a:pt x="6809" y="5962"/>
                </a:cubicBezTo>
                <a:cubicBezTo>
                  <a:pt x="2312" y="5962"/>
                  <a:pt x="0" y="4608"/>
                  <a:pt x="0" y="4608"/>
                </a:cubicBezTo>
                <a:lnTo>
                  <a:pt x="0" y="17253"/>
                </a:lnTo>
                <a:lnTo>
                  <a:pt x="48077" y="17253"/>
                </a:lnTo>
                <a:lnTo>
                  <a:pt x="48077" y="3727"/>
                </a:lnTo>
                <a:cubicBezTo>
                  <a:pt x="48077" y="3727"/>
                  <a:pt x="46378" y="2205"/>
                  <a:pt x="44452" y="2205"/>
                </a:cubicBezTo>
                <a:cubicBezTo>
                  <a:pt x="44320" y="2205"/>
                  <a:pt x="44187" y="2212"/>
                  <a:pt x="44053" y="2227"/>
                </a:cubicBezTo>
                <a:cubicBezTo>
                  <a:pt x="41970" y="2465"/>
                  <a:pt x="40076" y="4275"/>
                  <a:pt x="36278" y="4870"/>
                </a:cubicBezTo>
                <a:cubicBezTo>
                  <a:pt x="36082" y="4901"/>
                  <a:pt x="35888" y="4915"/>
                  <a:pt x="35696" y="4915"/>
                </a:cubicBezTo>
                <a:cubicBezTo>
                  <a:pt x="32171" y="4915"/>
                  <a:pt x="29282" y="0"/>
                  <a:pt x="24551" y="0"/>
                </a:cubicBez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" name="Google Shape;77;p13"/>
          <p:cNvGrpSpPr/>
          <p:nvPr/>
        </p:nvGrpSpPr>
        <p:grpSpPr>
          <a:xfrm>
            <a:off x="-25" y="1390650"/>
            <a:ext cx="9144000" cy="3752700"/>
            <a:chOff x="-25" y="1390650"/>
            <a:chExt cx="9144000" cy="3752700"/>
          </a:xfrm>
        </p:grpSpPr>
        <p:sp>
          <p:nvSpPr>
            <p:cNvPr id="78" name="Google Shape;78;p13"/>
            <p:cNvSpPr/>
            <p:nvPr/>
          </p:nvSpPr>
          <p:spPr>
            <a:xfrm>
              <a:off x="-25" y="1390650"/>
              <a:ext cx="9143955" cy="3152727"/>
            </a:xfrm>
            <a:custGeom>
              <a:avLst/>
              <a:gdLst/>
              <a:ahLst/>
              <a:cxnLst/>
              <a:rect l="l" t="t" r="r" b="b"/>
              <a:pathLst>
                <a:path w="48078" h="17253" extrusionOk="0">
                  <a:moveTo>
                    <a:pt x="24551" y="0"/>
                  </a:moveTo>
                  <a:cubicBezTo>
                    <a:pt x="19562" y="0"/>
                    <a:pt x="12918" y="5739"/>
                    <a:pt x="7775" y="5942"/>
                  </a:cubicBezTo>
                  <a:cubicBezTo>
                    <a:pt x="7443" y="5956"/>
                    <a:pt x="7121" y="5962"/>
                    <a:pt x="6809" y="5962"/>
                  </a:cubicBezTo>
                  <a:cubicBezTo>
                    <a:pt x="2312" y="5962"/>
                    <a:pt x="0" y="4608"/>
                    <a:pt x="0" y="4608"/>
                  </a:cubicBezTo>
                  <a:lnTo>
                    <a:pt x="0" y="17253"/>
                  </a:lnTo>
                  <a:lnTo>
                    <a:pt x="48077" y="17253"/>
                  </a:lnTo>
                  <a:lnTo>
                    <a:pt x="48077" y="3727"/>
                  </a:lnTo>
                  <a:cubicBezTo>
                    <a:pt x="48077" y="3727"/>
                    <a:pt x="46378" y="2205"/>
                    <a:pt x="44452" y="2205"/>
                  </a:cubicBezTo>
                  <a:cubicBezTo>
                    <a:pt x="44320" y="2205"/>
                    <a:pt x="44187" y="2212"/>
                    <a:pt x="44053" y="2227"/>
                  </a:cubicBezTo>
                  <a:cubicBezTo>
                    <a:pt x="41970" y="2465"/>
                    <a:pt x="40076" y="4275"/>
                    <a:pt x="36278" y="4870"/>
                  </a:cubicBezTo>
                  <a:cubicBezTo>
                    <a:pt x="36082" y="4901"/>
                    <a:pt x="35888" y="4915"/>
                    <a:pt x="35696" y="4915"/>
                  </a:cubicBezTo>
                  <a:cubicBezTo>
                    <a:pt x="32171" y="4915"/>
                    <a:pt x="29282" y="0"/>
                    <a:pt x="245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-25" y="4210050"/>
              <a:ext cx="9144000" cy="933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Google Shape;80;p13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2" hasCustomPrompt="1"/>
          </p:nvPr>
        </p:nvSpPr>
        <p:spPr>
          <a:xfrm>
            <a:off x="1220324" y="1840488"/>
            <a:ext cx="7497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"/>
          </p:nvPr>
        </p:nvSpPr>
        <p:spPr>
          <a:xfrm>
            <a:off x="713100" y="3043200"/>
            <a:ext cx="1819800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Pangolin"/>
              <a:buNone/>
              <a:defRPr sz="1800" b="1">
                <a:latin typeface="Pangolin"/>
                <a:ea typeface="Pangolin"/>
                <a:cs typeface="Pangolin"/>
                <a:sym typeface="Pangoli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3"/>
          </p:nvPr>
        </p:nvSpPr>
        <p:spPr>
          <a:xfrm>
            <a:off x="713100" y="3390942"/>
            <a:ext cx="1819800" cy="9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4" hasCustomPrompt="1"/>
          </p:nvPr>
        </p:nvSpPr>
        <p:spPr>
          <a:xfrm>
            <a:off x="3185736" y="1840488"/>
            <a:ext cx="7497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5"/>
          </p:nvPr>
        </p:nvSpPr>
        <p:spPr>
          <a:xfrm>
            <a:off x="2678513" y="3043200"/>
            <a:ext cx="1819800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Pangolin"/>
              <a:buNone/>
              <a:defRPr sz="1800" b="1">
                <a:latin typeface="Pangolin"/>
                <a:ea typeface="Pangolin"/>
                <a:cs typeface="Pangolin"/>
                <a:sym typeface="Pangoli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6"/>
          </p:nvPr>
        </p:nvSpPr>
        <p:spPr>
          <a:xfrm>
            <a:off x="2678513" y="3390942"/>
            <a:ext cx="1819800" cy="9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7" hasCustomPrompt="1"/>
          </p:nvPr>
        </p:nvSpPr>
        <p:spPr>
          <a:xfrm>
            <a:off x="5151149" y="1840488"/>
            <a:ext cx="7497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8"/>
          </p:nvPr>
        </p:nvSpPr>
        <p:spPr>
          <a:xfrm>
            <a:off x="4643925" y="3043200"/>
            <a:ext cx="1819800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Pangolin"/>
              <a:buNone/>
              <a:defRPr sz="1800" b="1">
                <a:latin typeface="Pangolin"/>
                <a:ea typeface="Pangolin"/>
                <a:cs typeface="Pangolin"/>
                <a:sym typeface="Pangoli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9"/>
          </p:nvPr>
        </p:nvSpPr>
        <p:spPr>
          <a:xfrm>
            <a:off x="4643925" y="3390942"/>
            <a:ext cx="1819800" cy="9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3" hasCustomPrompt="1"/>
          </p:nvPr>
        </p:nvSpPr>
        <p:spPr>
          <a:xfrm>
            <a:off x="7116549" y="1840488"/>
            <a:ext cx="7497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4"/>
          </p:nvPr>
        </p:nvSpPr>
        <p:spPr>
          <a:xfrm>
            <a:off x="6609325" y="3043200"/>
            <a:ext cx="1819800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Pangolin"/>
              <a:buNone/>
              <a:defRPr sz="1800" b="1">
                <a:latin typeface="Pangolin"/>
                <a:ea typeface="Pangolin"/>
                <a:cs typeface="Pangolin"/>
                <a:sym typeface="Pangoli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5"/>
          </p:nvPr>
        </p:nvSpPr>
        <p:spPr>
          <a:xfrm>
            <a:off x="6609325" y="3390942"/>
            <a:ext cx="1819800" cy="9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Char char="●"/>
              <a:defRPr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Char char="○"/>
              <a:defRPr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Char char="■"/>
              <a:defRPr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Char char="●"/>
              <a:defRPr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Char char="○"/>
              <a:defRPr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Char char="■"/>
              <a:defRPr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Char char="●"/>
              <a:defRPr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Char char="○"/>
              <a:defRPr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Char char="■"/>
              <a:defRPr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8" r:id="rId8"/>
    <p:sldLayoutId id="2147483659" r:id="rId9"/>
    <p:sldLayoutId id="2147483662" r:id="rId10"/>
    <p:sldLayoutId id="2147483663" r:id="rId11"/>
    <p:sldLayoutId id="2147483666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/>
          <p:nvPr/>
        </p:nvSpPr>
        <p:spPr>
          <a:xfrm>
            <a:off x="4863600" y="444145"/>
            <a:ext cx="3168688" cy="3168688"/>
          </a:xfrm>
          <a:custGeom>
            <a:avLst/>
            <a:gdLst/>
            <a:ahLst/>
            <a:cxnLst/>
            <a:rect l="l" t="t" r="r" b="b"/>
            <a:pathLst>
              <a:path w="47804" h="47804" extrusionOk="0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5"/>
          <p:cNvSpPr txBox="1">
            <a:spLocks noGrp="1"/>
          </p:cNvSpPr>
          <p:nvPr>
            <p:ph type="subTitle" idx="1"/>
          </p:nvPr>
        </p:nvSpPr>
        <p:spPr>
          <a:xfrm>
            <a:off x="1451947" y="4010801"/>
            <a:ext cx="4468012" cy="5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Sinh viên: Trần Ngọc Thăng – Ngô Thị Thu Bơ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	Chung Thanh huy – Lê Ngọc Do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GvHd:Huỳnh Anh Tuấn</a:t>
            </a:r>
            <a:endParaRPr sz="1800"/>
          </a:p>
        </p:txBody>
      </p:sp>
      <p:sp>
        <p:nvSpPr>
          <p:cNvPr id="198" name="Google Shape;198;p25"/>
          <p:cNvSpPr txBox="1">
            <a:spLocks noGrp="1"/>
          </p:cNvSpPr>
          <p:nvPr>
            <p:ph type="ctrTitle"/>
          </p:nvPr>
        </p:nvSpPr>
        <p:spPr>
          <a:xfrm>
            <a:off x="34675" y="2700122"/>
            <a:ext cx="5234417" cy="14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Hệ thống quản lý </a:t>
            </a:r>
            <a:br>
              <a:rPr lang="en-US"/>
            </a:br>
            <a:r>
              <a:rPr lang="en-US"/>
              <a:t>tiêu dùng doanh nghiệp</a:t>
            </a:r>
            <a:endParaRPr/>
          </a:p>
        </p:txBody>
      </p:sp>
      <p:sp>
        <p:nvSpPr>
          <p:cNvPr id="199" name="Google Shape;199;p25"/>
          <p:cNvSpPr/>
          <p:nvPr/>
        </p:nvSpPr>
        <p:spPr>
          <a:xfrm>
            <a:off x="2294035" y="922469"/>
            <a:ext cx="589776" cy="566992"/>
          </a:xfrm>
          <a:custGeom>
            <a:avLst/>
            <a:gdLst/>
            <a:ahLst/>
            <a:cxnLst/>
            <a:rect l="l" t="t" r="r" b="b"/>
            <a:pathLst>
              <a:path w="7895" h="7590" extrusionOk="0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5"/>
          <p:cNvSpPr/>
          <p:nvPr/>
        </p:nvSpPr>
        <p:spPr>
          <a:xfrm>
            <a:off x="3375212" y="4945474"/>
            <a:ext cx="2783541" cy="100999"/>
          </a:xfrm>
          <a:custGeom>
            <a:avLst/>
            <a:gdLst/>
            <a:ahLst/>
            <a:cxnLst/>
            <a:rect l="l" t="t" r="r" b="b"/>
            <a:pathLst>
              <a:path w="17860" h="1727" fill="none" extrusionOk="0">
                <a:moveTo>
                  <a:pt x="17860" y="1465"/>
                </a:moveTo>
                <a:cubicBezTo>
                  <a:pt x="17550" y="989"/>
                  <a:pt x="16717" y="453"/>
                  <a:pt x="16110" y="429"/>
                </a:cubicBezTo>
                <a:cubicBezTo>
                  <a:pt x="15193" y="417"/>
                  <a:pt x="14871" y="1727"/>
                  <a:pt x="13979" y="1715"/>
                </a:cubicBezTo>
                <a:cubicBezTo>
                  <a:pt x="13133" y="1703"/>
                  <a:pt x="13074" y="512"/>
                  <a:pt x="12121" y="274"/>
                </a:cubicBezTo>
                <a:cubicBezTo>
                  <a:pt x="11002" y="1"/>
                  <a:pt x="10645" y="1536"/>
                  <a:pt x="9347" y="1417"/>
                </a:cubicBezTo>
                <a:cubicBezTo>
                  <a:pt x="8335" y="1322"/>
                  <a:pt x="8228" y="346"/>
                  <a:pt x="7263" y="405"/>
                </a:cubicBezTo>
                <a:cubicBezTo>
                  <a:pt x="6299" y="465"/>
                  <a:pt x="6192" y="1441"/>
                  <a:pt x="5251" y="1489"/>
                </a:cubicBezTo>
                <a:cubicBezTo>
                  <a:pt x="4203" y="1536"/>
                  <a:pt x="4120" y="310"/>
                  <a:pt x="3037" y="346"/>
                </a:cubicBezTo>
                <a:cubicBezTo>
                  <a:pt x="2215" y="370"/>
                  <a:pt x="1858" y="1084"/>
                  <a:pt x="691" y="1060"/>
                </a:cubicBezTo>
                <a:cubicBezTo>
                  <a:pt x="393" y="1060"/>
                  <a:pt x="155" y="1001"/>
                  <a:pt x="1" y="953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" name="Google Shape;201;p25"/>
          <p:cNvGrpSpPr/>
          <p:nvPr/>
        </p:nvGrpSpPr>
        <p:grpSpPr>
          <a:xfrm rot="870046">
            <a:off x="3799330" y="1222586"/>
            <a:ext cx="501149" cy="1012800"/>
            <a:chOff x="656025" y="2751350"/>
            <a:chExt cx="311375" cy="629275"/>
          </a:xfrm>
        </p:grpSpPr>
        <p:sp>
          <p:nvSpPr>
            <p:cNvPr id="202" name="Google Shape;202;p25"/>
            <p:cNvSpPr/>
            <p:nvPr/>
          </p:nvSpPr>
          <p:spPr>
            <a:xfrm>
              <a:off x="671800" y="2842750"/>
              <a:ext cx="278625" cy="389950"/>
            </a:xfrm>
            <a:custGeom>
              <a:avLst/>
              <a:gdLst/>
              <a:ahLst/>
              <a:cxnLst/>
              <a:rect l="l" t="t" r="r" b="b"/>
              <a:pathLst>
                <a:path w="11145" h="15598" extrusionOk="0">
                  <a:moveTo>
                    <a:pt x="11109" y="5679"/>
                  </a:moveTo>
                  <a:cubicBezTo>
                    <a:pt x="11002" y="6906"/>
                    <a:pt x="10573" y="8335"/>
                    <a:pt x="9692" y="9620"/>
                  </a:cubicBezTo>
                  <a:cubicBezTo>
                    <a:pt x="9502" y="9882"/>
                    <a:pt x="9347" y="10180"/>
                    <a:pt x="9144" y="10442"/>
                  </a:cubicBezTo>
                  <a:cubicBezTo>
                    <a:pt x="8347" y="11454"/>
                    <a:pt x="8204" y="12680"/>
                    <a:pt x="8001" y="13895"/>
                  </a:cubicBezTo>
                  <a:cubicBezTo>
                    <a:pt x="7966" y="14097"/>
                    <a:pt x="8025" y="14323"/>
                    <a:pt x="8049" y="14550"/>
                  </a:cubicBezTo>
                  <a:cubicBezTo>
                    <a:pt x="8073" y="15050"/>
                    <a:pt x="8001" y="15169"/>
                    <a:pt x="7513" y="15300"/>
                  </a:cubicBezTo>
                  <a:cubicBezTo>
                    <a:pt x="6763" y="15526"/>
                    <a:pt x="5989" y="15597"/>
                    <a:pt x="5227" y="15419"/>
                  </a:cubicBezTo>
                  <a:cubicBezTo>
                    <a:pt x="4727" y="15300"/>
                    <a:pt x="4215" y="15157"/>
                    <a:pt x="3703" y="15026"/>
                  </a:cubicBezTo>
                  <a:cubicBezTo>
                    <a:pt x="3489" y="14966"/>
                    <a:pt x="3322" y="14859"/>
                    <a:pt x="3358" y="14609"/>
                  </a:cubicBezTo>
                  <a:cubicBezTo>
                    <a:pt x="3501" y="13037"/>
                    <a:pt x="2810" y="11787"/>
                    <a:pt x="1810" y="10680"/>
                  </a:cubicBezTo>
                  <a:cubicBezTo>
                    <a:pt x="1048" y="9847"/>
                    <a:pt x="536" y="8894"/>
                    <a:pt x="215" y="7823"/>
                  </a:cubicBezTo>
                  <a:cubicBezTo>
                    <a:pt x="0" y="7132"/>
                    <a:pt x="48" y="6418"/>
                    <a:pt x="143" y="5715"/>
                  </a:cubicBezTo>
                  <a:cubicBezTo>
                    <a:pt x="358" y="3929"/>
                    <a:pt x="1155" y="2465"/>
                    <a:pt x="2560" y="1346"/>
                  </a:cubicBezTo>
                  <a:cubicBezTo>
                    <a:pt x="2917" y="1060"/>
                    <a:pt x="3358" y="834"/>
                    <a:pt x="3775" y="691"/>
                  </a:cubicBezTo>
                  <a:cubicBezTo>
                    <a:pt x="4322" y="500"/>
                    <a:pt x="4918" y="357"/>
                    <a:pt x="5501" y="274"/>
                  </a:cubicBezTo>
                  <a:cubicBezTo>
                    <a:pt x="7347" y="0"/>
                    <a:pt x="8752" y="750"/>
                    <a:pt x="9966" y="2119"/>
                  </a:cubicBezTo>
                  <a:cubicBezTo>
                    <a:pt x="10823" y="3096"/>
                    <a:pt x="11145" y="4167"/>
                    <a:pt x="11109" y="5679"/>
                  </a:cubicBezTo>
                  <a:close/>
                  <a:moveTo>
                    <a:pt x="3489" y="5477"/>
                  </a:moveTo>
                  <a:cubicBezTo>
                    <a:pt x="3775" y="5751"/>
                    <a:pt x="3941" y="5548"/>
                    <a:pt x="4096" y="5477"/>
                  </a:cubicBezTo>
                  <a:cubicBezTo>
                    <a:pt x="4572" y="5275"/>
                    <a:pt x="5037" y="4989"/>
                    <a:pt x="5537" y="4846"/>
                  </a:cubicBezTo>
                  <a:cubicBezTo>
                    <a:pt x="6704" y="4513"/>
                    <a:pt x="7787" y="5644"/>
                    <a:pt x="7466" y="6834"/>
                  </a:cubicBezTo>
                  <a:cubicBezTo>
                    <a:pt x="7358" y="6799"/>
                    <a:pt x="7251" y="6787"/>
                    <a:pt x="7156" y="6763"/>
                  </a:cubicBezTo>
                  <a:cubicBezTo>
                    <a:pt x="6049" y="6370"/>
                    <a:pt x="4930" y="6715"/>
                    <a:pt x="4215" y="7656"/>
                  </a:cubicBezTo>
                  <a:cubicBezTo>
                    <a:pt x="3668" y="8394"/>
                    <a:pt x="3703" y="8977"/>
                    <a:pt x="4310" y="9668"/>
                  </a:cubicBezTo>
                  <a:cubicBezTo>
                    <a:pt x="4787" y="10180"/>
                    <a:pt x="5334" y="10525"/>
                    <a:pt x="6061" y="10216"/>
                  </a:cubicBezTo>
                  <a:cubicBezTo>
                    <a:pt x="6335" y="10097"/>
                    <a:pt x="6585" y="9882"/>
                    <a:pt x="6823" y="9692"/>
                  </a:cubicBezTo>
                  <a:cubicBezTo>
                    <a:pt x="7001" y="9549"/>
                    <a:pt x="7168" y="9382"/>
                    <a:pt x="7418" y="9132"/>
                  </a:cubicBezTo>
                  <a:cubicBezTo>
                    <a:pt x="7489" y="9573"/>
                    <a:pt x="7537" y="9882"/>
                    <a:pt x="7597" y="10204"/>
                  </a:cubicBezTo>
                  <a:lnTo>
                    <a:pt x="7728" y="10204"/>
                  </a:lnTo>
                  <a:cubicBezTo>
                    <a:pt x="7787" y="9978"/>
                    <a:pt x="7882" y="9751"/>
                    <a:pt x="7906" y="9525"/>
                  </a:cubicBezTo>
                  <a:cubicBezTo>
                    <a:pt x="7966" y="8870"/>
                    <a:pt x="8013" y="8215"/>
                    <a:pt x="8025" y="7561"/>
                  </a:cubicBezTo>
                  <a:cubicBezTo>
                    <a:pt x="8049" y="7108"/>
                    <a:pt x="8049" y="6644"/>
                    <a:pt x="8013" y="6179"/>
                  </a:cubicBezTo>
                  <a:cubicBezTo>
                    <a:pt x="7894" y="4929"/>
                    <a:pt x="6525" y="3810"/>
                    <a:pt x="5382" y="4394"/>
                  </a:cubicBezTo>
                  <a:cubicBezTo>
                    <a:pt x="5311" y="4441"/>
                    <a:pt x="5215" y="4441"/>
                    <a:pt x="5132" y="4465"/>
                  </a:cubicBezTo>
                  <a:cubicBezTo>
                    <a:pt x="4513" y="4703"/>
                    <a:pt x="3977" y="5001"/>
                    <a:pt x="3489" y="547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5"/>
            <p:cNvSpPr/>
            <p:nvPr/>
          </p:nvSpPr>
          <p:spPr>
            <a:xfrm>
              <a:off x="745325" y="3232075"/>
              <a:ext cx="156000" cy="130100"/>
            </a:xfrm>
            <a:custGeom>
              <a:avLst/>
              <a:gdLst/>
              <a:ahLst/>
              <a:cxnLst/>
              <a:rect l="l" t="t" r="r" b="b"/>
              <a:pathLst>
                <a:path w="6240" h="5204" extrusionOk="0">
                  <a:moveTo>
                    <a:pt x="5465" y="0"/>
                  </a:moveTo>
                  <a:cubicBezTo>
                    <a:pt x="6215" y="643"/>
                    <a:pt x="6239" y="858"/>
                    <a:pt x="5620" y="1572"/>
                  </a:cubicBezTo>
                  <a:cubicBezTo>
                    <a:pt x="5430" y="1798"/>
                    <a:pt x="5370" y="1989"/>
                    <a:pt x="5501" y="2286"/>
                  </a:cubicBezTo>
                  <a:cubicBezTo>
                    <a:pt x="5668" y="2679"/>
                    <a:pt x="5668" y="3060"/>
                    <a:pt x="5203" y="3299"/>
                  </a:cubicBezTo>
                  <a:cubicBezTo>
                    <a:pt x="4989" y="3418"/>
                    <a:pt x="4989" y="3632"/>
                    <a:pt x="5084" y="3870"/>
                  </a:cubicBezTo>
                  <a:cubicBezTo>
                    <a:pt x="5501" y="4823"/>
                    <a:pt x="5370" y="5096"/>
                    <a:pt x="4346" y="5168"/>
                  </a:cubicBezTo>
                  <a:cubicBezTo>
                    <a:pt x="3536" y="5204"/>
                    <a:pt x="2715" y="5180"/>
                    <a:pt x="1917" y="5144"/>
                  </a:cubicBezTo>
                  <a:cubicBezTo>
                    <a:pt x="1441" y="5132"/>
                    <a:pt x="1024" y="4930"/>
                    <a:pt x="691" y="4572"/>
                  </a:cubicBezTo>
                  <a:cubicBezTo>
                    <a:pt x="500" y="4346"/>
                    <a:pt x="417" y="4120"/>
                    <a:pt x="572" y="3858"/>
                  </a:cubicBezTo>
                  <a:cubicBezTo>
                    <a:pt x="774" y="3513"/>
                    <a:pt x="846" y="3239"/>
                    <a:pt x="429" y="2965"/>
                  </a:cubicBezTo>
                  <a:cubicBezTo>
                    <a:pt x="143" y="2763"/>
                    <a:pt x="179" y="2501"/>
                    <a:pt x="393" y="2215"/>
                  </a:cubicBezTo>
                  <a:cubicBezTo>
                    <a:pt x="477" y="2132"/>
                    <a:pt x="560" y="2072"/>
                    <a:pt x="631" y="1989"/>
                  </a:cubicBezTo>
                  <a:cubicBezTo>
                    <a:pt x="929" y="1667"/>
                    <a:pt x="905" y="1536"/>
                    <a:pt x="572" y="1251"/>
                  </a:cubicBezTo>
                  <a:cubicBezTo>
                    <a:pt x="393" y="1096"/>
                    <a:pt x="191" y="941"/>
                    <a:pt x="72" y="739"/>
                  </a:cubicBezTo>
                  <a:cubicBezTo>
                    <a:pt x="0" y="608"/>
                    <a:pt x="0" y="346"/>
                    <a:pt x="84" y="203"/>
                  </a:cubicBezTo>
                  <a:cubicBezTo>
                    <a:pt x="179" y="84"/>
                    <a:pt x="429" y="0"/>
                    <a:pt x="596" y="12"/>
                  </a:cubicBezTo>
                  <a:cubicBezTo>
                    <a:pt x="929" y="48"/>
                    <a:pt x="1274" y="143"/>
                    <a:pt x="1620" y="251"/>
                  </a:cubicBezTo>
                  <a:cubicBezTo>
                    <a:pt x="2917" y="655"/>
                    <a:pt x="4179" y="489"/>
                    <a:pt x="5465" y="0"/>
                  </a:cubicBezTo>
                  <a:close/>
                  <a:moveTo>
                    <a:pt x="1667" y="1513"/>
                  </a:moveTo>
                  <a:cubicBezTo>
                    <a:pt x="2084" y="2025"/>
                    <a:pt x="2441" y="2096"/>
                    <a:pt x="3941" y="2108"/>
                  </a:cubicBezTo>
                  <a:cubicBezTo>
                    <a:pt x="4156" y="2108"/>
                    <a:pt x="4394" y="2167"/>
                    <a:pt x="4477" y="1786"/>
                  </a:cubicBezTo>
                  <a:cubicBezTo>
                    <a:pt x="3548" y="1691"/>
                    <a:pt x="2679" y="1620"/>
                    <a:pt x="1667" y="1513"/>
                  </a:cubicBezTo>
                  <a:close/>
                  <a:moveTo>
                    <a:pt x="4096" y="3406"/>
                  </a:moveTo>
                  <a:cubicBezTo>
                    <a:pt x="3239" y="3632"/>
                    <a:pt x="2465" y="3287"/>
                    <a:pt x="1620" y="3394"/>
                  </a:cubicBezTo>
                  <a:cubicBezTo>
                    <a:pt x="1953" y="3810"/>
                    <a:pt x="2393" y="3941"/>
                    <a:pt x="3167" y="3918"/>
                  </a:cubicBezTo>
                  <a:cubicBezTo>
                    <a:pt x="3501" y="3918"/>
                    <a:pt x="3870" y="3953"/>
                    <a:pt x="4096" y="340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5"/>
            <p:cNvSpPr/>
            <p:nvPr/>
          </p:nvSpPr>
          <p:spPr>
            <a:xfrm>
              <a:off x="787000" y="3269875"/>
              <a:ext cx="70250" cy="16400"/>
            </a:xfrm>
            <a:custGeom>
              <a:avLst/>
              <a:gdLst/>
              <a:ahLst/>
              <a:cxnLst/>
              <a:rect l="l" t="t" r="r" b="b"/>
              <a:pathLst>
                <a:path w="2810" h="656" extrusionOk="0">
                  <a:moveTo>
                    <a:pt x="0" y="1"/>
                  </a:moveTo>
                  <a:cubicBezTo>
                    <a:pt x="1012" y="96"/>
                    <a:pt x="1881" y="179"/>
                    <a:pt x="2810" y="274"/>
                  </a:cubicBezTo>
                  <a:cubicBezTo>
                    <a:pt x="2703" y="655"/>
                    <a:pt x="2465" y="596"/>
                    <a:pt x="2274" y="596"/>
                  </a:cubicBezTo>
                  <a:cubicBezTo>
                    <a:pt x="774" y="584"/>
                    <a:pt x="429" y="513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5"/>
            <p:cNvSpPr/>
            <p:nvPr/>
          </p:nvSpPr>
          <p:spPr>
            <a:xfrm>
              <a:off x="785500" y="3314225"/>
              <a:ext cx="62225" cy="16700"/>
            </a:xfrm>
            <a:custGeom>
              <a:avLst/>
              <a:gdLst/>
              <a:ahLst/>
              <a:cxnLst/>
              <a:rect l="l" t="t" r="r" b="b"/>
              <a:pathLst>
                <a:path w="2489" h="668" extrusionOk="0">
                  <a:moveTo>
                    <a:pt x="2489" y="120"/>
                  </a:moveTo>
                  <a:cubicBezTo>
                    <a:pt x="2263" y="667"/>
                    <a:pt x="1894" y="632"/>
                    <a:pt x="1548" y="644"/>
                  </a:cubicBezTo>
                  <a:cubicBezTo>
                    <a:pt x="775" y="655"/>
                    <a:pt x="346" y="524"/>
                    <a:pt x="1" y="120"/>
                  </a:cubicBezTo>
                  <a:cubicBezTo>
                    <a:pt x="858" y="1"/>
                    <a:pt x="1620" y="346"/>
                    <a:pt x="2489" y="1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5"/>
            <p:cNvSpPr/>
            <p:nvPr/>
          </p:nvSpPr>
          <p:spPr>
            <a:xfrm>
              <a:off x="777175" y="3019250"/>
              <a:ext cx="81575" cy="76225"/>
            </a:xfrm>
            <a:custGeom>
              <a:avLst/>
              <a:gdLst/>
              <a:ahLst/>
              <a:cxnLst/>
              <a:rect l="l" t="t" r="r" b="b"/>
              <a:pathLst>
                <a:path w="3263" h="3049" extrusionOk="0">
                  <a:moveTo>
                    <a:pt x="3263" y="548"/>
                  </a:moveTo>
                  <a:cubicBezTo>
                    <a:pt x="3120" y="1477"/>
                    <a:pt x="2715" y="2227"/>
                    <a:pt x="1881" y="2679"/>
                  </a:cubicBezTo>
                  <a:cubicBezTo>
                    <a:pt x="1179" y="3049"/>
                    <a:pt x="119" y="2453"/>
                    <a:pt x="48" y="1656"/>
                  </a:cubicBezTo>
                  <a:cubicBezTo>
                    <a:pt x="0" y="1251"/>
                    <a:pt x="429" y="608"/>
                    <a:pt x="869" y="405"/>
                  </a:cubicBezTo>
                  <a:cubicBezTo>
                    <a:pt x="1655" y="1"/>
                    <a:pt x="2429" y="48"/>
                    <a:pt x="3263" y="54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5"/>
            <p:cNvSpPr/>
            <p:nvPr/>
          </p:nvSpPr>
          <p:spPr>
            <a:xfrm>
              <a:off x="656025" y="2832325"/>
              <a:ext cx="311375" cy="548300"/>
            </a:xfrm>
            <a:custGeom>
              <a:avLst/>
              <a:gdLst/>
              <a:ahLst/>
              <a:cxnLst/>
              <a:rect l="l" t="t" r="r" b="b"/>
              <a:pathLst>
                <a:path w="12455" h="21932" extrusionOk="0">
                  <a:moveTo>
                    <a:pt x="10585" y="1489"/>
                  </a:moveTo>
                  <a:cubicBezTo>
                    <a:pt x="9525" y="512"/>
                    <a:pt x="8275" y="0"/>
                    <a:pt x="6870" y="0"/>
                  </a:cubicBezTo>
                  <a:cubicBezTo>
                    <a:pt x="6144" y="0"/>
                    <a:pt x="5358" y="143"/>
                    <a:pt x="4525" y="417"/>
                  </a:cubicBezTo>
                  <a:cubicBezTo>
                    <a:pt x="3346" y="810"/>
                    <a:pt x="2358" y="1572"/>
                    <a:pt x="1512" y="2727"/>
                  </a:cubicBezTo>
                  <a:cubicBezTo>
                    <a:pt x="441" y="4227"/>
                    <a:pt x="0" y="5942"/>
                    <a:pt x="215" y="7835"/>
                  </a:cubicBezTo>
                  <a:cubicBezTo>
                    <a:pt x="381" y="9275"/>
                    <a:pt x="1191" y="10418"/>
                    <a:pt x="1989" y="11478"/>
                  </a:cubicBezTo>
                  <a:lnTo>
                    <a:pt x="2144" y="11669"/>
                  </a:lnTo>
                  <a:cubicBezTo>
                    <a:pt x="2703" y="12419"/>
                    <a:pt x="3251" y="13109"/>
                    <a:pt x="3346" y="14050"/>
                  </a:cubicBezTo>
                  <a:cubicBezTo>
                    <a:pt x="3358" y="14145"/>
                    <a:pt x="3358" y="14240"/>
                    <a:pt x="3370" y="14336"/>
                  </a:cubicBezTo>
                  <a:cubicBezTo>
                    <a:pt x="3406" y="14645"/>
                    <a:pt x="3453" y="14978"/>
                    <a:pt x="3453" y="15288"/>
                  </a:cubicBezTo>
                  <a:cubicBezTo>
                    <a:pt x="3453" y="15371"/>
                    <a:pt x="3370" y="15526"/>
                    <a:pt x="3275" y="15645"/>
                  </a:cubicBezTo>
                  <a:cubicBezTo>
                    <a:pt x="2822" y="16121"/>
                    <a:pt x="2775" y="16645"/>
                    <a:pt x="3132" y="17205"/>
                  </a:cubicBezTo>
                  <a:cubicBezTo>
                    <a:pt x="3215" y="17336"/>
                    <a:pt x="3298" y="17455"/>
                    <a:pt x="3394" y="17598"/>
                  </a:cubicBezTo>
                  <a:lnTo>
                    <a:pt x="3477" y="17729"/>
                  </a:lnTo>
                  <a:cubicBezTo>
                    <a:pt x="3072" y="18503"/>
                    <a:pt x="3072" y="18574"/>
                    <a:pt x="3453" y="19408"/>
                  </a:cubicBezTo>
                  <a:lnTo>
                    <a:pt x="3465" y="19443"/>
                  </a:lnTo>
                  <a:cubicBezTo>
                    <a:pt x="3513" y="19539"/>
                    <a:pt x="3489" y="19693"/>
                    <a:pt x="3465" y="19836"/>
                  </a:cubicBezTo>
                  <a:lnTo>
                    <a:pt x="3465" y="19860"/>
                  </a:lnTo>
                  <a:cubicBezTo>
                    <a:pt x="3370" y="20574"/>
                    <a:pt x="3608" y="21086"/>
                    <a:pt x="4168" y="21420"/>
                  </a:cubicBezTo>
                  <a:lnTo>
                    <a:pt x="4179" y="21432"/>
                  </a:lnTo>
                  <a:cubicBezTo>
                    <a:pt x="4477" y="21610"/>
                    <a:pt x="4834" y="21813"/>
                    <a:pt x="5192" y="21836"/>
                  </a:cubicBezTo>
                  <a:lnTo>
                    <a:pt x="5215" y="21836"/>
                  </a:lnTo>
                  <a:cubicBezTo>
                    <a:pt x="5751" y="21884"/>
                    <a:pt x="6311" y="21932"/>
                    <a:pt x="6858" y="21932"/>
                  </a:cubicBezTo>
                  <a:cubicBezTo>
                    <a:pt x="7406" y="21932"/>
                    <a:pt x="7882" y="21884"/>
                    <a:pt x="8335" y="21777"/>
                  </a:cubicBezTo>
                  <a:cubicBezTo>
                    <a:pt x="8525" y="21729"/>
                    <a:pt x="8704" y="21670"/>
                    <a:pt x="8871" y="21610"/>
                  </a:cubicBezTo>
                  <a:cubicBezTo>
                    <a:pt x="9323" y="21408"/>
                    <a:pt x="9549" y="21063"/>
                    <a:pt x="9537" y="20598"/>
                  </a:cubicBezTo>
                  <a:cubicBezTo>
                    <a:pt x="9537" y="20479"/>
                    <a:pt x="9502" y="20360"/>
                    <a:pt x="9490" y="20241"/>
                  </a:cubicBezTo>
                  <a:cubicBezTo>
                    <a:pt x="9478" y="20146"/>
                    <a:pt x="9466" y="20051"/>
                    <a:pt x="9466" y="19943"/>
                  </a:cubicBezTo>
                  <a:lnTo>
                    <a:pt x="9466" y="19920"/>
                  </a:lnTo>
                  <a:cubicBezTo>
                    <a:pt x="9466" y="19860"/>
                    <a:pt x="9442" y="19729"/>
                    <a:pt x="9466" y="19693"/>
                  </a:cubicBezTo>
                  <a:cubicBezTo>
                    <a:pt x="9799" y="19324"/>
                    <a:pt x="9787" y="18872"/>
                    <a:pt x="9787" y="18479"/>
                  </a:cubicBezTo>
                  <a:cubicBezTo>
                    <a:pt x="9787" y="18134"/>
                    <a:pt x="9847" y="17872"/>
                    <a:pt x="10002" y="17610"/>
                  </a:cubicBezTo>
                  <a:cubicBezTo>
                    <a:pt x="10430" y="16836"/>
                    <a:pt x="10299" y="16157"/>
                    <a:pt x="9597" y="15562"/>
                  </a:cubicBezTo>
                  <a:cubicBezTo>
                    <a:pt x="9430" y="15419"/>
                    <a:pt x="9371" y="15276"/>
                    <a:pt x="9359" y="15038"/>
                  </a:cubicBezTo>
                  <a:cubicBezTo>
                    <a:pt x="9311" y="14157"/>
                    <a:pt x="9442" y="13264"/>
                    <a:pt x="9764" y="12311"/>
                  </a:cubicBezTo>
                  <a:cubicBezTo>
                    <a:pt x="9954" y="11728"/>
                    <a:pt x="10275" y="11240"/>
                    <a:pt x="10621" y="10716"/>
                  </a:cubicBezTo>
                  <a:cubicBezTo>
                    <a:pt x="10728" y="10561"/>
                    <a:pt x="10847" y="10395"/>
                    <a:pt x="10954" y="10228"/>
                  </a:cubicBezTo>
                  <a:cubicBezTo>
                    <a:pt x="11966" y="8609"/>
                    <a:pt x="12454" y="6989"/>
                    <a:pt x="12419" y="5239"/>
                  </a:cubicBezTo>
                  <a:cubicBezTo>
                    <a:pt x="12383" y="3834"/>
                    <a:pt x="11788" y="2608"/>
                    <a:pt x="10585" y="1489"/>
                  </a:cubicBezTo>
                  <a:close/>
                  <a:moveTo>
                    <a:pt x="9990" y="10287"/>
                  </a:moveTo>
                  <a:cubicBezTo>
                    <a:pt x="9883" y="10454"/>
                    <a:pt x="9775" y="10621"/>
                    <a:pt x="9656" y="10764"/>
                  </a:cubicBezTo>
                  <a:cubicBezTo>
                    <a:pt x="8894" y="11728"/>
                    <a:pt x="8716" y="12883"/>
                    <a:pt x="8537" y="13990"/>
                  </a:cubicBezTo>
                  <a:lnTo>
                    <a:pt x="8501" y="14288"/>
                  </a:lnTo>
                  <a:cubicBezTo>
                    <a:pt x="8466" y="14455"/>
                    <a:pt x="8501" y="14609"/>
                    <a:pt x="8513" y="14752"/>
                  </a:cubicBezTo>
                  <a:cubicBezTo>
                    <a:pt x="8525" y="14824"/>
                    <a:pt x="8537" y="14907"/>
                    <a:pt x="8537" y="14978"/>
                  </a:cubicBezTo>
                  <a:cubicBezTo>
                    <a:pt x="8561" y="15419"/>
                    <a:pt x="8525" y="15467"/>
                    <a:pt x="8120" y="15586"/>
                  </a:cubicBezTo>
                  <a:cubicBezTo>
                    <a:pt x="7644" y="15717"/>
                    <a:pt x="7204" y="15800"/>
                    <a:pt x="6763" y="15800"/>
                  </a:cubicBezTo>
                  <a:lnTo>
                    <a:pt x="6763" y="15800"/>
                  </a:lnTo>
                  <a:cubicBezTo>
                    <a:pt x="6489" y="15800"/>
                    <a:pt x="6204" y="15764"/>
                    <a:pt x="5918" y="15705"/>
                  </a:cubicBezTo>
                  <a:cubicBezTo>
                    <a:pt x="5525" y="15621"/>
                    <a:pt x="5108" y="15502"/>
                    <a:pt x="4715" y="15395"/>
                  </a:cubicBezTo>
                  <a:lnTo>
                    <a:pt x="4406" y="15300"/>
                  </a:lnTo>
                  <a:cubicBezTo>
                    <a:pt x="4168" y="15240"/>
                    <a:pt x="4156" y="15145"/>
                    <a:pt x="4168" y="15050"/>
                  </a:cubicBezTo>
                  <a:cubicBezTo>
                    <a:pt x="4299" y="13657"/>
                    <a:pt x="3798" y="12359"/>
                    <a:pt x="2572" y="11014"/>
                  </a:cubicBezTo>
                  <a:cubicBezTo>
                    <a:pt x="1858" y="10228"/>
                    <a:pt x="1358" y="9299"/>
                    <a:pt x="1012" y="8216"/>
                  </a:cubicBezTo>
                  <a:cubicBezTo>
                    <a:pt x="798" y="7537"/>
                    <a:pt x="858" y="6847"/>
                    <a:pt x="953" y="6180"/>
                  </a:cubicBezTo>
                  <a:cubicBezTo>
                    <a:pt x="1179" y="4406"/>
                    <a:pt x="1977" y="2965"/>
                    <a:pt x="3334" y="1905"/>
                  </a:cubicBezTo>
                  <a:cubicBezTo>
                    <a:pt x="3656" y="1655"/>
                    <a:pt x="4060" y="1429"/>
                    <a:pt x="4513" y="1286"/>
                  </a:cubicBezTo>
                  <a:cubicBezTo>
                    <a:pt x="5049" y="1084"/>
                    <a:pt x="5608" y="953"/>
                    <a:pt x="6204" y="870"/>
                  </a:cubicBezTo>
                  <a:cubicBezTo>
                    <a:pt x="6442" y="834"/>
                    <a:pt x="6680" y="810"/>
                    <a:pt x="6918" y="810"/>
                  </a:cubicBezTo>
                  <a:cubicBezTo>
                    <a:pt x="8263" y="810"/>
                    <a:pt x="9430" y="1417"/>
                    <a:pt x="10549" y="2656"/>
                  </a:cubicBezTo>
                  <a:cubicBezTo>
                    <a:pt x="11323" y="3513"/>
                    <a:pt x="11657" y="4537"/>
                    <a:pt x="11621" y="6061"/>
                  </a:cubicBezTo>
                  <a:cubicBezTo>
                    <a:pt x="11502" y="7430"/>
                    <a:pt x="11014" y="8811"/>
                    <a:pt x="10240" y="9930"/>
                  </a:cubicBezTo>
                  <a:cubicBezTo>
                    <a:pt x="10133" y="10061"/>
                    <a:pt x="10061" y="10180"/>
                    <a:pt x="9990" y="10287"/>
                  </a:cubicBezTo>
                  <a:close/>
                  <a:moveTo>
                    <a:pt x="9073" y="17479"/>
                  </a:moveTo>
                  <a:cubicBezTo>
                    <a:pt x="8835" y="17765"/>
                    <a:pt x="8799" y="18015"/>
                    <a:pt x="8930" y="18336"/>
                  </a:cubicBezTo>
                  <a:cubicBezTo>
                    <a:pt x="9097" y="18741"/>
                    <a:pt x="9037" y="18991"/>
                    <a:pt x="8704" y="19158"/>
                  </a:cubicBezTo>
                  <a:cubicBezTo>
                    <a:pt x="8537" y="19253"/>
                    <a:pt x="8299" y="19455"/>
                    <a:pt x="8513" y="19920"/>
                  </a:cubicBezTo>
                  <a:cubicBezTo>
                    <a:pt x="8716" y="20384"/>
                    <a:pt x="8763" y="20646"/>
                    <a:pt x="8692" y="20777"/>
                  </a:cubicBezTo>
                  <a:cubicBezTo>
                    <a:pt x="8621" y="20920"/>
                    <a:pt x="8359" y="20991"/>
                    <a:pt x="7894" y="21003"/>
                  </a:cubicBezTo>
                  <a:cubicBezTo>
                    <a:pt x="7620" y="21015"/>
                    <a:pt x="7323" y="21039"/>
                    <a:pt x="6989" y="21039"/>
                  </a:cubicBezTo>
                  <a:cubicBezTo>
                    <a:pt x="6489" y="21039"/>
                    <a:pt x="5954" y="21015"/>
                    <a:pt x="5489" y="20991"/>
                  </a:cubicBezTo>
                  <a:cubicBezTo>
                    <a:pt x="5061" y="20979"/>
                    <a:pt x="4680" y="20801"/>
                    <a:pt x="4370" y="20455"/>
                  </a:cubicBezTo>
                  <a:cubicBezTo>
                    <a:pt x="4191" y="20265"/>
                    <a:pt x="4168" y="20098"/>
                    <a:pt x="4275" y="19908"/>
                  </a:cubicBezTo>
                  <a:cubicBezTo>
                    <a:pt x="4465" y="19562"/>
                    <a:pt x="4596" y="19158"/>
                    <a:pt x="4072" y="18812"/>
                  </a:cubicBezTo>
                  <a:cubicBezTo>
                    <a:pt x="3989" y="18753"/>
                    <a:pt x="3941" y="18693"/>
                    <a:pt x="3941" y="18622"/>
                  </a:cubicBezTo>
                  <a:cubicBezTo>
                    <a:pt x="3929" y="18538"/>
                    <a:pt x="3965" y="18419"/>
                    <a:pt x="4084" y="18276"/>
                  </a:cubicBezTo>
                  <a:lnTo>
                    <a:pt x="4191" y="18181"/>
                  </a:lnTo>
                  <a:cubicBezTo>
                    <a:pt x="4239" y="18146"/>
                    <a:pt x="4287" y="18098"/>
                    <a:pt x="4322" y="18062"/>
                  </a:cubicBezTo>
                  <a:cubicBezTo>
                    <a:pt x="4465" y="17907"/>
                    <a:pt x="4584" y="17741"/>
                    <a:pt x="4560" y="17562"/>
                  </a:cubicBezTo>
                  <a:cubicBezTo>
                    <a:pt x="4549" y="17384"/>
                    <a:pt x="4430" y="17253"/>
                    <a:pt x="4251" y="17110"/>
                  </a:cubicBezTo>
                  <a:lnTo>
                    <a:pt x="4168" y="17026"/>
                  </a:lnTo>
                  <a:cubicBezTo>
                    <a:pt x="4013" y="16907"/>
                    <a:pt x="3870" y="16776"/>
                    <a:pt x="3787" y="16645"/>
                  </a:cubicBezTo>
                  <a:cubicBezTo>
                    <a:pt x="3727" y="16538"/>
                    <a:pt x="3751" y="16336"/>
                    <a:pt x="3787" y="16276"/>
                  </a:cubicBezTo>
                  <a:cubicBezTo>
                    <a:pt x="3834" y="16217"/>
                    <a:pt x="3989" y="16133"/>
                    <a:pt x="4132" y="16133"/>
                  </a:cubicBezTo>
                  <a:lnTo>
                    <a:pt x="4168" y="16133"/>
                  </a:lnTo>
                  <a:cubicBezTo>
                    <a:pt x="4513" y="16181"/>
                    <a:pt x="4858" y="16276"/>
                    <a:pt x="5156" y="16371"/>
                  </a:cubicBezTo>
                  <a:cubicBezTo>
                    <a:pt x="5668" y="16526"/>
                    <a:pt x="6168" y="16610"/>
                    <a:pt x="6692" y="16610"/>
                  </a:cubicBezTo>
                  <a:cubicBezTo>
                    <a:pt x="7418" y="16610"/>
                    <a:pt x="8180" y="16467"/>
                    <a:pt x="9002" y="16157"/>
                  </a:cubicBezTo>
                  <a:cubicBezTo>
                    <a:pt x="9323" y="16431"/>
                    <a:pt x="9466" y="16610"/>
                    <a:pt x="9478" y="16764"/>
                  </a:cubicBezTo>
                  <a:cubicBezTo>
                    <a:pt x="9490" y="16931"/>
                    <a:pt x="9371" y="17122"/>
                    <a:pt x="9073" y="174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5"/>
            <p:cNvSpPr/>
            <p:nvPr/>
          </p:nvSpPr>
          <p:spPr>
            <a:xfrm>
              <a:off x="921225" y="2777550"/>
              <a:ext cx="31000" cy="55100"/>
            </a:xfrm>
            <a:custGeom>
              <a:avLst/>
              <a:gdLst/>
              <a:ahLst/>
              <a:cxnLst/>
              <a:rect l="l" t="t" r="r" b="b"/>
              <a:pathLst>
                <a:path w="1240" h="2204" extrusionOk="0">
                  <a:moveTo>
                    <a:pt x="60" y="2203"/>
                  </a:moveTo>
                  <a:lnTo>
                    <a:pt x="287" y="2049"/>
                  </a:lnTo>
                  <a:cubicBezTo>
                    <a:pt x="358" y="1989"/>
                    <a:pt x="418" y="1953"/>
                    <a:pt x="489" y="1906"/>
                  </a:cubicBezTo>
                  <a:cubicBezTo>
                    <a:pt x="644" y="1822"/>
                    <a:pt x="775" y="1727"/>
                    <a:pt x="822" y="1584"/>
                  </a:cubicBezTo>
                  <a:cubicBezTo>
                    <a:pt x="846" y="1489"/>
                    <a:pt x="894" y="1406"/>
                    <a:pt x="941" y="1298"/>
                  </a:cubicBezTo>
                  <a:cubicBezTo>
                    <a:pt x="1072" y="1001"/>
                    <a:pt x="1239" y="679"/>
                    <a:pt x="1132" y="227"/>
                  </a:cubicBezTo>
                  <a:lnTo>
                    <a:pt x="1084" y="1"/>
                  </a:lnTo>
                  <a:lnTo>
                    <a:pt x="906" y="144"/>
                  </a:lnTo>
                  <a:cubicBezTo>
                    <a:pt x="251" y="620"/>
                    <a:pt x="1" y="1156"/>
                    <a:pt x="48" y="19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5"/>
            <p:cNvSpPr/>
            <p:nvPr/>
          </p:nvSpPr>
          <p:spPr>
            <a:xfrm>
              <a:off x="692325" y="2793625"/>
              <a:ext cx="38725" cy="35450"/>
            </a:xfrm>
            <a:custGeom>
              <a:avLst/>
              <a:gdLst/>
              <a:ahLst/>
              <a:cxnLst/>
              <a:rect l="l" t="t" r="r" b="b"/>
              <a:pathLst>
                <a:path w="1549" h="1418" extrusionOk="0">
                  <a:moveTo>
                    <a:pt x="49" y="322"/>
                  </a:moveTo>
                  <a:cubicBezTo>
                    <a:pt x="60" y="417"/>
                    <a:pt x="60" y="536"/>
                    <a:pt x="156" y="632"/>
                  </a:cubicBezTo>
                  <a:cubicBezTo>
                    <a:pt x="299" y="810"/>
                    <a:pt x="465" y="953"/>
                    <a:pt x="632" y="1108"/>
                  </a:cubicBezTo>
                  <a:cubicBezTo>
                    <a:pt x="692" y="1167"/>
                    <a:pt x="751" y="1227"/>
                    <a:pt x="811" y="1275"/>
                  </a:cubicBezTo>
                  <a:cubicBezTo>
                    <a:pt x="918" y="1370"/>
                    <a:pt x="1013" y="1417"/>
                    <a:pt x="1120" y="1417"/>
                  </a:cubicBezTo>
                  <a:cubicBezTo>
                    <a:pt x="1358" y="1417"/>
                    <a:pt x="1465" y="1156"/>
                    <a:pt x="1513" y="1060"/>
                  </a:cubicBezTo>
                  <a:lnTo>
                    <a:pt x="1549" y="977"/>
                  </a:lnTo>
                  <a:lnTo>
                    <a:pt x="1477" y="894"/>
                  </a:lnTo>
                  <a:cubicBezTo>
                    <a:pt x="1406" y="810"/>
                    <a:pt x="1334" y="739"/>
                    <a:pt x="1251" y="655"/>
                  </a:cubicBezTo>
                  <a:cubicBezTo>
                    <a:pt x="1061" y="453"/>
                    <a:pt x="882" y="263"/>
                    <a:pt x="692" y="84"/>
                  </a:cubicBezTo>
                  <a:cubicBezTo>
                    <a:pt x="632" y="36"/>
                    <a:pt x="572" y="1"/>
                    <a:pt x="465" y="1"/>
                  </a:cubicBezTo>
                  <a:cubicBezTo>
                    <a:pt x="406" y="1"/>
                    <a:pt x="358" y="1"/>
                    <a:pt x="299" y="24"/>
                  </a:cubicBezTo>
                  <a:cubicBezTo>
                    <a:pt x="263" y="24"/>
                    <a:pt x="215" y="36"/>
                    <a:pt x="180" y="36"/>
                  </a:cubicBezTo>
                  <a:lnTo>
                    <a:pt x="1" y="36"/>
                  </a:lnTo>
                  <a:lnTo>
                    <a:pt x="37" y="215"/>
                  </a:lnTo>
                  <a:cubicBezTo>
                    <a:pt x="37" y="263"/>
                    <a:pt x="37" y="286"/>
                    <a:pt x="49" y="3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5"/>
            <p:cNvSpPr/>
            <p:nvPr/>
          </p:nvSpPr>
          <p:spPr>
            <a:xfrm>
              <a:off x="825675" y="2751350"/>
              <a:ext cx="18500" cy="61650"/>
            </a:xfrm>
            <a:custGeom>
              <a:avLst/>
              <a:gdLst/>
              <a:ahLst/>
              <a:cxnLst/>
              <a:rect l="l" t="t" r="r" b="b"/>
              <a:pathLst>
                <a:path w="740" h="2466" extrusionOk="0">
                  <a:moveTo>
                    <a:pt x="596" y="2466"/>
                  </a:moveTo>
                  <a:lnTo>
                    <a:pt x="620" y="1989"/>
                  </a:lnTo>
                  <a:cubicBezTo>
                    <a:pt x="632" y="1823"/>
                    <a:pt x="656" y="1668"/>
                    <a:pt x="668" y="1513"/>
                  </a:cubicBezTo>
                  <a:cubicBezTo>
                    <a:pt x="715" y="1084"/>
                    <a:pt x="739" y="727"/>
                    <a:pt x="703" y="334"/>
                  </a:cubicBezTo>
                  <a:cubicBezTo>
                    <a:pt x="680" y="227"/>
                    <a:pt x="572" y="180"/>
                    <a:pt x="501" y="132"/>
                  </a:cubicBezTo>
                  <a:cubicBezTo>
                    <a:pt x="489" y="120"/>
                    <a:pt x="453" y="120"/>
                    <a:pt x="441" y="96"/>
                  </a:cubicBezTo>
                  <a:lnTo>
                    <a:pt x="275" y="1"/>
                  </a:lnTo>
                  <a:lnTo>
                    <a:pt x="215" y="180"/>
                  </a:lnTo>
                  <a:cubicBezTo>
                    <a:pt x="1" y="834"/>
                    <a:pt x="37" y="1525"/>
                    <a:pt x="358" y="20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5"/>
            <p:cNvSpPr/>
            <p:nvPr/>
          </p:nvSpPr>
          <p:spPr>
            <a:xfrm>
              <a:off x="753350" y="2945425"/>
              <a:ext cx="123550" cy="159875"/>
            </a:xfrm>
            <a:custGeom>
              <a:avLst/>
              <a:gdLst/>
              <a:ahLst/>
              <a:cxnLst/>
              <a:rect l="l" t="t" r="r" b="b"/>
              <a:pathLst>
                <a:path w="4942" h="6395" extrusionOk="0">
                  <a:moveTo>
                    <a:pt x="2775" y="1"/>
                  </a:moveTo>
                  <a:cubicBezTo>
                    <a:pt x="2525" y="1"/>
                    <a:pt x="2263" y="60"/>
                    <a:pt x="2037" y="179"/>
                  </a:cubicBezTo>
                  <a:cubicBezTo>
                    <a:pt x="2013" y="203"/>
                    <a:pt x="1977" y="203"/>
                    <a:pt x="1941" y="215"/>
                  </a:cubicBezTo>
                  <a:cubicBezTo>
                    <a:pt x="1894" y="227"/>
                    <a:pt x="1846" y="227"/>
                    <a:pt x="1810" y="239"/>
                  </a:cubicBezTo>
                  <a:cubicBezTo>
                    <a:pt x="1108" y="477"/>
                    <a:pt x="572" y="810"/>
                    <a:pt x="108" y="1275"/>
                  </a:cubicBezTo>
                  <a:lnTo>
                    <a:pt x="1" y="1370"/>
                  </a:lnTo>
                  <a:lnTo>
                    <a:pt x="108" y="1477"/>
                  </a:lnTo>
                  <a:cubicBezTo>
                    <a:pt x="239" y="1596"/>
                    <a:pt x="358" y="1656"/>
                    <a:pt x="489" y="1656"/>
                  </a:cubicBezTo>
                  <a:cubicBezTo>
                    <a:pt x="632" y="1656"/>
                    <a:pt x="715" y="1596"/>
                    <a:pt x="810" y="1549"/>
                  </a:cubicBezTo>
                  <a:cubicBezTo>
                    <a:pt x="834" y="1537"/>
                    <a:pt x="870" y="1525"/>
                    <a:pt x="882" y="1513"/>
                  </a:cubicBezTo>
                  <a:cubicBezTo>
                    <a:pt x="1025" y="1430"/>
                    <a:pt x="1191" y="1358"/>
                    <a:pt x="1346" y="1287"/>
                  </a:cubicBezTo>
                  <a:cubicBezTo>
                    <a:pt x="1668" y="1120"/>
                    <a:pt x="1977" y="977"/>
                    <a:pt x="2311" y="882"/>
                  </a:cubicBezTo>
                  <a:cubicBezTo>
                    <a:pt x="2430" y="858"/>
                    <a:pt x="2561" y="834"/>
                    <a:pt x="2680" y="834"/>
                  </a:cubicBezTo>
                  <a:cubicBezTo>
                    <a:pt x="3108" y="834"/>
                    <a:pt x="3513" y="1049"/>
                    <a:pt x="3787" y="1406"/>
                  </a:cubicBezTo>
                  <a:cubicBezTo>
                    <a:pt x="4037" y="1751"/>
                    <a:pt x="4144" y="2168"/>
                    <a:pt x="4073" y="2561"/>
                  </a:cubicBezTo>
                  <a:cubicBezTo>
                    <a:pt x="4025" y="2549"/>
                    <a:pt x="3966" y="2537"/>
                    <a:pt x="3918" y="2525"/>
                  </a:cubicBezTo>
                  <a:cubicBezTo>
                    <a:pt x="3608" y="2406"/>
                    <a:pt x="3275" y="2358"/>
                    <a:pt x="2965" y="2358"/>
                  </a:cubicBezTo>
                  <a:cubicBezTo>
                    <a:pt x="2120" y="2358"/>
                    <a:pt x="1358" y="2763"/>
                    <a:pt x="822" y="3477"/>
                  </a:cubicBezTo>
                  <a:cubicBezTo>
                    <a:pt x="227" y="4275"/>
                    <a:pt x="251" y="4930"/>
                    <a:pt x="929" y="5680"/>
                  </a:cubicBezTo>
                  <a:cubicBezTo>
                    <a:pt x="1370" y="6168"/>
                    <a:pt x="1787" y="6394"/>
                    <a:pt x="2251" y="6394"/>
                  </a:cubicBezTo>
                  <a:cubicBezTo>
                    <a:pt x="2442" y="6394"/>
                    <a:pt x="2632" y="6347"/>
                    <a:pt x="2846" y="6252"/>
                  </a:cubicBezTo>
                  <a:cubicBezTo>
                    <a:pt x="3096" y="6156"/>
                    <a:pt x="3311" y="5990"/>
                    <a:pt x="3513" y="5823"/>
                  </a:cubicBezTo>
                  <a:cubicBezTo>
                    <a:pt x="3561" y="5799"/>
                    <a:pt x="3585" y="5763"/>
                    <a:pt x="3632" y="5740"/>
                  </a:cubicBezTo>
                  <a:cubicBezTo>
                    <a:pt x="3763" y="5632"/>
                    <a:pt x="3870" y="5525"/>
                    <a:pt x="4025" y="5394"/>
                  </a:cubicBezTo>
                  <a:lnTo>
                    <a:pt x="4049" y="5359"/>
                  </a:lnTo>
                  <a:lnTo>
                    <a:pt x="4204" y="6287"/>
                  </a:lnTo>
                  <a:lnTo>
                    <a:pt x="4466" y="6287"/>
                  </a:lnTo>
                  <a:lnTo>
                    <a:pt x="4585" y="6287"/>
                  </a:lnTo>
                  <a:lnTo>
                    <a:pt x="4620" y="6180"/>
                  </a:lnTo>
                  <a:cubicBezTo>
                    <a:pt x="4632" y="6109"/>
                    <a:pt x="4668" y="6049"/>
                    <a:pt x="4680" y="5978"/>
                  </a:cubicBezTo>
                  <a:cubicBezTo>
                    <a:pt x="4728" y="5811"/>
                    <a:pt x="4775" y="5644"/>
                    <a:pt x="4799" y="5478"/>
                  </a:cubicBezTo>
                  <a:cubicBezTo>
                    <a:pt x="4858" y="4823"/>
                    <a:pt x="4894" y="4156"/>
                    <a:pt x="4918" y="3501"/>
                  </a:cubicBezTo>
                  <a:cubicBezTo>
                    <a:pt x="4930" y="3120"/>
                    <a:pt x="4942" y="2608"/>
                    <a:pt x="4906" y="2108"/>
                  </a:cubicBezTo>
                  <a:cubicBezTo>
                    <a:pt x="4799" y="977"/>
                    <a:pt x="3811" y="1"/>
                    <a:pt x="2775" y="1"/>
                  </a:cubicBezTo>
                  <a:close/>
                  <a:moveTo>
                    <a:pt x="1882" y="3477"/>
                  </a:moveTo>
                  <a:cubicBezTo>
                    <a:pt x="2227" y="3311"/>
                    <a:pt x="2549" y="3215"/>
                    <a:pt x="2858" y="3215"/>
                  </a:cubicBezTo>
                  <a:cubicBezTo>
                    <a:pt x="3251" y="3215"/>
                    <a:pt x="3632" y="3335"/>
                    <a:pt x="4037" y="3561"/>
                  </a:cubicBezTo>
                  <a:cubicBezTo>
                    <a:pt x="3870" y="4466"/>
                    <a:pt x="3454" y="5109"/>
                    <a:pt x="2739" y="5478"/>
                  </a:cubicBezTo>
                  <a:cubicBezTo>
                    <a:pt x="2620" y="5537"/>
                    <a:pt x="2489" y="5573"/>
                    <a:pt x="2346" y="5573"/>
                  </a:cubicBezTo>
                  <a:lnTo>
                    <a:pt x="2346" y="5573"/>
                  </a:lnTo>
                  <a:cubicBezTo>
                    <a:pt x="1763" y="5573"/>
                    <a:pt x="1179" y="5097"/>
                    <a:pt x="1132" y="4573"/>
                  </a:cubicBezTo>
                  <a:cubicBezTo>
                    <a:pt x="1108" y="4263"/>
                    <a:pt x="1513" y="3668"/>
                    <a:pt x="1882" y="34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5"/>
          <p:cNvGrpSpPr/>
          <p:nvPr/>
        </p:nvGrpSpPr>
        <p:grpSpPr>
          <a:xfrm rot="-668250">
            <a:off x="1869084" y="4495220"/>
            <a:ext cx="849903" cy="571578"/>
            <a:chOff x="6429375" y="2405775"/>
            <a:chExt cx="528050" cy="355125"/>
          </a:xfrm>
        </p:grpSpPr>
        <p:sp>
          <p:nvSpPr>
            <p:cNvPr id="213" name="Google Shape;213;p25"/>
            <p:cNvSpPr/>
            <p:nvPr/>
          </p:nvSpPr>
          <p:spPr>
            <a:xfrm>
              <a:off x="6499025" y="2449250"/>
              <a:ext cx="219100" cy="294700"/>
            </a:xfrm>
            <a:custGeom>
              <a:avLst/>
              <a:gdLst/>
              <a:ahLst/>
              <a:cxnLst/>
              <a:rect l="l" t="t" r="r" b="b"/>
              <a:pathLst>
                <a:path w="8764" h="11788" extrusionOk="0">
                  <a:moveTo>
                    <a:pt x="8680" y="0"/>
                  </a:moveTo>
                  <a:cubicBezTo>
                    <a:pt x="8680" y="357"/>
                    <a:pt x="8692" y="619"/>
                    <a:pt x="8680" y="893"/>
                  </a:cubicBezTo>
                  <a:cubicBezTo>
                    <a:pt x="8382" y="4489"/>
                    <a:pt x="8763" y="8108"/>
                    <a:pt x="8596" y="11787"/>
                  </a:cubicBezTo>
                  <a:cubicBezTo>
                    <a:pt x="8358" y="11692"/>
                    <a:pt x="8203" y="11632"/>
                    <a:pt x="8049" y="11573"/>
                  </a:cubicBezTo>
                  <a:cubicBezTo>
                    <a:pt x="7108" y="11144"/>
                    <a:pt x="6179" y="10716"/>
                    <a:pt x="5227" y="10299"/>
                  </a:cubicBezTo>
                  <a:cubicBezTo>
                    <a:pt x="4048" y="9775"/>
                    <a:pt x="2858" y="9287"/>
                    <a:pt x="1667" y="8775"/>
                  </a:cubicBezTo>
                  <a:cubicBezTo>
                    <a:pt x="1215" y="8585"/>
                    <a:pt x="786" y="8346"/>
                    <a:pt x="333" y="8156"/>
                  </a:cubicBezTo>
                  <a:cubicBezTo>
                    <a:pt x="83" y="8049"/>
                    <a:pt x="0" y="7870"/>
                    <a:pt x="0" y="7608"/>
                  </a:cubicBezTo>
                  <a:cubicBezTo>
                    <a:pt x="12" y="6775"/>
                    <a:pt x="24" y="5918"/>
                    <a:pt x="24" y="5072"/>
                  </a:cubicBezTo>
                  <a:cubicBezTo>
                    <a:pt x="24" y="4763"/>
                    <a:pt x="143" y="4572"/>
                    <a:pt x="405" y="4405"/>
                  </a:cubicBezTo>
                  <a:cubicBezTo>
                    <a:pt x="1060" y="4001"/>
                    <a:pt x="1691" y="3596"/>
                    <a:pt x="2334" y="3179"/>
                  </a:cubicBezTo>
                  <a:cubicBezTo>
                    <a:pt x="4179" y="1988"/>
                    <a:pt x="6144" y="1036"/>
                    <a:pt x="8156" y="143"/>
                  </a:cubicBezTo>
                  <a:cubicBezTo>
                    <a:pt x="8275" y="107"/>
                    <a:pt x="8406" y="72"/>
                    <a:pt x="8680" y="0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5"/>
            <p:cNvSpPr/>
            <p:nvPr/>
          </p:nvSpPr>
          <p:spPr>
            <a:xfrm>
              <a:off x="6440675" y="2537350"/>
              <a:ext cx="48550" cy="146175"/>
            </a:xfrm>
            <a:custGeom>
              <a:avLst/>
              <a:gdLst/>
              <a:ahLst/>
              <a:cxnLst/>
              <a:rect l="l" t="t" r="r" b="b"/>
              <a:pathLst>
                <a:path w="1942" h="5847" extrusionOk="0">
                  <a:moveTo>
                    <a:pt x="1917" y="3334"/>
                  </a:moveTo>
                  <a:lnTo>
                    <a:pt x="1917" y="5215"/>
                  </a:lnTo>
                  <a:cubicBezTo>
                    <a:pt x="1917" y="5715"/>
                    <a:pt x="1846" y="5811"/>
                    <a:pt x="1346" y="5823"/>
                  </a:cubicBezTo>
                  <a:cubicBezTo>
                    <a:pt x="36" y="5846"/>
                    <a:pt x="191" y="5751"/>
                    <a:pt x="131" y="4739"/>
                  </a:cubicBezTo>
                  <a:cubicBezTo>
                    <a:pt x="72" y="3787"/>
                    <a:pt x="24" y="2834"/>
                    <a:pt x="12" y="1858"/>
                  </a:cubicBezTo>
                  <a:cubicBezTo>
                    <a:pt x="0" y="1477"/>
                    <a:pt x="72" y="1084"/>
                    <a:pt x="120" y="703"/>
                  </a:cubicBezTo>
                  <a:cubicBezTo>
                    <a:pt x="120" y="655"/>
                    <a:pt x="131" y="631"/>
                    <a:pt x="131" y="584"/>
                  </a:cubicBezTo>
                  <a:cubicBezTo>
                    <a:pt x="191" y="310"/>
                    <a:pt x="381" y="274"/>
                    <a:pt x="608" y="238"/>
                  </a:cubicBezTo>
                  <a:cubicBezTo>
                    <a:pt x="977" y="191"/>
                    <a:pt x="1370" y="0"/>
                    <a:pt x="1739" y="250"/>
                  </a:cubicBezTo>
                  <a:cubicBezTo>
                    <a:pt x="1810" y="298"/>
                    <a:pt x="1810" y="465"/>
                    <a:pt x="1822" y="584"/>
                  </a:cubicBezTo>
                  <a:cubicBezTo>
                    <a:pt x="1870" y="1501"/>
                    <a:pt x="1917" y="2417"/>
                    <a:pt x="1941" y="3334"/>
                  </a:cubicBezTo>
                  <a:cubicBezTo>
                    <a:pt x="1929" y="3322"/>
                    <a:pt x="1929" y="3334"/>
                    <a:pt x="1917" y="3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5"/>
            <p:cNvSpPr/>
            <p:nvPr/>
          </p:nvSpPr>
          <p:spPr>
            <a:xfrm>
              <a:off x="6837450" y="2423950"/>
              <a:ext cx="104800" cy="314350"/>
            </a:xfrm>
            <a:custGeom>
              <a:avLst/>
              <a:gdLst/>
              <a:ahLst/>
              <a:cxnLst/>
              <a:rect l="l" t="t" r="r" b="b"/>
              <a:pathLst>
                <a:path w="4192" h="12574" extrusionOk="0">
                  <a:moveTo>
                    <a:pt x="358" y="11680"/>
                  </a:moveTo>
                  <a:cubicBezTo>
                    <a:pt x="453" y="11513"/>
                    <a:pt x="560" y="11359"/>
                    <a:pt x="643" y="11192"/>
                  </a:cubicBezTo>
                  <a:cubicBezTo>
                    <a:pt x="1013" y="10573"/>
                    <a:pt x="1239" y="9906"/>
                    <a:pt x="1286" y="9192"/>
                  </a:cubicBezTo>
                  <a:cubicBezTo>
                    <a:pt x="1370" y="7632"/>
                    <a:pt x="1453" y="6060"/>
                    <a:pt x="1048" y="4524"/>
                  </a:cubicBezTo>
                  <a:cubicBezTo>
                    <a:pt x="834" y="3739"/>
                    <a:pt x="512" y="2977"/>
                    <a:pt x="179" y="2215"/>
                  </a:cubicBezTo>
                  <a:cubicBezTo>
                    <a:pt x="0" y="1810"/>
                    <a:pt x="36" y="1512"/>
                    <a:pt x="346" y="1215"/>
                  </a:cubicBezTo>
                  <a:cubicBezTo>
                    <a:pt x="691" y="893"/>
                    <a:pt x="1013" y="560"/>
                    <a:pt x="1346" y="226"/>
                  </a:cubicBezTo>
                  <a:cubicBezTo>
                    <a:pt x="1572" y="0"/>
                    <a:pt x="1775" y="48"/>
                    <a:pt x="2013" y="202"/>
                  </a:cubicBezTo>
                  <a:cubicBezTo>
                    <a:pt x="2715" y="714"/>
                    <a:pt x="3072" y="1453"/>
                    <a:pt x="3334" y="2227"/>
                  </a:cubicBezTo>
                  <a:cubicBezTo>
                    <a:pt x="3989" y="4120"/>
                    <a:pt x="4191" y="6072"/>
                    <a:pt x="3977" y="8061"/>
                  </a:cubicBezTo>
                  <a:cubicBezTo>
                    <a:pt x="3846" y="9251"/>
                    <a:pt x="3513" y="10359"/>
                    <a:pt x="2941" y="11394"/>
                  </a:cubicBezTo>
                  <a:cubicBezTo>
                    <a:pt x="2727" y="11775"/>
                    <a:pt x="2429" y="12097"/>
                    <a:pt x="2167" y="12430"/>
                  </a:cubicBezTo>
                  <a:cubicBezTo>
                    <a:pt x="2084" y="12514"/>
                    <a:pt x="1905" y="12573"/>
                    <a:pt x="1810" y="12549"/>
                  </a:cubicBezTo>
                  <a:cubicBezTo>
                    <a:pt x="1298" y="12383"/>
                    <a:pt x="751" y="12204"/>
                    <a:pt x="358" y="1168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5"/>
            <p:cNvSpPr/>
            <p:nvPr/>
          </p:nvSpPr>
          <p:spPr>
            <a:xfrm>
              <a:off x="6760950" y="2507875"/>
              <a:ext cx="71750" cy="185775"/>
            </a:xfrm>
            <a:custGeom>
              <a:avLst/>
              <a:gdLst/>
              <a:ahLst/>
              <a:cxnLst/>
              <a:rect l="l" t="t" r="r" b="b"/>
              <a:pathLst>
                <a:path w="2870" h="7431" extrusionOk="0">
                  <a:moveTo>
                    <a:pt x="1203" y="1"/>
                  </a:moveTo>
                  <a:cubicBezTo>
                    <a:pt x="2525" y="1191"/>
                    <a:pt x="2870" y="5918"/>
                    <a:pt x="1775" y="7430"/>
                  </a:cubicBezTo>
                  <a:cubicBezTo>
                    <a:pt x="1239" y="7371"/>
                    <a:pt x="822" y="7037"/>
                    <a:pt x="417" y="6704"/>
                  </a:cubicBezTo>
                  <a:cubicBezTo>
                    <a:pt x="132" y="6454"/>
                    <a:pt x="251" y="6120"/>
                    <a:pt x="298" y="5811"/>
                  </a:cubicBezTo>
                  <a:cubicBezTo>
                    <a:pt x="429" y="4882"/>
                    <a:pt x="441" y="3977"/>
                    <a:pt x="298" y="3061"/>
                  </a:cubicBezTo>
                  <a:cubicBezTo>
                    <a:pt x="227" y="2596"/>
                    <a:pt x="191" y="2120"/>
                    <a:pt x="84" y="1656"/>
                  </a:cubicBezTo>
                  <a:cubicBezTo>
                    <a:pt x="1" y="1275"/>
                    <a:pt x="120" y="953"/>
                    <a:pt x="382" y="703"/>
                  </a:cubicBezTo>
                  <a:cubicBezTo>
                    <a:pt x="644" y="477"/>
                    <a:pt x="905" y="263"/>
                    <a:pt x="12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5"/>
            <p:cNvSpPr/>
            <p:nvPr/>
          </p:nvSpPr>
          <p:spPr>
            <a:xfrm>
              <a:off x="6429375" y="2433475"/>
              <a:ext cx="300950" cy="327425"/>
            </a:xfrm>
            <a:custGeom>
              <a:avLst/>
              <a:gdLst/>
              <a:ahLst/>
              <a:cxnLst/>
              <a:rect l="l" t="t" r="r" b="b"/>
              <a:pathLst>
                <a:path w="12038" h="13097" extrusionOk="0">
                  <a:moveTo>
                    <a:pt x="12013" y="679"/>
                  </a:moveTo>
                  <a:cubicBezTo>
                    <a:pt x="12013" y="405"/>
                    <a:pt x="12002" y="214"/>
                    <a:pt x="11882" y="95"/>
                  </a:cubicBezTo>
                  <a:cubicBezTo>
                    <a:pt x="11823" y="36"/>
                    <a:pt x="11728" y="0"/>
                    <a:pt x="11644" y="0"/>
                  </a:cubicBezTo>
                  <a:cubicBezTo>
                    <a:pt x="11525" y="0"/>
                    <a:pt x="11382" y="48"/>
                    <a:pt x="11180" y="143"/>
                  </a:cubicBezTo>
                  <a:cubicBezTo>
                    <a:pt x="10870" y="286"/>
                    <a:pt x="10549" y="417"/>
                    <a:pt x="10239" y="572"/>
                  </a:cubicBezTo>
                  <a:cubicBezTo>
                    <a:pt x="9882" y="738"/>
                    <a:pt x="9513" y="917"/>
                    <a:pt x="9156" y="1072"/>
                  </a:cubicBezTo>
                  <a:cubicBezTo>
                    <a:pt x="7596" y="1774"/>
                    <a:pt x="6060" y="2619"/>
                    <a:pt x="4465" y="3679"/>
                  </a:cubicBezTo>
                  <a:cubicBezTo>
                    <a:pt x="3989" y="3989"/>
                    <a:pt x="3500" y="4322"/>
                    <a:pt x="2917" y="4513"/>
                  </a:cubicBezTo>
                  <a:cubicBezTo>
                    <a:pt x="2917" y="4501"/>
                    <a:pt x="2917" y="4501"/>
                    <a:pt x="2905" y="4489"/>
                  </a:cubicBezTo>
                  <a:cubicBezTo>
                    <a:pt x="2869" y="4382"/>
                    <a:pt x="2846" y="4286"/>
                    <a:pt x="2846" y="4203"/>
                  </a:cubicBezTo>
                  <a:cubicBezTo>
                    <a:pt x="2834" y="3834"/>
                    <a:pt x="2631" y="3631"/>
                    <a:pt x="2298" y="3631"/>
                  </a:cubicBezTo>
                  <a:lnTo>
                    <a:pt x="2191" y="3631"/>
                  </a:lnTo>
                  <a:lnTo>
                    <a:pt x="1976" y="3667"/>
                  </a:lnTo>
                  <a:cubicBezTo>
                    <a:pt x="1655" y="3691"/>
                    <a:pt x="1298" y="3739"/>
                    <a:pt x="964" y="3786"/>
                  </a:cubicBezTo>
                  <a:cubicBezTo>
                    <a:pt x="250" y="3893"/>
                    <a:pt x="191" y="3965"/>
                    <a:pt x="119" y="4679"/>
                  </a:cubicBezTo>
                  <a:cubicBezTo>
                    <a:pt x="60" y="5239"/>
                    <a:pt x="0" y="5989"/>
                    <a:pt x="12" y="6739"/>
                  </a:cubicBezTo>
                  <a:cubicBezTo>
                    <a:pt x="24" y="7441"/>
                    <a:pt x="60" y="8156"/>
                    <a:pt x="107" y="8846"/>
                  </a:cubicBezTo>
                  <a:cubicBezTo>
                    <a:pt x="119" y="9192"/>
                    <a:pt x="131" y="9513"/>
                    <a:pt x="143" y="9858"/>
                  </a:cubicBezTo>
                  <a:cubicBezTo>
                    <a:pt x="167" y="10323"/>
                    <a:pt x="476" y="10442"/>
                    <a:pt x="714" y="10454"/>
                  </a:cubicBezTo>
                  <a:cubicBezTo>
                    <a:pt x="905" y="10466"/>
                    <a:pt x="1095" y="10478"/>
                    <a:pt x="1298" y="10478"/>
                  </a:cubicBezTo>
                  <a:cubicBezTo>
                    <a:pt x="1560" y="10501"/>
                    <a:pt x="1845" y="10513"/>
                    <a:pt x="2107" y="10525"/>
                  </a:cubicBezTo>
                  <a:lnTo>
                    <a:pt x="2203" y="10525"/>
                  </a:lnTo>
                  <a:cubicBezTo>
                    <a:pt x="2619" y="10525"/>
                    <a:pt x="2727" y="10382"/>
                    <a:pt x="2846" y="9978"/>
                  </a:cubicBezTo>
                  <a:cubicBezTo>
                    <a:pt x="2881" y="9811"/>
                    <a:pt x="2917" y="9632"/>
                    <a:pt x="2965" y="9454"/>
                  </a:cubicBezTo>
                  <a:cubicBezTo>
                    <a:pt x="2965" y="9430"/>
                    <a:pt x="2977" y="9394"/>
                    <a:pt x="2977" y="9346"/>
                  </a:cubicBezTo>
                  <a:lnTo>
                    <a:pt x="3703" y="9644"/>
                  </a:lnTo>
                  <a:cubicBezTo>
                    <a:pt x="4393" y="9930"/>
                    <a:pt x="5072" y="10228"/>
                    <a:pt x="5763" y="10513"/>
                  </a:cubicBezTo>
                  <a:lnTo>
                    <a:pt x="6156" y="10692"/>
                  </a:lnTo>
                  <a:cubicBezTo>
                    <a:pt x="6965" y="11037"/>
                    <a:pt x="7799" y="11394"/>
                    <a:pt x="8620" y="11752"/>
                  </a:cubicBezTo>
                  <a:cubicBezTo>
                    <a:pt x="9275" y="12049"/>
                    <a:pt x="9930" y="12347"/>
                    <a:pt x="10561" y="12644"/>
                  </a:cubicBezTo>
                  <a:cubicBezTo>
                    <a:pt x="10859" y="12775"/>
                    <a:pt x="11156" y="12918"/>
                    <a:pt x="11478" y="13061"/>
                  </a:cubicBezTo>
                  <a:lnTo>
                    <a:pt x="11573" y="13097"/>
                  </a:lnTo>
                  <a:lnTo>
                    <a:pt x="11656" y="13025"/>
                  </a:lnTo>
                  <a:cubicBezTo>
                    <a:pt x="11990" y="12668"/>
                    <a:pt x="12037" y="12299"/>
                    <a:pt x="12025" y="11942"/>
                  </a:cubicBezTo>
                  <a:lnTo>
                    <a:pt x="11990" y="9073"/>
                  </a:lnTo>
                  <a:cubicBezTo>
                    <a:pt x="11990" y="8823"/>
                    <a:pt x="11978" y="8596"/>
                    <a:pt x="11978" y="8358"/>
                  </a:cubicBezTo>
                  <a:cubicBezTo>
                    <a:pt x="11966" y="7834"/>
                    <a:pt x="11966" y="7311"/>
                    <a:pt x="11966" y="6787"/>
                  </a:cubicBezTo>
                  <a:lnTo>
                    <a:pt x="12013" y="3536"/>
                  </a:lnTo>
                  <a:cubicBezTo>
                    <a:pt x="11978" y="2560"/>
                    <a:pt x="12002" y="1607"/>
                    <a:pt x="12013" y="679"/>
                  </a:cubicBezTo>
                  <a:close/>
                  <a:moveTo>
                    <a:pt x="3191" y="8632"/>
                  </a:moveTo>
                  <a:cubicBezTo>
                    <a:pt x="2988" y="8549"/>
                    <a:pt x="2929" y="8442"/>
                    <a:pt x="2929" y="8215"/>
                  </a:cubicBezTo>
                  <a:cubicBezTo>
                    <a:pt x="2965" y="7227"/>
                    <a:pt x="2965" y="6418"/>
                    <a:pt x="2965" y="5691"/>
                  </a:cubicBezTo>
                  <a:cubicBezTo>
                    <a:pt x="2965" y="5441"/>
                    <a:pt x="3048" y="5275"/>
                    <a:pt x="3262" y="5144"/>
                  </a:cubicBezTo>
                  <a:cubicBezTo>
                    <a:pt x="3905" y="4739"/>
                    <a:pt x="4560" y="4334"/>
                    <a:pt x="5191" y="3917"/>
                  </a:cubicBezTo>
                  <a:cubicBezTo>
                    <a:pt x="7120" y="2679"/>
                    <a:pt x="9204" y="1703"/>
                    <a:pt x="10989" y="893"/>
                  </a:cubicBezTo>
                  <a:cubicBezTo>
                    <a:pt x="11049" y="869"/>
                    <a:pt x="11120" y="857"/>
                    <a:pt x="11240" y="822"/>
                  </a:cubicBezTo>
                  <a:cubicBezTo>
                    <a:pt x="11251" y="822"/>
                    <a:pt x="11287" y="810"/>
                    <a:pt x="11299" y="810"/>
                  </a:cubicBezTo>
                  <a:lnTo>
                    <a:pt x="11299" y="953"/>
                  </a:lnTo>
                  <a:lnTo>
                    <a:pt x="11299" y="1512"/>
                  </a:lnTo>
                  <a:cubicBezTo>
                    <a:pt x="11132" y="3536"/>
                    <a:pt x="11180" y="5596"/>
                    <a:pt x="11228" y="7596"/>
                  </a:cubicBezTo>
                  <a:cubicBezTo>
                    <a:pt x="11251" y="9096"/>
                    <a:pt x="11299" y="10656"/>
                    <a:pt x="11240" y="12204"/>
                  </a:cubicBezTo>
                  <a:cubicBezTo>
                    <a:pt x="11228" y="12204"/>
                    <a:pt x="11204" y="12192"/>
                    <a:pt x="11192" y="12192"/>
                  </a:cubicBezTo>
                  <a:cubicBezTo>
                    <a:pt x="11073" y="12144"/>
                    <a:pt x="10966" y="12121"/>
                    <a:pt x="10882" y="12073"/>
                  </a:cubicBezTo>
                  <a:cubicBezTo>
                    <a:pt x="10537" y="11918"/>
                    <a:pt x="10192" y="11763"/>
                    <a:pt x="9870" y="11609"/>
                  </a:cubicBezTo>
                  <a:cubicBezTo>
                    <a:pt x="9275" y="11347"/>
                    <a:pt x="8668" y="11061"/>
                    <a:pt x="8049" y="10787"/>
                  </a:cubicBezTo>
                  <a:cubicBezTo>
                    <a:pt x="7394" y="10513"/>
                    <a:pt x="6739" y="10228"/>
                    <a:pt x="6108" y="9954"/>
                  </a:cubicBezTo>
                  <a:cubicBezTo>
                    <a:pt x="5572" y="9739"/>
                    <a:pt x="5036" y="9513"/>
                    <a:pt x="4501" y="9275"/>
                  </a:cubicBezTo>
                  <a:cubicBezTo>
                    <a:pt x="4262" y="9168"/>
                    <a:pt x="4036" y="9061"/>
                    <a:pt x="3798" y="8942"/>
                  </a:cubicBezTo>
                  <a:cubicBezTo>
                    <a:pt x="3620" y="8846"/>
                    <a:pt x="3393" y="8739"/>
                    <a:pt x="3191" y="8632"/>
                  </a:cubicBezTo>
                  <a:close/>
                  <a:moveTo>
                    <a:pt x="1488" y="9823"/>
                  </a:moveTo>
                  <a:cubicBezTo>
                    <a:pt x="774" y="9823"/>
                    <a:pt x="774" y="9811"/>
                    <a:pt x="750" y="9168"/>
                  </a:cubicBezTo>
                  <a:cubicBezTo>
                    <a:pt x="750" y="9085"/>
                    <a:pt x="726" y="8989"/>
                    <a:pt x="726" y="8894"/>
                  </a:cubicBezTo>
                  <a:cubicBezTo>
                    <a:pt x="667" y="7965"/>
                    <a:pt x="631" y="7001"/>
                    <a:pt x="607" y="6037"/>
                  </a:cubicBezTo>
                  <a:cubicBezTo>
                    <a:pt x="607" y="5775"/>
                    <a:pt x="643" y="5513"/>
                    <a:pt x="667" y="5239"/>
                  </a:cubicBezTo>
                  <a:lnTo>
                    <a:pt x="714" y="4882"/>
                  </a:lnTo>
                  <a:cubicBezTo>
                    <a:pt x="714" y="4858"/>
                    <a:pt x="726" y="4822"/>
                    <a:pt x="726" y="4786"/>
                  </a:cubicBezTo>
                  <a:cubicBezTo>
                    <a:pt x="762" y="4632"/>
                    <a:pt x="833" y="4584"/>
                    <a:pt x="1072" y="4560"/>
                  </a:cubicBezTo>
                  <a:cubicBezTo>
                    <a:pt x="1179" y="4548"/>
                    <a:pt x="1286" y="4524"/>
                    <a:pt x="1381" y="4501"/>
                  </a:cubicBezTo>
                  <a:cubicBezTo>
                    <a:pt x="1524" y="4465"/>
                    <a:pt x="1655" y="4441"/>
                    <a:pt x="1774" y="4441"/>
                  </a:cubicBezTo>
                  <a:cubicBezTo>
                    <a:pt x="1893" y="4441"/>
                    <a:pt x="2000" y="4465"/>
                    <a:pt x="2096" y="4524"/>
                  </a:cubicBezTo>
                  <a:cubicBezTo>
                    <a:pt x="2107" y="4572"/>
                    <a:pt x="2131" y="4703"/>
                    <a:pt x="2131" y="4751"/>
                  </a:cubicBezTo>
                  <a:cubicBezTo>
                    <a:pt x="2155" y="5465"/>
                    <a:pt x="2191" y="6168"/>
                    <a:pt x="2215" y="6882"/>
                  </a:cubicBezTo>
                  <a:lnTo>
                    <a:pt x="2226" y="7358"/>
                  </a:lnTo>
                  <a:lnTo>
                    <a:pt x="2203" y="7358"/>
                  </a:lnTo>
                  <a:lnTo>
                    <a:pt x="2203" y="9382"/>
                  </a:lnTo>
                  <a:cubicBezTo>
                    <a:pt x="2203" y="9811"/>
                    <a:pt x="2191" y="9823"/>
                    <a:pt x="1786" y="9847"/>
                  </a:cubicBezTo>
                  <a:cubicBezTo>
                    <a:pt x="1679" y="9823"/>
                    <a:pt x="1584" y="9823"/>
                    <a:pt x="1488" y="98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5"/>
            <p:cNvSpPr/>
            <p:nvPr/>
          </p:nvSpPr>
          <p:spPr>
            <a:xfrm>
              <a:off x="6821075" y="2405775"/>
              <a:ext cx="136350" cy="354250"/>
            </a:xfrm>
            <a:custGeom>
              <a:avLst/>
              <a:gdLst/>
              <a:ahLst/>
              <a:cxnLst/>
              <a:rect l="l" t="t" r="r" b="b"/>
              <a:pathLst>
                <a:path w="5454" h="14170" extrusionOk="0">
                  <a:moveTo>
                    <a:pt x="5061" y="4478"/>
                  </a:moveTo>
                  <a:cubicBezTo>
                    <a:pt x="4823" y="3287"/>
                    <a:pt x="4454" y="2275"/>
                    <a:pt x="3930" y="1346"/>
                  </a:cubicBezTo>
                  <a:cubicBezTo>
                    <a:pt x="3620" y="799"/>
                    <a:pt x="3156" y="429"/>
                    <a:pt x="2739" y="144"/>
                  </a:cubicBezTo>
                  <a:cubicBezTo>
                    <a:pt x="2596" y="37"/>
                    <a:pt x="2465" y="1"/>
                    <a:pt x="2322" y="1"/>
                  </a:cubicBezTo>
                  <a:cubicBezTo>
                    <a:pt x="2191" y="1"/>
                    <a:pt x="2072" y="60"/>
                    <a:pt x="1965" y="144"/>
                  </a:cubicBezTo>
                  <a:cubicBezTo>
                    <a:pt x="1822" y="310"/>
                    <a:pt x="1644" y="453"/>
                    <a:pt x="1489" y="608"/>
                  </a:cubicBezTo>
                  <a:cubicBezTo>
                    <a:pt x="1001" y="1072"/>
                    <a:pt x="501" y="1549"/>
                    <a:pt x="144" y="2168"/>
                  </a:cubicBezTo>
                  <a:cubicBezTo>
                    <a:pt x="48" y="2323"/>
                    <a:pt x="1" y="2561"/>
                    <a:pt x="84" y="2715"/>
                  </a:cubicBezTo>
                  <a:cubicBezTo>
                    <a:pt x="179" y="2954"/>
                    <a:pt x="286" y="3192"/>
                    <a:pt x="405" y="3418"/>
                  </a:cubicBezTo>
                  <a:cubicBezTo>
                    <a:pt x="513" y="3632"/>
                    <a:pt x="620" y="3835"/>
                    <a:pt x="703" y="4049"/>
                  </a:cubicBezTo>
                  <a:cubicBezTo>
                    <a:pt x="1156" y="5097"/>
                    <a:pt x="1370" y="6013"/>
                    <a:pt x="1417" y="6883"/>
                  </a:cubicBezTo>
                  <a:cubicBezTo>
                    <a:pt x="1453" y="7537"/>
                    <a:pt x="1453" y="8216"/>
                    <a:pt x="1453" y="8847"/>
                  </a:cubicBezTo>
                  <a:lnTo>
                    <a:pt x="1453" y="9121"/>
                  </a:lnTo>
                  <a:cubicBezTo>
                    <a:pt x="1453" y="10264"/>
                    <a:pt x="1108" y="11276"/>
                    <a:pt x="417" y="12121"/>
                  </a:cubicBezTo>
                  <a:cubicBezTo>
                    <a:pt x="322" y="12264"/>
                    <a:pt x="215" y="12407"/>
                    <a:pt x="227" y="12574"/>
                  </a:cubicBezTo>
                  <a:cubicBezTo>
                    <a:pt x="239" y="12717"/>
                    <a:pt x="358" y="12836"/>
                    <a:pt x="477" y="12919"/>
                  </a:cubicBezTo>
                  <a:cubicBezTo>
                    <a:pt x="1179" y="13431"/>
                    <a:pt x="1941" y="13836"/>
                    <a:pt x="2799" y="14133"/>
                  </a:cubicBezTo>
                  <a:lnTo>
                    <a:pt x="2894" y="14169"/>
                  </a:lnTo>
                  <a:lnTo>
                    <a:pt x="2953" y="14086"/>
                  </a:lnTo>
                  <a:cubicBezTo>
                    <a:pt x="3989" y="12895"/>
                    <a:pt x="4692" y="11586"/>
                    <a:pt x="5001" y="10193"/>
                  </a:cubicBezTo>
                  <a:cubicBezTo>
                    <a:pt x="5418" y="8299"/>
                    <a:pt x="5454" y="6383"/>
                    <a:pt x="5061" y="4478"/>
                  </a:cubicBezTo>
                  <a:close/>
                  <a:moveTo>
                    <a:pt x="2537" y="13157"/>
                  </a:moveTo>
                  <a:lnTo>
                    <a:pt x="2477" y="13121"/>
                  </a:lnTo>
                  <a:cubicBezTo>
                    <a:pt x="2001" y="12955"/>
                    <a:pt x="1548" y="12800"/>
                    <a:pt x="1215" y="12395"/>
                  </a:cubicBezTo>
                  <a:lnTo>
                    <a:pt x="1239" y="12336"/>
                  </a:lnTo>
                  <a:cubicBezTo>
                    <a:pt x="1298" y="12217"/>
                    <a:pt x="1370" y="12109"/>
                    <a:pt x="1429" y="11990"/>
                  </a:cubicBezTo>
                  <a:cubicBezTo>
                    <a:pt x="1834" y="11336"/>
                    <a:pt x="2060" y="10633"/>
                    <a:pt x="2108" y="9943"/>
                  </a:cubicBezTo>
                  <a:cubicBezTo>
                    <a:pt x="2203" y="8252"/>
                    <a:pt x="2251" y="6740"/>
                    <a:pt x="1870" y="5216"/>
                  </a:cubicBezTo>
                  <a:cubicBezTo>
                    <a:pt x="1656" y="4418"/>
                    <a:pt x="1334" y="3668"/>
                    <a:pt x="1001" y="2894"/>
                  </a:cubicBezTo>
                  <a:cubicBezTo>
                    <a:pt x="834" y="2525"/>
                    <a:pt x="870" y="2323"/>
                    <a:pt x="1120" y="2084"/>
                  </a:cubicBezTo>
                  <a:cubicBezTo>
                    <a:pt x="1406" y="1811"/>
                    <a:pt x="1668" y="1525"/>
                    <a:pt x="1941" y="1263"/>
                  </a:cubicBezTo>
                  <a:lnTo>
                    <a:pt x="2120" y="1084"/>
                  </a:lnTo>
                  <a:cubicBezTo>
                    <a:pt x="2227" y="977"/>
                    <a:pt x="2287" y="977"/>
                    <a:pt x="2322" y="977"/>
                  </a:cubicBezTo>
                  <a:cubicBezTo>
                    <a:pt x="2406" y="977"/>
                    <a:pt x="2489" y="1025"/>
                    <a:pt x="2596" y="1096"/>
                  </a:cubicBezTo>
                  <a:cubicBezTo>
                    <a:pt x="3299" y="1608"/>
                    <a:pt x="3632" y="2358"/>
                    <a:pt x="3870" y="3049"/>
                  </a:cubicBezTo>
                  <a:cubicBezTo>
                    <a:pt x="4513" y="4882"/>
                    <a:pt x="4727" y="6811"/>
                    <a:pt x="4501" y="8823"/>
                  </a:cubicBezTo>
                  <a:cubicBezTo>
                    <a:pt x="4370" y="10026"/>
                    <a:pt x="4037" y="11097"/>
                    <a:pt x="3477" y="12098"/>
                  </a:cubicBezTo>
                  <a:cubicBezTo>
                    <a:pt x="3299" y="12407"/>
                    <a:pt x="3037" y="12705"/>
                    <a:pt x="2799" y="12990"/>
                  </a:cubicBezTo>
                  <a:lnTo>
                    <a:pt x="2715" y="13098"/>
                  </a:lnTo>
                  <a:cubicBezTo>
                    <a:pt x="2703" y="13110"/>
                    <a:pt x="2608" y="13157"/>
                    <a:pt x="2537" y="13157"/>
                  </a:cubicBezTo>
                  <a:lnTo>
                    <a:pt x="2537" y="1315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5"/>
            <p:cNvSpPr/>
            <p:nvPr/>
          </p:nvSpPr>
          <p:spPr>
            <a:xfrm>
              <a:off x="6747550" y="2489125"/>
              <a:ext cx="89325" cy="228325"/>
            </a:xfrm>
            <a:custGeom>
              <a:avLst/>
              <a:gdLst/>
              <a:ahLst/>
              <a:cxnLst/>
              <a:rect l="l" t="t" r="r" b="b"/>
              <a:pathLst>
                <a:path w="3573" h="9133" extrusionOk="0">
                  <a:moveTo>
                    <a:pt x="3358" y="3013"/>
                  </a:moveTo>
                  <a:cubicBezTo>
                    <a:pt x="3275" y="2346"/>
                    <a:pt x="3025" y="1703"/>
                    <a:pt x="2763" y="1084"/>
                  </a:cubicBezTo>
                  <a:cubicBezTo>
                    <a:pt x="2644" y="774"/>
                    <a:pt x="2406" y="501"/>
                    <a:pt x="2180" y="251"/>
                  </a:cubicBezTo>
                  <a:lnTo>
                    <a:pt x="2144" y="191"/>
                  </a:lnTo>
                  <a:cubicBezTo>
                    <a:pt x="2037" y="72"/>
                    <a:pt x="1906" y="1"/>
                    <a:pt x="1751" y="1"/>
                  </a:cubicBezTo>
                  <a:cubicBezTo>
                    <a:pt x="1608" y="1"/>
                    <a:pt x="1477" y="48"/>
                    <a:pt x="1358" y="191"/>
                  </a:cubicBezTo>
                  <a:cubicBezTo>
                    <a:pt x="941" y="620"/>
                    <a:pt x="548" y="1024"/>
                    <a:pt x="191" y="1441"/>
                  </a:cubicBezTo>
                  <a:cubicBezTo>
                    <a:pt x="72" y="1584"/>
                    <a:pt x="1" y="1822"/>
                    <a:pt x="25" y="2037"/>
                  </a:cubicBezTo>
                  <a:cubicBezTo>
                    <a:pt x="60" y="2310"/>
                    <a:pt x="120" y="2584"/>
                    <a:pt x="167" y="2858"/>
                  </a:cubicBezTo>
                  <a:cubicBezTo>
                    <a:pt x="203" y="3096"/>
                    <a:pt x="251" y="3346"/>
                    <a:pt x="287" y="3596"/>
                  </a:cubicBezTo>
                  <a:lnTo>
                    <a:pt x="298" y="3715"/>
                  </a:lnTo>
                  <a:cubicBezTo>
                    <a:pt x="382" y="4430"/>
                    <a:pt x="489" y="5156"/>
                    <a:pt x="370" y="5894"/>
                  </a:cubicBezTo>
                  <a:cubicBezTo>
                    <a:pt x="322" y="6132"/>
                    <a:pt x="310" y="6370"/>
                    <a:pt x="298" y="6585"/>
                  </a:cubicBezTo>
                  <a:cubicBezTo>
                    <a:pt x="287" y="6728"/>
                    <a:pt x="263" y="6870"/>
                    <a:pt x="251" y="7001"/>
                  </a:cubicBezTo>
                  <a:cubicBezTo>
                    <a:pt x="191" y="7513"/>
                    <a:pt x="358" y="7882"/>
                    <a:pt x="763" y="8109"/>
                  </a:cubicBezTo>
                  <a:lnTo>
                    <a:pt x="2549" y="9133"/>
                  </a:lnTo>
                  <a:lnTo>
                    <a:pt x="2620" y="9002"/>
                  </a:lnTo>
                  <a:cubicBezTo>
                    <a:pt x="2668" y="8930"/>
                    <a:pt x="2704" y="8871"/>
                    <a:pt x="2739" y="8811"/>
                  </a:cubicBezTo>
                  <a:cubicBezTo>
                    <a:pt x="2823" y="8680"/>
                    <a:pt x="2882" y="8561"/>
                    <a:pt x="2930" y="8454"/>
                  </a:cubicBezTo>
                  <a:cubicBezTo>
                    <a:pt x="2989" y="8240"/>
                    <a:pt x="3049" y="8013"/>
                    <a:pt x="3108" y="7811"/>
                  </a:cubicBezTo>
                  <a:cubicBezTo>
                    <a:pt x="3287" y="7216"/>
                    <a:pt x="3466" y="6597"/>
                    <a:pt x="3513" y="5977"/>
                  </a:cubicBezTo>
                  <a:cubicBezTo>
                    <a:pt x="3573" y="5132"/>
                    <a:pt x="3525" y="4192"/>
                    <a:pt x="3358" y="3013"/>
                  </a:cubicBezTo>
                  <a:close/>
                  <a:moveTo>
                    <a:pt x="1037" y="7347"/>
                  </a:moveTo>
                  <a:cubicBezTo>
                    <a:pt x="882" y="7204"/>
                    <a:pt x="894" y="7025"/>
                    <a:pt x="953" y="6728"/>
                  </a:cubicBezTo>
                  <a:cubicBezTo>
                    <a:pt x="965" y="6680"/>
                    <a:pt x="965" y="6632"/>
                    <a:pt x="977" y="6585"/>
                  </a:cubicBezTo>
                  <a:cubicBezTo>
                    <a:pt x="1132" y="5596"/>
                    <a:pt x="1132" y="4680"/>
                    <a:pt x="977" y="3787"/>
                  </a:cubicBezTo>
                  <a:cubicBezTo>
                    <a:pt x="953" y="3608"/>
                    <a:pt x="941" y="3430"/>
                    <a:pt x="906" y="3251"/>
                  </a:cubicBezTo>
                  <a:cubicBezTo>
                    <a:pt x="882" y="2977"/>
                    <a:pt x="834" y="2679"/>
                    <a:pt x="775" y="2394"/>
                  </a:cubicBezTo>
                  <a:cubicBezTo>
                    <a:pt x="703" y="2060"/>
                    <a:pt x="775" y="1810"/>
                    <a:pt x="1025" y="1584"/>
                  </a:cubicBezTo>
                  <a:cubicBezTo>
                    <a:pt x="1203" y="1429"/>
                    <a:pt x="1382" y="1275"/>
                    <a:pt x="1572" y="1108"/>
                  </a:cubicBezTo>
                  <a:cubicBezTo>
                    <a:pt x="1632" y="1072"/>
                    <a:pt x="1680" y="1024"/>
                    <a:pt x="1739" y="977"/>
                  </a:cubicBezTo>
                  <a:cubicBezTo>
                    <a:pt x="2882" y="2227"/>
                    <a:pt x="3215" y="6561"/>
                    <a:pt x="2251" y="8037"/>
                  </a:cubicBezTo>
                  <a:cubicBezTo>
                    <a:pt x="1751" y="7942"/>
                    <a:pt x="1370" y="7632"/>
                    <a:pt x="1037" y="73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0" name="Google Shape;220;p25"/>
          <p:cNvSpPr/>
          <p:nvPr/>
        </p:nvSpPr>
        <p:spPr>
          <a:xfrm rot="1722646">
            <a:off x="6676143" y="828501"/>
            <a:ext cx="431902" cy="415217"/>
          </a:xfrm>
          <a:custGeom>
            <a:avLst/>
            <a:gdLst/>
            <a:ahLst/>
            <a:cxnLst/>
            <a:rect l="l" t="t" r="r" b="b"/>
            <a:pathLst>
              <a:path w="7895" h="7590" extrusionOk="0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1" name="Google Shape;221;p25"/>
          <p:cNvGrpSpPr/>
          <p:nvPr/>
        </p:nvGrpSpPr>
        <p:grpSpPr>
          <a:xfrm>
            <a:off x="5466890" y="1361140"/>
            <a:ext cx="2219111" cy="1592274"/>
            <a:chOff x="4582100" y="3095150"/>
            <a:chExt cx="581650" cy="417350"/>
          </a:xfrm>
        </p:grpSpPr>
        <p:sp>
          <p:nvSpPr>
            <p:cNvPr id="222" name="Google Shape;222;p25"/>
            <p:cNvSpPr/>
            <p:nvPr/>
          </p:nvSpPr>
          <p:spPr>
            <a:xfrm>
              <a:off x="4858025" y="3105275"/>
              <a:ext cx="263750" cy="382500"/>
            </a:xfrm>
            <a:custGeom>
              <a:avLst/>
              <a:gdLst/>
              <a:ahLst/>
              <a:cxnLst/>
              <a:rect l="l" t="t" r="r" b="b"/>
              <a:pathLst>
                <a:path w="10550" h="15300" extrusionOk="0">
                  <a:moveTo>
                    <a:pt x="275" y="15300"/>
                  </a:moveTo>
                  <a:cubicBezTo>
                    <a:pt x="25" y="15193"/>
                    <a:pt x="1" y="15002"/>
                    <a:pt x="25" y="14800"/>
                  </a:cubicBezTo>
                  <a:cubicBezTo>
                    <a:pt x="96" y="13407"/>
                    <a:pt x="180" y="12002"/>
                    <a:pt x="227" y="10609"/>
                  </a:cubicBezTo>
                  <a:cubicBezTo>
                    <a:pt x="275" y="9347"/>
                    <a:pt x="239" y="8061"/>
                    <a:pt x="263" y="6799"/>
                  </a:cubicBezTo>
                  <a:cubicBezTo>
                    <a:pt x="263" y="5715"/>
                    <a:pt x="275" y="4608"/>
                    <a:pt x="275" y="3525"/>
                  </a:cubicBezTo>
                  <a:cubicBezTo>
                    <a:pt x="275" y="3203"/>
                    <a:pt x="418" y="2965"/>
                    <a:pt x="656" y="2810"/>
                  </a:cubicBezTo>
                  <a:cubicBezTo>
                    <a:pt x="1227" y="2417"/>
                    <a:pt x="1811" y="2024"/>
                    <a:pt x="2406" y="1691"/>
                  </a:cubicBezTo>
                  <a:cubicBezTo>
                    <a:pt x="3680" y="977"/>
                    <a:pt x="5061" y="500"/>
                    <a:pt x="6502" y="239"/>
                  </a:cubicBezTo>
                  <a:cubicBezTo>
                    <a:pt x="7633" y="24"/>
                    <a:pt x="8764" y="0"/>
                    <a:pt x="9895" y="191"/>
                  </a:cubicBezTo>
                  <a:cubicBezTo>
                    <a:pt x="10347" y="262"/>
                    <a:pt x="10347" y="298"/>
                    <a:pt x="10395" y="727"/>
                  </a:cubicBezTo>
                  <a:cubicBezTo>
                    <a:pt x="10550" y="2286"/>
                    <a:pt x="10419" y="3846"/>
                    <a:pt x="10347" y="5418"/>
                  </a:cubicBezTo>
                  <a:cubicBezTo>
                    <a:pt x="10300" y="6335"/>
                    <a:pt x="10300" y="7275"/>
                    <a:pt x="10276" y="8192"/>
                  </a:cubicBezTo>
                  <a:cubicBezTo>
                    <a:pt x="10252" y="8787"/>
                    <a:pt x="10181" y="9371"/>
                    <a:pt x="10169" y="9966"/>
                  </a:cubicBezTo>
                  <a:cubicBezTo>
                    <a:pt x="10157" y="10454"/>
                    <a:pt x="10157" y="10930"/>
                    <a:pt x="10157" y="11430"/>
                  </a:cubicBezTo>
                  <a:cubicBezTo>
                    <a:pt x="10157" y="11704"/>
                    <a:pt x="10121" y="11990"/>
                    <a:pt x="10097" y="12264"/>
                  </a:cubicBezTo>
                  <a:cubicBezTo>
                    <a:pt x="10038" y="12740"/>
                    <a:pt x="9895" y="12871"/>
                    <a:pt x="9419" y="12919"/>
                  </a:cubicBezTo>
                  <a:cubicBezTo>
                    <a:pt x="8919" y="12954"/>
                    <a:pt x="8431" y="12990"/>
                    <a:pt x="7919" y="13038"/>
                  </a:cubicBezTo>
                  <a:cubicBezTo>
                    <a:pt x="6645" y="13157"/>
                    <a:pt x="5394" y="13419"/>
                    <a:pt x="4144" y="13752"/>
                  </a:cubicBezTo>
                  <a:cubicBezTo>
                    <a:pt x="3287" y="13955"/>
                    <a:pt x="2442" y="14145"/>
                    <a:pt x="1668" y="14550"/>
                  </a:cubicBezTo>
                  <a:cubicBezTo>
                    <a:pt x="1180" y="14776"/>
                    <a:pt x="727" y="15038"/>
                    <a:pt x="275" y="15300"/>
                  </a:cubicBezTo>
                  <a:close/>
                  <a:moveTo>
                    <a:pt x="1775" y="3548"/>
                  </a:moveTo>
                  <a:cubicBezTo>
                    <a:pt x="1906" y="3537"/>
                    <a:pt x="2001" y="3548"/>
                    <a:pt x="2073" y="3513"/>
                  </a:cubicBezTo>
                  <a:cubicBezTo>
                    <a:pt x="3228" y="3001"/>
                    <a:pt x="4418" y="2560"/>
                    <a:pt x="5633" y="2167"/>
                  </a:cubicBezTo>
                  <a:cubicBezTo>
                    <a:pt x="6490" y="1882"/>
                    <a:pt x="7359" y="1679"/>
                    <a:pt x="8276" y="1739"/>
                  </a:cubicBezTo>
                  <a:cubicBezTo>
                    <a:pt x="8431" y="1751"/>
                    <a:pt x="8669" y="1810"/>
                    <a:pt x="8657" y="1572"/>
                  </a:cubicBezTo>
                  <a:cubicBezTo>
                    <a:pt x="8657" y="1370"/>
                    <a:pt x="8419" y="1382"/>
                    <a:pt x="8264" y="1382"/>
                  </a:cubicBezTo>
                  <a:cubicBezTo>
                    <a:pt x="7299" y="1429"/>
                    <a:pt x="6359" y="1524"/>
                    <a:pt x="5454" y="1882"/>
                  </a:cubicBezTo>
                  <a:cubicBezTo>
                    <a:pt x="4347" y="2322"/>
                    <a:pt x="3251" y="2715"/>
                    <a:pt x="2132" y="3120"/>
                  </a:cubicBezTo>
                  <a:cubicBezTo>
                    <a:pt x="1954" y="3191"/>
                    <a:pt x="1811" y="3251"/>
                    <a:pt x="1775" y="3548"/>
                  </a:cubicBezTo>
                  <a:close/>
                  <a:moveTo>
                    <a:pt x="2954" y="8371"/>
                  </a:moveTo>
                  <a:cubicBezTo>
                    <a:pt x="3085" y="8228"/>
                    <a:pt x="3204" y="8109"/>
                    <a:pt x="3299" y="7966"/>
                  </a:cubicBezTo>
                  <a:cubicBezTo>
                    <a:pt x="3561" y="7597"/>
                    <a:pt x="3478" y="7299"/>
                    <a:pt x="3013" y="7180"/>
                  </a:cubicBezTo>
                  <a:cubicBezTo>
                    <a:pt x="2739" y="7108"/>
                    <a:pt x="2454" y="7073"/>
                    <a:pt x="2192" y="7037"/>
                  </a:cubicBezTo>
                  <a:cubicBezTo>
                    <a:pt x="1954" y="7001"/>
                    <a:pt x="1846" y="7073"/>
                    <a:pt x="1894" y="7335"/>
                  </a:cubicBezTo>
                  <a:cubicBezTo>
                    <a:pt x="2001" y="8001"/>
                    <a:pt x="1894" y="8656"/>
                    <a:pt x="1775" y="9299"/>
                  </a:cubicBezTo>
                  <a:cubicBezTo>
                    <a:pt x="1727" y="9537"/>
                    <a:pt x="1834" y="9740"/>
                    <a:pt x="2061" y="9740"/>
                  </a:cubicBezTo>
                  <a:cubicBezTo>
                    <a:pt x="2370" y="9740"/>
                    <a:pt x="2727" y="9764"/>
                    <a:pt x="3013" y="9644"/>
                  </a:cubicBezTo>
                  <a:cubicBezTo>
                    <a:pt x="3430" y="9454"/>
                    <a:pt x="3632" y="9013"/>
                    <a:pt x="3204" y="8561"/>
                  </a:cubicBezTo>
                  <a:cubicBezTo>
                    <a:pt x="3108" y="8525"/>
                    <a:pt x="3061" y="8466"/>
                    <a:pt x="2954" y="8371"/>
                  </a:cubicBezTo>
                  <a:close/>
                  <a:moveTo>
                    <a:pt x="8300" y="10990"/>
                  </a:moveTo>
                  <a:cubicBezTo>
                    <a:pt x="8097" y="10966"/>
                    <a:pt x="7942" y="10907"/>
                    <a:pt x="7776" y="10907"/>
                  </a:cubicBezTo>
                  <a:cubicBezTo>
                    <a:pt x="7002" y="10942"/>
                    <a:pt x="6216" y="10990"/>
                    <a:pt x="5442" y="11073"/>
                  </a:cubicBezTo>
                  <a:cubicBezTo>
                    <a:pt x="4990" y="11109"/>
                    <a:pt x="4525" y="11216"/>
                    <a:pt x="4097" y="11323"/>
                  </a:cubicBezTo>
                  <a:cubicBezTo>
                    <a:pt x="3442" y="11490"/>
                    <a:pt x="2787" y="11692"/>
                    <a:pt x="2132" y="11883"/>
                  </a:cubicBezTo>
                  <a:cubicBezTo>
                    <a:pt x="2025" y="11919"/>
                    <a:pt x="1918" y="11942"/>
                    <a:pt x="1846" y="11990"/>
                  </a:cubicBezTo>
                  <a:cubicBezTo>
                    <a:pt x="1811" y="12002"/>
                    <a:pt x="1775" y="12097"/>
                    <a:pt x="1787" y="12145"/>
                  </a:cubicBezTo>
                  <a:cubicBezTo>
                    <a:pt x="1823" y="12204"/>
                    <a:pt x="1882" y="12264"/>
                    <a:pt x="1942" y="12276"/>
                  </a:cubicBezTo>
                  <a:cubicBezTo>
                    <a:pt x="1977" y="12288"/>
                    <a:pt x="2061" y="12264"/>
                    <a:pt x="2096" y="12240"/>
                  </a:cubicBezTo>
                  <a:cubicBezTo>
                    <a:pt x="2775" y="12050"/>
                    <a:pt x="3430" y="11835"/>
                    <a:pt x="4097" y="11645"/>
                  </a:cubicBezTo>
                  <a:cubicBezTo>
                    <a:pt x="4323" y="11585"/>
                    <a:pt x="4561" y="11526"/>
                    <a:pt x="4775" y="11490"/>
                  </a:cubicBezTo>
                  <a:cubicBezTo>
                    <a:pt x="5823" y="11323"/>
                    <a:pt x="6847" y="11133"/>
                    <a:pt x="7907" y="11276"/>
                  </a:cubicBezTo>
                  <a:cubicBezTo>
                    <a:pt x="8073" y="11335"/>
                    <a:pt x="8240" y="11288"/>
                    <a:pt x="8300" y="10990"/>
                  </a:cubicBezTo>
                  <a:close/>
                  <a:moveTo>
                    <a:pt x="8240" y="9502"/>
                  </a:moveTo>
                  <a:cubicBezTo>
                    <a:pt x="7907" y="9478"/>
                    <a:pt x="7597" y="9418"/>
                    <a:pt x="7264" y="9418"/>
                  </a:cubicBezTo>
                  <a:cubicBezTo>
                    <a:pt x="6430" y="9406"/>
                    <a:pt x="5585" y="9383"/>
                    <a:pt x="4787" y="9680"/>
                  </a:cubicBezTo>
                  <a:cubicBezTo>
                    <a:pt x="4323" y="9847"/>
                    <a:pt x="3859" y="9966"/>
                    <a:pt x="3382" y="10097"/>
                  </a:cubicBezTo>
                  <a:cubicBezTo>
                    <a:pt x="2918" y="10228"/>
                    <a:pt x="2442" y="10347"/>
                    <a:pt x="1977" y="10490"/>
                  </a:cubicBezTo>
                  <a:cubicBezTo>
                    <a:pt x="1894" y="10514"/>
                    <a:pt x="1799" y="10526"/>
                    <a:pt x="1739" y="10597"/>
                  </a:cubicBezTo>
                  <a:cubicBezTo>
                    <a:pt x="1715" y="10621"/>
                    <a:pt x="1668" y="10692"/>
                    <a:pt x="1680" y="10740"/>
                  </a:cubicBezTo>
                  <a:cubicBezTo>
                    <a:pt x="1704" y="10787"/>
                    <a:pt x="1763" y="10835"/>
                    <a:pt x="1799" y="10847"/>
                  </a:cubicBezTo>
                  <a:cubicBezTo>
                    <a:pt x="1882" y="10859"/>
                    <a:pt x="1954" y="10847"/>
                    <a:pt x="2013" y="10811"/>
                  </a:cubicBezTo>
                  <a:cubicBezTo>
                    <a:pt x="2513" y="10645"/>
                    <a:pt x="3025" y="10502"/>
                    <a:pt x="3525" y="10335"/>
                  </a:cubicBezTo>
                  <a:cubicBezTo>
                    <a:pt x="4978" y="9859"/>
                    <a:pt x="6430" y="9549"/>
                    <a:pt x="7954" y="9847"/>
                  </a:cubicBezTo>
                  <a:cubicBezTo>
                    <a:pt x="8204" y="9883"/>
                    <a:pt x="8252" y="9740"/>
                    <a:pt x="8240" y="9502"/>
                  </a:cubicBezTo>
                  <a:close/>
                  <a:moveTo>
                    <a:pt x="2132" y="4525"/>
                  </a:moveTo>
                  <a:cubicBezTo>
                    <a:pt x="2239" y="4537"/>
                    <a:pt x="2346" y="4572"/>
                    <a:pt x="2418" y="4561"/>
                  </a:cubicBezTo>
                  <a:cubicBezTo>
                    <a:pt x="2847" y="4441"/>
                    <a:pt x="3275" y="4358"/>
                    <a:pt x="3692" y="4191"/>
                  </a:cubicBezTo>
                  <a:cubicBezTo>
                    <a:pt x="4990" y="3656"/>
                    <a:pt x="6335" y="3441"/>
                    <a:pt x="7728" y="3537"/>
                  </a:cubicBezTo>
                  <a:lnTo>
                    <a:pt x="8038" y="3537"/>
                  </a:lnTo>
                  <a:cubicBezTo>
                    <a:pt x="8228" y="3525"/>
                    <a:pt x="8276" y="3418"/>
                    <a:pt x="8228" y="3239"/>
                  </a:cubicBezTo>
                  <a:cubicBezTo>
                    <a:pt x="8157" y="3227"/>
                    <a:pt x="8097" y="3191"/>
                    <a:pt x="8038" y="3191"/>
                  </a:cubicBezTo>
                  <a:cubicBezTo>
                    <a:pt x="7180" y="3108"/>
                    <a:pt x="6323" y="3239"/>
                    <a:pt x="5478" y="3358"/>
                  </a:cubicBezTo>
                  <a:cubicBezTo>
                    <a:pt x="4740" y="3465"/>
                    <a:pt x="4061" y="3787"/>
                    <a:pt x="3370" y="3965"/>
                  </a:cubicBezTo>
                  <a:cubicBezTo>
                    <a:pt x="3144" y="4025"/>
                    <a:pt x="2906" y="4060"/>
                    <a:pt x="2680" y="4132"/>
                  </a:cubicBezTo>
                  <a:cubicBezTo>
                    <a:pt x="2477" y="4203"/>
                    <a:pt x="2239" y="4203"/>
                    <a:pt x="2132" y="4525"/>
                  </a:cubicBezTo>
                  <a:close/>
                  <a:moveTo>
                    <a:pt x="1846" y="6013"/>
                  </a:moveTo>
                  <a:cubicBezTo>
                    <a:pt x="1989" y="6013"/>
                    <a:pt x="2085" y="6025"/>
                    <a:pt x="2180" y="6013"/>
                  </a:cubicBezTo>
                  <a:cubicBezTo>
                    <a:pt x="3513" y="5680"/>
                    <a:pt x="4847" y="5358"/>
                    <a:pt x="6228" y="5263"/>
                  </a:cubicBezTo>
                  <a:cubicBezTo>
                    <a:pt x="6430" y="5251"/>
                    <a:pt x="6490" y="5132"/>
                    <a:pt x="6490" y="4894"/>
                  </a:cubicBezTo>
                  <a:cubicBezTo>
                    <a:pt x="6180" y="4918"/>
                    <a:pt x="5883" y="4930"/>
                    <a:pt x="5597" y="5001"/>
                  </a:cubicBezTo>
                  <a:cubicBezTo>
                    <a:pt x="4466" y="5215"/>
                    <a:pt x="3335" y="5453"/>
                    <a:pt x="2215" y="5680"/>
                  </a:cubicBezTo>
                  <a:cubicBezTo>
                    <a:pt x="2073" y="5715"/>
                    <a:pt x="1894" y="5739"/>
                    <a:pt x="1846" y="6013"/>
                  </a:cubicBezTo>
                  <a:close/>
                  <a:moveTo>
                    <a:pt x="7299" y="7632"/>
                  </a:moveTo>
                  <a:cubicBezTo>
                    <a:pt x="7026" y="7668"/>
                    <a:pt x="6764" y="7716"/>
                    <a:pt x="6514" y="7751"/>
                  </a:cubicBezTo>
                  <a:cubicBezTo>
                    <a:pt x="5883" y="7811"/>
                    <a:pt x="5240" y="7859"/>
                    <a:pt x="4621" y="7894"/>
                  </a:cubicBezTo>
                  <a:cubicBezTo>
                    <a:pt x="4490" y="7918"/>
                    <a:pt x="4275" y="7882"/>
                    <a:pt x="4287" y="8085"/>
                  </a:cubicBezTo>
                  <a:cubicBezTo>
                    <a:pt x="4299" y="8299"/>
                    <a:pt x="4501" y="8240"/>
                    <a:pt x="4644" y="8228"/>
                  </a:cubicBezTo>
                  <a:cubicBezTo>
                    <a:pt x="5454" y="8168"/>
                    <a:pt x="6252" y="8109"/>
                    <a:pt x="7073" y="8049"/>
                  </a:cubicBezTo>
                  <a:cubicBezTo>
                    <a:pt x="7323" y="8037"/>
                    <a:pt x="7323" y="7882"/>
                    <a:pt x="7299" y="7632"/>
                  </a:cubicBezTo>
                  <a:close/>
                  <a:moveTo>
                    <a:pt x="2144" y="13109"/>
                  </a:moveTo>
                  <a:cubicBezTo>
                    <a:pt x="2323" y="13097"/>
                    <a:pt x="2489" y="13109"/>
                    <a:pt x="2632" y="13073"/>
                  </a:cubicBezTo>
                  <a:cubicBezTo>
                    <a:pt x="3251" y="12943"/>
                    <a:pt x="3870" y="12800"/>
                    <a:pt x="4490" y="12645"/>
                  </a:cubicBezTo>
                  <a:cubicBezTo>
                    <a:pt x="4597" y="12621"/>
                    <a:pt x="4787" y="12585"/>
                    <a:pt x="4752" y="12407"/>
                  </a:cubicBezTo>
                  <a:cubicBezTo>
                    <a:pt x="4716" y="12228"/>
                    <a:pt x="4561" y="12264"/>
                    <a:pt x="4418" y="12276"/>
                  </a:cubicBezTo>
                  <a:cubicBezTo>
                    <a:pt x="4394" y="12276"/>
                    <a:pt x="4359" y="12288"/>
                    <a:pt x="4335" y="12288"/>
                  </a:cubicBezTo>
                  <a:cubicBezTo>
                    <a:pt x="3704" y="12454"/>
                    <a:pt x="3085" y="12597"/>
                    <a:pt x="2466" y="12764"/>
                  </a:cubicBezTo>
                  <a:cubicBezTo>
                    <a:pt x="2323" y="12812"/>
                    <a:pt x="2144" y="12812"/>
                    <a:pt x="2144" y="13109"/>
                  </a:cubicBezTo>
                  <a:close/>
                  <a:moveTo>
                    <a:pt x="6299" y="12204"/>
                  </a:moveTo>
                  <a:cubicBezTo>
                    <a:pt x="6192" y="12157"/>
                    <a:pt x="6133" y="12097"/>
                    <a:pt x="6085" y="12097"/>
                  </a:cubicBezTo>
                  <a:cubicBezTo>
                    <a:pt x="6025" y="12109"/>
                    <a:pt x="5978" y="12181"/>
                    <a:pt x="5978" y="12228"/>
                  </a:cubicBezTo>
                  <a:cubicBezTo>
                    <a:pt x="5978" y="12276"/>
                    <a:pt x="6061" y="12359"/>
                    <a:pt x="6085" y="12359"/>
                  </a:cubicBezTo>
                  <a:cubicBezTo>
                    <a:pt x="6156" y="12347"/>
                    <a:pt x="6216" y="12276"/>
                    <a:pt x="6299" y="1220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5"/>
            <p:cNvSpPr/>
            <p:nvPr/>
          </p:nvSpPr>
          <p:spPr>
            <a:xfrm>
              <a:off x="4624075" y="3114500"/>
              <a:ext cx="234875" cy="359000"/>
            </a:xfrm>
            <a:custGeom>
              <a:avLst/>
              <a:gdLst/>
              <a:ahLst/>
              <a:cxnLst/>
              <a:rect l="l" t="t" r="r" b="b"/>
              <a:pathLst>
                <a:path w="9395" h="14360" extrusionOk="0">
                  <a:moveTo>
                    <a:pt x="9109" y="14359"/>
                  </a:moveTo>
                  <a:cubicBezTo>
                    <a:pt x="8704" y="14157"/>
                    <a:pt x="8335" y="14002"/>
                    <a:pt x="7990" y="13812"/>
                  </a:cubicBezTo>
                  <a:cubicBezTo>
                    <a:pt x="7263" y="13407"/>
                    <a:pt x="6501" y="13181"/>
                    <a:pt x="5692" y="13109"/>
                  </a:cubicBezTo>
                  <a:cubicBezTo>
                    <a:pt x="4704" y="13014"/>
                    <a:pt x="3727" y="12883"/>
                    <a:pt x="2739" y="12824"/>
                  </a:cubicBezTo>
                  <a:cubicBezTo>
                    <a:pt x="2191" y="12800"/>
                    <a:pt x="1620" y="12859"/>
                    <a:pt x="1060" y="12883"/>
                  </a:cubicBezTo>
                  <a:cubicBezTo>
                    <a:pt x="834" y="12907"/>
                    <a:pt x="608" y="12919"/>
                    <a:pt x="346" y="12931"/>
                  </a:cubicBezTo>
                  <a:cubicBezTo>
                    <a:pt x="310" y="12764"/>
                    <a:pt x="286" y="12597"/>
                    <a:pt x="274" y="12454"/>
                  </a:cubicBezTo>
                  <a:cubicBezTo>
                    <a:pt x="227" y="11335"/>
                    <a:pt x="191" y="10204"/>
                    <a:pt x="155" y="9085"/>
                  </a:cubicBezTo>
                  <a:cubicBezTo>
                    <a:pt x="108" y="8121"/>
                    <a:pt x="13" y="7144"/>
                    <a:pt x="13" y="6168"/>
                  </a:cubicBezTo>
                  <a:cubicBezTo>
                    <a:pt x="1" y="5144"/>
                    <a:pt x="72" y="4108"/>
                    <a:pt x="96" y="3072"/>
                  </a:cubicBezTo>
                  <a:cubicBezTo>
                    <a:pt x="96" y="2322"/>
                    <a:pt x="36" y="1572"/>
                    <a:pt x="13" y="810"/>
                  </a:cubicBezTo>
                  <a:lnTo>
                    <a:pt x="13" y="155"/>
                  </a:lnTo>
                  <a:cubicBezTo>
                    <a:pt x="274" y="96"/>
                    <a:pt x="489" y="1"/>
                    <a:pt x="715" y="1"/>
                  </a:cubicBezTo>
                  <a:cubicBezTo>
                    <a:pt x="2382" y="24"/>
                    <a:pt x="4049" y="155"/>
                    <a:pt x="5644" y="715"/>
                  </a:cubicBezTo>
                  <a:cubicBezTo>
                    <a:pt x="5751" y="739"/>
                    <a:pt x="5835" y="774"/>
                    <a:pt x="5942" y="810"/>
                  </a:cubicBezTo>
                  <a:cubicBezTo>
                    <a:pt x="6847" y="1286"/>
                    <a:pt x="7775" y="1763"/>
                    <a:pt x="8680" y="2263"/>
                  </a:cubicBezTo>
                  <a:cubicBezTo>
                    <a:pt x="9157" y="2513"/>
                    <a:pt x="9395" y="2894"/>
                    <a:pt x="9395" y="3477"/>
                  </a:cubicBezTo>
                  <a:cubicBezTo>
                    <a:pt x="9359" y="5751"/>
                    <a:pt x="9383" y="8037"/>
                    <a:pt x="9347" y="10299"/>
                  </a:cubicBezTo>
                  <a:cubicBezTo>
                    <a:pt x="9347" y="10680"/>
                    <a:pt x="9287" y="11050"/>
                    <a:pt x="9276" y="11442"/>
                  </a:cubicBezTo>
                  <a:cubicBezTo>
                    <a:pt x="9240" y="12204"/>
                    <a:pt x="9228" y="12978"/>
                    <a:pt x="9204" y="13728"/>
                  </a:cubicBezTo>
                  <a:cubicBezTo>
                    <a:pt x="9180" y="13931"/>
                    <a:pt x="9145" y="14121"/>
                    <a:pt x="9109" y="14359"/>
                  </a:cubicBezTo>
                  <a:close/>
                  <a:moveTo>
                    <a:pt x="1596" y="4430"/>
                  </a:moveTo>
                  <a:cubicBezTo>
                    <a:pt x="1584" y="4477"/>
                    <a:pt x="1548" y="4525"/>
                    <a:pt x="1537" y="4584"/>
                  </a:cubicBezTo>
                  <a:cubicBezTo>
                    <a:pt x="1608" y="4644"/>
                    <a:pt x="1679" y="4727"/>
                    <a:pt x="1775" y="4763"/>
                  </a:cubicBezTo>
                  <a:cubicBezTo>
                    <a:pt x="1918" y="4799"/>
                    <a:pt x="2084" y="4823"/>
                    <a:pt x="2251" y="4834"/>
                  </a:cubicBezTo>
                  <a:cubicBezTo>
                    <a:pt x="3299" y="4942"/>
                    <a:pt x="4358" y="5013"/>
                    <a:pt x="5382" y="5287"/>
                  </a:cubicBezTo>
                  <a:cubicBezTo>
                    <a:pt x="5823" y="5382"/>
                    <a:pt x="6239" y="5525"/>
                    <a:pt x="6668" y="5644"/>
                  </a:cubicBezTo>
                  <a:cubicBezTo>
                    <a:pt x="6930" y="5716"/>
                    <a:pt x="6930" y="5716"/>
                    <a:pt x="7049" y="5382"/>
                  </a:cubicBezTo>
                  <a:cubicBezTo>
                    <a:pt x="6966" y="5346"/>
                    <a:pt x="6871" y="5275"/>
                    <a:pt x="6787" y="5263"/>
                  </a:cubicBezTo>
                  <a:cubicBezTo>
                    <a:pt x="6323" y="5144"/>
                    <a:pt x="5882" y="5001"/>
                    <a:pt x="5418" y="4930"/>
                  </a:cubicBezTo>
                  <a:cubicBezTo>
                    <a:pt x="4287" y="4751"/>
                    <a:pt x="3144" y="4608"/>
                    <a:pt x="2013" y="4465"/>
                  </a:cubicBezTo>
                  <a:cubicBezTo>
                    <a:pt x="1882" y="4418"/>
                    <a:pt x="1727" y="4430"/>
                    <a:pt x="1596" y="4430"/>
                  </a:cubicBezTo>
                  <a:close/>
                  <a:moveTo>
                    <a:pt x="7502" y="9121"/>
                  </a:moveTo>
                  <a:cubicBezTo>
                    <a:pt x="7609" y="8883"/>
                    <a:pt x="7597" y="8752"/>
                    <a:pt x="7335" y="8704"/>
                  </a:cubicBezTo>
                  <a:cubicBezTo>
                    <a:pt x="6466" y="8561"/>
                    <a:pt x="5573" y="8383"/>
                    <a:pt x="4692" y="8240"/>
                  </a:cubicBezTo>
                  <a:cubicBezTo>
                    <a:pt x="3858" y="8121"/>
                    <a:pt x="3025" y="8037"/>
                    <a:pt x="2191" y="7930"/>
                  </a:cubicBezTo>
                  <a:cubicBezTo>
                    <a:pt x="2060" y="7918"/>
                    <a:pt x="1918" y="7930"/>
                    <a:pt x="1894" y="8109"/>
                  </a:cubicBezTo>
                  <a:cubicBezTo>
                    <a:pt x="1918" y="8144"/>
                    <a:pt x="1941" y="8204"/>
                    <a:pt x="1965" y="8204"/>
                  </a:cubicBezTo>
                  <a:cubicBezTo>
                    <a:pt x="3811" y="8394"/>
                    <a:pt x="5656" y="8633"/>
                    <a:pt x="7502" y="9121"/>
                  </a:cubicBezTo>
                  <a:close/>
                  <a:moveTo>
                    <a:pt x="7311" y="6620"/>
                  </a:moveTo>
                  <a:cubicBezTo>
                    <a:pt x="7073" y="6549"/>
                    <a:pt x="6859" y="6454"/>
                    <a:pt x="6644" y="6394"/>
                  </a:cubicBezTo>
                  <a:cubicBezTo>
                    <a:pt x="5096" y="5989"/>
                    <a:pt x="3501" y="5918"/>
                    <a:pt x="1918" y="5680"/>
                  </a:cubicBezTo>
                  <a:cubicBezTo>
                    <a:pt x="1858" y="5668"/>
                    <a:pt x="1798" y="5704"/>
                    <a:pt x="1739" y="5704"/>
                  </a:cubicBezTo>
                  <a:cubicBezTo>
                    <a:pt x="1727" y="5704"/>
                    <a:pt x="1715" y="5716"/>
                    <a:pt x="1715" y="5727"/>
                  </a:cubicBezTo>
                  <a:cubicBezTo>
                    <a:pt x="1703" y="5739"/>
                    <a:pt x="1703" y="5763"/>
                    <a:pt x="1679" y="5835"/>
                  </a:cubicBezTo>
                  <a:cubicBezTo>
                    <a:pt x="1775" y="5894"/>
                    <a:pt x="1870" y="5977"/>
                    <a:pt x="1977" y="6001"/>
                  </a:cubicBezTo>
                  <a:cubicBezTo>
                    <a:pt x="2394" y="6073"/>
                    <a:pt x="2834" y="6132"/>
                    <a:pt x="3239" y="6180"/>
                  </a:cubicBezTo>
                  <a:cubicBezTo>
                    <a:pt x="4215" y="6275"/>
                    <a:pt x="5180" y="6382"/>
                    <a:pt x="6120" y="6656"/>
                  </a:cubicBezTo>
                  <a:cubicBezTo>
                    <a:pt x="6418" y="6739"/>
                    <a:pt x="6704" y="6859"/>
                    <a:pt x="7001" y="6966"/>
                  </a:cubicBezTo>
                  <a:cubicBezTo>
                    <a:pt x="7061" y="6978"/>
                    <a:pt x="7132" y="6978"/>
                    <a:pt x="7204" y="6978"/>
                  </a:cubicBezTo>
                  <a:cubicBezTo>
                    <a:pt x="7240" y="6859"/>
                    <a:pt x="7263" y="6751"/>
                    <a:pt x="7311" y="6620"/>
                  </a:cubicBezTo>
                  <a:close/>
                  <a:moveTo>
                    <a:pt x="2715" y="3882"/>
                  </a:moveTo>
                  <a:cubicBezTo>
                    <a:pt x="2977" y="3656"/>
                    <a:pt x="2965" y="3477"/>
                    <a:pt x="2906" y="3287"/>
                  </a:cubicBezTo>
                  <a:cubicBezTo>
                    <a:pt x="2834" y="3025"/>
                    <a:pt x="2763" y="2739"/>
                    <a:pt x="2691" y="2465"/>
                  </a:cubicBezTo>
                  <a:cubicBezTo>
                    <a:pt x="2560" y="2025"/>
                    <a:pt x="2429" y="1572"/>
                    <a:pt x="2263" y="1132"/>
                  </a:cubicBezTo>
                  <a:cubicBezTo>
                    <a:pt x="2227" y="1036"/>
                    <a:pt x="2132" y="917"/>
                    <a:pt x="2037" y="905"/>
                  </a:cubicBezTo>
                  <a:cubicBezTo>
                    <a:pt x="1870" y="882"/>
                    <a:pt x="1834" y="1024"/>
                    <a:pt x="1787" y="1155"/>
                  </a:cubicBezTo>
                  <a:cubicBezTo>
                    <a:pt x="1548" y="1917"/>
                    <a:pt x="1322" y="2679"/>
                    <a:pt x="1072" y="3418"/>
                  </a:cubicBezTo>
                  <a:cubicBezTo>
                    <a:pt x="1025" y="3572"/>
                    <a:pt x="1025" y="3680"/>
                    <a:pt x="1215" y="3739"/>
                  </a:cubicBezTo>
                  <a:cubicBezTo>
                    <a:pt x="1251" y="3691"/>
                    <a:pt x="1298" y="3644"/>
                    <a:pt x="1310" y="3596"/>
                  </a:cubicBezTo>
                  <a:cubicBezTo>
                    <a:pt x="1358" y="3406"/>
                    <a:pt x="1394" y="3203"/>
                    <a:pt x="1429" y="2989"/>
                  </a:cubicBezTo>
                  <a:cubicBezTo>
                    <a:pt x="1453" y="2787"/>
                    <a:pt x="1572" y="2679"/>
                    <a:pt x="1787" y="2691"/>
                  </a:cubicBezTo>
                  <a:lnTo>
                    <a:pt x="2394" y="2691"/>
                  </a:lnTo>
                  <a:cubicBezTo>
                    <a:pt x="2501" y="3060"/>
                    <a:pt x="2608" y="3441"/>
                    <a:pt x="2715" y="3882"/>
                  </a:cubicBezTo>
                  <a:close/>
                  <a:moveTo>
                    <a:pt x="7311" y="10085"/>
                  </a:moveTo>
                  <a:cubicBezTo>
                    <a:pt x="6978" y="10002"/>
                    <a:pt x="6668" y="9930"/>
                    <a:pt x="6382" y="9823"/>
                  </a:cubicBezTo>
                  <a:cubicBezTo>
                    <a:pt x="5013" y="9371"/>
                    <a:pt x="3620" y="9418"/>
                    <a:pt x="2215" y="9573"/>
                  </a:cubicBezTo>
                  <a:cubicBezTo>
                    <a:pt x="2144" y="9585"/>
                    <a:pt x="2025" y="9668"/>
                    <a:pt x="2025" y="9752"/>
                  </a:cubicBezTo>
                  <a:cubicBezTo>
                    <a:pt x="2013" y="9907"/>
                    <a:pt x="2156" y="9907"/>
                    <a:pt x="2275" y="9895"/>
                  </a:cubicBezTo>
                  <a:cubicBezTo>
                    <a:pt x="2322" y="9895"/>
                    <a:pt x="2370" y="9883"/>
                    <a:pt x="2418" y="9883"/>
                  </a:cubicBezTo>
                  <a:cubicBezTo>
                    <a:pt x="3811" y="9585"/>
                    <a:pt x="5168" y="9764"/>
                    <a:pt x="6501" y="10228"/>
                  </a:cubicBezTo>
                  <a:lnTo>
                    <a:pt x="7216" y="10442"/>
                  </a:lnTo>
                  <a:cubicBezTo>
                    <a:pt x="7252" y="10383"/>
                    <a:pt x="7275" y="10335"/>
                    <a:pt x="7299" y="10311"/>
                  </a:cubicBezTo>
                  <a:cubicBezTo>
                    <a:pt x="7299" y="10252"/>
                    <a:pt x="7299" y="10192"/>
                    <a:pt x="7311" y="10085"/>
                  </a:cubicBezTo>
                  <a:close/>
                  <a:moveTo>
                    <a:pt x="7406" y="11609"/>
                  </a:moveTo>
                  <a:cubicBezTo>
                    <a:pt x="7371" y="11573"/>
                    <a:pt x="7335" y="11550"/>
                    <a:pt x="7311" y="11550"/>
                  </a:cubicBezTo>
                  <a:cubicBezTo>
                    <a:pt x="5894" y="11192"/>
                    <a:pt x="4454" y="10954"/>
                    <a:pt x="2989" y="10847"/>
                  </a:cubicBezTo>
                  <a:cubicBezTo>
                    <a:pt x="2834" y="10835"/>
                    <a:pt x="2668" y="10823"/>
                    <a:pt x="2501" y="10847"/>
                  </a:cubicBezTo>
                  <a:cubicBezTo>
                    <a:pt x="2441" y="10847"/>
                    <a:pt x="2394" y="10954"/>
                    <a:pt x="2334" y="11014"/>
                  </a:cubicBezTo>
                  <a:cubicBezTo>
                    <a:pt x="2382" y="11061"/>
                    <a:pt x="2441" y="11121"/>
                    <a:pt x="2489" y="11133"/>
                  </a:cubicBezTo>
                  <a:cubicBezTo>
                    <a:pt x="2596" y="11157"/>
                    <a:pt x="2691" y="11133"/>
                    <a:pt x="2799" y="11145"/>
                  </a:cubicBezTo>
                  <a:cubicBezTo>
                    <a:pt x="3442" y="11192"/>
                    <a:pt x="4096" y="11192"/>
                    <a:pt x="4727" y="11311"/>
                  </a:cubicBezTo>
                  <a:cubicBezTo>
                    <a:pt x="5549" y="11454"/>
                    <a:pt x="6359" y="11716"/>
                    <a:pt x="7180" y="11907"/>
                  </a:cubicBezTo>
                  <a:cubicBezTo>
                    <a:pt x="7216" y="11919"/>
                    <a:pt x="7263" y="11907"/>
                    <a:pt x="7323" y="11907"/>
                  </a:cubicBezTo>
                  <a:cubicBezTo>
                    <a:pt x="7382" y="11812"/>
                    <a:pt x="7394" y="11716"/>
                    <a:pt x="7406" y="11609"/>
                  </a:cubicBezTo>
                  <a:close/>
                  <a:moveTo>
                    <a:pt x="3918" y="3037"/>
                  </a:moveTo>
                  <a:cubicBezTo>
                    <a:pt x="3882" y="3060"/>
                    <a:pt x="3775" y="3108"/>
                    <a:pt x="3775" y="3156"/>
                  </a:cubicBezTo>
                  <a:cubicBezTo>
                    <a:pt x="3775" y="3227"/>
                    <a:pt x="3823" y="3334"/>
                    <a:pt x="3870" y="3358"/>
                  </a:cubicBezTo>
                  <a:cubicBezTo>
                    <a:pt x="3977" y="3406"/>
                    <a:pt x="4096" y="3418"/>
                    <a:pt x="4215" y="3430"/>
                  </a:cubicBezTo>
                  <a:cubicBezTo>
                    <a:pt x="5251" y="3656"/>
                    <a:pt x="6311" y="3763"/>
                    <a:pt x="7311" y="4144"/>
                  </a:cubicBezTo>
                  <a:cubicBezTo>
                    <a:pt x="7371" y="4168"/>
                    <a:pt x="7430" y="4203"/>
                    <a:pt x="7466" y="4203"/>
                  </a:cubicBezTo>
                  <a:cubicBezTo>
                    <a:pt x="7561" y="4180"/>
                    <a:pt x="7680" y="4132"/>
                    <a:pt x="7704" y="4072"/>
                  </a:cubicBezTo>
                  <a:cubicBezTo>
                    <a:pt x="7728" y="4001"/>
                    <a:pt x="7668" y="3882"/>
                    <a:pt x="7609" y="3822"/>
                  </a:cubicBezTo>
                  <a:cubicBezTo>
                    <a:pt x="7513" y="3751"/>
                    <a:pt x="7394" y="3727"/>
                    <a:pt x="7275" y="3703"/>
                  </a:cubicBezTo>
                  <a:cubicBezTo>
                    <a:pt x="6311" y="3513"/>
                    <a:pt x="5347" y="3310"/>
                    <a:pt x="4370" y="3132"/>
                  </a:cubicBezTo>
                  <a:cubicBezTo>
                    <a:pt x="4227" y="3096"/>
                    <a:pt x="4096" y="3060"/>
                    <a:pt x="3918" y="30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5"/>
            <p:cNvSpPr/>
            <p:nvPr/>
          </p:nvSpPr>
          <p:spPr>
            <a:xfrm>
              <a:off x="4592525" y="3147550"/>
              <a:ext cx="255700" cy="352725"/>
            </a:xfrm>
            <a:custGeom>
              <a:avLst/>
              <a:gdLst/>
              <a:ahLst/>
              <a:cxnLst/>
              <a:rect l="l" t="t" r="r" b="b"/>
              <a:pathLst>
                <a:path w="10228" h="14109" extrusionOk="0">
                  <a:moveTo>
                    <a:pt x="1001" y="119"/>
                  </a:moveTo>
                  <a:lnTo>
                    <a:pt x="1036" y="750"/>
                  </a:lnTo>
                  <a:cubicBezTo>
                    <a:pt x="1048" y="2453"/>
                    <a:pt x="1036" y="4167"/>
                    <a:pt x="1072" y="5882"/>
                  </a:cubicBezTo>
                  <a:cubicBezTo>
                    <a:pt x="1084" y="6822"/>
                    <a:pt x="1191" y="7775"/>
                    <a:pt x="1215" y="8704"/>
                  </a:cubicBezTo>
                  <a:cubicBezTo>
                    <a:pt x="1251" y="9716"/>
                    <a:pt x="1227" y="10751"/>
                    <a:pt x="1227" y="11763"/>
                  </a:cubicBezTo>
                  <a:cubicBezTo>
                    <a:pt x="1227" y="11954"/>
                    <a:pt x="1322" y="12025"/>
                    <a:pt x="1489" y="12037"/>
                  </a:cubicBezTo>
                  <a:cubicBezTo>
                    <a:pt x="1548" y="12037"/>
                    <a:pt x="1608" y="12037"/>
                    <a:pt x="1667" y="12025"/>
                  </a:cubicBezTo>
                  <a:cubicBezTo>
                    <a:pt x="3096" y="11716"/>
                    <a:pt x="4501" y="11835"/>
                    <a:pt x="5942" y="12014"/>
                  </a:cubicBezTo>
                  <a:cubicBezTo>
                    <a:pt x="6632" y="12097"/>
                    <a:pt x="7335" y="12204"/>
                    <a:pt x="8037" y="12335"/>
                  </a:cubicBezTo>
                  <a:cubicBezTo>
                    <a:pt x="8335" y="12395"/>
                    <a:pt x="8621" y="12549"/>
                    <a:pt x="8895" y="12668"/>
                  </a:cubicBezTo>
                  <a:cubicBezTo>
                    <a:pt x="9156" y="12787"/>
                    <a:pt x="9383" y="12918"/>
                    <a:pt x="9645" y="13049"/>
                  </a:cubicBezTo>
                  <a:cubicBezTo>
                    <a:pt x="9859" y="13168"/>
                    <a:pt x="10121" y="13276"/>
                    <a:pt x="10228" y="13549"/>
                  </a:cubicBezTo>
                  <a:cubicBezTo>
                    <a:pt x="10180" y="13585"/>
                    <a:pt x="10145" y="13621"/>
                    <a:pt x="10133" y="13621"/>
                  </a:cubicBezTo>
                  <a:cubicBezTo>
                    <a:pt x="8752" y="13668"/>
                    <a:pt x="7371" y="13692"/>
                    <a:pt x="5977" y="13752"/>
                  </a:cubicBezTo>
                  <a:cubicBezTo>
                    <a:pt x="5204" y="13788"/>
                    <a:pt x="4418" y="13871"/>
                    <a:pt x="3644" y="13930"/>
                  </a:cubicBezTo>
                  <a:cubicBezTo>
                    <a:pt x="3132" y="13966"/>
                    <a:pt x="2644" y="13990"/>
                    <a:pt x="2144" y="14026"/>
                  </a:cubicBezTo>
                  <a:cubicBezTo>
                    <a:pt x="1727" y="14038"/>
                    <a:pt x="1322" y="14061"/>
                    <a:pt x="905" y="14097"/>
                  </a:cubicBezTo>
                  <a:cubicBezTo>
                    <a:pt x="715" y="14109"/>
                    <a:pt x="536" y="14097"/>
                    <a:pt x="310" y="14097"/>
                  </a:cubicBezTo>
                  <a:cubicBezTo>
                    <a:pt x="286" y="13811"/>
                    <a:pt x="251" y="13573"/>
                    <a:pt x="239" y="13335"/>
                  </a:cubicBezTo>
                  <a:cubicBezTo>
                    <a:pt x="191" y="12430"/>
                    <a:pt x="143" y="11502"/>
                    <a:pt x="132" y="10597"/>
                  </a:cubicBezTo>
                  <a:cubicBezTo>
                    <a:pt x="120" y="9180"/>
                    <a:pt x="132" y="7751"/>
                    <a:pt x="120" y="6346"/>
                  </a:cubicBezTo>
                  <a:cubicBezTo>
                    <a:pt x="84" y="4501"/>
                    <a:pt x="48" y="2655"/>
                    <a:pt x="12" y="810"/>
                  </a:cubicBezTo>
                  <a:cubicBezTo>
                    <a:pt x="1" y="12"/>
                    <a:pt x="12" y="0"/>
                    <a:pt x="798" y="60"/>
                  </a:cubicBezTo>
                  <a:cubicBezTo>
                    <a:pt x="846" y="95"/>
                    <a:pt x="882" y="107"/>
                    <a:pt x="1001" y="11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5"/>
            <p:cNvSpPr/>
            <p:nvPr/>
          </p:nvSpPr>
          <p:spPr>
            <a:xfrm>
              <a:off x="4880350" y="3133550"/>
              <a:ext cx="270600" cy="356025"/>
            </a:xfrm>
            <a:custGeom>
              <a:avLst/>
              <a:gdLst/>
              <a:ahLst/>
              <a:cxnLst/>
              <a:rect l="l" t="t" r="r" b="b"/>
              <a:pathLst>
                <a:path w="10824" h="14241" extrusionOk="0">
                  <a:moveTo>
                    <a:pt x="9966" y="1"/>
                  </a:moveTo>
                  <a:cubicBezTo>
                    <a:pt x="10240" y="12"/>
                    <a:pt x="10490" y="24"/>
                    <a:pt x="10776" y="60"/>
                  </a:cubicBezTo>
                  <a:cubicBezTo>
                    <a:pt x="10788" y="203"/>
                    <a:pt x="10824" y="322"/>
                    <a:pt x="10824" y="441"/>
                  </a:cubicBezTo>
                  <a:cubicBezTo>
                    <a:pt x="10812" y="1310"/>
                    <a:pt x="10776" y="2179"/>
                    <a:pt x="10752" y="3049"/>
                  </a:cubicBezTo>
                  <a:cubicBezTo>
                    <a:pt x="10705" y="4120"/>
                    <a:pt x="10633" y="5204"/>
                    <a:pt x="10586" y="6275"/>
                  </a:cubicBezTo>
                  <a:cubicBezTo>
                    <a:pt x="10574" y="6549"/>
                    <a:pt x="10621" y="6811"/>
                    <a:pt x="10621" y="7061"/>
                  </a:cubicBezTo>
                  <a:cubicBezTo>
                    <a:pt x="10597" y="9359"/>
                    <a:pt x="10574" y="11645"/>
                    <a:pt x="10562" y="13931"/>
                  </a:cubicBezTo>
                  <a:cubicBezTo>
                    <a:pt x="10562" y="14002"/>
                    <a:pt x="10538" y="14062"/>
                    <a:pt x="10526" y="14169"/>
                  </a:cubicBezTo>
                  <a:cubicBezTo>
                    <a:pt x="10419" y="14181"/>
                    <a:pt x="10336" y="14193"/>
                    <a:pt x="10264" y="14181"/>
                  </a:cubicBezTo>
                  <a:cubicBezTo>
                    <a:pt x="8216" y="14050"/>
                    <a:pt x="6192" y="14002"/>
                    <a:pt x="4156" y="14074"/>
                  </a:cubicBezTo>
                  <a:cubicBezTo>
                    <a:pt x="3978" y="14074"/>
                    <a:pt x="3799" y="14133"/>
                    <a:pt x="3632" y="14133"/>
                  </a:cubicBezTo>
                  <a:cubicBezTo>
                    <a:pt x="2513" y="14181"/>
                    <a:pt x="1394" y="14205"/>
                    <a:pt x="275" y="14240"/>
                  </a:cubicBezTo>
                  <a:cubicBezTo>
                    <a:pt x="203" y="14240"/>
                    <a:pt x="132" y="14228"/>
                    <a:pt x="1" y="14193"/>
                  </a:cubicBezTo>
                  <a:cubicBezTo>
                    <a:pt x="299" y="13931"/>
                    <a:pt x="596" y="13788"/>
                    <a:pt x="894" y="13657"/>
                  </a:cubicBezTo>
                  <a:cubicBezTo>
                    <a:pt x="2144" y="13109"/>
                    <a:pt x="3489" y="12835"/>
                    <a:pt x="4811" y="12538"/>
                  </a:cubicBezTo>
                  <a:cubicBezTo>
                    <a:pt x="6037" y="12276"/>
                    <a:pt x="7276" y="12121"/>
                    <a:pt x="8550" y="12109"/>
                  </a:cubicBezTo>
                  <a:cubicBezTo>
                    <a:pt x="8788" y="12109"/>
                    <a:pt x="9038" y="12002"/>
                    <a:pt x="9276" y="11931"/>
                  </a:cubicBezTo>
                  <a:cubicBezTo>
                    <a:pt x="9454" y="11871"/>
                    <a:pt x="9502" y="11704"/>
                    <a:pt x="9514" y="11550"/>
                  </a:cubicBezTo>
                  <a:cubicBezTo>
                    <a:pt x="9562" y="10919"/>
                    <a:pt x="9597" y="10311"/>
                    <a:pt x="9633" y="9680"/>
                  </a:cubicBezTo>
                  <a:cubicBezTo>
                    <a:pt x="9669" y="9049"/>
                    <a:pt x="9669" y="8394"/>
                    <a:pt x="9693" y="7740"/>
                  </a:cubicBezTo>
                  <a:cubicBezTo>
                    <a:pt x="9728" y="6799"/>
                    <a:pt x="9752" y="5846"/>
                    <a:pt x="9800" y="4906"/>
                  </a:cubicBezTo>
                  <a:cubicBezTo>
                    <a:pt x="9812" y="4322"/>
                    <a:pt x="9859" y="3763"/>
                    <a:pt x="9871" y="3179"/>
                  </a:cubicBezTo>
                  <a:cubicBezTo>
                    <a:pt x="9907" y="2275"/>
                    <a:pt x="9919" y="1346"/>
                    <a:pt x="9943" y="441"/>
                  </a:cubicBezTo>
                  <a:cubicBezTo>
                    <a:pt x="9919" y="310"/>
                    <a:pt x="9943" y="191"/>
                    <a:pt x="99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5"/>
            <p:cNvSpPr/>
            <p:nvPr/>
          </p:nvSpPr>
          <p:spPr>
            <a:xfrm>
              <a:off x="5007450" y="3407700"/>
              <a:ext cx="8075" cy="7150"/>
            </a:xfrm>
            <a:custGeom>
              <a:avLst/>
              <a:gdLst/>
              <a:ahLst/>
              <a:cxnLst/>
              <a:rect l="l" t="t" r="r" b="b"/>
              <a:pathLst>
                <a:path w="323" h="286" extrusionOk="0">
                  <a:moveTo>
                    <a:pt x="322" y="107"/>
                  </a:moveTo>
                  <a:cubicBezTo>
                    <a:pt x="239" y="179"/>
                    <a:pt x="179" y="250"/>
                    <a:pt x="108" y="262"/>
                  </a:cubicBezTo>
                  <a:cubicBezTo>
                    <a:pt x="84" y="286"/>
                    <a:pt x="1" y="179"/>
                    <a:pt x="1" y="131"/>
                  </a:cubicBezTo>
                  <a:cubicBezTo>
                    <a:pt x="1" y="84"/>
                    <a:pt x="72" y="12"/>
                    <a:pt x="108" y="0"/>
                  </a:cubicBezTo>
                  <a:cubicBezTo>
                    <a:pt x="156" y="0"/>
                    <a:pt x="239" y="60"/>
                    <a:pt x="322" y="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5"/>
            <p:cNvSpPr/>
            <p:nvPr/>
          </p:nvSpPr>
          <p:spPr>
            <a:xfrm>
              <a:off x="4906550" y="3321675"/>
              <a:ext cx="30975" cy="23825"/>
            </a:xfrm>
            <a:custGeom>
              <a:avLst/>
              <a:gdLst/>
              <a:ahLst/>
              <a:cxnLst/>
              <a:rect l="l" t="t" r="r" b="b"/>
              <a:pathLst>
                <a:path w="1239" h="953" extrusionOk="0">
                  <a:moveTo>
                    <a:pt x="251" y="0"/>
                  </a:moveTo>
                  <a:cubicBezTo>
                    <a:pt x="489" y="60"/>
                    <a:pt x="763" y="72"/>
                    <a:pt x="965" y="167"/>
                  </a:cubicBezTo>
                  <a:cubicBezTo>
                    <a:pt x="1239" y="286"/>
                    <a:pt x="1215" y="548"/>
                    <a:pt x="965" y="703"/>
                  </a:cubicBezTo>
                  <a:cubicBezTo>
                    <a:pt x="917" y="715"/>
                    <a:pt x="894" y="750"/>
                    <a:pt x="846" y="750"/>
                  </a:cubicBezTo>
                  <a:cubicBezTo>
                    <a:pt x="608" y="810"/>
                    <a:pt x="322" y="953"/>
                    <a:pt x="144" y="727"/>
                  </a:cubicBezTo>
                  <a:cubicBezTo>
                    <a:pt x="1" y="536"/>
                    <a:pt x="120" y="274"/>
                    <a:pt x="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5"/>
            <p:cNvSpPr/>
            <p:nvPr/>
          </p:nvSpPr>
          <p:spPr>
            <a:xfrm>
              <a:off x="4910725" y="3290125"/>
              <a:ext cx="26800" cy="23825"/>
            </a:xfrm>
            <a:custGeom>
              <a:avLst/>
              <a:gdLst/>
              <a:ahLst/>
              <a:cxnLst/>
              <a:rect l="l" t="t" r="r" b="b"/>
              <a:pathLst>
                <a:path w="1072" h="953" extrusionOk="0">
                  <a:moveTo>
                    <a:pt x="0" y="60"/>
                  </a:moveTo>
                  <a:cubicBezTo>
                    <a:pt x="405" y="0"/>
                    <a:pt x="739" y="12"/>
                    <a:pt x="1072" y="262"/>
                  </a:cubicBezTo>
                  <a:cubicBezTo>
                    <a:pt x="917" y="726"/>
                    <a:pt x="512" y="786"/>
                    <a:pt x="96" y="953"/>
                  </a:cubicBezTo>
                  <a:cubicBezTo>
                    <a:pt x="72" y="619"/>
                    <a:pt x="36" y="357"/>
                    <a:pt x="0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5"/>
            <p:cNvSpPr/>
            <p:nvPr/>
          </p:nvSpPr>
          <p:spPr>
            <a:xfrm>
              <a:off x="4667525" y="3153500"/>
              <a:ext cx="13425" cy="19075"/>
            </a:xfrm>
            <a:custGeom>
              <a:avLst/>
              <a:gdLst/>
              <a:ahLst/>
              <a:cxnLst/>
              <a:rect l="l" t="t" r="r" b="b"/>
              <a:pathLst>
                <a:path w="537" h="763" extrusionOk="0">
                  <a:moveTo>
                    <a:pt x="60" y="762"/>
                  </a:moveTo>
                  <a:cubicBezTo>
                    <a:pt x="1" y="429"/>
                    <a:pt x="49" y="215"/>
                    <a:pt x="275" y="0"/>
                  </a:cubicBezTo>
                  <a:cubicBezTo>
                    <a:pt x="453" y="167"/>
                    <a:pt x="537" y="369"/>
                    <a:pt x="537" y="667"/>
                  </a:cubicBezTo>
                  <a:cubicBezTo>
                    <a:pt x="394" y="703"/>
                    <a:pt x="239" y="715"/>
                    <a:pt x="60" y="7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5"/>
            <p:cNvSpPr/>
            <p:nvPr/>
          </p:nvSpPr>
          <p:spPr>
            <a:xfrm>
              <a:off x="4582100" y="3095150"/>
              <a:ext cx="581650" cy="417350"/>
            </a:xfrm>
            <a:custGeom>
              <a:avLst/>
              <a:gdLst/>
              <a:ahLst/>
              <a:cxnLst/>
              <a:rect l="l" t="t" r="r" b="b"/>
              <a:pathLst>
                <a:path w="23266" h="16694" extrusionOk="0">
                  <a:moveTo>
                    <a:pt x="22742" y="1060"/>
                  </a:moveTo>
                  <a:cubicBezTo>
                    <a:pt x="22551" y="1025"/>
                    <a:pt x="22373" y="1013"/>
                    <a:pt x="22158" y="1001"/>
                  </a:cubicBezTo>
                  <a:cubicBezTo>
                    <a:pt x="22099" y="1001"/>
                    <a:pt x="22027" y="977"/>
                    <a:pt x="21968" y="977"/>
                  </a:cubicBezTo>
                  <a:cubicBezTo>
                    <a:pt x="21956" y="953"/>
                    <a:pt x="21956" y="917"/>
                    <a:pt x="21932" y="905"/>
                  </a:cubicBezTo>
                  <a:lnTo>
                    <a:pt x="21932" y="739"/>
                  </a:lnTo>
                  <a:cubicBezTo>
                    <a:pt x="21932" y="572"/>
                    <a:pt x="21932" y="417"/>
                    <a:pt x="21825" y="310"/>
                  </a:cubicBezTo>
                  <a:cubicBezTo>
                    <a:pt x="21718" y="191"/>
                    <a:pt x="21515" y="167"/>
                    <a:pt x="21349" y="143"/>
                  </a:cubicBezTo>
                  <a:cubicBezTo>
                    <a:pt x="21313" y="143"/>
                    <a:pt x="21265" y="132"/>
                    <a:pt x="21218" y="132"/>
                  </a:cubicBezTo>
                  <a:cubicBezTo>
                    <a:pt x="20730" y="36"/>
                    <a:pt x="20194" y="1"/>
                    <a:pt x="19610" y="1"/>
                  </a:cubicBezTo>
                  <a:cubicBezTo>
                    <a:pt x="18753" y="1"/>
                    <a:pt x="17884" y="84"/>
                    <a:pt x="17051" y="179"/>
                  </a:cubicBezTo>
                  <a:lnTo>
                    <a:pt x="16860" y="191"/>
                  </a:lnTo>
                  <a:cubicBezTo>
                    <a:pt x="16693" y="203"/>
                    <a:pt x="16551" y="286"/>
                    <a:pt x="16408" y="358"/>
                  </a:cubicBezTo>
                  <a:cubicBezTo>
                    <a:pt x="16324" y="405"/>
                    <a:pt x="16229" y="441"/>
                    <a:pt x="16158" y="465"/>
                  </a:cubicBezTo>
                  <a:cubicBezTo>
                    <a:pt x="15038" y="798"/>
                    <a:pt x="13967" y="1156"/>
                    <a:pt x="12991" y="1775"/>
                  </a:cubicBezTo>
                  <a:cubicBezTo>
                    <a:pt x="12538" y="2037"/>
                    <a:pt x="12109" y="2334"/>
                    <a:pt x="11681" y="2608"/>
                  </a:cubicBezTo>
                  <a:lnTo>
                    <a:pt x="11193" y="2918"/>
                  </a:lnTo>
                  <a:cubicBezTo>
                    <a:pt x="11086" y="2858"/>
                    <a:pt x="10990" y="2799"/>
                    <a:pt x="10895" y="2739"/>
                  </a:cubicBezTo>
                  <a:cubicBezTo>
                    <a:pt x="10609" y="2572"/>
                    <a:pt x="10312" y="2394"/>
                    <a:pt x="10014" y="2251"/>
                  </a:cubicBezTo>
                  <a:cubicBezTo>
                    <a:pt x="9776" y="2132"/>
                    <a:pt x="9526" y="2025"/>
                    <a:pt x="9288" y="1918"/>
                  </a:cubicBezTo>
                  <a:cubicBezTo>
                    <a:pt x="8907" y="1751"/>
                    <a:pt x="8526" y="1608"/>
                    <a:pt x="8180" y="1394"/>
                  </a:cubicBezTo>
                  <a:cubicBezTo>
                    <a:pt x="7347" y="905"/>
                    <a:pt x="6454" y="739"/>
                    <a:pt x="5609" y="608"/>
                  </a:cubicBezTo>
                  <a:cubicBezTo>
                    <a:pt x="4287" y="417"/>
                    <a:pt x="3251" y="310"/>
                    <a:pt x="2287" y="298"/>
                  </a:cubicBezTo>
                  <a:lnTo>
                    <a:pt x="2239" y="298"/>
                  </a:lnTo>
                  <a:cubicBezTo>
                    <a:pt x="1930" y="298"/>
                    <a:pt x="1668" y="370"/>
                    <a:pt x="1465" y="429"/>
                  </a:cubicBezTo>
                  <a:cubicBezTo>
                    <a:pt x="1311" y="477"/>
                    <a:pt x="1108" y="608"/>
                    <a:pt x="1168" y="941"/>
                  </a:cubicBezTo>
                  <a:cubicBezTo>
                    <a:pt x="1203" y="1096"/>
                    <a:pt x="1227" y="1275"/>
                    <a:pt x="1251" y="1441"/>
                  </a:cubicBezTo>
                  <a:cubicBezTo>
                    <a:pt x="1263" y="1656"/>
                    <a:pt x="1263" y="1656"/>
                    <a:pt x="1084" y="1667"/>
                  </a:cubicBezTo>
                  <a:cubicBezTo>
                    <a:pt x="1013" y="1679"/>
                    <a:pt x="930" y="1679"/>
                    <a:pt x="834" y="1679"/>
                  </a:cubicBezTo>
                  <a:lnTo>
                    <a:pt x="691" y="1679"/>
                  </a:lnTo>
                  <a:lnTo>
                    <a:pt x="560" y="1679"/>
                  </a:lnTo>
                  <a:cubicBezTo>
                    <a:pt x="275" y="1679"/>
                    <a:pt x="84" y="1751"/>
                    <a:pt x="25" y="2108"/>
                  </a:cubicBezTo>
                  <a:cubicBezTo>
                    <a:pt x="1" y="2287"/>
                    <a:pt x="1" y="2465"/>
                    <a:pt x="13" y="2584"/>
                  </a:cubicBezTo>
                  <a:cubicBezTo>
                    <a:pt x="25" y="2787"/>
                    <a:pt x="37" y="2965"/>
                    <a:pt x="60" y="3156"/>
                  </a:cubicBezTo>
                  <a:cubicBezTo>
                    <a:pt x="84" y="3453"/>
                    <a:pt x="96" y="3751"/>
                    <a:pt x="96" y="4049"/>
                  </a:cubicBezTo>
                  <a:cubicBezTo>
                    <a:pt x="120" y="5013"/>
                    <a:pt x="132" y="5966"/>
                    <a:pt x="144" y="6930"/>
                  </a:cubicBezTo>
                  <a:cubicBezTo>
                    <a:pt x="156" y="7609"/>
                    <a:pt x="156" y="8264"/>
                    <a:pt x="179" y="8930"/>
                  </a:cubicBezTo>
                  <a:cubicBezTo>
                    <a:pt x="191" y="10323"/>
                    <a:pt x="215" y="11716"/>
                    <a:pt x="251" y="13109"/>
                  </a:cubicBezTo>
                  <a:lnTo>
                    <a:pt x="263" y="14133"/>
                  </a:lnTo>
                  <a:cubicBezTo>
                    <a:pt x="275" y="14812"/>
                    <a:pt x="298" y="15503"/>
                    <a:pt x="310" y="16205"/>
                  </a:cubicBezTo>
                  <a:cubicBezTo>
                    <a:pt x="322" y="16562"/>
                    <a:pt x="429" y="16669"/>
                    <a:pt x="787" y="16693"/>
                  </a:cubicBezTo>
                  <a:lnTo>
                    <a:pt x="870" y="16693"/>
                  </a:lnTo>
                  <a:cubicBezTo>
                    <a:pt x="930" y="16693"/>
                    <a:pt x="1013" y="16693"/>
                    <a:pt x="1072" y="16681"/>
                  </a:cubicBezTo>
                  <a:cubicBezTo>
                    <a:pt x="1525" y="16646"/>
                    <a:pt x="1977" y="16622"/>
                    <a:pt x="2442" y="16586"/>
                  </a:cubicBezTo>
                  <a:cubicBezTo>
                    <a:pt x="3394" y="16515"/>
                    <a:pt x="4382" y="16455"/>
                    <a:pt x="5359" y="16395"/>
                  </a:cubicBezTo>
                  <a:cubicBezTo>
                    <a:pt x="6573" y="16336"/>
                    <a:pt x="7954" y="16265"/>
                    <a:pt x="9300" y="16265"/>
                  </a:cubicBezTo>
                  <a:cubicBezTo>
                    <a:pt x="9919" y="16265"/>
                    <a:pt x="10490" y="16276"/>
                    <a:pt x="11038" y="16312"/>
                  </a:cubicBezTo>
                  <a:lnTo>
                    <a:pt x="11050" y="16312"/>
                  </a:lnTo>
                  <a:cubicBezTo>
                    <a:pt x="11097" y="16312"/>
                    <a:pt x="11157" y="16288"/>
                    <a:pt x="11193" y="16288"/>
                  </a:cubicBezTo>
                  <a:cubicBezTo>
                    <a:pt x="11217" y="16288"/>
                    <a:pt x="11228" y="16276"/>
                    <a:pt x="11264" y="16276"/>
                  </a:cubicBezTo>
                  <a:lnTo>
                    <a:pt x="11740" y="16253"/>
                  </a:lnTo>
                  <a:cubicBezTo>
                    <a:pt x="12240" y="16217"/>
                    <a:pt x="12776" y="16205"/>
                    <a:pt x="13288" y="16193"/>
                  </a:cubicBezTo>
                  <a:lnTo>
                    <a:pt x="13395" y="16193"/>
                  </a:lnTo>
                  <a:cubicBezTo>
                    <a:pt x="13526" y="16193"/>
                    <a:pt x="13657" y="16193"/>
                    <a:pt x="13788" y="16205"/>
                  </a:cubicBezTo>
                  <a:cubicBezTo>
                    <a:pt x="13931" y="16205"/>
                    <a:pt x="14074" y="16217"/>
                    <a:pt x="14205" y="16217"/>
                  </a:cubicBezTo>
                  <a:lnTo>
                    <a:pt x="14431" y="16217"/>
                  </a:lnTo>
                  <a:cubicBezTo>
                    <a:pt x="14907" y="16193"/>
                    <a:pt x="15396" y="16157"/>
                    <a:pt x="15872" y="16110"/>
                  </a:cubicBezTo>
                  <a:cubicBezTo>
                    <a:pt x="16634" y="16050"/>
                    <a:pt x="17408" y="15991"/>
                    <a:pt x="18182" y="15979"/>
                  </a:cubicBezTo>
                  <a:lnTo>
                    <a:pt x="18717" y="15979"/>
                  </a:lnTo>
                  <a:cubicBezTo>
                    <a:pt x="20122" y="15979"/>
                    <a:pt x="21527" y="16134"/>
                    <a:pt x="22754" y="16265"/>
                  </a:cubicBezTo>
                  <a:lnTo>
                    <a:pt x="22897" y="16276"/>
                  </a:lnTo>
                  <a:lnTo>
                    <a:pt x="22920" y="16110"/>
                  </a:lnTo>
                  <a:cubicBezTo>
                    <a:pt x="22920" y="16074"/>
                    <a:pt x="22920" y="16015"/>
                    <a:pt x="22932" y="15967"/>
                  </a:cubicBezTo>
                  <a:cubicBezTo>
                    <a:pt x="22944" y="15860"/>
                    <a:pt x="22944" y="15741"/>
                    <a:pt x="22944" y="15634"/>
                  </a:cubicBezTo>
                  <a:cubicBezTo>
                    <a:pt x="22944" y="15372"/>
                    <a:pt x="22932" y="15086"/>
                    <a:pt x="22932" y="14824"/>
                  </a:cubicBezTo>
                  <a:cubicBezTo>
                    <a:pt x="22920" y="14360"/>
                    <a:pt x="22920" y="13895"/>
                    <a:pt x="22920" y="13419"/>
                  </a:cubicBezTo>
                  <a:cubicBezTo>
                    <a:pt x="22932" y="12050"/>
                    <a:pt x="22944" y="10621"/>
                    <a:pt x="22992" y="9073"/>
                  </a:cubicBezTo>
                  <a:cubicBezTo>
                    <a:pt x="23016" y="7585"/>
                    <a:pt x="23063" y="6216"/>
                    <a:pt x="23111" y="4918"/>
                  </a:cubicBezTo>
                  <a:cubicBezTo>
                    <a:pt x="23135" y="4287"/>
                    <a:pt x="23170" y="3644"/>
                    <a:pt x="23194" y="3013"/>
                  </a:cubicBezTo>
                  <a:cubicBezTo>
                    <a:pt x="23230" y="2560"/>
                    <a:pt x="23242" y="2108"/>
                    <a:pt x="23254" y="1644"/>
                  </a:cubicBezTo>
                  <a:cubicBezTo>
                    <a:pt x="23266" y="1215"/>
                    <a:pt x="23182" y="1132"/>
                    <a:pt x="22742" y="1060"/>
                  </a:cubicBezTo>
                  <a:close/>
                  <a:moveTo>
                    <a:pt x="3049" y="15955"/>
                  </a:moveTo>
                  <a:cubicBezTo>
                    <a:pt x="2882" y="15967"/>
                    <a:pt x="2727" y="15967"/>
                    <a:pt x="2561" y="15979"/>
                  </a:cubicBezTo>
                  <a:cubicBezTo>
                    <a:pt x="2430" y="16003"/>
                    <a:pt x="2275" y="16003"/>
                    <a:pt x="2144" y="16015"/>
                  </a:cubicBezTo>
                  <a:cubicBezTo>
                    <a:pt x="1870" y="16026"/>
                    <a:pt x="1608" y="16038"/>
                    <a:pt x="1322" y="16062"/>
                  </a:cubicBezTo>
                  <a:lnTo>
                    <a:pt x="1120" y="16062"/>
                  </a:lnTo>
                  <a:lnTo>
                    <a:pt x="882" y="16062"/>
                  </a:lnTo>
                  <a:cubicBezTo>
                    <a:pt x="882" y="16015"/>
                    <a:pt x="858" y="15967"/>
                    <a:pt x="858" y="15919"/>
                  </a:cubicBezTo>
                  <a:cubicBezTo>
                    <a:pt x="846" y="15741"/>
                    <a:pt x="822" y="15598"/>
                    <a:pt x="822" y="15443"/>
                  </a:cubicBezTo>
                  <a:lnTo>
                    <a:pt x="787" y="14872"/>
                  </a:lnTo>
                  <a:cubicBezTo>
                    <a:pt x="763" y="14157"/>
                    <a:pt x="727" y="13419"/>
                    <a:pt x="715" y="12705"/>
                  </a:cubicBezTo>
                  <a:cubicBezTo>
                    <a:pt x="703" y="11990"/>
                    <a:pt x="703" y="11264"/>
                    <a:pt x="703" y="10561"/>
                  </a:cubicBezTo>
                  <a:lnTo>
                    <a:pt x="703" y="8454"/>
                  </a:lnTo>
                  <a:cubicBezTo>
                    <a:pt x="679" y="7287"/>
                    <a:pt x="656" y="6097"/>
                    <a:pt x="644" y="4954"/>
                  </a:cubicBezTo>
                  <a:cubicBezTo>
                    <a:pt x="620" y="4275"/>
                    <a:pt x="608" y="3596"/>
                    <a:pt x="596" y="2918"/>
                  </a:cubicBezTo>
                  <a:cubicBezTo>
                    <a:pt x="596" y="2656"/>
                    <a:pt x="584" y="2394"/>
                    <a:pt x="644" y="2334"/>
                  </a:cubicBezTo>
                  <a:cubicBezTo>
                    <a:pt x="668" y="2299"/>
                    <a:pt x="727" y="2299"/>
                    <a:pt x="846" y="2299"/>
                  </a:cubicBezTo>
                  <a:cubicBezTo>
                    <a:pt x="941" y="2299"/>
                    <a:pt x="1072" y="2322"/>
                    <a:pt x="1215" y="2322"/>
                  </a:cubicBezTo>
                  <a:cubicBezTo>
                    <a:pt x="1239" y="2322"/>
                    <a:pt x="1263" y="2322"/>
                    <a:pt x="1299" y="2334"/>
                  </a:cubicBezTo>
                  <a:cubicBezTo>
                    <a:pt x="1299" y="2370"/>
                    <a:pt x="1299" y="2394"/>
                    <a:pt x="1311" y="2429"/>
                  </a:cubicBezTo>
                  <a:cubicBezTo>
                    <a:pt x="1322" y="2560"/>
                    <a:pt x="1322" y="2691"/>
                    <a:pt x="1322" y="2822"/>
                  </a:cubicBezTo>
                  <a:lnTo>
                    <a:pt x="1322" y="4549"/>
                  </a:lnTo>
                  <a:cubicBezTo>
                    <a:pt x="1322" y="5668"/>
                    <a:pt x="1322" y="6835"/>
                    <a:pt x="1334" y="7978"/>
                  </a:cubicBezTo>
                  <a:cubicBezTo>
                    <a:pt x="1346" y="8478"/>
                    <a:pt x="1382" y="9002"/>
                    <a:pt x="1418" y="9490"/>
                  </a:cubicBezTo>
                  <a:cubicBezTo>
                    <a:pt x="1441" y="9930"/>
                    <a:pt x="1477" y="10371"/>
                    <a:pt x="1489" y="10800"/>
                  </a:cubicBezTo>
                  <a:cubicBezTo>
                    <a:pt x="1513" y="11633"/>
                    <a:pt x="1501" y="12490"/>
                    <a:pt x="1501" y="13300"/>
                  </a:cubicBezTo>
                  <a:lnTo>
                    <a:pt x="1501" y="13859"/>
                  </a:lnTo>
                  <a:cubicBezTo>
                    <a:pt x="1501" y="14121"/>
                    <a:pt x="1632" y="14276"/>
                    <a:pt x="1906" y="14288"/>
                  </a:cubicBezTo>
                  <a:lnTo>
                    <a:pt x="1942" y="14288"/>
                  </a:lnTo>
                  <a:cubicBezTo>
                    <a:pt x="2013" y="14288"/>
                    <a:pt x="2061" y="14288"/>
                    <a:pt x="2132" y="14276"/>
                  </a:cubicBezTo>
                  <a:cubicBezTo>
                    <a:pt x="2704" y="14133"/>
                    <a:pt x="3335" y="14074"/>
                    <a:pt x="4013" y="14074"/>
                  </a:cubicBezTo>
                  <a:cubicBezTo>
                    <a:pt x="4835" y="14074"/>
                    <a:pt x="5656" y="14169"/>
                    <a:pt x="6335" y="14252"/>
                  </a:cubicBezTo>
                  <a:cubicBezTo>
                    <a:pt x="7121" y="14360"/>
                    <a:pt x="7799" y="14467"/>
                    <a:pt x="8419" y="14586"/>
                  </a:cubicBezTo>
                  <a:cubicBezTo>
                    <a:pt x="8657" y="14633"/>
                    <a:pt x="8895" y="14752"/>
                    <a:pt x="9133" y="14848"/>
                  </a:cubicBezTo>
                  <a:lnTo>
                    <a:pt x="9252" y="14907"/>
                  </a:lnTo>
                  <a:cubicBezTo>
                    <a:pt x="9466" y="15002"/>
                    <a:pt x="9669" y="15122"/>
                    <a:pt x="9859" y="15241"/>
                  </a:cubicBezTo>
                  <a:lnTo>
                    <a:pt x="9978" y="15300"/>
                  </a:lnTo>
                  <a:lnTo>
                    <a:pt x="10074" y="15348"/>
                  </a:lnTo>
                  <a:cubicBezTo>
                    <a:pt x="10204" y="15419"/>
                    <a:pt x="10324" y="15479"/>
                    <a:pt x="10419" y="15586"/>
                  </a:cubicBezTo>
                  <a:cubicBezTo>
                    <a:pt x="10002" y="15598"/>
                    <a:pt x="9562" y="15610"/>
                    <a:pt x="9145" y="15610"/>
                  </a:cubicBezTo>
                  <a:cubicBezTo>
                    <a:pt x="8240" y="15645"/>
                    <a:pt x="7299" y="15657"/>
                    <a:pt x="6394" y="15705"/>
                  </a:cubicBezTo>
                  <a:cubicBezTo>
                    <a:pt x="5906" y="15717"/>
                    <a:pt x="5418" y="15764"/>
                    <a:pt x="4942" y="15800"/>
                  </a:cubicBezTo>
                  <a:cubicBezTo>
                    <a:pt x="4644" y="15836"/>
                    <a:pt x="4347" y="15860"/>
                    <a:pt x="4061" y="15884"/>
                  </a:cubicBezTo>
                  <a:cubicBezTo>
                    <a:pt x="3716" y="15919"/>
                    <a:pt x="3382" y="15943"/>
                    <a:pt x="3049" y="15955"/>
                  </a:cubicBezTo>
                  <a:close/>
                  <a:moveTo>
                    <a:pt x="7526" y="1703"/>
                  </a:moveTo>
                  <a:lnTo>
                    <a:pt x="7645" y="1763"/>
                  </a:lnTo>
                  <a:cubicBezTo>
                    <a:pt x="8514" y="2215"/>
                    <a:pt x="9383" y="2680"/>
                    <a:pt x="10264" y="3144"/>
                  </a:cubicBezTo>
                  <a:cubicBezTo>
                    <a:pt x="10716" y="3382"/>
                    <a:pt x="10907" y="3703"/>
                    <a:pt x="10895" y="4227"/>
                  </a:cubicBezTo>
                  <a:cubicBezTo>
                    <a:pt x="10871" y="5608"/>
                    <a:pt x="10871" y="7025"/>
                    <a:pt x="10859" y="8395"/>
                  </a:cubicBezTo>
                  <a:cubicBezTo>
                    <a:pt x="10859" y="9264"/>
                    <a:pt x="10859" y="10157"/>
                    <a:pt x="10847" y="11038"/>
                  </a:cubicBezTo>
                  <a:cubicBezTo>
                    <a:pt x="10847" y="11252"/>
                    <a:pt x="10836" y="11466"/>
                    <a:pt x="10800" y="11681"/>
                  </a:cubicBezTo>
                  <a:cubicBezTo>
                    <a:pt x="10788" y="11847"/>
                    <a:pt x="10776" y="12026"/>
                    <a:pt x="10776" y="12181"/>
                  </a:cubicBezTo>
                  <a:lnTo>
                    <a:pt x="10728" y="13395"/>
                  </a:lnTo>
                  <a:cubicBezTo>
                    <a:pt x="10716" y="13752"/>
                    <a:pt x="10693" y="14121"/>
                    <a:pt x="10693" y="14479"/>
                  </a:cubicBezTo>
                  <a:cubicBezTo>
                    <a:pt x="10693" y="14610"/>
                    <a:pt x="10669" y="14729"/>
                    <a:pt x="10657" y="14883"/>
                  </a:cubicBezTo>
                  <a:lnTo>
                    <a:pt x="10657" y="14895"/>
                  </a:lnTo>
                  <a:cubicBezTo>
                    <a:pt x="10597" y="14860"/>
                    <a:pt x="10514" y="14836"/>
                    <a:pt x="10466" y="14800"/>
                  </a:cubicBezTo>
                  <a:cubicBezTo>
                    <a:pt x="10204" y="14681"/>
                    <a:pt x="9966" y="14562"/>
                    <a:pt x="9728" y="14431"/>
                  </a:cubicBezTo>
                  <a:cubicBezTo>
                    <a:pt x="9014" y="14026"/>
                    <a:pt x="8216" y="13788"/>
                    <a:pt x="7359" y="13717"/>
                  </a:cubicBezTo>
                  <a:cubicBezTo>
                    <a:pt x="7026" y="13693"/>
                    <a:pt x="6680" y="13645"/>
                    <a:pt x="6335" y="13609"/>
                  </a:cubicBezTo>
                  <a:cubicBezTo>
                    <a:pt x="5692" y="13538"/>
                    <a:pt x="5061" y="13478"/>
                    <a:pt x="4406" y="13431"/>
                  </a:cubicBezTo>
                  <a:cubicBezTo>
                    <a:pt x="4299" y="13431"/>
                    <a:pt x="4192" y="13419"/>
                    <a:pt x="4073" y="13419"/>
                  </a:cubicBezTo>
                  <a:cubicBezTo>
                    <a:pt x="3787" y="13419"/>
                    <a:pt x="3489" y="13431"/>
                    <a:pt x="3216" y="13467"/>
                  </a:cubicBezTo>
                  <a:cubicBezTo>
                    <a:pt x="3049" y="13478"/>
                    <a:pt x="2882" y="13490"/>
                    <a:pt x="2704" y="13490"/>
                  </a:cubicBezTo>
                  <a:cubicBezTo>
                    <a:pt x="2561" y="13490"/>
                    <a:pt x="2418" y="13514"/>
                    <a:pt x="2263" y="13526"/>
                  </a:cubicBezTo>
                  <a:lnTo>
                    <a:pt x="2120" y="13538"/>
                  </a:lnTo>
                  <a:lnTo>
                    <a:pt x="2120" y="13514"/>
                  </a:lnTo>
                  <a:cubicBezTo>
                    <a:pt x="2108" y="13407"/>
                    <a:pt x="2096" y="13312"/>
                    <a:pt x="2084" y="13217"/>
                  </a:cubicBezTo>
                  <a:cubicBezTo>
                    <a:pt x="2061" y="12716"/>
                    <a:pt x="2049" y="12228"/>
                    <a:pt x="2025" y="11740"/>
                  </a:cubicBezTo>
                  <a:cubicBezTo>
                    <a:pt x="2001" y="11109"/>
                    <a:pt x="1977" y="10490"/>
                    <a:pt x="1942" y="9847"/>
                  </a:cubicBezTo>
                  <a:cubicBezTo>
                    <a:pt x="1930" y="9490"/>
                    <a:pt x="1918" y="9121"/>
                    <a:pt x="1882" y="8764"/>
                  </a:cubicBezTo>
                  <a:cubicBezTo>
                    <a:pt x="1858" y="8168"/>
                    <a:pt x="1811" y="7537"/>
                    <a:pt x="1811" y="6942"/>
                  </a:cubicBezTo>
                  <a:cubicBezTo>
                    <a:pt x="1811" y="6394"/>
                    <a:pt x="1822" y="5835"/>
                    <a:pt x="1846" y="5275"/>
                  </a:cubicBezTo>
                  <a:cubicBezTo>
                    <a:pt x="1858" y="4823"/>
                    <a:pt x="1870" y="4323"/>
                    <a:pt x="1870" y="3846"/>
                  </a:cubicBezTo>
                  <a:cubicBezTo>
                    <a:pt x="1870" y="3346"/>
                    <a:pt x="1846" y="2834"/>
                    <a:pt x="1822" y="2346"/>
                  </a:cubicBezTo>
                  <a:cubicBezTo>
                    <a:pt x="1811" y="2096"/>
                    <a:pt x="1799" y="1846"/>
                    <a:pt x="1799" y="1584"/>
                  </a:cubicBezTo>
                  <a:lnTo>
                    <a:pt x="1799" y="1167"/>
                  </a:lnTo>
                  <a:lnTo>
                    <a:pt x="1799" y="1048"/>
                  </a:lnTo>
                  <a:lnTo>
                    <a:pt x="1930" y="1013"/>
                  </a:lnTo>
                  <a:cubicBezTo>
                    <a:pt x="2084" y="965"/>
                    <a:pt x="2215" y="917"/>
                    <a:pt x="2346" y="917"/>
                  </a:cubicBezTo>
                  <a:lnTo>
                    <a:pt x="2346" y="917"/>
                  </a:lnTo>
                  <a:cubicBezTo>
                    <a:pt x="3811" y="929"/>
                    <a:pt x="5537" y="1036"/>
                    <a:pt x="7228" y="1620"/>
                  </a:cubicBezTo>
                  <a:cubicBezTo>
                    <a:pt x="7264" y="1632"/>
                    <a:pt x="7287" y="1632"/>
                    <a:pt x="7323" y="1644"/>
                  </a:cubicBezTo>
                  <a:cubicBezTo>
                    <a:pt x="7430" y="1656"/>
                    <a:pt x="7490" y="1679"/>
                    <a:pt x="7526" y="1703"/>
                  </a:cubicBezTo>
                  <a:close/>
                  <a:moveTo>
                    <a:pt x="15789" y="15503"/>
                  </a:moveTo>
                  <a:cubicBezTo>
                    <a:pt x="15705" y="15526"/>
                    <a:pt x="15622" y="15538"/>
                    <a:pt x="15550" y="15538"/>
                  </a:cubicBezTo>
                  <a:cubicBezTo>
                    <a:pt x="14431" y="15586"/>
                    <a:pt x="13288" y="15610"/>
                    <a:pt x="12312" y="15622"/>
                  </a:cubicBezTo>
                  <a:cubicBezTo>
                    <a:pt x="12502" y="15491"/>
                    <a:pt x="12693" y="15419"/>
                    <a:pt x="12883" y="15324"/>
                  </a:cubicBezTo>
                  <a:cubicBezTo>
                    <a:pt x="14014" y="14836"/>
                    <a:pt x="15241" y="14550"/>
                    <a:pt x="16431" y="14288"/>
                  </a:cubicBezTo>
                  <a:lnTo>
                    <a:pt x="16777" y="14217"/>
                  </a:lnTo>
                  <a:cubicBezTo>
                    <a:pt x="17944" y="13943"/>
                    <a:pt x="19194" y="13800"/>
                    <a:pt x="20480" y="13776"/>
                  </a:cubicBezTo>
                  <a:cubicBezTo>
                    <a:pt x="20706" y="13776"/>
                    <a:pt x="20920" y="13705"/>
                    <a:pt x="21134" y="13633"/>
                  </a:cubicBezTo>
                  <a:lnTo>
                    <a:pt x="21253" y="13586"/>
                  </a:lnTo>
                  <a:cubicBezTo>
                    <a:pt x="21456" y="13526"/>
                    <a:pt x="21575" y="13348"/>
                    <a:pt x="21599" y="13062"/>
                  </a:cubicBezTo>
                  <a:cubicBezTo>
                    <a:pt x="21611" y="12883"/>
                    <a:pt x="21623" y="12705"/>
                    <a:pt x="21623" y="12526"/>
                  </a:cubicBezTo>
                  <a:cubicBezTo>
                    <a:pt x="21658" y="12097"/>
                    <a:pt x="21682" y="11657"/>
                    <a:pt x="21718" y="11204"/>
                  </a:cubicBezTo>
                  <a:cubicBezTo>
                    <a:pt x="21730" y="10823"/>
                    <a:pt x="21742" y="10442"/>
                    <a:pt x="21742" y="10061"/>
                  </a:cubicBezTo>
                  <a:cubicBezTo>
                    <a:pt x="21742" y="9788"/>
                    <a:pt x="21754" y="9526"/>
                    <a:pt x="21754" y="9252"/>
                  </a:cubicBezTo>
                  <a:cubicBezTo>
                    <a:pt x="21789" y="8323"/>
                    <a:pt x="21813" y="7371"/>
                    <a:pt x="21861" y="6430"/>
                  </a:cubicBezTo>
                  <a:cubicBezTo>
                    <a:pt x="21873" y="6192"/>
                    <a:pt x="21873" y="5954"/>
                    <a:pt x="21896" y="5716"/>
                  </a:cubicBezTo>
                  <a:cubicBezTo>
                    <a:pt x="21908" y="5370"/>
                    <a:pt x="21920" y="5049"/>
                    <a:pt x="21932" y="4704"/>
                  </a:cubicBezTo>
                  <a:lnTo>
                    <a:pt x="21980" y="3180"/>
                  </a:lnTo>
                  <a:cubicBezTo>
                    <a:pt x="21992" y="2763"/>
                    <a:pt x="21992" y="2370"/>
                    <a:pt x="22015" y="1953"/>
                  </a:cubicBezTo>
                  <a:cubicBezTo>
                    <a:pt x="22015" y="1870"/>
                    <a:pt x="22027" y="1798"/>
                    <a:pt x="22039" y="1691"/>
                  </a:cubicBezTo>
                  <a:lnTo>
                    <a:pt x="22039" y="1667"/>
                  </a:lnTo>
                  <a:lnTo>
                    <a:pt x="22611" y="1691"/>
                  </a:lnTo>
                  <a:lnTo>
                    <a:pt x="22611" y="1727"/>
                  </a:lnTo>
                  <a:cubicBezTo>
                    <a:pt x="22623" y="1810"/>
                    <a:pt x="22635" y="1870"/>
                    <a:pt x="22635" y="1929"/>
                  </a:cubicBezTo>
                  <a:lnTo>
                    <a:pt x="22623" y="2287"/>
                  </a:lnTo>
                  <a:cubicBezTo>
                    <a:pt x="22611" y="3025"/>
                    <a:pt x="22575" y="3799"/>
                    <a:pt x="22551" y="4537"/>
                  </a:cubicBezTo>
                  <a:cubicBezTo>
                    <a:pt x="22516" y="5085"/>
                    <a:pt x="22492" y="5620"/>
                    <a:pt x="22468" y="6180"/>
                  </a:cubicBezTo>
                  <a:cubicBezTo>
                    <a:pt x="22444" y="6716"/>
                    <a:pt x="22408" y="7252"/>
                    <a:pt x="22396" y="7763"/>
                  </a:cubicBezTo>
                  <a:cubicBezTo>
                    <a:pt x="22396" y="7918"/>
                    <a:pt x="22396" y="8085"/>
                    <a:pt x="22408" y="8216"/>
                  </a:cubicBezTo>
                  <a:cubicBezTo>
                    <a:pt x="22432" y="8335"/>
                    <a:pt x="22432" y="8454"/>
                    <a:pt x="22432" y="8561"/>
                  </a:cubicBezTo>
                  <a:cubicBezTo>
                    <a:pt x="22408" y="10847"/>
                    <a:pt x="22385" y="13145"/>
                    <a:pt x="22373" y="15419"/>
                  </a:cubicBezTo>
                  <a:cubicBezTo>
                    <a:pt x="22373" y="15443"/>
                    <a:pt x="22373" y="15479"/>
                    <a:pt x="22349" y="15526"/>
                  </a:cubicBezTo>
                  <a:cubicBezTo>
                    <a:pt x="22313" y="15526"/>
                    <a:pt x="22277" y="15538"/>
                    <a:pt x="22254" y="15538"/>
                  </a:cubicBezTo>
                  <a:lnTo>
                    <a:pt x="22218" y="15538"/>
                  </a:lnTo>
                  <a:cubicBezTo>
                    <a:pt x="20849" y="15443"/>
                    <a:pt x="19479" y="15407"/>
                    <a:pt x="18158" y="15407"/>
                  </a:cubicBezTo>
                  <a:cubicBezTo>
                    <a:pt x="17467" y="15407"/>
                    <a:pt x="16777" y="15419"/>
                    <a:pt x="16098" y="15443"/>
                  </a:cubicBezTo>
                  <a:cubicBezTo>
                    <a:pt x="15967" y="15479"/>
                    <a:pt x="15884" y="15491"/>
                    <a:pt x="15789" y="15503"/>
                  </a:cubicBezTo>
                  <a:close/>
                  <a:moveTo>
                    <a:pt x="11395" y="11014"/>
                  </a:moveTo>
                  <a:cubicBezTo>
                    <a:pt x="11431" y="10133"/>
                    <a:pt x="11431" y="9240"/>
                    <a:pt x="11431" y="8371"/>
                  </a:cubicBezTo>
                  <a:lnTo>
                    <a:pt x="11431" y="7180"/>
                  </a:lnTo>
                  <a:lnTo>
                    <a:pt x="11431" y="6109"/>
                  </a:lnTo>
                  <a:cubicBezTo>
                    <a:pt x="11431" y="5382"/>
                    <a:pt x="11443" y="4644"/>
                    <a:pt x="11443" y="3906"/>
                  </a:cubicBezTo>
                  <a:cubicBezTo>
                    <a:pt x="11443" y="3596"/>
                    <a:pt x="11621" y="3418"/>
                    <a:pt x="11752" y="3311"/>
                  </a:cubicBezTo>
                  <a:cubicBezTo>
                    <a:pt x="12276" y="2953"/>
                    <a:pt x="12883" y="2537"/>
                    <a:pt x="13491" y="2203"/>
                  </a:cubicBezTo>
                  <a:cubicBezTo>
                    <a:pt x="14729" y="1513"/>
                    <a:pt x="16098" y="1025"/>
                    <a:pt x="17563" y="751"/>
                  </a:cubicBezTo>
                  <a:cubicBezTo>
                    <a:pt x="18182" y="632"/>
                    <a:pt x="18789" y="572"/>
                    <a:pt x="19408" y="572"/>
                  </a:cubicBezTo>
                  <a:cubicBezTo>
                    <a:pt x="19908" y="572"/>
                    <a:pt x="20420" y="620"/>
                    <a:pt x="20908" y="691"/>
                  </a:cubicBezTo>
                  <a:cubicBezTo>
                    <a:pt x="21230" y="751"/>
                    <a:pt x="21230" y="751"/>
                    <a:pt x="21277" y="1096"/>
                  </a:cubicBezTo>
                  <a:cubicBezTo>
                    <a:pt x="21420" y="2382"/>
                    <a:pt x="21337" y="3668"/>
                    <a:pt x="21265" y="4942"/>
                  </a:cubicBezTo>
                  <a:cubicBezTo>
                    <a:pt x="21253" y="5216"/>
                    <a:pt x="21230" y="5489"/>
                    <a:pt x="21218" y="5775"/>
                  </a:cubicBezTo>
                  <a:cubicBezTo>
                    <a:pt x="21194" y="6287"/>
                    <a:pt x="21194" y="6811"/>
                    <a:pt x="21182" y="7335"/>
                  </a:cubicBezTo>
                  <a:cubicBezTo>
                    <a:pt x="21158" y="7740"/>
                    <a:pt x="21158" y="8156"/>
                    <a:pt x="21146" y="8573"/>
                  </a:cubicBezTo>
                  <a:cubicBezTo>
                    <a:pt x="21134" y="8871"/>
                    <a:pt x="21111" y="9180"/>
                    <a:pt x="21087" y="9478"/>
                  </a:cubicBezTo>
                  <a:cubicBezTo>
                    <a:pt x="21075" y="9764"/>
                    <a:pt x="21039" y="10038"/>
                    <a:pt x="21027" y="10335"/>
                  </a:cubicBezTo>
                  <a:cubicBezTo>
                    <a:pt x="21015" y="10621"/>
                    <a:pt x="21015" y="10907"/>
                    <a:pt x="21015" y="11169"/>
                  </a:cubicBezTo>
                  <a:lnTo>
                    <a:pt x="21015" y="11800"/>
                  </a:lnTo>
                  <a:cubicBezTo>
                    <a:pt x="20992" y="12109"/>
                    <a:pt x="20980" y="12383"/>
                    <a:pt x="20956" y="12621"/>
                  </a:cubicBezTo>
                  <a:cubicBezTo>
                    <a:pt x="20908" y="13038"/>
                    <a:pt x="20837" y="13097"/>
                    <a:pt x="20420" y="13133"/>
                  </a:cubicBezTo>
                  <a:cubicBezTo>
                    <a:pt x="20206" y="13157"/>
                    <a:pt x="19980" y="13169"/>
                    <a:pt x="19777" y="13193"/>
                  </a:cubicBezTo>
                  <a:cubicBezTo>
                    <a:pt x="19491" y="13217"/>
                    <a:pt x="19206" y="13240"/>
                    <a:pt x="18908" y="13276"/>
                  </a:cubicBezTo>
                  <a:cubicBezTo>
                    <a:pt x="17801" y="13371"/>
                    <a:pt x="16622" y="13598"/>
                    <a:pt x="15110" y="13990"/>
                  </a:cubicBezTo>
                  <a:lnTo>
                    <a:pt x="14812" y="14062"/>
                  </a:lnTo>
                  <a:cubicBezTo>
                    <a:pt x="14062" y="14240"/>
                    <a:pt x="13300" y="14431"/>
                    <a:pt x="12610" y="14800"/>
                  </a:cubicBezTo>
                  <a:cubicBezTo>
                    <a:pt x="12276" y="14967"/>
                    <a:pt x="11979" y="15145"/>
                    <a:pt x="11657" y="15324"/>
                  </a:cubicBezTo>
                  <a:cubicBezTo>
                    <a:pt x="11538" y="15383"/>
                    <a:pt x="11431" y="15455"/>
                    <a:pt x="11312" y="15514"/>
                  </a:cubicBezTo>
                  <a:cubicBezTo>
                    <a:pt x="11205" y="15455"/>
                    <a:pt x="11193" y="15360"/>
                    <a:pt x="11205" y="15205"/>
                  </a:cubicBezTo>
                  <a:cubicBezTo>
                    <a:pt x="11217" y="14776"/>
                    <a:pt x="11252" y="14348"/>
                    <a:pt x="11276" y="13895"/>
                  </a:cubicBezTo>
                  <a:cubicBezTo>
                    <a:pt x="11324" y="12967"/>
                    <a:pt x="11371" y="11978"/>
                    <a:pt x="11395" y="110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5"/>
            <p:cNvSpPr/>
            <p:nvPr/>
          </p:nvSpPr>
          <p:spPr>
            <a:xfrm>
              <a:off x="4900900" y="3280600"/>
              <a:ext cx="47950" cy="69075"/>
            </a:xfrm>
            <a:custGeom>
              <a:avLst/>
              <a:gdLst/>
              <a:ahLst/>
              <a:cxnLst/>
              <a:rect l="l" t="t" r="r" b="b"/>
              <a:pathLst>
                <a:path w="1918" h="2763" extrusionOk="0">
                  <a:moveTo>
                    <a:pt x="1239" y="1358"/>
                  </a:moveTo>
                  <a:cubicBezTo>
                    <a:pt x="1346" y="1453"/>
                    <a:pt x="1393" y="1512"/>
                    <a:pt x="1477" y="1572"/>
                  </a:cubicBezTo>
                  <a:cubicBezTo>
                    <a:pt x="1917" y="2012"/>
                    <a:pt x="1715" y="2465"/>
                    <a:pt x="1286" y="2643"/>
                  </a:cubicBezTo>
                  <a:cubicBezTo>
                    <a:pt x="1001" y="2762"/>
                    <a:pt x="655" y="2762"/>
                    <a:pt x="322" y="2751"/>
                  </a:cubicBezTo>
                  <a:cubicBezTo>
                    <a:pt x="108" y="2751"/>
                    <a:pt x="0" y="2536"/>
                    <a:pt x="48" y="2298"/>
                  </a:cubicBezTo>
                  <a:cubicBezTo>
                    <a:pt x="179" y="1643"/>
                    <a:pt x="262" y="1000"/>
                    <a:pt x="167" y="334"/>
                  </a:cubicBezTo>
                  <a:cubicBezTo>
                    <a:pt x="119" y="84"/>
                    <a:pt x="227" y="0"/>
                    <a:pt x="465" y="36"/>
                  </a:cubicBezTo>
                  <a:cubicBezTo>
                    <a:pt x="739" y="72"/>
                    <a:pt x="1012" y="107"/>
                    <a:pt x="1274" y="191"/>
                  </a:cubicBezTo>
                  <a:cubicBezTo>
                    <a:pt x="1727" y="310"/>
                    <a:pt x="1834" y="607"/>
                    <a:pt x="1560" y="977"/>
                  </a:cubicBezTo>
                  <a:cubicBezTo>
                    <a:pt x="1477" y="1096"/>
                    <a:pt x="1370" y="1203"/>
                    <a:pt x="1239" y="1358"/>
                  </a:cubicBezTo>
                  <a:close/>
                  <a:moveTo>
                    <a:pt x="477" y="1643"/>
                  </a:moveTo>
                  <a:cubicBezTo>
                    <a:pt x="334" y="1917"/>
                    <a:pt x="227" y="2179"/>
                    <a:pt x="370" y="2393"/>
                  </a:cubicBezTo>
                  <a:cubicBezTo>
                    <a:pt x="548" y="2608"/>
                    <a:pt x="834" y="2465"/>
                    <a:pt x="1072" y="2405"/>
                  </a:cubicBezTo>
                  <a:cubicBezTo>
                    <a:pt x="1120" y="2393"/>
                    <a:pt x="1167" y="2370"/>
                    <a:pt x="1191" y="2358"/>
                  </a:cubicBezTo>
                  <a:cubicBezTo>
                    <a:pt x="1441" y="2215"/>
                    <a:pt x="1465" y="1941"/>
                    <a:pt x="1191" y="1822"/>
                  </a:cubicBezTo>
                  <a:cubicBezTo>
                    <a:pt x="989" y="1715"/>
                    <a:pt x="727" y="1691"/>
                    <a:pt x="477" y="1643"/>
                  </a:cubicBezTo>
                  <a:close/>
                  <a:moveTo>
                    <a:pt x="393" y="441"/>
                  </a:moveTo>
                  <a:cubicBezTo>
                    <a:pt x="417" y="738"/>
                    <a:pt x="453" y="1024"/>
                    <a:pt x="489" y="1334"/>
                  </a:cubicBezTo>
                  <a:cubicBezTo>
                    <a:pt x="905" y="1167"/>
                    <a:pt x="1322" y="1107"/>
                    <a:pt x="1465" y="643"/>
                  </a:cubicBezTo>
                  <a:cubicBezTo>
                    <a:pt x="1132" y="393"/>
                    <a:pt x="798" y="369"/>
                    <a:pt x="393" y="4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5"/>
            <p:cNvSpPr/>
            <p:nvPr/>
          </p:nvSpPr>
          <p:spPr>
            <a:xfrm>
              <a:off x="4649675" y="3136525"/>
              <a:ext cx="48850" cy="75025"/>
            </a:xfrm>
            <a:custGeom>
              <a:avLst/>
              <a:gdLst/>
              <a:ahLst/>
              <a:cxnLst/>
              <a:rect l="l" t="t" r="r" b="b"/>
              <a:pathLst>
                <a:path w="1954" h="3001" extrusionOk="0">
                  <a:moveTo>
                    <a:pt x="1691" y="3001"/>
                  </a:moveTo>
                  <a:cubicBezTo>
                    <a:pt x="1572" y="2560"/>
                    <a:pt x="1477" y="2179"/>
                    <a:pt x="1370" y="1810"/>
                  </a:cubicBezTo>
                  <a:lnTo>
                    <a:pt x="763" y="1810"/>
                  </a:lnTo>
                  <a:cubicBezTo>
                    <a:pt x="560" y="1810"/>
                    <a:pt x="441" y="1917"/>
                    <a:pt x="405" y="2108"/>
                  </a:cubicBezTo>
                  <a:cubicBezTo>
                    <a:pt x="382" y="2322"/>
                    <a:pt x="334" y="2513"/>
                    <a:pt x="286" y="2715"/>
                  </a:cubicBezTo>
                  <a:cubicBezTo>
                    <a:pt x="274" y="2763"/>
                    <a:pt x="227" y="2810"/>
                    <a:pt x="203" y="2858"/>
                  </a:cubicBezTo>
                  <a:cubicBezTo>
                    <a:pt x="1" y="2799"/>
                    <a:pt x="1" y="2691"/>
                    <a:pt x="48" y="2537"/>
                  </a:cubicBezTo>
                  <a:cubicBezTo>
                    <a:pt x="286" y="1787"/>
                    <a:pt x="524" y="1036"/>
                    <a:pt x="763" y="274"/>
                  </a:cubicBezTo>
                  <a:cubicBezTo>
                    <a:pt x="810" y="143"/>
                    <a:pt x="858" y="1"/>
                    <a:pt x="1013" y="24"/>
                  </a:cubicBezTo>
                  <a:cubicBezTo>
                    <a:pt x="1108" y="36"/>
                    <a:pt x="1191" y="155"/>
                    <a:pt x="1239" y="251"/>
                  </a:cubicBezTo>
                  <a:cubicBezTo>
                    <a:pt x="1394" y="691"/>
                    <a:pt x="1536" y="1144"/>
                    <a:pt x="1667" y="1584"/>
                  </a:cubicBezTo>
                  <a:cubicBezTo>
                    <a:pt x="1751" y="1858"/>
                    <a:pt x="1810" y="2120"/>
                    <a:pt x="1882" y="2406"/>
                  </a:cubicBezTo>
                  <a:cubicBezTo>
                    <a:pt x="1941" y="2596"/>
                    <a:pt x="1953" y="2775"/>
                    <a:pt x="1691" y="3001"/>
                  </a:cubicBezTo>
                  <a:close/>
                  <a:moveTo>
                    <a:pt x="774" y="1441"/>
                  </a:moveTo>
                  <a:cubicBezTo>
                    <a:pt x="953" y="1406"/>
                    <a:pt x="1108" y="1382"/>
                    <a:pt x="1251" y="1346"/>
                  </a:cubicBezTo>
                  <a:cubicBezTo>
                    <a:pt x="1251" y="1048"/>
                    <a:pt x="1179" y="858"/>
                    <a:pt x="989" y="679"/>
                  </a:cubicBezTo>
                  <a:cubicBezTo>
                    <a:pt x="763" y="870"/>
                    <a:pt x="715" y="1108"/>
                    <a:pt x="774" y="14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5"/>
            <p:cNvSpPr/>
            <p:nvPr/>
          </p:nvSpPr>
          <p:spPr>
            <a:xfrm>
              <a:off x="4897925" y="3135925"/>
              <a:ext cx="180100" cy="62250"/>
            </a:xfrm>
            <a:custGeom>
              <a:avLst/>
              <a:gdLst/>
              <a:ahLst/>
              <a:cxnLst/>
              <a:rect l="l" t="t" r="r" b="b"/>
              <a:pathLst>
                <a:path w="7204" h="2490" extrusionOk="0">
                  <a:moveTo>
                    <a:pt x="6763" y="1"/>
                  </a:moveTo>
                  <a:lnTo>
                    <a:pt x="6656" y="1"/>
                  </a:lnTo>
                  <a:cubicBezTo>
                    <a:pt x="5787" y="36"/>
                    <a:pt x="4775" y="120"/>
                    <a:pt x="3787" y="525"/>
                  </a:cubicBezTo>
                  <a:cubicBezTo>
                    <a:pt x="2989" y="834"/>
                    <a:pt x="2191" y="1132"/>
                    <a:pt x="1405" y="1418"/>
                  </a:cubicBezTo>
                  <a:cubicBezTo>
                    <a:pt x="1084" y="1537"/>
                    <a:pt x="774" y="1644"/>
                    <a:pt x="465" y="1763"/>
                  </a:cubicBezTo>
                  <a:cubicBezTo>
                    <a:pt x="298" y="1822"/>
                    <a:pt x="48" y="1918"/>
                    <a:pt x="12" y="2311"/>
                  </a:cubicBezTo>
                  <a:lnTo>
                    <a:pt x="0" y="2489"/>
                  </a:lnTo>
                  <a:lnTo>
                    <a:pt x="179" y="2477"/>
                  </a:lnTo>
                  <a:cubicBezTo>
                    <a:pt x="227" y="2477"/>
                    <a:pt x="250" y="2477"/>
                    <a:pt x="298" y="2453"/>
                  </a:cubicBezTo>
                  <a:cubicBezTo>
                    <a:pt x="369" y="2453"/>
                    <a:pt x="453" y="2442"/>
                    <a:pt x="524" y="2418"/>
                  </a:cubicBezTo>
                  <a:cubicBezTo>
                    <a:pt x="1584" y="1953"/>
                    <a:pt x="2739" y="1513"/>
                    <a:pt x="4060" y="1072"/>
                  </a:cubicBezTo>
                  <a:cubicBezTo>
                    <a:pt x="4715" y="870"/>
                    <a:pt x="5513" y="644"/>
                    <a:pt x="6346" y="644"/>
                  </a:cubicBezTo>
                  <a:cubicBezTo>
                    <a:pt x="6442" y="644"/>
                    <a:pt x="6561" y="644"/>
                    <a:pt x="6668" y="656"/>
                  </a:cubicBezTo>
                  <a:lnTo>
                    <a:pt x="6727" y="656"/>
                  </a:lnTo>
                  <a:cubicBezTo>
                    <a:pt x="6775" y="656"/>
                    <a:pt x="6823" y="679"/>
                    <a:pt x="6858" y="679"/>
                  </a:cubicBezTo>
                  <a:cubicBezTo>
                    <a:pt x="6906" y="679"/>
                    <a:pt x="7025" y="679"/>
                    <a:pt x="7120" y="584"/>
                  </a:cubicBezTo>
                  <a:cubicBezTo>
                    <a:pt x="7180" y="525"/>
                    <a:pt x="7204" y="441"/>
                    <a:pt x="7204" y="334"/>
                  </a:cubicBezTo>
                  <a:cubicBezTo>
                    <a:pt x="7204" y="215"/>
                    <a:pt x="7144" y="1"/>
                    <a:pt x="67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5"/>
            <p:cNvSpPr/>
            <p:nvPr/>
          </p:nvSpPr>
          <p:spPr>
            <a:xfrm>
              <a:off x="4897925" y="3374050"/>
              <a:ext cx="171475" cy="42300"/>
            </a:xfrm>
            <a:custGeom>
              <a:avLst/>
              <a:gdLst/>
              <a:ahLst/>
              <a:cxnLst/>
              <a:rect l="l" t="t" r="r" b="b"/>
              <a:pathLst>
                <a:path w="6859" h="1692" extrusionOk="0">
                  <a:moveTo>
                    <a:pt x="6561" y="60"/>
                  </a:moveTo>
                  <a:cubicBezTo>
                    <a:pt x="6442" y="36"/>
                    <a:pt x="6346" y="1"/>
                    <a:pt x="6227" y="1"/>
                  </a:cubicBezTo>
                  <a:lnTo>
                    <a:pt x="6180" y="1"/>
                  </a:lnTo>
                  <a:cubicBezTo>
                    <a:pt x="5346" y="48"/>
                    <a:pt x="4584" y="96"/>
                    <a:pt x="3822" y="167"/>
                  </a:cubicBezTo>
                  <a:cubicBezTo>
                    <a:pt x="3406" y="215"/>
                    <a:pt x="2977" y="287"/>
                    <a:pt x="2453" y="441"/>
                  </a:cubicBezTo>
                  <a:cubicBezTo>
                    <a:pt x="1977" y="560"/>
                    <a:pt x="1501" y="703"/>
                    <a:pt x="1048" y="834"/>
                  </a:cubicBezTo>
                  <a:cubicBezTo>
                    <a:pt x="870" y="894"/>
                    <a:pt x="667" y="941"/>
                    <a:pt x="489" y="1001"/>
                  </a:cubicBezTo>
                  <a:lnTo>
                    <a:pt x="453" y="1013"/>
                  </a:lnTo>
                  <a:cubicBezTo>
                    <a:pt x="358" y="1049"/>
                    <a:pt x="274" y="1072"/>
                    <a:pt x="179" y="1120"/>
                  </a:cubicBezTo>
                  <a:cubicBezTo>
                    <a:pt x="72" y="1179"/>
                    <a:pt x="0" y="1346"/>
                    <a:pt x="48" y="1453"/>
                  </a:cubicBezTo>
                  <a:cubicBezTo>
                    <a:pt x="96" y="1537"/>
                    <a:pt x="179" y="1632"/>
                    <a:pt x="274" y="1668"/>
                  </a:cubicBezTo>
                  <a:cubicBezTo>
                    <a:pt x="298" y="1691"/>
                    <a:pt x="334" y="1691"/>
                    <a:pt x="358" y="1691"/>
                  </a:cubicBezTo>
                  <a:cubicBezTo>
                    <a:pt x="417" y="1691"/>
                    <a:pt x="465" y="1668"/>
                    <a:pt x="512" y="1656"/>
                  </a:cubicBezTo>
                  <a:lnTo>
                    <a:pt x="536" y="1644"/>
                  </a:lnTo>
                  <a:cubicBezTo>
                    <a:pt x="774" y="1572"/>
                    <a:pt x="1012" y="1513"/>
                    <a:pt x="1251" y="1430"/>
                  </a:cubicBezTo>
                  <a:cubicBezTo>
                    <a:pt x="1679" y="1299"/>
                    <a:pt x="2096" y="1179"/>
                    <a:pt x="2524" y="1060"/>
                  </a:cubicBezTo>
                  <a:cubicBezTo>
                    <a:pt x="2739" y="1001"/>
                    <a:pt x="2977" y="941"/>
                    <a:pt x="3203" y="894"/>
                  </a:cubicBezTo>
                  <a:lnTo>
                    <a:pt x="3489" y="858"/>
                  </a:lnTo>
                  <a:cubicBezTo>
                    <a:pt x="4156" y="751"/>
                    <a:pt x="4834" y="644"/>
                    <a:pt x="5501" y="644"/>
                  </a:cubicBezTo>
                  <a:cubicBezTo>
                    <a:pt x="5775" y="644"/>
                    <a:pt x="6025" y="656"/>
                    <a:pt x="6275" y="691"/>
                  </a:cubicBezTo>
                  <a:lnTo>
                    <a:pt x="6370" y="691"/>
                  </a:lnTo>
                  <a:cubicBezTo>
                    <a:pt x="6537" y="691"/>
                    <a:pt x="6751" y="620"/>
                    <a:pt x="6835" y="263"/>
                  </a:cubicBezTo>
                  <a:lnTo>
                    <a:pt x="6858" y="108"/>
                  </a:lnTo>
                  <a:lnTo>
                    <a:pt x="6715" y="84"/>
                  </a:lnTo>
                  <a:cubicBezTo>
                    <a:pt x="6668" y="96"/>
                    <a:pt x="6608" y="84"/>
                    <a:pt x="656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5"/>
            <p:cNvSpPr/>
            <p:nvPr/>
          </p:nvSpPr>
          <p:spPr>
            <a:xfrm>
              <a:off x="4896125" y="3336850"/>
              <a:ext cx="171775" cy="43175"/>
            </a:xfrm>
            <a:custGeom>
              <a:avLst/>
              <a:gdLst/>
              <a:ahLst/>
              <a:cxnLst/>
              <a:rect l="l" t="t" r="r" b="b"/>
              <a:pathLst>
                <a:path w="6871" h="1727" extrusionOk="0">
                  <a:moveTo>
                    <a:pt x="322" y="1715"/>
                  </a:moveTo>
                  <a:cubicBezTo>
                    <a:pt x="382" y="1715"/>
                    <a:pt x="465" y="1703"/>
                    <a:pt x="537" y="1679"/>
                  </a:cubicBezTo>
                  <a:lnTo>
                    <a:pt x="787" y="1608"/>
                  </a:lnTo>
                  <a:cubicBezTo>
                    <a:pt x="1203" y="1477"/>
                    <a:pt x="1632" y="1346"/>
                    <a:pt x="2049" y="1203"/>
                  </a:cubicBezTo>
                  <a:cubicBezTo>
                    <a:pt x="3323" y="786"/>
                    <a:pt x="4287" y="596"/>
                    <a:pt x="5204" y="596"/>
                  </a:cubicBezTo>
                  <a:cubicBezTo>
                    <a:pt x="5609" y="596"/>
                    <a:pt x="6014" y="643"/>
                    <a:pt x="6395" y="715"/>
                  </a:cubicBezTo>
                  <a:cubicBezTo>
                    <a:pt x="6442" y="727"/>
                    <a:pt x="6490" y="727"/>
                    <a:pt x="6537" y="727"/>
                  </a:cubicBezTo>
                  <a:cubicBezTo>
                    <a:pt x="6633" y="727"/>
                    <a:pt x="6728" y="703"/>
                    <a:pt x="6787" y="632"/>
                  </a:cubicBezTo>
                  <a:cubicBezTo>
                    <a:pt x="6871" y="524"/>
                    <a:pt x="6871" y="358"/>
                    <a:pt x="6871" y="227"/>
                  </a:cubicBezTo>
                  <a:lnTo>
                    <a:pt x="6859" y="108"/>
                  </a:lnTo>
                  <a:lnTo>
                    <a:pt x="6740" y="96"/>
                  </a:lnTo>
                  <a:cubicBezTo>
                    <a:pt x="6633" y="72"/>
                    <a:pt x="6537" y="72"/>
                    <a:pt x="6442" y="60"/>
                  </a:cubicBezTo>
                  <a:cubicBezTo>
                    <a:pt x="6216" y="36"/>
                    <a:pt x="6002" y="0"/>
                    <a:pt x="5764" y="0"/>
                  </a:cubicBezTo>
                  <a:lnTo>
                    <a:pt x="5252" y="0"/>
                  </a:lnTo>
                  <a:cubicBezTo>
                    <a:pt x="4597" y="0"/>
                    <a:pt x="3918" y="36"/>
                    <a:pt x="3216" y="286"/>
                  </a:cubicBezTo>
                  <a:cubicBezTo>
                    <a:pt x="2882" y="405"/>
                    <a:pt x="2525" y="512"/>
                    <a:pt x="2192" y="596"/>
                  </a:cubicBezTo>
                  <a:cubicBezTo>
                    <a:pt x="2073" y="632"/>
                    <a:pt x="1954" y="655"/>
                    <a:pt x="1834" y="703"/>
                  </a:cubicBezTo>
                  <a:cubicBezTo>
                    <a:pt x="1573" y="774"/>
                    <a:pt x="1323" y="834"/>
                    <a:pt x="1072" y="905"/>
                  </a:cubicBezTo>
                  <a:cubicBezTo>
                    <a:pt x="858" y="965"/>
                    <a:pt x="644" y="1024"/>
                    <a:pt x="430" y="1084"/>
                  </a:cubicBezTo>
                  <a:cubicBezTo>
                    <a:pt x="346" y="1120"/>
                    <a:pt x="239" y="1143"/>
                    <a:pt x="144" y="1203"/>
                  </a:cubicBezTo>
                  <a:cubicBezTo>
                    <a:pt x="60" y="1263"/>
                    <a:pt x="1" y="1417"/>
                    <a:pt x="25" y="1524"/>
                  </a:cubicBezTo>
                  <a:cubicBezTo>
                    <a:pt x="60" y="1620"/>
                    <a:pt x="168" y="1715"/>
                    <a:pt x="263" y="1727"/>
                  </a:cubicBezTo>
                  <a:cubicBezTo>
                    <a:pt x="263" y="1715"/>
                    <a:pt x="299" y="1715"/>
                    <a:pt x="322" y="17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5"/>
            <p:cNvSpPr/>
            <p:nvPr/>
          </p:nvSpPr>
          <p:spPr>
            <a:xfrm>
              <a:off x="4906550" y="3180575"/>
              <a:ext cx="162250" cy="42300"/>
            </a:xfrm>
            <a:custGeom>
              <a:avLst/>
              <a:gdLst/>
              <a:ahLst/>
              <a:cxnLst/>
              <a:rect l="l" t="t" r="r" b="b"/>
              <a:pathLst>
                <a:path w="6490" h="1692" extrusionOk="0">
                  <a:moveTo>
                    <a:pt x="5954" y="667"/>
                  </a:moveTo>
                  <a:lnTo>
                    <a:pt x="6097" y="667"/>
                  </a:lnTo>
                  <a:cubicBezTo>
                    <a:pt x="6240" y="667"/>
                    <a:pt x="6323" y="632"/>
                    <a:pt x="6382" y="536"/>
                  </a:cubicBezTo>
                  <a:cubicBezTo>
                    <a:pt x="6490" y="417"/>
                    <a:pt x="6442" y="239"/>
                    <a:pt x="6430" y="179"/>
                  </a:cubicBezTo>
                  <a:lnTo>
                    <a:pt x="6418" y="96"/>
                  </a:lnTo>
                  <a:lnTo>
                    <a:pt x="6323" y="72"/>
                  </a:lnTo>
                  <a:cubicBezTo>
                    <a:pt x="6299" y="72"/>
                    <a:pt x="6275" y="60"/>
                    <a:pt x="6263" y="60"/>
                  </a:cubicBezTo>
                  <a:cubicBezTo>
                    <a:pt x="6216" y="48"/>
                    <a:pt x="6180" y="36"/>
                    <a:pt x="6132" y="36"/>
                  </a:cubicBezTo>
                  <a:cubicBezTo>
                    <a:pt x="5942" y="13"/>
                    <a:pt x="5763" y="1"/>
                    <a:pt x="5549" y="1"/>
                  </a:cubicBezTo>
                  <a:cubicBezTo>
                    <a:pt x="4966" y="1"/>
                    <a:pt x="4370" y="72"/>
                    <a:pt x="3811" y="155"/>
                  </a:cubicBezTo>
                  <a:lnTo>
                    <a:pt x="3537" y="179"/>
                  </a:lnTo>
                  <a:cubicBezTo>
                    <a:pt x="3084" y="239"/>
                    <a:pt x="2644" y="394"/>
                    <a:pt x="2227" y="536"/>
                  </a:cubicBezTo>
                  <a:cubicBezTo>
                    <a:pt x="1965" y="632"/>
                    <a:pt x="1679" y="727"/>
                    <a:pt x="1417" y="787"/>
                  </a:cubicBezTo>
                  <a:cubicBezTo>
                    <a:pt x="1334" y="810"/>
                    <a:pt x="1263" y="822"/>
                    <a:pt x="1179" y="846"/>
                  </a:cubicBezTo>
                  <a:cubicBezTo>
                    <a:pt x="1025" y="882"/>
                    <a:pt x="858" y="929"/>
                    <a:pt x="715" y="965"/>
                  </a:cubicBezTo>
                  <a:cubicBezTo>
                    <a:pt x="679" y="989"/>
                    <a:pt x="655" y="989"/>
                    <a:pt x="608" y="1001"/>
                  </a:cubicBezTo>
                  <a:cubicBezTo>
                    <a:pt x="429" y="1048"/>
                    <a:pt x="179" y="1120"/>
                    <a:pt x="60" y="1441"/>
                  </a:cubicBezTo>
                  <a:lnTo>
                    <a:pt x="1" y="1608"/>
                  </a:lnTo>
                  <a:lnTo>
                    <a:pt x="179" y="1644"/>
                  </a:lnTo>
                  <a:cubicBezTo>
                    <a:pt x="203" y="1644"/>
                    <a:pt x="239" y="1656"/>
                    <a:pt x="263" y="1656"/>
                  </a:cubicBezTo>
                  <a:cubicBezTo>
                    <a:pt x="322" y="1668"/>
                    <a:pt x="382" y="1691"/>
                    <a:pt x="441" y="1691"/>
                  </a:cubicBezTo>
                  <a:cubicBezTo>
                    <a:pt x="477" y="1691"/>
                    <a:pt x="501" y="1691"/>
                    <a:pt x="525" y="1668"/>
                  </a:cubicBezTo>
                  <a:cubicBezTo>
                    <a:pt x="608" y="1644"/>
                    <a:pt x="703" y="1632"/>
                    <a:pt x="798" y="1596"/>
                  </a:cubicBezTo>
                  <a:cubicBezTo>
                    <a:pt x="1144" y="1513"/>
                    <a:pt x="1489" y="1418"/>
                    <a:pt x="1810" y="1287"/>
                  </a:cubicBezTo>
                  <a:cubicBezTo>
                    <a:pt x="2882" y="834"/>
                    <a:pt x="4013" y="620"/>
                    <a:pt x="5180" y="620"/>
                  </a:cubicBezTo>
                  <a:cubicBezTo>
                    <a:pt x="5370" y="620"/>
                    <a:pt x="5585" y="620"/>
                    <a:pt x="5787" y="632"/>
                  </a:cubicBezTo>
                  <a:cubicBezTo>
                    <a:pt x="5835" y="667"/>
                    <a:pt x="5894" y="667"/>
                    <a:pt x="5954" y="6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5"/>
            <p:cNvSpPr/>
            <p:nvPr/>
          </p:nvSpPr>
          <p:spPr>
            <a:xfrm>
              <a:off x="4900300" y="3223150"/>
              <a:ext cx="124150" cy="36025"/>
            </a:xfrm>
            <a:custGeom>
              <a:avLst/>
              <a:gdLst/>
              <a:ahLst/>
              <a:cxnLst/>
              <a:rect l="l" t="t" r="r" b="b"/>
              <a:pathLst>
                <a:path w="4966" h="1441" extrusionOk="0">
                  <a:moveTo>
                    <a:pt x="24" y="1274"/>
                  </a:moveTo>
                  <a:lnTo>
                    <a:pt x="1" y="1441"/>
                  </a:lnTo>
                  <a:lnTo>
                    <a:pt x="179" y="1441"/>
                  </a:lnTo>
                  <a:lnTo>
                    <a:pt x="298" y="1441"/>
                  </a:lnTo>
                  <a:lnTo>
                    <a:pt x="394" y="1441"/>
                  </a:lnTo>
                  <a:cubicBezTo>
                    <a:pt x="453" y="1441"/>
                    <a:pt x="501" y="1441"/>
                    <a:pt x="548" y="1429"/>
                  </a:cubicBezTo>
                  <a:cubicBezTo>
                    <a:pt x="1965" y="1072"/>
                    <a:pt x="3227" y="774"/>
                    <a:pt x="4561" y="679"/>
                  </a:cubicBezTo>
                  <a:cubicBezTo>
                    <a:pt x="4966" y="655"/>
                    <a:pt x="4966" y="298"/>
                    <a:pt x="4966" y="155"/>
                  </a:cubicBezTo>
                  <a:lnTo>
                    <a:pt x="4966" y="0"/>
                  </a:lnTo>
                  <a:lnTo>
                    <a:pt x="4799" y="12"/>
                  </a:lnTo>
                  <a:cubicBezTo>
                    <a:pt x="4704" y="24"/>
                    <a:pt x="4608" y="24"/>
                    <a:pt x="4525" y="48"/>
                  </a:cubicBezTo>
                  <a:cubicBezTo>
                    <a:pt x="4311" y="60"/>
                    <a:pt x="4108" y="72"/>
                    <a:pt x="3906" y="119"/>
                  </a:cubicBezTo>
                  <a:cubicBezTo>
                    <a:pt x="2775" y="346"/>
                    <a:pt x="1667" y="560"/>
                    <a:pt x="513" y="822"/>
                  </a:cubicBezTo>
                  <a:cubicBezTo>
                    <a:pt x="334" y="846"/>
                    <a:pt x="72" y="905"/>
                    <a:pt x="24" y="12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5"/>
            <p:cNvSpPr/>
            <p:nvPr/>
          </p:nvSpPr>
          <p:spPr>
            <a:xfrm>
              <a:off x="4960725" y="3291600"/>
              <a:ext cx="83375" cy="23250"/>
            </a:xfrm>
            <a:custGeom>
              <a:avLst/>
              <a:gdLst/>
              <a:ahLst/>
              <a:cxnLst/>
              <a:rect l="l" t="t" r="r" b="b"/>
              <a:pathLst>
                <a:path w="3335" h="930" extrusionOk="0">
                  <a:moveTo>
                    <a:pt x="3156" y="25"/>
                  </a:moveTo>
                  <a:lnTo>
                    <a:pt x="2894" y="72"/>
                  </a:lnTo>
                  <a:cubicBezTo>
                    <a:pt x="2715" y="108"/>
                    <a:pt x="2549" y="132"/>
                    <a:pt x="2370" y="144"/>
                  </a:cubicBezTo>
                  <a:cubicBezTo>
                    <a:pt x="2001" y="179"/>
                    <a:pt x="1632" y="203"/>
                    <a:pt x="1275" y="239"/>
                  </a:cubicBezTo>
                  <a:cubicBezTo>
                    <a:pt x="1001" y="251"/>
                    <a:pt x="751" y="275"/>
                    <a:pt x="477" y="298"/>
                  </a:cubicBezTo>
                  <a:lnTo>
                    <a:pt x="417" y="298"/>
                  </a:lnTo>
                  <a:cubicBezTo>
                    <a:pt x="310" y="298"/>
                    <a:pt x="179" y="310"/>
                    <a:pt x="84" y="417"/>
                  </a:cubicBezTo>
                  <a:cubicBezTo>
                    <a:pt x="12" y="477"/>
                    <a:pt x="1" y="560"/>
                    <a:pt x="1" y="656"/>
                  </a:cubicBezTo>
                  <a:cubicBezTo>
                    <a:pt x="12" y="834"/>
                    <a:pt x="143" y="929"/>
                    <a:pt x="310" y="929"/>
                  </a:cubicBezTo>
                  <a:cubicBezTo>
                    <a:pt x="358" y="929"/>
                    <a:pt x="405" y="929"/>
                    <a:pt x="453" y="918"/>
                  </a:cubicBezTo>
                  <a:cubicBezTo>
                    <a:pt x="465" y="918"/>
                    <a:pt x="489" y="918"/>
                    <a:pt x="513" y="906"/>
                  </a:cubicBezTo>
                  <a:lnTo>
                    <a:pt x="1298" y="846"/>
                  </a:lnTo>
                  <a:cubicBezTo>
                    <a:pt x="1846" y="798"/>
                    <a:pt x="2382" y="751"/>
                    <a:pt x="2941" y="727"/>
                  </a:cubicBezTo>
                  <a:cubicBezTo>
                    <a:pt x="3072" y="715"/>
                    <a:pt x="3168" y="667"/>
                    <a:pt x="3239" y="596"/>
                  </a:cubicBezTo>
                  <a:cubicBezTo>
                    <a:pt x="3334" y="477"/>
                    <a:pt x="3322" y="310"/>
                    <a:pt x="3299" y="144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5"/>
            <p:cNvSpPr/>
            <p:nvPr/>
          </p:nvSpPr>
          <p:spPr>
            <a:xfrm>
              <a:off x="4907750" y="3408000"/>
              <a:ext cx="73550" cy="28600"/>
            </a:xfrm>
            <a:custGeom>
              <a:avLst/>
              <a:gdLst/>
              <a:ahLst/>
              <a:cxnLst/>
              <a:rect l="l" t="t" r="r" b="b"/>
              <a:pathLst>
                <a:path w="2942" h="1144" extrusionOk="0">
                  <a:moveTo>
                    <a:pt x="2572" y="0"/>
                  </a:moveTo>
                  <a:cubicBezTo>
                    <a:pt x="2524" y="0"/>
                    <a:pt x="2477" y="0"/>
                    <a:pt x="2429" y="12"/>
                  </a:cubicBezTo>
                  <a:lnTo>
                    <a:pt x="2417" y="12"/>
                  </a:lnTo>
                  <a:cubicBezTo>
                    <a:pt x="2393" y="12"/>
                    <a:pt x="2358" y="36"/>
                    <a:pt x="2334" y="36"/>
                  </a:cubicBezTo>
                  <a:lnTo>
                    <a:pt x="1786" y="167"/>
                  </a:lnTo>
                  <a:cubicBezTo>
                    <a:pt x="1334" y="286"/>
                    <a:pt x="869" y="393"/>
                    <a:pt x="429" y="512"/>
                  </a:cubicBezTo>
                  <a:lnTo>
                    <a:pt x="381" y="524"/>
                  </a:lnTo>
                  <a:cubicBezTo>
                    <a:pt x="262" y="548"/>
                    <a:pt x="0" y="607"/>
                    <a:pt x="12" y="1000"/>
                  </a:cubicBezTo>
                  <a:lnTo>
                    <a:pt x="12" y="1143"/>
                  </a:lnTo>
                  <a:lnTo>
                    <a:pt x="155" y="1131"/>
                  </a:lnTo>
                  <a:lnTo>
                    <a:pt x="322" y="1131"/>
                  </a:lnTo>
                  <a:cubicBezTo>
                    <a:pt x="441" y="1131"/>
                    <a:pt x="560" y="1131"/>
                    <a:pt x="667" y="1107"/>
                  </a:cubicBezTo>
                  <a:cubicBezTo>
                    <a:pt x="1274" y="964"/>
                    <a:pt x="1881" y="822"/>
                    <a:pt x="2512" y="667"/>
                  </a:cubicBezTo>
                  <a:lnTo>
                    <a:pt x="2536" y="667"/>
                  </a:lnTo>
                  <a:cubicBezTo>
                    <a:pt x="2643" y="643"/>
                    <a:pt x="2941" y="583"/>
                    <a:pt x="2882" y="274"/>
                  </a:cubicBezTo>
                  <a:cubicBezTo>
                    <a:pt x="2893" y="191"/>
                    <a:pt x="2822" y="0"/>
                    <a:pt x="2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5"/>
            <p:cNvSpPr/>
            <p:nvPr/>
          </p:nvSpPr>
          <p:spPr>
            <a:xfrm>
              <a:off x="4657425" y="3220475"/>
              <a:ext cx="147950" cy="39000"/>
            </a:xfrm>
            <a:custGeom>
              <a:avLst/>
              <a:gdLst/>
              <a:ahLst/>
              <a:cxnLst/>
              <a:rect l="l" t="t" r="r" b="b"/>
              <a:pathLst>
                <a:path w="5918" h="1560" extrusionOk="0">
                  <a:moveTo>
                    <a:pt x="405" y="667"/>
                  </a:moveTo>
                  <a:cubicBezTo>
                    <a:pt x="548" y="715"/>
                    <a:pt x="691" y="726"/>
                    <a:pt x="822" y="726"/>
                  </a:cubicBezTo>
                  <a:lnTo>
                    <a:pt x="917" y="750"/>
                  </a:lnTo>
                  <a:cubicBezTo>
                    <a:pt x="1072" y="762"/>
                    <a:pt x="1250" y="774"/>
                    <a:pt x="1417" y="786"/>
                  </a:cubicBezTo>
                  <a:cubicBezTo>
                    <a:pt x="2286" y="881"/>
                    <a:pt x="3179" y="965"/>
                    <a:pt x="4036" y="1179"/>
                  </a:cubicBezTo>
                  <a:cubicBezTo>
                    <a:pt x="4310" y="1250"/>
                    <a:pt x="4584" y="1322"/>
                    <a:pt x="4858" y="1405"/>
                  </a:cubicBezTo>
                  <a:cubicBezTo>
                    <a:pt x="5001" y="1441"/>
                    <a:pt x="5156" y="1488"/>
                    <a:pt x="5298" y="1512"/>
                  </a:cubicBezTo>
                  <a:cubicBezTo>
                    <a:pt x="5394" y="1548"/>
                    <a:pt x="5465" y="1560"/>
                    <a:pt x="5525" y="1560"/>
                  </a:cubicBezTo>
                  <a:cubicBezTo>
                    <a:pt x="5715" y="1560"/>
                    <a:pt x="5775" y="1417"/>
                    <a:pt x="5870" y="1179"/>
                  </a:cubicBezTo>
                  <a:lnTo>
                    <a:pt x="5918" y="1036"/>
                  </a:lnTo>
                  <a:lnTo>
                    <a:pt x="5798" y="976"/>
                  </a:lnTo>
                  <a:cubicBezTo>
                    <a:pt x="5763" y="965"/>
                    <a:pt x="5751" y="953"/>
                    <a:pt x="5715" y="941"/>
                  </a:cubicBezTo>
                  <a:cubicBezTo>
                    <a:pt x="5656" y="905"/>
                    <a:pt x="5584" y="857"/>
                    <a:pt x="5501" y="845"/>
                  </a:cubicBezTo>
                  <a:cubicBezTo>
                    <a:pt x="5382" y="822"/>
                    <a:pt x="5263" y="786"/>
                    <a:pt x="5144" y="738"/>
                  </a:cubicBezTo>
                  <a:cubicBezTo>
                    <a:pt x="4798" y="655"/>
                    <a:pt x="4453" y="548"/>
                    <a:pt x="4108" y="488"/>
                  </a:cubicBezTo>
                  <a:cubicBezTo>
                    <a:pt x="3191" y="345"/>
                    <a:pt x="2250" y="226"/>
                    <a:pt x="1334" y="107"/>
                  </a:cubicBezTo>
                  <a:lnTo>
                    <a:pt x="691" y="12"/>
                  </a:lnTo>
                  <a:cubicBezTo>
                    <a:pt x="631" y="12"/>
                    <a:pt x="584" y="0"/>
                    <a:pt x="512" y="0"/>
                  </a:cubicBezTo>
                  <a:lnTo>
                    <a:pt x="381" y="0"/>
                  </a:lnTo>
                  <a:lnTo>
                    <a:pt x="238" y="0"/>
                  </a:lnTo>
                  <a:lnTo>
                    <a:pt x="143" y="0"/>
                  </a:lnTo>
                  <a:lnTo>
                    <a:pt x="0" y="345"/>
                  </a:lnTo>
                  <a:lnTo>
                    <a:pt x="95" y="417"/>
                  </a:lnTo>
                  <a:cubicBezTo>
                    <a:pt x="107" y="429"/>
                    <a:pt x="143" y="441"/>
                    <a:pt x="155" y="476"/>
                  </a:cubicBezTo>
                  <a:cubicBezTo>
                    <a:pt x="226" y="560"/>
                    <a:pt x="310" y="643"/>
                    <a:pt x="405" y="6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5"/>
            <p:cNvSpPr/>
            <p:nvPr/>
          </p:nvSpPr>
          <p:spPr>
            <a:xfrm>
              <a:off x="4667250" y="3309475"/>
              <a:ext cx="150025" cy="37525"/>
            </a:xfrm>
            <a:custGeom>
              <a:avLst/>
              <a:gdLst/>
              <a:ahLst/>
              <a:cxnLst/>
              <a:rect l="l" t="t" r="r" b="b"/>
              <a:pathLst>
                <a:path w="6001" h="1501" extrusionOk="0">
                  <a:moveTo>
                    <a:pt x="5632" y="762"/>
                  </a:moveTo>
                  <a:cubicBezTo>
                    <a:pt x="5251" y="703"/>
                    <a:pt x="4893" y="619"/>
                    <a:pt x="4536" y="560"/>
                  </a:cubicBezTo>
                  <a:cubicBezTo>
                    <a:pt x="4036" y="476"/>
                    <a:pt x="3500" y="369"/>
                    <a:pt x="2977" y="298"/>
                  </a:cubicBezTo>
                  <a:cubicBezTo>
                    <a:pt x="2381" y="203"/>
                    <a:pt x="1774" y="131"/>
                    <a:pt x="1191" y="72"/>
                  </a:cubicBezTo>
                  <a:cubicBezTo>
                    <a:pt x="953" y="48"/>
                    <a:pt x="714" y="12"/>
                    <a:pt x="476" y="0"/>
                  </a:cubicBezTo>
                  <a:lnTo>
                    <a:pt x="393" y="0"/>
                  </a:lnTo>
                  <a:cubicBezTo>
                    <a:pt x="119" y="0"/>
                    <a:pt x="48" y="191"/>
                    <a:pt x="12" y="310"/>
                  </a:cubicBezTo>
                  <a:lnTo>
                    <a:pt x="0" y="369"/>
                  </a:lnTo>
                  <a:lnTo>
                    <a:pt x="36" y="417"/>
                  </a:lnTo>
                  <a:lnTo>
                    <a:pt x="48" y="429"/>
                  </a:lnTo>
                  <a:cubicBezTo>
                    <a:pt x="71" y="476"/>
                    <a:pt x="119" y="560"/>
                    <a:pt x="214" y="560"/>
                  </a:cubicBezTo>
                  <a:cubicBezTo>
                    <a:pt x="1845" y="726"/>
                    <a:pt x="3786" y="953"/>
                    <a:pt x="5727" y="1476"/>
                  </a:cubicBezTo>
                  <a:lnTo>
                    <a:pt x="5846" y="1500"/>
                  </a:lnTo>
                  <a:lnTo>
                    <a:pt x="5894" y="1381"/>
                  </a:lnTo>
                  <a:cubicBezTo>
                    <a:pt x="5953" y="1250"/>
                    <a:pt x="6001" y="1084"/>
                    <a:pt x="5929" y="941"/>
                  </a:cubicBezTo>
                  <a:cubicBezTo>
                    <a:pt x="5870" y="798"/>
                    <a:pt x="5679" y="762"/>
                    <a:pt x="5632" y="7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5"/>
            <p:cNvSpPr/>
            <p:nvPr/>
          </p:nvSpPr>
          <p:spPr>
            <a:xfrm>
              <a:off x="4661275" y="3253500"/>
              <a:ext cx="149750" cy="39925"/>
            </a:xfrm>
            <a:custGeom>
              <a:avLst/>
              <a:gdLst/>
              <a:ahLst/>
              <a:cxnLst/>
              <a:rect l="l" t="t" r="r" b="b"/>
              <a:pathLst>
                <a:path w="5990" h="1597" extrusionOk="0">
                  <a:moveTo>
                    <a:pt x="1739" y="763"/>
                  </a:moveTo>
                  <a:lnTo>
                    <a:pt x="1882" y="775"/>
                  </a:lnTo>
                  <a:cubicBezTo>
                    <a:pt x="2787" y="882"/>
                    <a:pt x="3704" y="989"/>
                    <a:pt x="4597" y="1239"/>
                  </a:cubicBezTo>
                  <a:cubicBezTo>
                    <a:pt x="4763" y="1287"/>
                    <a:pt x="4942" y="1358"/>
                    <a:pt x="5109" y="1418"/>
                  </a:cubicBezTo>
                  <a:lnTo>
                    <a:pt x="5466" y="1549"/>
                  </a:lnTo>
                  <a:cubicBezTo>
                    <a:pt x="5525" y="1572"/>
                    <a:pt x="5585" y="1584"/>
                    <a:pt x="5633" y="1584"/>
                  </a:cubicBezTo>
                  <a:lnTo>
                    <a:pt x="5644" y="1584"/>
                  </a:lnTo>
                  <a:lnTo>
                    <a:pt x="5704" y="1584"/>
                  </a:lnTo>
                  <a:lnTo>
                    <a:pt x="5823" y="1596"/>
                  </a:lnTo>
                  <a:lnTo>
                    <a:pt x="5990" y="989"/>
                  </a:lnTo>
                  <a:lnTo>
                    <a:pt x="5847" y="941"/>
                  </a:lnTo>
                  <a:cubicBezTo>
                    <a:pt x="5775" y="918"/>
                    <a:pt x="5704" y="882"/>
                    <a:pt x="5621" y="870"/>
                  </a:cubicBezTo>
                  <a:cubicBezTo>
                    <a:pt x="5478" y="810"/>
                    <a:pt x="5323" y="763"/>
                    <a:pt x="5180" y="739"/>
                  </a:cubicBezTo>
                  <a:cubicBezTo>
                    <a:pt x="4156" y="465"/>
                    <a:pt x="3085" y="334"/>
                    <a:pt x="2049" y="215"/>
                  </a:cubicBezTo>
                  <a:cubicBezTo>
                    <a:pt x="1537" y="156"/>
                    <a:pt x="977" y="96"/>
                    <a:pt x="453" y="1"/>
                  </a:cubicBezTo>
                  <a:lnTo>
                    <a:pt x="382" y="1"/>
                  </a:lnTo>
                  <a:cubicBezTo>
                    <a:pt x="346" y="1"/>
                    <a:pt x="299" y="1"/>
                    <a:pt x="263" y="25"/>
                  </a:cubicBezTo>
                  <a:lnTo>
                    <a:pt x="239" y="25"/>
                  </a:lnTo>
                  <a:cubicBezTo>
                    <a:pt x="179" y="25"/>
                    <a:pt x="132" y="48"/>
                    <a:pt x="108" y="96"/>
                  </a:cubicBezTo>
                  <a:lnTo>
                    <a:pt x="60" y="179"/>
                  </a:lnTo>
                  <a:cubicBezTo>
                    <a:pt x="60" y="203"/>
                    <a:pt x="49" y="215"/>
                    <a:pt x="49" y="239"/>
                  </a:cubicBezTo>
                  <a:lnTo>
                    <a:pt x="1" y="358"/>
                  </a:lnTo>
                  <a:lnTo>
                    <a:pt x="108" y="417"/>
                  </a:lnTo>
                  <a:cubicBezTo>
                    <a:pt x="132" y="441"/>
                    <a:pt x="156" y="453"/>
                    <a:pt x="179" y="465"/>
                  </a:cubicBezTo>
                  <a:cubicBezTo>
                    <a:pt x="251" y="513"/>
                    <a:pt x="346" y="584"/>
                    <a:pt x="453" y="596"/>
                  </a:cubicBezTo>
                  <a:cubicBezTo>
                    <a:pt x="894" y="656"/>
                    <a:pt x="1322" y="715"/>
                    <a:pt x="1739" y="7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5"/>
            <p:cNvSpPr/>
            <p:nvPr/>
          </p:nvSpPr>
          <p:spPr>
            <a:xfrm>
              <a:off x="4671100" y="3347275"/>
              <a:ext cx="140225" cy="32450"/>
            </a:xfrm>
            <a:custGeom>
              <a:avLst/>
              <a:gdLst/>
              <a:ahLst/>
              <a:cxnLst/>
              <a:rect l="l" t="t" r="r" b="b"/>
              <a:pathLst>
                <a:path w="5609" h="1298" extrusionOk="0">
                  <a:moveTo>
                    <a:pt x="394" y="750"/>
                  </a:moveTo>
                  <a:cubicBezTo>
                    <a:pt x="453" y="750"/>
                    <a:pt x="501" y="738"/>
                    <a:pt x="548" y="715"/>
                  </a:cubicBezTo>
                  <a:cubicBezTo>
                    <a:pt x="989" y="631"/>
                    <a:pt x="1453" y="572"/>
                    <a:pt x="1930" y="572"/>
                  </a:cubicBezTo>
                  <a:cubicBezTo>
                    <a:pt x="2775" y="572"/>
                    <a:pt x="3644" y="715"/>
                    <a:pt x="4561" y="1048"/>
                  </a:cubicBezTo>
                  <a:cubicBezTo>
                    <a:pt x="4728" y="1107"/>
                    <a:pt x="4894" y="1155"/>
                    <a:pt x="5037" y="1191"/>
                  </a:cubicBezTo>
                  <a:cubicBezTo>
                    <a:pt x="5120" y="1227"/>
                    <a:pt x="5192" y="1238"/>
                    <a:pt x="5275" y="1274"/>
                  </a:cubicBezTo>
                  <a:lnTo>
                    <a:pt x="5394" y="1298"/>
                  </a:lnTo>
                  <a:lnTo>
                    <a:pt x="5454" y="1191"/>
                  </a:lnTo>
                  <a:cubicBezTo>
                    <a:pt x="5466" y="1179"/>
                    <a:pt x="5466" y="1167"/>
                    <a:pt x="5490" y="1155"/>
                  </a:cubicBezTo>
                  <a:cubicBezTo>
                    <a:pt x="5513" y="1107"/>
                    <a:pt x="5525" y="1072"/>
                    <a:pt x="5549" y="1036"/>
                  </a:cubicBezTo>
                  <a:cubicBezTo>
                    <a:pt x="5561" y="988"/>
                    <a:pt x="5561" y="941"/>
                    <a:pt x="5573" y="881"/>
                  </a:cubicBezTo>
                  <a:cubicBezTo>
                    <a:pt x="5573" y="857"/>
                    <a:pt x="5573" y="822"/>
                    <a:pt x="5597" y="798"/>
                  </a:cubicBezTo>
                  <a:lnTo>
                    <a:pt x="5609" y="655"/>
                  </a:lnTo>
                  <a:lnTo>
                    <a:pt x="5490" y="631"/>
                  </a:lnTo>
                  <a:lnTo>
                    <a:pt x="5180" y="536"/>
                  </a:lnTo>
                  <a:cubicBezTo>
                    <a:pt x="4966" y="476"/>
                    <a:pt x="4763" y="441"/>
                    <a:pt x="4561" y="357"/>
                  </a:cubicBezTo>
                  <a:cubicBezTo>
                    <a:pt x="3823" y="119"/>
                    <a:pt x="3013" y="0"/>
                    <a:pt x="2096" y="0"/>
                  </a:cubicBezTo>
                  <a:cubicBezTo>
                    <a:pt x="1584" y="0"/>
                    <a:pt x="1049" y="36"/>
                    <a:pt x="334" y="107"/>
                  </a:cubicBezTo>
                  <a:cubicBezTo>
                    <a:pt x="203" y="119"/>
                    <a:pt x="25" y="274"/>
                    <a:pt x="13" y="417"/>
                  </a:cubicBezTo>
                  <a:cubicBezTo>
                    <a:pt x="1" y="536"/>
                    <a:pt x="37" y="619"/>
                    <a:pt x="72" y="643"/>
                  </a:cubicBezTo>
                  <a:cubicBezTo>
                    <a:pt x="144" y="738"/>
                    <a:pt x="263" y="738"/>
                    <a:pt x="334" y="738"/>
                  </a:cubicBezTo>
                  <a:cubicBezTo>
                    <a:pt x="334" y="762"/>
                    <a:pt x="370" y="762"/>
                    <a:pt x="394" y="7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5"/>
            <p:cNvSpPr/>
            <p:nvPr/>
          </p:nvSpPr>
          <p:spPr>
            <a:xfrm>
              <a:off x="4677950" y="3381500"/>
              <a:ext cx="134875" cy="34850"/>
            </a:xfrm>
            <a:custGeom>
              <a:avLst/>
              <a:gdLst/>
              <a:ahLst/>
              <a:cxnLst/>
              <a:rect l="l" t="t" r="r" b="b"/>
              <a:pathLst>
                <a:path w="5395" h="1394" extrusionOk="0">
                  <a:moveTo>
                    <a:pt x="5299" y="774"/>
                  </a:moveTo>
                  <a:cubicBezTo>
                    <a:pt x="5275" y="762"/>
                    <a:pt x="5239" y="739"/>
                    <a:pt x="5204" y="715"/>
                  </a:cubicBezTo>
                  <a:cubicBezTo>
                    <a:pt x="3799" y="358"/>
                    <a:pt x="2346" y="119"/>
                    <a:pt x="870" y="24"/>
                  </a:cubicBezTo>
                  <a:lnTo>
                    <a:pt x="834" y="24"/>
                  </a:lnTo>
                  <a:cubicBezTo>
                    <a:pt x="751" y="24"/>
                    <a:pt x="644" y="0"/>
                    <a:pt x="536" y="0"/>
                  </a:cubicBezTo>
                  <a:cubicBezTo>
                    <a:pt x="465" y="0"/>
                    <a:pt x="405" y="0"/>
                    <a:pt x="346" y="24"/>
                  </a:cubicBezTo>
                  <a:cubicBezTo>
                    <a:pt x="239" y="36"/>
                    <a:pt x="179" y="119"/>
                    <a:pt x="144" y="179"/>
                  </a:cubicBezTo>
                  <a:cubicBezTo>
                    <a:pt x="120" y="203"/>
                    <a:pt x="108" y="215"/>
                    <a:pt x="108" y="227"/>
                  </a:cubicBezTo>
                  <a:lnTo>
                    <a:pt x="1" y="346"/>
                  </a:lnTo>
                  <a:lnTo>
                    <a:pt x="120" y="453"/>
                  </a:lnTo>
                  <a:lnTo>
                    <a:pt x="155" y="477"/>
                  </a:lnTo>
                  <a:cubicBezTo>
                    <a:pt x="191" y="524"/>
                    <a:pt x="263" y="584"/>
                    <a:pt x="334" y="596"/>
                  </a:cubicBezTo>
                  <a:cubicBezTo>
                    <a:pt x="394" y="620"/>
                    <a:pt x="465" y="620"/>
                    <a:pt x="513" y="620"/>
                  </a:cubicBezTo>
                  <a:lnTo>
                    <a:pt x="584" y="620"/>
                  </a:lnTo>
                  <a:lnTo>
                    <a:pt x="655" y="620"/>
                  </a:lnTo>
                  <a:cubicBezTo>
                    <a:pt x="858" y="631"/>
                    <a:pt x="1048" y="643"/>
                    <a:pt x="1239" y="643"/>
                  </a:cubicBezTo>
                  <a:cubicBezTo>
                    <a:pt x="1691" y="679"/>
                    <a:pt x="2132" y="691"/>
                    <a:pt x="2560" y="774"/>
                  </a:cubicBezTo>
                  <a:cubicBezTo>
                    <a:pt x="3132" y="881"/>
                    <a:pt x="3692" y="1036"/>
                    <a:pt x="4227" y="1179"/>
                  </a:cubicBezTo>
                  <a:cubicBezTo>
                    <a:pt x="4489" y="1251"/>
                    <a:pt x="4739" y="1310"/>
                    <a:pt x="4989" y="1370"/>
                  </a:cubicBezTo>
                  <a:cubicBezTo>
                    <a:pt x="5025" y="1370"/>
                    <a:pt x="5037" y="1393"/>
                    <a:pt x="5061" y="1393"/>
                  </a:cubicBezTo>
                  <a:lnTo>
                    <a:pt x="5108" y="1393"/>
                  </a:lnTo>
                  <a:lnTo>
                    <a:pt x="5168" y="1393"/>
                  </a:lnTo>
                  <a:lnTo>
                    <a:pt x="5287" y="1393"/>
                  </a:lnTo>
                  <a:lnTo>
                    <a:pt x="5394" y="858"/>
                  </a:lnTo>
                  <a:lnTo>
                    <a:pt x="5299" y="798"/>
                  </a:lnTo>
                  <a:cubicBezTo>
                    <a:pt x="5335" y="798"/>
                    <a:pt x="5323" y="774"/>
                    <a:pt x="5299" y="7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5"/>
            <p:cNvSpPr/>
            <p:nvPr/>
          </p:nvSpPr>
          <p:spPr>
            <a:xfrm>
              <a:off x="4714575" y="3186225"/>
              <a:ext cx="107175" cy="36350"/>
            </a:xfrm>
            <a:custGeom>
              <a:avLst/>
              <a:gdLst/>
              <a:ahLst/>
              <a:cxnLst/>
              <a:rect l="l" t="t" r="r" b="b"/>
              <a:pathLst>
                <a:path w="4287" h="1454" extrusionOk="0">
                  <a:moveTo>
                    <a:pt x="4072" y="822"/>
                  </a:moveTo>
                  <a:cubicBezTo>
                    <a:pt x="3953" y="727"/>
                    <a:pt x="3810" y="703"/>
                    <a:pt x="3691" y="668"/>
                  </a:cubicBezTo>
                  <a:cubicBezTo>
                    <a:pt x="2989" y="537"/>
                    <a:pt x="2274" y="394"/>
                    <a:pt x="1560" y="251"/>
                  </a:cubicBezTo>
                  <a:lnTo>
                    <a:pt x="774" y="108"/>
                  </a:lnTo>
                  <a:cubicBezTo>
                    <a:pt x="667" y="96"/>
                    <a:pt x="560" y="60"/>
                    <a:pt x="464" y="49"/>
                  </a:cubicBezTo>
                  <a:lnTo>
                    <a:pt x="310" y="13"/>
                  </a:lnTo>
                  <a:lnTo>
                    <a:pt x="238" y="1"/>
                  </a:lnTo>
                  <a:lnTo>
                    <a:pt x="179" y="49"/>
                  </a:lnTo>
                  <a:cubicBezTo>
                    <a:pt x="179" y="49"/>
                    <a:pt x="167" y="60"/>
                    <a:pt x="143" y="60"/>
                  </a:cubicBezTo>
                  <a:cubicBezTo>
                    <a:pt x="83" y="108"/>
                    <a:pt x="0" y="168"/>
                    <a:pt x="0" y="263"/>
                  </a:cubicBezTo>
                  <a:cubicBezTo>
                    <a:pt x="0" y="370"/>
                    <a:pt x="48" y="549"/>
                    <a:pt x="179" y="608"/>
                  </a:cubicBezTo>
                  <a:cubicBezTo>
                    <a:pt x="262" y="656"/>
                    <a:pt x="369" y="668"/>
                    <a:pt x="464" y="680"/>
                  </a:cubicBezTo>
                  <a:cubicBezTo>
                    <a:pt x="488" y="680"/>
                    <a:pt x="536" y="703"/>
                    <a:pt x="560" y="703"/>
                  </a:cubicBezTo>
                  <a:cubicBezTo>
                    <a:pt x="857" y="763"/>
                    <a:pt x="1179" y="822"/>
                    <a:pt x="1476" y="858"/>
                  </a:cubicBezTo>
                  <a:cubicBezTo>
                    <a:pt x="2203" y="1001"/>
                    <a:pt x="2941" y="1132"/>
                    <a:pt x="3643" y="1394"/>
                  </a:cubicBezTo>
                  <a:cubicBezTo>
                    <a:pt x="3655" y="1394"/>
                    <a:pt x="3679" y="1418"/>
                    <a:pt x="3679" y="1418"/>
                  </a:cubicBezTo>
                  <a:cubicBezTo>
                    <a:pt x="3715" y="1430"/>
                    <a:pt x="3774" y="1453"/>
                    <a:pt x="3834" y="1453"/>
                  </a:cubicBezTo>
                  <a:cubicBezTo>
                    <a:pt x="3858" y="1453"/>
                    <a:pt x="3882" y="1453"/>
                    <a:pt x="3893" y="1442"/>
                  </a:cubicBezTo>
                  <a:cubicBezTo>
                    <a:pt x="4036" y="1394"/>
                    <a:pt x="4191" y="1334"/>
                    <a:pt x="4227" y="1203"/>
                  </a:cubicBezTo>
                  <a:cubicBezTo>
                    <a:pt x="4286" y="1108"/>
                    <a:pt x="4191" y="906"/>
                    <a:pt x="4072" y="8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" name="Google Shape;246;p25"/>
          <p:cNvGrpSpPr/>
          <p:nvPr/>
        </p:nvGrpSpPr>
        <p:grpSpPr>
          <a:xfrm>
            <a:off x="5504053" y="702645"/>
            <a:ext cx="514295" cy="474382"/>
            <a:chOff x="712875" y="2205450"/>
            <a:chExt cx="233675" cy="215550"/>
          </a:xfrm>
        </p:grpSpPr>
        <p:sp>
          <p:nvSpPr>
            <p:cNvPr id="247" name="Google Shape;247;p25"/>
            <p:cNvSpPr/>
            <p:nvPr/>
          </p:nvSpPr>
          <p:spPr>
            <a:xfrm>
              <a:off x="727450" y="2222125"/>
              <a:ext cx="203325" cy="183675"/>
            </a:xfrm>
            <a:custGeom>
              <a:avLst/>
              <a:gdLst/>
              <a:ahLst/>
              <a:cxnLst/>
              <a:rect l="l" t="t" r="r" b="b"/>
              <a:pathLst>
                <a:path w="8133" h="7347" extrusionOk="0">
                  <a:moveTo>
                    <a:pt x="3013" y="1"/>
                  </a:moveTo>
                  <a:cubicBezTo>
                    <a:pt x="2894" y="1"/>
                    <a:pt x="2775" y="1"/>
                    <a:pt x="2680" y="48"/>
                  </a:cubicBezTo>
                  <a:cubicBezTo>
                    <a:pt x="2454" y="120"/>
                    <a:pt x="2227" y="120"/>
                    <a:pt x="1989" y="120"/>
                  </a:cubicBezTo>
                  <a:cubicBezTo>
                    <a:pt x="1823" y="120"/>
                    <a:pt x="1668" y="120"/>
                    <a:pt x="1501" y="144"/>
                  </a:cubicBezTo>
                  <a:cubicBezTo>
                    <a:pt x="1037" y="203"/>
                    <a:pt x="691" y="513"/>
                    <a:pt x="334" y="763"/>
                  </a:cubicBezTo>
                  <a:cubicBezTo>
                    <a:pt x="322" y="775"/>
                    <a:pt x="310" y="798"/>
                    <a:pt x="299" y="822"/>
                  </a:cubicBezTo>
                  <a:cubicBezTo>
                    <a:pt x="144" y="1108"/>
                    <a:pt x="1" y="1394"/>
                    <a:pt x="13" y="1715"/>
                  </a:cubicBezTo>
                  <a:cubicBezTo>
                    <a:pt x="25" y="2168"/>
                    <a:pt x="13" y="2608"/>
                    <a:pt x="25" y="3061"/>
                  </a:cubicBezTo>
                  <a:cubicBezTo>
                    <a:pt x="37" y="3418"/>
                    <a:pt x="72" y="3775"/>
                    <a:pt x="120" y="4132"/>
                  </a:cubicBezTo>
                  <a:cubicBezTo>
                    <a:pt x="156" y="4525"/>
                    <a:pt x="310" y="4882"/>
                    <a:pt x="489" y="5239"/>
                  </a:cubicBezTo>
                  <a:cubicBezTo>
                    <a:pt x="537" y="5323"/>
                    <a:pt x="572" y="5406"/>
                    <a:pt x="632" y="5466"/>
                  </a:cubicBezTo>
                  <a:cubicBezTo>
                    <a:pt x="680" y="5513"/>
                    <a:pt x="739" y="5561"/>
                    <a:pt x="799" y="5561"/>
                  </a:cubicBezTo>
                  <a:cubicBezTo>
                    <a:pt x="1016" y="5608"/>
                    <a:pt x="1225" y="5670"/>
                    <a:pt x="1445" y="5670"/>
                  </a:cubicBezTo>
                  <a:cubicBezTo>
                    <a:pt x="1503" y="5670"/>
                    <a:pt x="1561" y="5666"/>
                    <a:pt x="1620" y="5656"/>
                  </a:cubicBezTo>
                  <a:cubicBezTo>
                    <a:pt x="1648" y="5652"/>
                    <a:pt x="1677" y="5651"/>
                    <a:pt x="1707" y="5651"/>
                  </a:cubicBezTo>
                  <a:cubicBezTo>
                    <a:pt x="1766" y="5651"/>
                    <a:pt x="1827" y="5656"/>
                    <a:pt x="1882" y="5656"/>
                  </a:cubicBezTo>
                  <a:cubicBezTo>
                    <a:pt x="2096" y="5680"/>
                    <a:pt x="2180" y="5775"/>
                    <a:pt x="2180" y="5989"/>
                  </a:cubicBezTo>
                  <a:cubicBezTo>
                    <a:pt x="2180" y="6049"/>
                    <a:pt x="2180" y="6120"/>
                    <a:pt x="2168" y="6180"/>
                  </a:cubicBezTo>
                  <a:cubicBezTo>
                    <a:pt x="2084" y="6490"/>
                    <a:pt x="2049" y="6835"/>
                    <a:pt x="1882" y="7121"/>
                  </a:cubicBezTo>
                  <a:cubicBezTo>
                    <a:pt x="1858" y="7168"/>
                    <a:pt x="1858" y="7204"/>
                    <a:pt x="1811" y="7347"/>
                  </a:cubicBezTo>
                  <a:cubicBezTo>
                    <a:pt x="2049" y="7228"/>
                    <a:pt x="2215" y="7132"/>
                    <a:pt x="2358" y="7013"/>
                  </a:cubicBezTo>
                  <a:cubicBezTo>
                    <a:pt x="2573" y="6847"/>
                    <a:pt x="2775" y="6692"/>
                    <a:pt x="3037" y="6597"/>
                  </a:cubicBezTo>
                  <a:cubicBezTo>
                    <a:pt x="3168" y="6537"/>
                    <a:pt x="3275" y="6466"/>
                    <a:pt x="3347" y="6335"/>
                  </a:cubicBezTo>
                  <a:cubicBezTo>
                    <a:pt x="3394" y="6240"/>
                    <a:pt x="3454" y="6156"/>
                    <a:pt x="3513" y="6073"/>
                  </a:cubicBezTo>
                  <a:cubicBezTo>
                    <a:pt x="3608" y="5918"/>
                    <a:pt x="3763" y="5835"/>
                    <a:pt x="3954" y="5823"/>
                  </a:cubicBezTo>
                  <a:lnTo>
                    <a:pt x="4418" y="5823"/>
                  </a:lnTo>
                  <a:cubicBezTo>
                    <a:pt x="4484" y="5820"/>
                    <a:pt x="4549" y="5819"/>
                    <a:pt x="4615" y="5819"/>
                  </a:cubicBezTo>
                  <a:cubicBezTo>
                    <a:pt x="4878" y="5819"/>
                    <a:pt x="5142" y="5835"/>
                    <a:pt x="5406" y="5835"/>
                  </a:cubicBezTo>
                  <a:cubicBezTo>
                    <a:pt x="5737" y="5835"/>
                    <a:pt x="6067" y="5811"/>
                    <a:pt x="6395" y="5704"/>
                  </a:cubicBezTo>
                  <a:cubicBezTo>
                    <a:pt x="6692" y="5704"/>
                    <a:pt x="6966" y="5597"/>
                    <a:pt x="7240" y="5513"/>
                  </a:cubicBezTo>
                  <a:cubicBezTo>
                    <a:pt x="7633" y="5382"/>
                    <a:pt x="7871" y="5120"/>
                    <a:pt x="7978" y="4739"/>
                  </a:cubicBezTo>
                  <a:cubicBezTo>
                    <a:pt x="8061" y="4382"/>
                    <a:pt x="8133" y="4025"/>
                    <a:pt x="8121" y="3656"/>
                  </a:cubicBezTo>
                  <a:cubicBezTo>
                    <a:pt x="8050" y="3323"/>
                    <a:pt x="8050" y="2965"/>
                    <a:pt x="8085" y="2620"/>
                  </a:cubicBezTo>
                  <a:cubicBezTo>
                    <a:pt x="8097" y="2287"/>
                    <a:pt x="7919" y="1989"/>
                    <a:pt x="7942" y="1644"/>
                  </a:cubicBezTo>
                  <a:cubicBezTo>
                    <a:pt x="7942" y="1608"/>
                    <a:pt x="7919" y="1572"/>
                    <a:pt x="7907" y="1537"/>
                  </a:cubicBezTo>
                  <a:cubicBezTo>
                    <a:pt x="7811" y="1358"/>
                    <a:pt x="7740" y="1167"/>
                    <a:pt x="7633" y="989"/>
                  </a:cubicBezTo>
                  <a:cubicBezTo>
                    <a:pt x="7526" y="822"/>
                    <a:pt x="7454" y="632"/>
                    <a:pt x="7288" y="536"/>
                  </a:cubicBezTo>
                  <a:cubicBezTo>
                    <a:pt x="6966" y="358"/>
                    <a:pt x="6633" y="203"/>
                    <a:pt x="6252" y="203"/>
                  </a:cubicBezTo>
                  <a:cubicBezTo>
                    <a:pt x="6192" y="203"/>
                    <a:pt x="6109" y="203"/>
                    <a:pt x="6049" y="179"/>
                  </a:cubicBezTo>
                  <a:cubicBezTo>
                    <a:pt x="5897" y="126"/>
                    <a:pt x="5732" y="119"/>
                    <a:pt x="5574" y="119"/>
                  </a:cubicBezTo>
                  <a:cubicBezTo>
                    <a:pt x="5521" y="119"/>
                    <a:pt x="5469" y="120"/>
                    <a:pt x="5418" y="120"/>
                  </a:cubicBezTo>
                  <a:cubicBezTo>
                    <a:pt x="5337" y="120"/>
                    <a:pt x="5255" y="128"/>
                    <a:pt x="5176" y="128"/>
                  </a:cubicBezTo>
                  <a:cubicBezTo>
                    <a:pt x="5116" y="128"/>
                    <a:pt x="5058" y="123"/>
                    <a:pt x="5002" y="108"/>
                  </a:cubicBezTo>
                  <a:cubicBezTo>
                    <a:pt x="4347" y="1"/>
                    <a:pt x="3668" y="1"/>
                    <a:pt x="30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5"/>
            <p:cNvSpPr/>
            <p:nvPr/>
          </p:nvSpPr>
          <p:spPr>
            <a:xfrm>
              <a:off x="712875" y="2205450"/>
              <a:ext cx="233675" cy="215550"/>
            </a:xfrm>
            <a:custGeom>
              <a:avLst/>
              <a:gdLst/>
              <a:ahLst/>
              <a:cxnLst/>
              <a:rect l="l" t="t" r="r" b="b"/>
              <a:pathLst>
                <a:path w="9347" h="8622" extrusionOk="0">
                  <a:moveTo>
                    <a:pt x="4394" y="7192"/>
                  </a:moveTo>
                  <a:cubicBezTo>
                    <a:pt x="4239" y="7549"/>
                    <a:pt x="3918" y="7716"/>
                    <a:pt x="3620" y="7895"/>
                  </a:cubicBezTo>
                  <a:cubicBezTo>
                    <a:pt x="3346" y="8050"/>
                    <a:pt x="3072" y="8216"/>
                    <a:pt x="2798" y="8395"/>
                  </a:cubicBezTo>
                  <a:cubicBezTo>
                    <a:pt x="2548" y="8573"/>
                    <a:pt x="2263" y="8621"/>
                    <a:pt x="1965" y="8585"/>
                  </a:cubicBezTo>
                  <a:cubicBezTo>
                    <a:pt x="1846" y="8573"/>
                    <a:pt x="1739" y="8526"/>
                    <a:pt x="1667" y="8442"/>
                  </a:cubicBezTo>
                  <a:cubicBezTo>
                    <a:pt x="1548" y="8323"/>
                    <a:pt x="1536" y="8192"/>
                    <a:pt x="1644" y="8073"/>
                  </a:cubicBezTo>
                  <a:cubicBezTo>
                    <a:pt x="1846" y="7823"/>
                    <a:pt x="1977" y="7561"/>
                    <a:pt x="2084" y="7264"/>
                  </a:cubicBezTo>
                  <a:cubicBezTo>
                    <a:pt x="2096" y="7204"/>
                    <a:pt x="2132" y="7145"/>
                    <a:pt x="2144" y="7085"/>
                  </a:cubicBezTo>
                  <a:cubicBezTo>
                    <a:pt x="2156" y="7026"/>
                    <a:pt x="2144" y="6966"/>
                    <a:pt x="2144" y="6895"/>
                  </a:cubicBezTo>
                  <a:cubicBezTo>
                    <a:pt x="1894" y="6859"/>
                    <a:pt x="1655" y="6799"/>
                    <a:pt x="1417" y="6823"/>
                  </a:cubicBezTo>
                  <a:cubicBezTo>
                    <a:pt x="1048" y="6835"/>
                    <a:pt x="810" y="6645"/>
                    <a:pt x="632" y="6359"/>
                  </a:cubicBezTo>
                  <a:cubicBezTo>
                    <a:pt x="358" y="5930"/>
                    <a:pt x="191" y="5430"/>
                    <a:pt x="108" y="4930"/>
                  </a:cubicBezTo>
                  <a:cubicBezTo>
                    <a:pt x="12" y="4418"/>
                    <a:pt x="12" y="3918"/>
                    <a:pt x="12" y="3394"/>
                  </a:cubicBezTo>
                  <a:cubicBezTo>
                    <a:pt x="12" y="3049"/>
                    <a:pt x="36" y="2704"/>
                    <a:pt x="12" y="2346"/>
                  </a:cubicBezTo>
                  <a:cubicBezTo>
                    <a:pt x="0" y="1870"/>
                    <a:pt x="215" y="1489"/>
                    <a:pt x="429" y="1108"/>
                  </a:cubicBezTo>
                  <a:cubicBezTo>
                    <a:pt x="465" y="1049"/>
                    <a:pt x="512" y="1001"/>
                    <a:pt x="572" y="965"/>
                  </a:cubicBezTo>
                  <a:cubicBezTo>
                    <a:pt x="751" y="822"/>
                    <a:pt x="929" y="691"/>
                    <a:pt x="1120" y="549"/>
                  </a:cubicBezTo>
                  <a:cubicBezTo>
                    <a:pt x="1489" y="287"/>
                    <a:pt x="1905" y="168"/>
                    <a:pt x="2370" y="156"/>
                  </a:cubicBezTo>
                  <a:cubicBezTo>
                    <a:pt x="2667" y="156"/>
                    <a:pt x="2965" y="168"/>
                    <a:pt x="3251" y="60"/>
                  </a:cubicBezTo>
                  <a:cubicBezTo>
                    <a:pt x="3275" y="49"/>
                    <a:pt x="3322" y="49"/>
                    <a:pt x="3370" y="49"/>
                  </a:cubicBezTo>
                  <a:cubicBezTo>
                    <a:pt x="4215" y="49"/>
                    <a:pt x="5073" y="1"/>
                    <a:pt x="5930" y="180"/>
                  </a:cubicBezTo>
                  <a:cubicBezTo>
                    <a:pt x="6025" y="191"/>
                    <a:pt x="6132" y="203"/>
                    <a:pt x="6227" y="203"/>
                  </a:cubicBezTo>
                  <a:cubicBezTo>
                    <a:pt x="6418" y="203"/>
                    <a:pt x="6608" y="191"/>
                    <a:pt x="6787" y="299"/>
                  </a:cubicBezTo>
                  <a:cubicBezTo>
                    <a:pt x="6823" y="310"/>
                    <a:pt x="6858" y="322"/>
                    <a:pt x="6906" y="310"/>
                  </a:cubicBezTo>
                  <a:cubicBezTo>
                    <a:pt x="7299" y="263"/>
                    <a:pt x="7632" y="441"/>
                    <a:pt x="7978" y="561"/>
                  </a:cubicBezTo>
                  <a:cubicBezTo>
                    <a:pt x="8228" y="656"/>
                    <a:pt x="8502" y="787"/>
                    <a:pt x="8621" y="1072"/>
                  </a:cubicBezTo>
                  <a:cubicBezTo>
                    <a:pt x="8918" y="1358"/>
                    <a:pt x="8966" y="1775"/>
                    <a:pt x="9156" y="2108"/>
                  </a:cubicBezTo>
                  <a:cubicBezTo>
                    <a:pt x="9180" y="2168"/>
                    <a:pt x="9180" y="2263"/>
                    <a:pt x="9180" y="2335"/>
                  </a:cubicBezTo>
                  <a:cubicBezTo>
                    <a:pt x="9204" y="2394"/>
                    <a:pt x="9180" y="2466"/>
                    <a:pt x="9216" y="2525"/>
                  </a:cubicBezTo>
                  <a:cubicBezTo>
                    <a:pt x="9347" y="2763"/>
                    <a:pt x="9323" y="3025"/>
                    <a:pt x="9323" y="3275"/>
                  </a:cubicBezTo>
                  <a:cubicBezTo>
                    <a:pt x="9323" y="3799"/>
                    <a:pt x="9323" y="4311"/>
                    <a:pt x="9335" y="4847"/>
                  </a:cubicBezTo>
                  <a:cubicBezTo>
                    <a:pt x="9335" y="5002"/>
                    <a:pt x="9335" y="5144"/>
                    <a:pt x="9264" y="5299"/>
                  </a:cubicBezTo>
                  <a:cubicBezTo>
                    <a:pt x="9228" y="5359"/>
                    <a:pt x="9216" y="5442"/>
                    <a:pt x="9216" y="5525"/>
                  </a:cubicBezTo>
                  <a:cubicBezTo>
                    <a:pt x="9216" y="5787"/>
                    <a:pt x="9097" y="6014"/>
                    <a:pt x="8918" y="6204"/>
                  </a:cubicBezTo>
                  <a:cubicBezTo>
                    <a:pt x="8680" y="6478"/>
                    <a:pt x="8406" y="6716"/>
                    <a:pt x="8049" y="6823"/>
                  </a:cubicBezTo>
                  <a:cubicBezTo>
                    <a:pt x="7990" y="6835"/>
                    <a:pt x="7930" y="6883"/>
                    <a:pt x="7871" y="6895"/>
                  </a:cubicBezTo>
                  <a:cubicBezTo>
                    <a:pt x="7632" y="6978"/>
                    <a:pt x="7418" y="7097"/>
                    <a:pt x="7144" y="7085"/>
                  </a:cubicBezTo>
                  <a:cubicBezTo>
                    <a:pt x="7097" y="7085"/>
                    <a:pt x="7037" y="7085"/>
                    <a:pt x="7001" y="7097"/>
                  </a:cubicBezTo>
                  <a:cubicBezTo>
                    <a:pt x="6716" y="7240"/>
                    <a:pt x="6418" y="7192"/>
                    <a:pt x="6132" y="7192"/>
                  </a:cubicBezTo>
                  <a:close/>
                  <a:moveTo>
                    <a:pt x="2358" y="8038"/>
                  </a:moveTo>
                  <a:cubicBezTo>
                    <a:pt x="2596" y="7919"/>
                    <a:pt x="2751" y="7835"/>
                    <a:pt x="2906" y="7716"/>
                  </a:cubicBezTo>
                  <a:cubicBezTo>
                    <a:pt x="3108" y="7549"/>
                    <a:pt x="3322" y="7383"/>
                    <a:pt x="3572" y="7299"/>
                  </a:cubicBezTo>
                  <a:cubicBezTo>
                    <a:pt x="3703" y="7240"/>
                    <a:pt x="3810" y="7157"/>
                    <a:pt x="3882" y="7026"/>
                  </a:cubicBezTo>
                  <a:cubicBezTo>
                    <a:pt x="3930" y="6930"/>
                    <a:pt x="3989" y="6847"/>
                    <a:pt x="4049" y="6776"/>
                  </a:cubicBezTo>
                  <a:cubicBezTo>
                    <a:pt x="4156" y="6609"/>
                    <a:pt x="4299" y="6537"/>
                    <a:pt x="4489" y="6526"/>
                  </a:cubicBezTo>
                  <a:lnTo>
                    <a:pt x="4953" y="6526"/>
                  </a:lnTo>
                  <a:cubicBezTo>
                    <a:pt x="5608" y="6490"/>
                    <a:pt x="6287" y="6609"/>
                    <a:pt x="6942" y="6406"/>
                  </a:cubicBezTo>
                  <a:cubicBezTo>
                    <a:pt x="7239" y="6406"/>
                    <a:pt x="7501" y="6299"/>
                    <a:pt x="7787" y="6204"/>
                  </a:cubicBezTo>
                  <a:cubicBezTo>
                    <a:pt x="8168" y="6073"/>
                    <a:pt x="8406" y="5823"/>
                    <a:pt x="8513" y="5430"/>
                  </a:cubicBezTo>
                  <a:cubicBezTo>
                    <a:pt x="8597" y="5073"/>
                    <a:pt x="8680" y="4716"/>
                    <a:pt x="8668" y="4347"/>
                  </a:cubicBezTo>
                  <a:cubicBezTo>
                    <a:pt x="8633" y="4001"/>
                    <a:pt x="8644" y="3656"/>
                    <a:pt x="8668" y="3323"/>
                  </a:cubicBezTo>
                  <a:cubicBezTo>
                    <a:pt x="8680" y="2977"/>
                    <a:pt x="8502" y="2680"/>
                    <a:pt x="8525" y="2335"/>
                  </a:cubicBezTo>
                  <a:cubicBezTo>
                    <a:pt x="8525" y="2311"/>
                    <a:pt x="8502" y="2263"/>
                    <a:pt x="8478" y="2239"/>
                  </a:cubicBezTo>
                  <a:cubicBezTo>
                    <a:pt x="8394" y="2061"/>
                    <a:pt x="8323" y="1858"/>
                    <a:pt x="8216" y="1680"/>
                  </a:cubicBezTo>
                  <a:cubicBezTo>
                    <a:pt x="8109" y="1525"/>
                    <a:pt x="8037" y="1323"/>
                    <a:pt x="7871" y="1239"/>
                  </a:cubicBezTo>
                  <a:cubicBezTo>
                    <a:pt x="7549" y="1061"/>
                    <a:pt x="7216" y="894"/>
                    <a:pt x="6835" y="894"/>
                  </a:cubicBezTo>
                  <a:cubicBezTo>
                    <a:pt x="6775" y="894"/>
                    <a:pt x="6692" y="894"/>
                    <a:pt x="6632" y="882"/>
                  </a:cubicBezTo>
                  <a:cubicBezTo>
                    <a:pt x="6430" y="811"/>
                    <a:pt x="6204" y="822"/>
                    <a:pt x="6001" y="822"/>
                  </a:cubicBezTo>
                  <a:cubicBezTo>
                    <a:pt x="5858" y="822"/>
                    <a:pt x="5715" y="834"/>
                    <a:pt x="5585" y="811"/>
                  </a:cubicBezTo>
                  <a:cubicBezTo>
                    <a:pt x="4930" y="703"/>
                    <a:pt x="4251" y="703"/>
                    <a:pt x="3596" y="703"/>
                  </a:cubicBezTo>
                  <a:cubicBezTo>
                    <a:pt x="3477" y="703"/>
                    <a:pt x="3358" y="703"/>
                    <a:pt x="3263" y="751"/>
                  </a:cubicBezTo>
                  <a:cubicBezTo>
                    <a:pt x="3037" y="822"/>
                    <a:pt x="2810" y="822"/>
                    <a:pt x="2572" y="822"/>
                  </a:cubicBezTo>
                  <a:cubicBezTo>
                    <a:pt x="2406" y="822"/>
                    <a:pt x="2251" y="822"/>
                    <a:pt x="2084" y="834"/>
                  </a:cubicBezTo>
                  <a:cubicBezTo>
                    <a:pt x="1620" y="894"/>
                    <a:pt x="1274" y="1203"/>
                    <a:pt x="917" y="1465"/>
                  </a:cubicBezTo>
                  <a:cubicBezTo>
                    <a:pt x="905" y="1477"/>
                    <a:pt x="893" y="1489"/>
                    <a:pt x="882" y="1525"/>
                  </a:cubicBezTo>
                  <a:cubicBezTo>
                    <a:pt x="727" y="1799"/>
                    <a:pt x="584" y="2085"/>
                    <a:pt x="596" y="2418"/>
                  </a:cubicBezTo>
                  <a:cubicBezTo>
                    <a:pt x="608" y="2858"/>
                    <a:pt x="596" y="3311"/>
                    <a:pt x="608" y="3751"/>
                  </a:cubicBezTo>
                  <a:cubicBezTo>
                    <a:pt x="620" y="4109"/>
                    <a:pt x="655" y="4466"/>
                    <a:pt x="703" y="4823"/>
                  </a:cubicBezTo>
                  <a:cubicBezTo>
                    <a:pt x="739" y="5228"/>
                    <a:pt x="893" y="5585"/>
                    <a:pt x="1072" y="5942"/>
                  </a:cubicBezTo>
                  <a:cubicBezTo>
                    <a:pt x="1120" y="6014"/>
                    <a:pt x="1155" y="6109"/>
                    <a:pt x="1215" y="6168"/>
                  </a:cubicBezTo>
                  <a:cubicBezTo>
                    <a:pt x="1263" y="6204"/>
                    <a:pt x="1322" y="6252"/>
                    <a:pt x="1382" y="6252"/>
                  </a:cubicBezTo>
                  <a:cubicBezTo>
                    <a:pt x="1655" y="6311"/>
                    <a:pt x="1917" y="6406"/>
                    <a:pt x="2203" y="6359"/>
                  </a:cubicBezTo>
                  <a:cubicBezTo>
                    <a:pt x="2286" y="6335"/>
                    <a:pt x="2382" y="6359"/>
                    <a:pt x="2465" y="6359"/>
                  </a:cubicBezTo>
                  <a:cubicBezTo>
                    <a:pt x="2679" y="6371"/>
                    <a:pt x="2763" y="6478"/>
                    <a:pt x="2763" y="6680"/>
                  </a:cubicBezTo>
                  <a:cubicBezTo>
                    <a:pt x="2763" y="6740"/>
                    <a:pt x="2763" y="6811"/>
                    <a:pt x="2751" y="6883"/>
                  </a:cubicBezTo>
                  <a:cubicBezTo>
                    <a:pt x="2667" y="7192"/>
                    <a:pt x="2632" y="7526"/>
                    <a:pt x="2465" y="7811"/>
                  </a:cubicBezTo>
                  <a:cubicBezTo>
                    <a:pt x="2394" y="7859"/>
                    <a:pt x="2382" y="7907"/>
                    <a:pt x="2358" y="80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5"/>
            <p:cNvSpPr/>
            <p:nvPr/>
          </p:nvSpPr>
          <p:spPr>
            <a:xfrm>
              <a:off x="864975" y="2282550"/>
              <a:ext cx="35450" cy="30100"/>
            </a:xfrm>
            <a:custGeom>
              <a:avLst/>
              <a:gdLst/>
              <a:ahLst/>
              <a:cxnLst/>
              <a:rect l="l" t="t" r="r" b="b"/>
              <a:pathLst>
                <a:path w="1418" h="1204" extrusionOk="0">
                  <a:moveTo>
                    <a:pt x="774" y="1203"/>
                  </a:moveTo>
                  <a:cubicBezTo>
                    <a:pt x="596" y="1203"/>
                    <a:pt x="417" y="1203"/>
                    <a:pt x="274" y="1072"/>
                  </a:cubicBezTo>
                  <a:cubicBezTo>
                    <a:pt x="1" y="822"/>
                    <a:pt x="36" y="370"/>
                    <a:pt x="346" y="179"/>
                  </a:cubicBezTo>
                  <a:cubicBezTo>
                    <a:pt x="620" y="1"/>
                    <a:pt x="1013" y="48"/>
                    <a:pt x="1227" y="286"/>
                  </a:cubicBezTo>
                  <a:cubicBezTo>
                    <a:pt x="1370" y="441"/>
                    <a:pt x="1417" y="822"/>
                    <a:pt x="1310" y="1001"/>
                  </a:cubicBezTo>
                  <a:cubicBezTo>
                    <a:pt x="1251" y="1096"/>
                    <a:pt x="1167" y="1179"/>
                    <a:pt x="1048" y="1191"/>
                  </a:cubicBezTo>
                  <a:cubicBezTo>
                    <a:pt x="953" y="1203"/>
                    <a:pt x="870" y="1203"/>
                    <a:pt x="774" y="12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5"/>
            <p:cNvSpPr/>
            <p:nvPr/>
          </p:nvSpPr>
          <p:spPr>
            <a:xfrm>
              <a:off x="814075" y="2280175"/>
              <a:ext cx="35450" cy="30375"/>
            </a:xfrm>
            <a:custGeom>
              <a:avLst/>
              <a:gdLst/>
              <a:ahLst/>
              <a:cxnLst/>
              <a:rect l="l" t="t" r="r" b="b"/>
              <a:pathLst>
                <a:path w="1418" h="1215" extrusionOk="0">
                  <a:moveTo>
                    <a:pt x="751" y="1191"/>
                  </a:moveTo>
                  <a:cubicBezTo>
                    <a:pt x="513" y="1215"/>
                    <a:pt x="310" y="1131"/>
                    <a:pt x="179" y="941"/>
                  </a:cubicBezTo>
                  <a:cubicBezTo>
                    <a:pt x="1" y="691"/>
                    <a:pt x="60" y="298"/>
                    <a:pt x="310" y="143"/>
                  </a:cubicBezTo>
                  <a:cubicBezTo>
                    <a:pt x="536" y="0"/>
                    <a:pt x="786" y="0"/>
                    <a:pt x="1013" y="96"/>
                  </a:cubicBezTo>
                  <a:cubicBezTo>
                    <a:pt x="1263" y="203"/>
                    <a:pt x="1417" y="774"/>
                    <a:pt x="1251" y="1001"/>
                  </a:cubicBezTo>
                  <a:cubicBezTo>
                    <a:pt x="1203" y="1072"/>
                    <a:pt x="1120" y="1120"/>
                    <a:pt x="1036" y="1155"/>
                  </a:cubicBezTo>
                  <a:cubicBezTo>
                    <a:pt x="953" y="1191"/>
                    <a:pt x="846" y="1191"/>
                    <a:pt x="751" y="11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5"/>
            <p:cNvSpPr/>
            <p:nvPr/>
          </p:nvSpPr>
          <p:spPr>
            <a:xfrm>
              <a:off x="759300" y="2281375"/>
              <a:ext cx="29800" cy="31575"/>
            </a:xfrm>
            <a:custGeom>
              <a:avLst/>
              <a:gdLst/>
              <a:ahLst/>
              <a:cxnLst/>
              <a:rect l="l" t="t" r="r" b="b"/>
              <a:pathLst>
                <a:path w="1192" h="1263" extrusionOk="0">
                  <a:moveTo>
                    <a:pt x="1191" y="524"/>
                  </a:moveTo>
                  <a:lnTo>
                    <a:pt x="1191" y="762"/>
                  </a:lnTo>
                  <a:cubicBezTo>
                    <a:pt x="1132" y="1179"/>
                    <a:pt x="810" y="1262"/>
                    <a:pt x="525" y="1131"/>
                  </a:cubicBezTo>
                  <a:cubicBezTo>
                    <a:pt x="84" y="941"/>
                    <a:pt x="1" y="488"/>
                    <a:pt x="275" y="167"/>
                  </a:cubicBezTo>
                  <a:cubicBezTo>
                    <a:pt x="346" y="71"/>
                    <a:pt x="453" y="12"/>
                    <a:pt x="572" y="12"/>
                  </a:cubicBezTo>
                  <a:cubicBezTo>
                    <a:pt x="656" y="12"/>
                    <a:pt x="751" y="0"/>
                    <a:pt x="834" y="12"/>
                  </a:cubicBezTo>
                  <a:cubicBezTo>
                    <a:pt x="1049" y="36"/>
                    <a:pt x="1156" y="131"/>
                    <a:pt x="1191" y="3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" name="Google Shape;252;p25"/>
          <p:cNvGrpSpPr/>
          <p:nvPr/>
        </p:nvGrpSpPr>
        <p:grpSpPr>
          <a:xfrm>
            <a:off x="4727552" y="999211"/>
            <a:ext cx="739324" cy="681878"/>
            <a:chOff x="751275" y="1814050"/>
            <a:chExt cx="233675" cy="215525"/>
          </a:xfrm>
        </p:grpSpPr>
        <p:sp>
          <p:nvSpPr>
            <p:cNvPr id="253" name="Google Shape;253;p25"/>
            <p:cNvSpPr/>
            <p:nvPr/>
          </p:nvSpPr>
          <p:spPr>
            <a:xfrm>
              <a:off x="765850" y="1830700"/>
              <a:ext cx="203325" cy="183700"/>
            </a:xfrm>
            <a:custGeom>
              <a:avLst/>
              <a:gdLst/>
              <a:ahLst/>
              <a:cxnLst/>
              <a:rect l="l" t="t" r="r" b="b"/>
              <a:pathLst>
                <a:path w="8133" h="7348" extrusionOk="0">
                  <a:moveTo>
                    <a:pt x="5120" y="1"/>
                  </a:moveTo>
                  <a:cubicBezTo>
                    <a:pt x="4466" y="1"/>
                    <a:pt x="3787" y="1"/>
                    <a:pt x="3132" y="108"/>
                  </a:cubicBezTo>
                  <a:cubicBezTo>
                    <a:pt x="3076" y="123"/>
                    <a:pt x="3018" y="128"/>
                    <a:pt x="2958" y="128"/>
                  </a:cubicBezTo>
                  <a:cubicBezTo>
                    <a:pt x="2879" y="128"/>
                    <a:pt x="2797" y="120"/>
                    <a:pt x="2715" y="120"/>
                  </a:cubicBezTo>
                  <a:cubicBezTo>
                    <a:pt x="2665" y="120"/>
                    <a:pt x="2613" y="119"/>
                    <a:pt x="2560" y="119"/>
                  </a:cubicBezTo>
                  <a:cubicBezTo>
                    <a:pt x="2401" y="119"/>
                    <a:pt x="2236" y="126"/>
                    <a:pt x="2084" y="180"/>
                  </a:cubicBezTo>
                  <a:cubicBezTo>
                    <a:pt x="2025" y="203"/>
                    <a:pt x="1942" y="203"/>
                    <a:pt x="1882" y="203"/>
                  </a:cubicBezTo>
                  <a:cubicBezTo>
                    <a:pt x="1501" y="203"/>
                    <a:pt x="1168" y="358"/>
                    <a:pt x="846" y="537"/>
                  </a:cubicBezTo>
                  <a:cubicBezTo>
                    <a:pt x="679" y="632"/>
                    <a:pt x="608" y="823"/>
                    <a:pt x="501" y="989"/>
                  </a:cubicBezTo>
                  <a:cubicBezTo>
                    <a:pt x="394" y="1168"/>
                    <a:pt x="322" y="1358"/>
                    <a:pt x="239" y="1537"/>
                  </a:cubicBezTo>
                  <a:cubicBezTo>
                    <a:pt x="215" y="1573"/>
                    <a:pt x="191" y="1608"/>
                    <a:pt x="191" y="1644"/>
                  </a:cubicBezTo>
                  <a:cubicBezTo>
                    <a:pt x="215" y="1989"/>
                    <a:pt x="37" y="2287"/>
                    <a:pt x="48" y="2620"/>
                  </a:cubicBezTo>
                  <a:cubicBezTo>
                    <a:pt x="84" y="2966"/>
                    <a:pt x="84" y="3311"/>
                    <a:pt x="13" y="3656"/>
                  </a:cubicBezTo>
                  <a:cubicBezTo>
                    <a:pt x="1" y="4025"/>
                    <a:pt x="72" y="4382"/>
                    <a:pt x="156" y="4740"/>
                  </a:cubicBezTo>
                  <a:cubicBezTo>
                    <a:pt x="263" y="5121"/>
                    <a:pt x="501" y="5383"/>
                    <a:pt x="894" y="5514"/>
                  </a:cubicBezTo>
                  <a:cubicBezTo>
                    <a:pt x="1168" y="5597"/>
                    <a:pt x="1441" y="5704"/>
                    <a:pt x="1739" y="5704"/>
                  </a:cubicBezTo>
                  <a:cubicBezTo>
                    <a:pt x="2067" y="5811"/>
                    <a:pt x="2397" y="5835"/>
                    <a:pt x="2727" y="5835"/>
                  </a:cubicBezTo>
                  <a:cubicBezTo>
                    <a:pt x="2992" y="5835"/>
                    <a:pt x="3256" y="5820"/>
                    <a:pt x="3519" y="5820"/>
                  </a:cubicBezTo>
                  <a:cubicBezTo>
                    <a:pt x="3584" y="5820"/>
                    <a:pt x="3650" y="5821"/>
                    <a:pt x="3716" y="5823"/>
                  </a:cubicBezTo>
                  <a:lnTo>
                    <a:pt x="4180" y="5823"/>
                  </a:lnTo>
                  <a:cubicBezTo>
                    <a:pt x="4370" y="5835"/>
                    <a:pt x="4525" y="5918"/>
                    <a:pt x="4620" y="6073"/>
                  </a:cubicBezTo>
                  <a:cubicBezTo>
                    <a:pt x="4680" y="6157"/>
                    <a:pt x="4739" y="6240"/>
                    <a:pt x="4787" y="6335"/>
                  </a:cubicBezTo>
                  <a:cubicBezTo>
                    <a:pt x="4859" y="6466"/>
                    <a:pt x="4966" y="6537"/>
                    <a:pt x="5097" y="6597"/>
                  </a:cubicBezTo>
                  <a:cubicBezTo>
                    <a:pt x="5359" y="6692"/>
                    <a:pt x="5561" y="6847"/>
                    <a:pt x="5775" y="7014"/>
                  </a:cubicBezTo>
                  <a:cubicBezTo>
                    <a:pt x="5918" y="7133"/>
                    <a:pt x="6085" y="7228"/>
                    <a:pt x="6323" y="7347"/>
                  </a:cubicBezTo>
                  <a:cubicBezTo>
                    <a:pt x="6275" y="7204"/>
                    <a:pt x="6275" y="7169"/>
                    <a:pt x="6252" y="7121"/>
                  </a:cubicBezTo>
                  <a:cubicBezTo>
                    <a:pt x="6085" y="6835"/>
                    <a:pt x="6049" y="6490"/>
                    <a:pt x="5966" y="6180"/>
                  </a:cubicBezTo>
                  <a:cubicBezTo>
                    <a:pt x="5954" y="6121"/>
                    <a:pt x="5954" y="6049"/>
                    <a:pt x="5954" y="5990"/>
                  </a:cubicBezTo>
                  <a:cubicBezTo>
                    <a:pt x="5954" y="5776"/>
                    <a:pt x="6037" y="5680"/>
                    <a:pt x="6252" y="5656"/>
                  </a:cubicBezTo>
                  <a:cubicBezTo>
                    <a:pt x="6307" y="5656"/>
                    <a:pt x="6368" y="5651"/>
                    <a:pt x="6427" y="5651"/>
                  </a:cubicBezTo>
                  <a:cubicBezTo>
                    <a:pt x="6457" y="5651"/>
                    <a:pt x="6486" y="5652"/>
                    <a:pt x="6514" y="5656"/>
                  </a:cubicBezTo>
                  <a:cubicBezTo>
                    <a:pt x="6573" y="5666"/>
                    <a:pt x="6631" y="5671"/>
                    <a:pt x="6688" y="5671"/>
                  </a:cubicBezTo>
                  <a:cubicBezTo>
                    <a:pt x="6908" y="5671"/>
                    <a:pt x="7118" y="5608"/>
                    <a:pt x="7335" y="5561"/>
                  </a:cubicBezTo>
                  <a:cubicBezTo>
                    <a:pt x="7395" y="5561"/>
                    <a:pt x="7454" y="5514"/>
                    <a:pt x="7502" y="5466"/>
                  </a:cubicBezTo>
                  <a:cubicBezTo>
                    <a:pt x="7561" y="5406"/>
                    <a:pt x="7597" y="5323"/>
                    <a:pt x="7645" y="5240"/>
                  </a:cubicBezTo>
                  <a:cubicBezTo>
                    <a:pt x="7823" y="4883"/>
                    <a:pt x="7978" y="4525"/>
                    <a:pt x="8014" y="4132"/>
                  </a:cubicBezTo>
                  <a:cubicBezTo>
                    <a:pt x="8061" y="3775"/>
                    <a:pt x="8097" y="3406"/>
                    <a:pt x="8109" y="3061"/>
                  </a:cubicBezTo>
                  <a:cubicBezTo>
                    <a:pt x="8121" y="2608"/>
                    <a:pt x="8109" y="2168"/>
                    <a:pt x="8121" y="1715"/>
                  </a:cubicBezTo>
                  <a:cubicBezTo>
                    <a:pt x="8133" y="1394"/>
                    <a:pt x="7990" y="1108"/>
                    <a:pt x="7835" y="823"/>
                  </a:cubicBezTo>
                  <a:cubicBezTo>
                    <a:pt x="7823" y="799"/>
                    <a:pt x="7811" y="775"/>
                    <a:pt x="7799" y="763"/>
                  </a:cubicBezTo>
                  <a:cubicBezTo>
                    <a:pt x="7442" y="513"/>
                    <a:pt x="7097" y="203"/>
                    <a:pt x="6633" y="144"/>
                  </a:cubicBezTo>
                  <a:cubicBezTo>
                    <a:pt x="6466" y="120"/>
                    <a:pt x="6311" y="120"/>
                    <a:pt x="6144" y="120"/>
                  </a:cubicBezTo>
                  <a:cubicBezTo>
                    <a:pt x="5906" y="120"/>
                    <a:pt x="5680" y="120"/>
                    <a:pt x="5454" y="49"/>
                  </a:cubicBezTo>
                  <a:cubicBezTo>
                    <a:pt x="5359" y="1"/>
                    <a:pt x="5240" y="1"/>
                    <a:pt x="5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5"/>
            <p:cNvSpPr/>
            <p:nvPr/>
          </p:nvSpPr>
          <p:spPr>
            <a:xfrm>
              <a:off x="751275" y="1814050"/>
              <a:ext cx="233675" cy="215525"/>
            </a:xfrm>
            <a:custGeom>
              <a:avLst/>
              <a:gdLst/>
              <a:ahLst/>
              <a:cxnLst/>
              <a:rect l="l" t="t" r="r" b="b"/>
              <a:pathLst>
                <a:path w="9347" h="8621" extrusionOk="0">
                  <a:moveTo>
                    <a:pt x="3215" y="7192"/>
                  </a:moveTo>
                  <a:cubicBezTo>
                    <a:pt x="2917" y="7192"/>
                    <a:pt x="2620" y="7215"/>
                    <a:pt x="2346" y="7096"/>
                  </a:cubicBezTo>
                  <a:cubicBezTo>
                    <a:pt x="2298" y="7084"/>
                    <a:pt x="2251" y="7084"/>
                    <a:pt x="2203" y="7084"/>
                  </a:cubicBezTo>
                  <a:cubicBezTo>
                    <a:pt x="1929" y="7096"/>
                    <a:pt x="1703" y="6977"/>
                    <a:pt x="1465" y="6894"/>
                  </a:cubicBezTo>
                  <a:cubicBezTo>
                    <a:pt x="1405" y="6870"/>
                    <a:pt x="1346" y="6834"/>
                    <a:pt x="1298" y="6811"/>
                  </a:cubicBezTo>
                  <a:cubicBezTo>
                    <a:pt x="929" y="6715"/>
                    <a:pt x="667" y="6489"/>
                    <a:pt x="429" y="6203"/>
                  </a:cubicBezTo>
                  <a:cubicBezTo>
                    <a:pt x="262" y="6013"/>
                    <a:pt x="131" y="5787"/>
                    <a:pt x="131" y="5525"/>
                  </a:cubicBezTo>
                  <a:cubicBezTo>
                    <a:pt x="131" y="5441"/>
                    <a:pt x="119" y="5358"/>
                    <a:pt x="84" y="5299"/>
                  </a:cubicBezTo>
                  <a:cubicBezTo>
                    <a:pt x="12" y="5144"/>
                    <a:pt x="12" y="5001"/>
                    <a:pt x="12" y="4846"/>
                  </a:cubicBezTo>
                  <a:cubicBezTo>
                    <a:pt x="12" y="4334"/>
                    <a:pt x="12" y="3810"/>
                    <a:pt x="24" y="3274"/>
                  </a:cubicBezTo>
                  <a:cubicBezTo>
                    <a:pt x="24" y="3024"/>
                    <a:pt x="0" y="2762"/>
                    <a:pt x="131" y="2524"/>
                  </a:cubicBezTo>
                  <a:cubicBezTo>
                    <a:pt x="155" y="2489"/>
                    <a:pt x="143" y="2405"/>
                    <a:pt x="155" y="2334"/>
                  </a:cubicBezTo>
                  <a:cubicBezTo>
                    <a:pt x="179" y="2262"/>
                    <a:pt x="155" y="2167"/>
                    <a:pt x="191" y="2108"/>
                  </a:cubicBezTo>
                  <a:cubicBezTo>
                    <a:pt x="381" y="1774"/>
                    <a:pt x="429" y="1358"/>
                    <a:pt x="727" y="1072"/>
                  </a:cubicBezTo>
                  <a:cubicBezTo>
                    <a:pt x="846" y="786"/>
                    <a:pt x="1108" y="655"/>
                    <a:pt x="1370" y="560"/>
                  </a:cubicBezTo>
                  <a:cubicBezTo>
                    <a:pt x="1703" y="441"/>
                    <a:pt x="2048" y="262"/>
                    <a:pt x="2441" y="310"/>
                  </a:cubicBezTo>
                  <a:cubicBezTo>
                    <a:pt x="2465" y="310"/>
                    <a:pt x="2513" y="310"/>
                    <a:pt x="2560" y="298"/>
                  </a:cubicBezTo>
                  <a:cubicBezTo>
                    <a:pt x="2739" y="191"/>
                    <a:pt x="2929" y="226"/>
                    <a:pt x="3120" y="203"/>
                  </a:cubicBezTo>
                  <a:cubicBezTo>
                    <a:pt x="3227" y="203"/>
                    <a:pt x="3334" y="203"/>
                    <a:pt x="3417" y="179"/>
                  </a:cubicBezTo>
                  <a:cubicBezTo>
                    <a:pt x="4263" y="0"/>
                    <a:pt x="5120" y="48"/>
                    <a:pt x="5977" y="48"/>
                  </a:cubicBezTo>
                  <a:cubicBezTo>
                    <a:pt x="6025" y="48"/>
                    <a:pt x="6049" y="48"/>
                    <a:pt x="6096" y="60"/>
                  </a:cubicBezTo>
                  <a:cubicBezTo>
                    <a:pt x="6382" y="179"/>
                    <a:pt x="6680" y="143"/>
                    <a:pt x="6977" y="143"/>
                  </a:cubicBezTo>
                  <a:cubicBezTo>
                    <a:pt x="7442" y="167"/>
                    <a:pt x="7859" y="286"/>
                    <a:pt x="8228" y="548"/>
                  </a:cubicBezTo>
                  <a:cubicBezTo>
                    <a:pt x="8406" y="679"/>
                    <a:pt x="8597" y="834"/>
                    <a:pt x="8775" y="965"/>
                  </a:cubicBezTo>
                  <a:cubicBezTo>
                    <a:pt x="8823" y="1012"/>
                    <a:pt x="8882" y="1060"/>
                    <a:pt x="8906" y="1096"/>
                  </a:cubicBezTo>
                  <a:cubicBezTo>
                    <a:pt x="9132" y="1489"/>
                    <a:pt x="9347" y="1870"/>
                    <a:pt x="9323" y="2346"/>
                  </a:cubicBezTo>
                  <a:cubicBezTo>
                    <a:pt x="9311" y="2691"/>
                    <a:pt x="9323" y="3036"/>
                    <a:pt x="9323" y="3394"/>
                  </a:cubicBezTo>
                  <a:cubicBezTo>
                    <a:pt x="9323" y="3894"/>
                    <a:pt x="9323" y="4417"/>
                    <a:pt x="9240" y="4929"/>
                  </a:cubicBezTo>
                  <a:cubicBezTo>
                    <a:pt x="9144" y="5429"/>
                    <a:pt x="8990" y="5918"/>
                    <a:pt x="8716" y="6358"/>
                  </a:cubicBezTo>
                  <a:cubicBezTo>
                    <a:pt x="8537" y="6632"/>
                    <a:pt x="8299" y="6811"/>
                    <a:pt x="7930" y="6811"/>
                  </a:cubicBezTo>
                  <a:cubicBezTo>
                    <a:pt x="7692" y="6799"/>
                    <a:pt x="7454" y="6858"/>
                    <a:pt x="7204" y="6894"/>
                  </a:cubicBezTo>
                  <a:lnTo>
                    <a:pt x="7204" y="7084"/>
                  </a:lnTo>
                  <a:cubicBezTo>
                    <a:pt x="7216" y="7144"/>
                    <a:pt x="7227" y="7203"/>
                    <a:pt x="7263" y="7263"/>
                  </a:cubicBezTo>
                  <a:cubicBezTo>
                    <a:pt x="7358" y="7549"/>
                    <a:pt x="7501" y="7823"/>
                    <a:pt x="7704" y="8061"/>
                  </a:cubicBezTo>
                  <a:cubicBezTo>
                    <a:pt x="7823" y="8204"/>
                    <a:pt x="7799" y="8323"/>
                    <a:pt x="7680" y="8442"/>
                  </a:cubicBezTo>
                  <a:cubicBezTo>
                    <a:pt x="7585" y="8525"/>
                    <a:pt x="7501" y="8573"/>
                    <a:pt x="7382" y="8585"/>
                  </a:cubicBezTo>
                  <a:cubicBezTo>
                    <a:pt x="7085" y="8620"/>
                    <a:pt x="6799" y="8561"/>
                    <a:pt x="6549" y="8394"/>
                  </a:cubicBezTo>
                  <a:cubicBezTo>
                    <a:pt x="6275" y="8216"/>
                    <a:pt x="6013" y="8061"/>
                    <a:pt x="5727" y="7882"/>
                  </a:cubicBezTo>
                  <a:cubicBezTo>
                    <a:pt x="5430" y="7692"/>
                    <a:pt x="5108" y="7549"/>
                    <a:pt x="4953" y="7192"/>
                  </a:cubicBezTo>
                  <a:close/>
                  <a:moveTo>
                    <a:pt x="6870" y="7799"/>
                  </a:moveTo>
                  <a:cubicBezTo>
                    <a:pt x="6716" y="7501"/>
                    <a:pt x="6680" y="7180"/>
                    <a:pt x="6596" y="6858"/>
                  </a:cubicBezTo>
                  <a:cubicBezTo>
                    <a:pt x="6573" y="6799"/>
                    <a:pt x="6573" y="6727"/>
                    <a:pt x="6573" y="6668"/>
                  </a:cubicBezTo>
                  <a:cubicBezTo>
                    <a:pt x="6573" y="6453"/>
                    <a:pt x="6668" y="6358"/>
                    <a:pt x="6870" y="6334"/>
                  </a:cubicBezTo>
                  <a:cubicBezTo>
                    <a:pt x="6966" y="6322"/>
                    <a:pt x="7049" y="6322"/>
                    <a:pt x="7144" y="6334"/>
                  </a:cubicBezTo>
                  <a:cubicBezTo>
                    <a:pt x="7430" y="6382"/>
                    <a:pt x="7692" y="6299"/>
                    <a:pt x="7966" y="6239"/>
                  </a:cubicBezTo>
                  <a:cubicBezTo>
                    <a:pt x="8025" y="6215"/>
                    <a:pt x="8085" y="6191"/>
                    <a:pt x="8120" y="6144"/>
                  </a:cubicBezTo>
                  <a:cubicBezTo>
                    <a:pt x="8180" y="6084"/>
                    <a:pt x="8228" y="6001"/>
                    <a:pt x="8275" y="5918"/>
                  </a:cubicBezTo>
                  <a:cubicBezTo>
                    <a:pt x="8454" y="5560"/>
                    <a:pt x="8597" y="5191"/>
                    <a:pt x="8644" y="4810"/>
                  </a:cubicBezTo>
                  <a:cubicBezTo>
                    <a:pt x="8692" y="4453"/>
                    <a:pt x="8716" y="4096"/>
                    <a:pt x="8740" y="3739"/>
                  </a:cubicBezTo>
                  <a:cubicBezTo>
                    <a:pt x="8751" y="3286"/>
                    <a:pt x="8740" y="2846"/>
                    <a:pt x="8751" y="2393"/>
                  </a:cubicBezTo>
                  <a:cubicBezTo>
                    <a:pt x="8763" y="2048"/>
                    <a:pt x="8621" y="1786"/>
                    <a:pt x="8466" y="1500"/>
                  </a:cubicBezTo>
                  <a:cubicBezTo>
                    <a:pt x="8454" y="1489"/>
                    <a:pt x="8442" y="1453"/>
                    <a:pt x="8418" y="1441"/>
                  </a:cubicBezTo>
                  <a:cubicBezTo>
                    <a:pt x="8061" y="1191"/>
                    <a:pt x="7728" y="881"/>
                    <a:pt x="7263" y="822"/>
                  </a:cubicBezTo>
                  <a:cubicBezTo>
                    <a:pt x="7097" y="798"/>
                    <a:pt x="6930" y="798"/>
                    <a:pt x="6763" y="798"/>
                  </a:cubicBezTo>
                  <a:cubicBezTo>
                    <a:pt x="6525" y="798"/>
                    <a:pt x="6311" y="798"/>
                    <a:pt x="6084" y="727"/>
                  </a:cubicBezTo>
                  <a:cubicBezTo>
                    <a:pt x="5977" y="703"/>
                    <a:pt x="5858" y="679"/>
                    <a:pt x="5739" y="679"/>
                  </a:cubicBezTo>
                  <a:cubicBezTo>
                    <a:pt x="5072" y="667"/>
                    <a:pt x="4418" y="667"/>
                    <a:pt x="3763" y="786"/>
                  </a:cubicBezTo>
                  <a:cubicBezTo>
                    <a:pt x="3632" y="822"/>
                    <a:pt x="3477" y="798"/>
                    <a:pt x="3346" y="798"/>
                  </a:cubicBezTo>
                  <a:cubicBezTo>
                    <a:pt x="3120" y="798"/>
                    <a:pt x="2917" y="786"/>
                    <a:pt x="2703" y="857"/>
                  </a:cubicBezTo>
                  <a:cubicBezTo>
                    <a:pt x="2644" y="881"/>
                    <a:pt x="2584" y="881"/>
                    <a:pt x="2513" y="881"/>
                  </a:cubicBezTo>
                  <a:cubicBezTo>
                    <a:pt x="2120" y="881"/>
                    <a:pt x="1798" y="1024"/>
                    <a:pt x="1465" y="1227"/>
                  </a:cubicBezTo>
                  <a:cubicBezTo>
                    <a:pt x="1310" y="1310"/>
                    <a:pt x="1227" y="1500"/>
                    <a:pt x="1131" y="1667"/>
                  </a:cubicBezTo>
                  <a:cubicBezTo>
                    <a:pt x="1024" y="1846"/>
                    <a:pt x="953" y="2036"/>
                    <a:pt x="858" y="2215"/>
                  </a:cubicBezTo>
                  <a:cubicBezTo>
                    <a:pt x="846" y="2251"/>
                    <a:pt x="810" y="2286"/>
                    <a:pt x="810" y="2322"/>
                  </a:cubicBezTo>
                  <a:cubicBezTo>
                    <a:pt x="834" y="2643"/>
                    <a:pt x="655" y="2965"/>
                    <a:pt x="679" y="3310"/>
                  </a:cubicBezTo>
                  <a:cubicBezTo>
                    <a:pt x="691" y="3644"/>
                    <a:pt x="715" y="3989"/>
                    <a:pt x="679" y="4334"/>
                  </a:cubicBezTo>
                  <a:cubicBezTo>
                    <a:pt x="655" y="4703"/>
                    <a:pt x="739" y="5060"/>
                    <a:pt x="834" y="5418"/>
                  </a:cubicBezTo>
                  <a:cubicBezTo>
                    <a:pt x="917" y="5787"/>
                    <a:pt x="1167" y="6061"/>
                    <a:pt x="1560" y="6191"/>
                  </a:cubicBezTo>
                  <a:cubicBezTo>
                    <a:pt x="1846" y="6287"/>
                    <a:pt x="2108" y="6394"/>
                    <a:pt x="2405" y="6382"/>
                  </a:cubicBezTo>
                  <a:cubicBezTo>
                    <a:pt x="3060" y="6584"/>
                    <a:pt x="3715" y="6477"/>
                    <a:pt x="4382" y="6501"/>
                  </a:cubicBezTo>
                  <a:lnTo>
                    <a:pt x="4846" y="6501"/>
                  </a:lnTo>
                  <a:cubicBezTo>
                    <a:pt x="5037" y="6501"/>
                    <a:pt x="5192" y="6596"/>
                    <a:pt x="5299" y="6751"/>
                  </a:cubicBezTo>
                  <a:cubicBezTo>
                    <a:pt x="5358" y="6846"/>
                    <a:pt x="5394" y="6930"/>
                    <a:pt x="5453" y="7013"/>
                  </a:cubicBezTo>
                  <a:cubicBezTo>
                    <a:pt x="5537" y="7144"/>
                    <a:pt x="5632" y="7215"/>
                    <a:pt x="5775" y="7275"/>
                  </a:cubicBezTo>
                  <a:cubicBezTo>
                    <a:pt x="6025" y="7370"/>
                    <a:pt x="6227" y="7525"/>
                    <a:pt x="6442" y="7692"/>
                  </a:cubicBezTo>
                  <a:cubicBezTo>
                    <a:pt x="6585" y="7811"/>
                    <a:pt x="6751" y="7906"/>
                    <a:pt x="6989" y="8025"/>
                  </a:cubicBezTo>
                  <a:cubicBezTo>
                    <a:pt x="6918" y="7894"/>
                    <a:pt x="6906" y="7846"/>
                    <a:pt x="6870" y="77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5"/>
            <p:cNvSpPr/>
            <p:nvPr/>
          </p:nvSpPr>
          <p:spPr>
            <a:xfrm>
              <a:off x="795925" y="1891125"/>
              <a:ext cx="35450" cy="30100"/>
            </a:xfrm>
            <a:custGeom>
              <a:avLst/>
              <a:gdLst/>
              <a:ahLst/>
              <a:cxnLst/>
              <a:rect l="l" t="t" r="r" b="b"/>
              <a:pathLst>
                <a:path w="1418" h="1204" extrusionOk="0">
                  <a:moveTo>
                    <a:pt x="631" y="1203"/>
                  </a:moveTo>
                  <a:cubicBezTo>
                    <a:pt x="810" y="1203"/>
                    <a:pt x="1000" y="1203"/>
                    <a:pt x="1143" y="1073"/>
                  </a:cubicBezTo>
                  <a:cubicBezTo>
                    <a:pt x="1417" y="822"/>
                    <a:pt x="1381" y="370"/>
                    <a:pt x="1072" y="180"/>
                  </a:cubicBezTo>
                  <a:cubicBezTo>
                    <a:pt x="798" y="1"/>
                    <a:pt x="405" y="49"/>
                    <a:pt x="191" y="287"/>
                  </a:cubicBezTo>
                  <a:cubicBezTo>
                    <a:pt x="36" y="441"/>
                    <a:pt x="0" y="822"/>
                    <a:pt x="107" y="1001"/>
                  </a:cubicBezTo>
                  <a:cubicBezTo>
                    <a:pt x="167" y="1096"/>
                    <a:pt x="250" y="1180"/>
                    <a:pt x="369" y="1192"/>
                  </a:cubicBezTo>
                  <a:cubicBezTo>
                    <a:pt x="465" y="1192"/>
                    <a:pt x="548" y="1192"/>
                    <a:pt x="631" y="12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5"/>
            <p:cNvSpPr/>
            <p:nvPr/>
          </p:nvSpPr>
          <p:spPr>
            <a:xfrm>
              <a:off x="847125" y="1888750"/>
              <a:ext cx="35450" cy="30400"/>
            </a:xfrm>
            <a:custGeom>
              <a:avLst/>
              <a:gdLst/>
              <a:ahLst/>
              <a:cxnLst/>
              <a:rect l="l" t="t" r="r" b="b"/>
              <a:pathLst>
                <a:path w="1418" h="1216" extrusionOk="0">
                  <a:moveTo>
                    <a:pt x="679" y="1191"/>
                  </a:moveTo>
                  <a:cubicBezTo>
                    <a:pt x="917" y="1215"/>
                    <a:pt x="1107" y="1132"/>
                    <a:pt x="1238" y="941"/>
                  </a:cubicBezTo>
                  <a:cubicBezTo>
                    <a:pt x="1417" y="691"/>
                    <a:pt x="1358" y="298"/>
                    <a:pt x="1107" y="144"/>
                  </a:cubicBezTo>
                  <a:cubicBezTo>
                    <a:pt x="881" y="1"/>
                    <a:pt x="631" y="1"/>
                    <a:pt x="405" y="96"/>
                  </a:cubicBezTo>
                  <a:cubicBezTo>
                    <a:pt x="155" y="203"/>
                    <a:pt x="0" y="775"/>
                    <a:pt x="167" y="1001"/>
                  </a:cubicBezTo>
                  <a:cubicBezTo>
                    <a:pt x="215" y="1072"/>
                    <a:pt x="298" y="1120"/>
                    <a:pt x="381" y="1156"/>
                  </a:cubicBezTo>
                  <a:cubicBezTo>
                    <a:pt x="465" y="1179"/>
                    <a:pt x="572" y="1179"/>
                    <a:pt x="679" y="11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5"/>
            <p:cNvSpPr/>
            <p:nvPr/>
          </p:nvSpPr>
          <p:spPr>
            <a:xfrm>
              <a:off x="907550" y="1889650"/>
              <a:ext cx="29775" cy="31575"/>
            </a:xfrm>
            <a:custGeom>
              <a:avLst/>
              <a:gdLst/>
              <a:ahLst/>
              <a:cxnLst/>
              <a:rect l="l" t="t" r="r" b="b"/>
              <a:pathLst>
                <a:path w="1191" h="1263" extrusionOk="0">
                  <a:moveTo>
                    <a:pt x="0" y="524"/>
                  </a:moveTo>
                  <a:lnTo>
                    <a:pt x="0" y="762"/>
                  </a:lnTo>
                  <a:cubicBezTo>
                    <a:pt x="60" y="1179"/>
                    <a:pt x="381" y="1262"/>
                    <a:pt x="667" y="1132"/>
                  </a:cubicBezTo>
                  <a:cubicBezTo>
                    <a:pt x="1119" y="941"/>
                    <a:pt x="1191" y="489"/>
                    <a:pt x="917" y="167"/>
                  </a:cubicBezTo>
                  <a:cubicBezTo>
                    <a:pt x="846" y="72"/>
                    <a:pt x="738" y="12"/>
                    <a:pt x="619" y="12"/>
                  </a:cubicBezTo>
                  <a:cubicBezTo>
                    <a:pt x="536" y="12"/>
                    <a:pt x="441" y="0"/>
                    <a:pt x="357" y="12"/>
                  </a:cubicBezTo>
                  <a:cubicBezTo>
                    <a:pt x="143" y="24"/>
                    <a:pt x="48" y="131"/>
                    <a:pt x="0" y="3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" name="Google Shape;258;p25"/>
          <p:cNvGrpSpPr/>
          <p:nvPr/>
        </p:nvGrpSpPr>
        <p:grpSpPr>
          <a:xfrm>
            <a:off x="7383624" y="181394"/>
            <a:ext cx="1577997" cy="1327923"/>
            <a:chOff x="6075750" y="3009125"/>
            <a:chExt cx="550400" cy="463175"/>
          </a:xfrm>
        </p:grpSpPr>
        <p:sp>
          <p:nvSpPr>
            <p:cNvPr id="259" name="Google Shape;259;p25"/>
            <p:cNvSpPr/>
            <p:nvPr/>
          </p:nvSpPr>
          <p:spPr>
            <a:xfrm>
              <a:off x="6076650" y="3020750"/>
              <a:ext cx="538175" cy="433700"/>
            </a:xfrm>
            <a:custGeom>
              <a:avLst/>
              <a:gdLst/>
              <a:ahLst/>
              <a:cxnLst/>
              <a:rect l="l" t="t" r="r" b="b"/>
              <a:pathLst>
                <a:path w="21527" h="17348" extrusionOk="0">
                  <a:moveTo>
                    <a:pt x="7572" y="17347"/>
                  </a:moveTo>
                  <a:cubicBezTo>
                    <a:pt x="7858" y="16657"/>
                    <a:pt x="8108" y="16097"/>
                    <a:pt x="8311" y="15538"/>
                  </a:cubicBezTo>
                  <a:cubicBezTo>
                    <a:pt x="8430" y="15204"/>
                    <a:pt x="8465" y="14847"/>
                    <a:pt x="8513" y="14514"/>
                  </a:cubicBezTo>
                  <a:cubicBezTo>
                    <a:pt x="8573" y="14014"/>
                    <a:pt x="8489" y="13883"/>
                    <a:pt x="7989" y="13752"/>
                  </a:cubicBezTo>
                  <a:cubicBezTo>
                    <a:pt x="7358" y="13573"/>
                    <a:pt x="6703" y="13418"/>
                    <a:pt x="6072" y="13228"/>
                  </a:cubicBezTo>
                  <a:cubicBezTo>
                    <a:pt x="5167" y="12942"/>
                    <a:pt x="4239" y="12680"/>
                    <a:pt x="3370" y="12299"/>
                  </a:cubicBezTo>
                  <a:cubicBezTo>
                    <a:pt x="2036" y="11752"/>
                    <a:pt x="1048" y="10775"/>
                    <a:pt x="714" y="9358"/>
                  </a:cubicBezTo>
                  <a:cubicBezTo>
                    <a:pt x="0" y="6287"/>
                    <a:pt x="988" y="3334"/>
                    <a:pt x="3727" y="1441"/>
                  </a:cubicBezTo>
                  <a:cubicBezTo>
                    <a:pt x="4703" y="774"/>
                    <a:pt x="5775" y="393"/>
                    <a:pt x="6977" y="274"/>
                  </a:cubicBezTo>
                  <a:cubicBezTo>
                    <a:pt x="9632" y="0"/>
                    <a:pt x="12252" y="274"/>
                    <a:pt x="14871" y="619"/>
                  </a:cubicBezTo>
                  <a:cubicBezTo>
                    <a:pt x="16014" y="774"/>
                    <a:pt x="17133" y="1012"/>
                    <a:pt x="18252" y="1369"/>
                  </a:cubicBezTo>
                  <a:cubicBezTo>
                    <a:pt x="19514" y="1762"/>
                    <a:pt x="20396" y="2524"/>
                    <a:pt x="20812" y="3810"/>
                  </a:cubicBezTo>
                  <a:cubicBezTo>
                    <a:pt x="21527" y="5929"/>
                    <a:pt x="21467" y="8049"/>
                    <a:pt x="20610" y="10097"/>
                  </a:cubicBezTo>
                  <a:cubicBezTo>
                    <a:pt x="20217" y="11085"/>
                    <a:pt x="19562" y="11942"/>
                    <a:pt x="18574" y="12525"/>
                  </a:cubicBezTo>
                  <a:cubicBezTo>
                    <a:pt x="16645" y="13668"/>
                    <a:pt x="14585" y="14288"/>
                    <a:pt x="12323" y="14109"/>
                  </a:cubicBezTo>
                  <a:cubicBezTo>
                    <a:pt x="12037" y="14085"/>
                    <a:pt x="11835" y="14133"/>
                    <a:pt x="11668" y="14383"/>
                  </a:cubicBezTo>
                  <a:cubicBezTo>
                    <a:pt x="11490" y="14669"/>
                    <a:pt x="11359" y="14978"/>
                    <a:pt x="11132" y="15216"/>
                  </a:cubicBezTo>
                  <a:cubicBezTo>
                    <a:pt x="10359" y="16133"/>
                    <a:pt x="9394" y="16800"/>
                    <a:pt x="8287" y="17240"/>
                  </a:cubicBezTo>
                  <a:cubicBezTo>
                    <a:pt x="8108" y="17324"/>
                    <a:pt x="7906" y="17312"/>
                    <a:pt x="7572" y="17347"/>
                  </a:cubicBezTo>
                  <a:close/>
                  <a:moveTo>
                    <a:pt x="10299" y="3298"/>
                  </a:moveTo>
                  <a:cubicBezTo>
                    <a:pt x="10287" y="3465"/>
                    <a:pt x="10251" y="3655"/>
                    <a:pt x="10239" y="3858"/>
                  </a:cubicBezTo>
                  <a:cubicBezTo>
                    <a:pt x="10132" y="4751"/>
                    <a:pt x="10049" y="5644"/>
                    <a:pt x="9942" y="6537"/>
                  </a:cubicBezTo>
                  <a:cubicBezTo>
                    <a:pt x="9882" y="7049"/>
                    <a:pt x="9811" y="7572"/>
                    <a:pt x="9763" y="8096"/>
                  </a:cubicBezTo>
                  <a:cubicBezTo>
                    <a:pt x="9739" y="8382"/>
                    <a:pt x="9870" y="8537"/>
                    <a:pt x="10168" y="8561"/>
                  </a:cubicBezTo>
                  <a:cubicBezTo>
                    <a:pt x="10573" y="8573"/>
                    <a:pt x="10990" y="8596"/>
                    <a:pt x="11382" y="8561"/>
                  </a:cubicBezTo>
                  <a:cubicBezTo>
                    <a:pt x="11918" y="8501"/>
                    <a:pt x="12264" y="8156"/>
                    <a:pt x="12430" y="7644"/>
                  </a:cubicBezTo>
                  <a:cubicBezTo>
                    <a:pt x="12621" y="7037"/>
                    <a:pt x="12514" y="6775"/>
                    <a:pt x="12025" y="6370"/>
                  </a:cubicBezTo>
                  <a:cubicBezTo>
                    <a:pt x="11918" y="6298"/>
                    <a:pt x="11835" y="6203"/>
                    <a:pt x="11763" y="6156"/>
                  </a:cubicBezTo>
                  <a:cubicBezTo>
                    <a:pt x="12025" y="5775"/>
                    <a:pt x="12323" y="5465"/>
                    <a:pt x="12490" y="5084"/>
                  </a:cubicBezTo>
                  <a:cubicBezTo>
                    <a:pt x="12656" y="4679"/>
                    <a:pt x="12633" y="4239"/>
                    <a:pt x="12371" y="3858"/>
                  </a:cubicBezTo>
                  <a:cubicBezTo>
                    <a:pt x="11894" y="3227"/>
                    <a:pt x="10990" y="2977"/>
                    <a:pt x="10299" y="3298"/>
                  </a:cubicBezTo>
                  <a:close/>
                  <a:moveTo>
                    <a:pt x="7418" y="6560"/>
                  </a:moveTo>
                  <a:cubicBezTo>
                    <a:pt x="7787" y="7096"/>
                    <a:pt x="7549" y="7715"/>
                    <a:pt x="7870" y="8215"/>
                  </a:cubicBezTo>
                  <a:cubicBezTo>
                    <a:pt x="8204" y="7942"/>
                    <a:pt x="8204" y="7942"/>
                    <a:pt x="8156" y="7680"/>
                  </a:cubicBezTo>
                  <a:cubicBezTo>
                    <a:pt x="8096" y="7346"/>
                    <a:pt x="8049" y="7025"/>
                    <a:pt x="7977" y="6691"/>
                  </a:cubicBezTo>
                  <a:cubicBezTo>
                    <a:pt x="7811" y="5917"/>
                    <a:pt x="7668" y="5132"/>
                    <a:pt x="7477" y="4358"/>
                  </a:cubicBezTo>
                  <a:cubicBezTo>
                    <a:pt x="7406" y="4108"/>
                    <a:pt x="7275" y="3881"/>
                    <a:pt x="7180" y="3643"/>
                  </a:cubicBezTo>
                  <a:cubicBezTo>
                    <a:pt x="7132" y="3631"/>
                    <a:pt x="7072" y="3608"/>
                    <a:pt x="7025" y="3584"/>
                  </a:cubicBezTo>
                  <a:cubicBezTo>
                    <a:pt x="6977" y="3655"/>
                    <a:pt x="6941" y="3715"/>
                    <a:pt x="6906" y="3786"/>
                  </a:cubicBezTo>
                  <a:cubicBezTo>
                    <a:pt x="6287" y="5167"/>
                    <a:pt x="5656" y="6513"/>
                    <a:pt x="5036" y="7882"/>
                  </a:cubicBezTo>
                  <a:cubicBezTo>
                    <a:pt x="5001" y="7953"/>
                    <a:pt x="5072" y="8072"/>
                    <a:pt x="5096" y="8168"/>
                  </a:cubicBezTo>
                  <a:cubicBezTo>
                    <a:pt x="5298" y="8001"/>
                    <a:pt x="5394" y="7822"/>
                    <a:pt x="5477" y="7632"/>
                  </a:cubicBezTo>
                  <a:cubicBezTo>
                    <a:pt x="5608" y="7334"/>
                    <a:pt x="5727" y="7001"/>
                    <a:pt x="5882" y="6727"/>
                  </a:cubicBezTo>
                  <a:cubicBezTo>
                    <a:pt x="5941" y="6608"/>
                    <a:pt x="6108" y="6489"/>
                    <a:pt x="6239" y="6489"/>
                  </a:cubicBezTo>
                  <a:cubicBezTo>
                    <a:pt x="6644" y="6501"/>
                    <a:pt x="7061" y="6548"/>
                    <a:pt x="7418" y="6560"/>
                  </a:cubicBezTo>
                  <a:close/>
                  <a:moveTo>
                    <a:pt x="16562" y="8120"/>
                  </a:moveTo>
                  <a:cubicBezTo>
                    <a:pt x="16431" y="8144"/>
                    <a:pt x="16324" y="8144"/>
                    <a:pt x="16240" y="8168"/>
                  </a:cubicBezTo>
                  <a:cubicBezTo>
                    <a:pt x="15871" y="8299"/>
                    <a:pt x="15514" y="8251"/>
                    <a:pt x="15133" y="8168"/>
                  </a:cubicBezTo>
                  <a:cubicBezTo>
                    <a:pt x="14121" y="7930"/>
                    <a:pt x="13657" y="6941"/>
                    <a:pt x="14121" y="6025"/>
                  </a:cubicBezTo>
                  <a:cubicBezTo>
                    <a:pt x="14538" y="5179"/>
                    <a:pt x="15181" y="4632"/>
                    <a:pt x="16169" y="4548"/>
                  </a:cubicBezTo>
                  <a:cubicBezTo>
                    <a:pt x="16347" y="4536"/>
                    <a:pt x="16526" y="4536"/>
                    <a:pt x="16502" y="4251"/>
                  </a:cubicBezTo>
                  <a:cubicBezTo>
                    <a:pt x="16169" y="4048"/>
                    <a:pt x="15824" y="4179"/>
                    <a:pt x="15514" y="4298"/>
                  </a:cubicBezTo>
                  <a:cubicBezTo>
                    <a:pt x="14597" y="4608"/>
                    <a:pt x="13978" y="5263"/>
                    <a:pt x="13645" y="6144"/>
                  </a:cubicBezTo>
                  <a:cubicBezTo>
                    <a:pt x="13287" y="7060"/>
                    <a:pt x="13526" y="7870"/>
                    <a:pt x="14359" y="8406"/>
                  </a:cubicBezTo>
                  <a:cubicBezTo>
                    <a:pt x="14942" y="8775"/>
                    <a:pt x="15609" y="8834"/>
                    <a:pt x="16288" y="8715"/>
                  </a:cubicBezTo>
                  <a:cubicBezTo>
                    <a:pt x="16550" y="8644"/>
                    <a:pt x="16681" y="8477"/>
                    <a:pt x="16562" y="81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5"/>
            <p:cNvSpPr/>
            <p:nvPr/>
          </p:nvSpPr>
          <p:spPr>
            <a:xfrm>
              <a:off x="6332025" y="3176125"/>
              <a:ext cx="50025" cy="49125"/>
            </a:xfrm>
            <a:custGeom>
              <a:avLst/>
              <a:gdLst/>
              <a:ahLst/>
              <a:cxnLst/>
              <a:rect l="l" t="t" r="r" b="b"/>
              <a:pathLst>
                <a:path w="2001" h="1965" extrusionOk="0">
                  <a:moveTo>
                    <a:pt x="1" y="1762"/>
                  </a:moveTo>
                  <a:cubicBezTo>
                    <a:pt x="24" y="1226"/>
                    <a:pt x="72" y="679"/>
                    <a:pt x="96" y="107"/>
                  </a:cubicBezTo>
                  <a:cubicBezTo>
                    <a:pt x="691" y="0"/>
                    <a:pt x="1132" y="226"/>
                    <a:pt x="1548" y="476"/>
                  </a:cubicBezTo>
                  <a:cubicBezTo>
                    <a:pt x="1787" y="631"/>
                    <a:pt x="2001" y="834"/>
                    <a:pt x="1918" y="1143"/>
                  </a:cubicBezTo>
                  <a:cubicBezTo>
                    <a:pt x="1822" y="1441"/>
                    <a:pt x="1668" y="1738"/>
                    <a:pt x="1322" y="1822"/>
                  </a:cubicBezTo>
                  <a:cubicBezTo>
                    <a:pt x="906" y="1929"/>
                    <a:pt x="489" y="1965"/>
                    <a:pt x="1" y="176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5"/>
            <p:cNvSpPr/>
            <p:nvPr/>
          </p:nvSpPr>
          <p:spPr>
            <a:xfrm>
              <a:off x="6337100" y="3105875"/>
              <a:ext cx="45850" cy="61625"/>
            </a:xfrm>
            <a:custGeom>
              <a:avLst/>
              <a:gdLst/>
              <a:ahLst/>
              <a:cxnLst/>
              <a:rect l="l" t="t" r="r" b="b"/>
              <a:pathLst>
                <a:path w="1834" h="2465" extrusionOk="0">
                  <a:moveTo>
                    <a:pt x="131" y="1167"/>
                  </a:moveTo>
                  <a:cubicBezTo>
                    <a:pt x="167" y="905"/>
                    <a:pt x="179" y="655"/>
                    <a:pt x="226" y="405"/>
                  </a:cubicBezTo>
                  <a:cubicBezTo>
                    <a:pt x="262" y="131"/>
                    <a:pt x="476" y="0"/>
                    <a:pt x="679" y="131"/>
                  </a:cubicBezTo>
                  <a:cubicBezTo>
                    <a:pt x="1000" y="310"/>
                    <a:pt x="1322" y="524"/>
                    <a:pt x="1548" y="786"/>
                  </a:cubicBezTo>
                  <a:cubicBezTo>
                    <a:pt x="1834" y="1131"/>
                    <a:pt x="1726" y="1655"/>
                    <a:pt x="1381" y="1953"/>
                  </a:cubicBezTo>
                  <a:cubicBezTo>
                    <a:pt x="1238" y="2072"/>
                    <a:pt x="1060" y="2167"/>
                    <a:pt x="881" y="2227"/>
                  </a:cubicBezTo>
                  <a:cubicBezTo>
                    <a:pt x="179" y="2465"/>
                    <a:pt x="0" y="2310"/>
                    <a:pt x="72" y="1560"/>
                  </a:cubicBezTo>
                  <a:cubicBezTo>
                    <a:pt x="95" y="1429"/>
                    <a:pt x="107" y="1298"/>
                    <a:pt x="131" y="116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5"/>
            <p:cNvSpPr/>
            <p:nvPr/>
          </p:nvSpPr>
          <p:spPr>
            <a:xfrm>
              <a:off x="6234100" y="3131775"/>
              <a:ext cx="27100" cy="42275"/>
            </a:xfrm>
            <a:custGeom>
              <a:avLst/>
              <a:gdLst/>
              <a:ahLst/>
              <a:cxnLst/>
              <a:rect l="l" t="t" r="r" b="b"/>
              <a:pathLst>
                <a:path w="1084" h="1691" extrusionOk="0">
                  <a:moveTo>
                    <a:pt x="1084" y="1584"/>
                  </a:moveTo>
                  <a:cubicBezTo>
                    <a:pt x="667" y="1679"/>
                    <a:pt x="322" y="1691"/>
                    <a:pt x="1" y="1476"/>
                  </a:cubicBezTo>
                  <a:cubicBezTo>
                    <a:pt x="60" y="929"/>
                    <a:pt x="358" y="512"/>
                    <a:pt x="703" y="0"/>
                  </a:cubicBezTo>
                  <a:cubicBezTo>
                    <a:pt x="965" y="524"/>
                    <a:pt x="1024" y="1036"/>
                    <a:pt x="1084" y="15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5"/>
            <p:cNvSpPr/>
            <p:nvPr/>
          </p:nvSpPr>
          <p:spPr>
            <a:xfrm>
              <a:off x="6075750" y="3009125"/>
              <a:ext cx="550400" cy="463175"/>
            </a:xfrm>
            <a:custGeom>
              <a:avLst/>
              <a:gdLst/>
              <a:ahLst/>
              <a:cxnLst/>
              <a:rect l="l" t="t" r="r" b="b"/>
              <a:pathLst>
                <a:path w="22016" h="18527" extrusionOk="0">
                  <a:moveTo>
                    <a:pt x="21515" y="4323"/>
                  </a:moveTo>
                  <a:cubicBezTo>
                    <a:pt x="21229" y="3394"/>
                    <a:pt x="20801" y="2382"/>
                    <a:pt x="19777" y="1846"/>
                  </a:cubicBezTo>
                  <a:cubicBezTo>
                    <a:pt x="19146" y="1525"/>
                    <a:pt x="18407" y="1168"/>
                    <a:pt x="17610" y="1001"/>
                  </a:cubicBezTo>
                  <a:cubicBezTo>
                    <a:pt x="16241" y="715"/>
                    <a:pt x="14443" y="370"/>
                    <a:pt x="12633" y="191"/>
                  </a:cubicBezTo>
                  <a:cubicBezTo>
                    <a:pt x="11657" y="108"/>
                    <a:pt x="10514" y="1"/>
                    <a:pt x="9359" y="1"/>
                  </a:cubicBezTo>
                  <a:cubicBezTo>
                    <a:pt x="8561" y="1"/>
                    <a:pt x="7847" y="48"/>
                    <a:pt x="7168" y="132"/>
                  </a:cubicBezTo>
                  <a:cubicBezTo>
                    <a:pt x="5811" y="310"/>
                    <a:pt x="4811" y="632"/>
                    <a:pt x="3906" y="1168"/>
                  </a:cubicBezTo>
                  <a:cubicBezTo>
                    <a:pt x="1810" y="2430"/>
                    <a:pt x="572" y="4216"/>
                    <a:pt x="119" y="6621"/>
                  </a:cubicBezTo>
                  <a:cubicBezTo>
                    <a:pt x="0" y="7311"/>
                    <a:pt x="60" y="7978"/>
                    <a:pt x="108" y="8633"/>
                  </a:cubicBezTo>
                  <a:cubicBezTo>
                    <a:pt x="143" y="8907"/>
                    <a:pt x="155" y="9180"/>
                    <a:pt x="167" y="9466"/>
                  </a:cubicBezTo>
                  <a:cubicBezTo>
                    <a:pt x="203" y="10252"/>
                    <a:pt x="608" y="10871"/>
                    <a:pt x="1001" y="11443"/>
                  </a:cubicBezTo>
                  <a:cubicBezTo>
                    <a:pt x="1143" y="11657"/>
                    <a:pt x="1286" y="11859"/>
                    <a:pt x="1405" y="12086"/>
                  </a:cubicBezTo>
                  <a:cubicBezTo>
                    <a:pt x="1441" y="12145"/>
                    <a:pt x="1489" y="12193"/>
                    <a:pt x="1536" y="12217"/>
                  </a:cubicBezTo>
                  <a:lnTo>
                    <a:pt x="1572" y="12252"/>
                  </a:lnTo>
                  <a:cubicBezTo>
                    <a:pt x="2489" y="12990"/>
                    <a:pt x="3608" y="13550"/>
                    <a:pt x="5084" y="13943"/>
                  </a:cubicBezTo>
                  <a:cubicBezTo>
                    <a:pt x="5918" y="14181"/>
                    <a:pt x="6775" y="14455"/>
                    <a:pt x="7644" y="14741"/>
                  </a:cubicBezTo>
                  <a:cubicBezTo>
                    <a:pt x="8061" y="14872"/>
                    <a:pt x="8061" y="14872"/>
                    <a:pt x="7966" y="15348"/>
                  </a:cubicBezTo>
                  <a:cubicBezTo>
                    <a:pt x="7787" y="16265"/>
                    <a:pt x="7335" y="17074"/>
                    <a:pt x="6918" y="17741"/>
                  </a:cubicBezTo>
                  <a:cubicBezTo>
                    <a:pt x="6823" y="17872"/>
                    <a:pt x="6763" y="18110"/>
                    <a:pt x="6823" y="18289"/>
                  </a:cubicBezTo>
                  <a:cubicBezTo>
                    <a:pt x="6882" y="18455"/>
                    <a:pt x="7156" y="18527"/>
                    <a:pt x="7287" y="18527"/>
                  </a:cubicBezTo>
                  <a:lnTo>
                    <a:pt x="7335" y="18527"/>
                  </a:lnTo>
                  <a:cubicBezTo>
                    <a:pt x="7406" y="18527"/>
                    <a:pt x="7478" y="18515"/>
                    <a:pt x="7549" y="18515"/>
                  </a:cubicBezTo>
                  <a:cubicBezTo>
                    <a:pt x="7870" y="18491"/>
                    <a:pt x="8192" y="18467"/>
                    <a:pt x="8478" y="18336"/>
                  </a:cubicBezTo>
                  <a:cubicBezTo>
                    <a:pt x="9692" y="17753"/>
                    <a:pt x="11061" y="16979"/>
                    <a:pt x="11930" y="15586"/>
                  </a:cubicBezTo>
                  <a:cubicBezTo>
                    <a:pt x="12073" y="15348"/>
                    <a:pt x="12240" y="15253"/>
                    <a:pt x="12514" y="15253"/>
                  </a:cubicBezTo>
                  <a:lnTo>
                    <a:pt x="12657" y="15253"/>
                  </a:lnTo>
                  <a:lnTo>
                    <a:pt x="13026" y="15253"/>
                  </a:lnTo>
                  <a:cubicBezTo>
                    <a:pt x="13419" y="15253"/>
                    <a:pt x="13859" y="15241"/>
                    <a:pt x="14300" y="15169"/>
                  </a:cubicBezTo>
                  <a:cubicBezTo>
                    <a:pt x="15550" y="14943"/>
                    <a:pt x="17003" y="14598"/>
                    <a:pt x="18324" y="13848"/>
                  </a:cubicBezTo>
                  <a:lnTo>
                    <a:pt x="18384" y="13812"/>
                  </a:lnTo>
                  <a:cubicBezTo>
                    <a:pt x="19015" y="13455"/>
                    <a:pt x="19658" y="13086"/>
                    <a:pt x="20134" y="12467"/>
                  </a:cubicBezTo>
                  <a:cubicBezTo>
                    <a:pt x="21158" y="11145"/>
                    <a:pt x="21717" y="9788"/>
                    <a:pt x="21801" y="8478"/>
                  </a:cubicBezTo>
                  <a:cubicBezTo>
                    <a:pt x="22015" y="6966"/>
                    <a:pt x="21920" y="5609"/>
                    <a:pt x="21515" y="4323"/>
                  </a:cubicBezTo>
                  <a:close/>
                  <a:moveTo>
                    <a:pt x="11573" y="14764"/>
                  </a:moveTo>
                  <a:cubicBezTo>
                    <a:pt x="11526" y="14860"/>
                    <a:pt x="11466" y="14931"/>
                    <a:pt x="11418" y="15014"/>
                  </a:cubicBezTo>
                  <a:cubicBezTo>
                    <a:pt x="11299" y="15229"/>
                    <a:pt x="11204" y="15419"/>
                    <a:pt x="11049" y="15586"/>
                  </a:cubicBezTo>
                  <a:cubicBezTo>
                    <a:pt x="10311" y="16443"/>
                    <a:pt x="9371" y="17122"/>
                    <a:pt x="8263" y="17562"/>
                  </a:cubicBezTo>
                  <a:cubicBezTo>
                    <a:pt x="8168" y="17610"/>
                    <a:pt x="8049" y="17610"/>
                    <a:pt x="7894" y="17622"/>
                  </a:cubicBezTo>
                  <a:lnTo>
                    <a:pt x="7835" y="17622"/>
                  </a:lnTo>
                  <a:cubicBezTo>
                    <a:pt x="7894" y="17491"/>
                    <a:pt x="7942" y="17372"/>
                    <a:pt x="8001" y="17229"/>
                  </a:cubicBezTo>
                  <a:cubicBezTo>
                    <a:pt x="8180" y="16789"/>
                    <a:pt x="8335" y="16419"/>
                    <a:pt x="8478" y="16015"/>
                  </a:cubicBezTo>
                  <a:cubicBezTo>
                    <a:pt x="8585" y="15717"/>
                    <a:pt x="8632" y="15407"/>
                    <a:pt x="8704" y="14955"/>
                  </a:cubicBezTo>
                  <a:cubicBezTo>
                    <a:pt x="8763" y="14395"/>
                    <a:pt x="8621" y="14193"/>
                    <a:pt x="8073" y="14038"/>
                  </a:cubicBezTo>
                  <a:lnTo>
                    <a:pt x="7227" y="13812"/>
                  </a:lnTo>
                  <a:cubicBezTo>
                    <a:pt x="6870" y="13717"/>
                    <a:pt x="6513" y="13633"/>
                    <a:pt x="6156" y="13514"/>
                  </a:cubicBezTo>
                  <a:lnTo>
                    <a:pt x="5715" y="13383"/>
                  </a:lnTo>
                  <a:cubicBezTo>
                    <a:pt x="4965" y="13145"/>
                    <a:pt x="4191" y="12907"/>
                    <a:pt x="3441" y="12586"/>
                  </a:cubicBezTo>
                  <a:cubicBezTo>
                    <a:pt x="2060" y="12014"/>
                    <a:pt x="1179" y="11026"/>
                    <a:pt x="870" y="9752"/>
                  </a:cubicBezTo>
                  <a:cubicBezTo>
                    <a:pt x="119" y="6609"/>
                    <a:pt x="1215" y="3775"/>
                    <a:pt x="3810" y="1989"/>
                  </a:cubicBezTo>
                  <a:cubicBezTo>
                    <a:pt x="4739" y="1358"/>
                    <a:pt x="5775" y="977"/>
                    <a:pt x="7013" y="846"/>
                  </a:cubicBezTo>
                  <a:cubicBezTo>
                    <a:pt x="7739" y="775"/>
                    <a:pt x="8490" y="727"/>
                    <a:pt x="9275" y="727"/>
                  </a:cubicBezTo>
                  <a:cubicBezTo>
                    <a:pt x="11180" y="727"/>
                    <a:pt x="13073" y="953"/>
                    <a:pt x="14859" y="1191"/>
                  </a:cubicBezTo>
                  <a:cubicBezTo>
                    <a:pt x="16062" y="1358"/>
                    <a:pt x="17145" y="1596"/>
                    <a:pt x="18205" y="1918"/>
                  </a:cubicBezTo>
                  <a:cubicBezTo>
                    <a:pt x="19503" y="2334"/>
                    <a:pt x="20277" y="3084"/>
                    <a:pt x="20682" y="4251"/>
                  </a:cubicBezTo>
                  <a:cubicBezTo>
                    <a:pt x="21372" y="6359"/>
                    <a:pt x="21313" y="8442"/>
                    <a:pt x="20503" y="10442"/>
                  </a:cubicBezTo>
                  <a:cubicBezTo>
                    <a:pt x="20086" y="11478"/>
                    <a:pt x="19408" y="12264"/>
                    <a:pt x="18515" y="12800"/>
                  </a:cubicBezTo>
                  <a:cubicBezTo>
                    <a:pt x="16705" y="13871"/>
                    <a:pt x="14931" y="14395"/>
                    <a:pt x="13097" y="14395"/>
                  </a:cubicBezTo>
                  <a:cubicBezTo>
                    <a:pt x="12847" y="14395"/>
                    <a:pt x="12597" y="14372"/>
                    <a:pt x="12347" y="14360"/>
                  </a:cubicBezTo>
                  <a:lnTo>
                    <a:pt x="12228" y="14360"/>
                  </a:lnTo>
                  <a:cubicBezTo>
                    <a:pt x="11930" y="14407"/>
                    <a:pt x="11716" y="14526"/>
                    <a:pt x="11573" y="147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5"/>
            <p:cNvSpPr/>
            <p:nvPr/>
          </p:nvSpPr>
          <p:spPr>
            <a:xfrm>
              <a:off x="6315950" y="3095450"/>
              <a:ext cx="81000" cy="143200"/>
            </a:xfrm>
            <a:custGeom>
              <a:avLst/>
              <a:gdLst/>
              <a:ahLst/>
              <a:cxnLst/>
              <a:rect l="l" t="t" r="r" b="b"/>
              <a:pathLst>
                <a:path w="3240" h="5728" extrusionOk="0">
                  <a:moveTo>
                    <a:pt x="2549" y="3263"/>
                  </a:moveTo>
                  <a:lnTo>
                    <a:pt x="2382" y="3132"/>
                  </a:lnTo>
                  <a:cubicBezTo>
                    <a:pt x="2442" y="3049"/>
                    <a:pt x="2501" y="2977"/>
                    <a:pt x="2549" y="2906"/>
                  </a:cubicBezTo>
                  <a:cubicBezTo>
                    <a:pt x="2739" y="2644"/>
                    <a:pt x="2918" y="2417"/>
                    <a:pt x="3037" y="2132"/>
                  </a:cubicBezTo>
                  <a:cubicBezTo>
                    <a:pt x="3239" y="1655"/>
                    <a:pt x="3180" y="1144"/>
                    <a:pt x="2882" y="751"/>
                  </a:cubicBezTo>
                  <a:cubicBezTo>
                    <a:pt x="2549" y="286"/>
                    <a:pt x="1965" y="1"/>
                    <a:pt x="1382" y="1"/>
                  </a:cubicBezTo>
                  <a:cubicBezTo>
                    <a:pt x="1132" y="1"/>
                    <a:pt x="882" y="60"/>
                    <a:pt x="656" y="167"/>
                  </a:cubicBezTo>
                  <a:lnTo>
                    <a:pt x="584" y="191"/>
                  </a:lnTo>
                  <a:lnTo>
                    <a:pt x="548" y="465"/>
                  </a:lnTo>
                  <a:lnTo>
                    <a:pt x="501" y="822"/>
                  </a:lnTo>
                  <a:lnTo>
                    <a:pt x="382" y="1894"/>
                  </a:lnTo>
                  <a:lnTo>
                    <a:pt x="203" y="3501"/>
                  </a:lnTo>
                  <a:cubicBezTo>
                    <a:pt x="191" y="3691"/>
                    <a:pt x="167" y="3870"/>
                    <a:pt x="144" y="4061"/>
                  </a:cubicBezTo>
                  <a:cubicBezTo>
                    <a:pt x="96" y="4394"/>
                    <a:pt x="72" y="4727"/>
                    <a:pt x="25" y="5073"/>
                  </a:cubicBezTo>
                  <a:cubicBezTo>
                    <a:pt x="1" y="5311"/>
                    <a:pt x="84" y="5442"/>
                    <a:pt x="144" y="5525"/>
                  </a:cubicBezTo>
                  <a:cubicBezTo>
                    <a:pt x="215" y="5596"/>
                    <a:pt x="334" y="5680"/>
                    <a:pt x="584" y="5704"/>
                  </a:cubicBezTo>
                  <a:cubicBezTo>
                    <a:pt x="667" y="5704"/>
                    <a:pt x="763" y="5704"/>
                    <a:pt x="858" y="5716"/>
                  </a:cubicBezTo>
                  <a:cubicBezTo>
                    <a:pt x="1025" y="5716"/>
                    <a:pt x="1179" y="5727"/>
                    <a:pt x="1334" y="5727"/>
                  </a:cubicBezTo>
                  <a:cubicBezTo>
                    <a:pt x="1537" y="5727"/>
                    <a:pt x="1680" y="5716"/>
                    <a:pt x="1834" y="5704"/>
                  </a:cubicBezTo>
                  <a:cubicBezTo>
                    <a:pt x="2394" y="5644"/>
                    <a:pt x="2811" y="5287"/>
                    <a:pt x="2989" y="4692"/>
                  </a:cubicBezTo>
                  <a:cubicBezTo>
                    <a:pt x="3204" y="4049"/>
                    <a:pt x="3096" y="3703"/>
                    <a:pt x="2549" y="3263"/>
                  </a:cubicBezTo>
                  <a:close/>
                  <a:moveTo>
                    <a:pt x="2287" y="1310"/>
                  </a:moveTo>
                  <a:cubicBezTo>
                    <a:pt x="2513" y="1584"/>
                    <a:pt x="2442" y="2013"/>
                    <a:pt x="2144" y="2263"/>
                  </a:cubicBezTo>
                  <a:cubicBezTo>
                    <a:pt x="2025" y="2370"/>
                    <a:pt x="1858" y="2453"/>
                    <a:pt x="1680" y="2513"/>
                  </a:cubicBezTo>
                  <a:cubicBezTo>
                    <a:pt x="1501" y="2572"/>
                    <a:pt x="1370" y="2608"/>
                    <a:pt x="1263" y="2608"/>
                  </a:cubicBezTo>
                  <a:cubicBezTo>
                    <a:pt x="1179" y="2608"/>
                    <a:pt x="1144" y="2572"/>
                    <a:pt x="1120" y="2560"/>
                  </a:cubicBezTo>
                  <a:cubicBezTo>
                    <a:pt x="1060" y="2489"/>
                    <a:pt x="1037" y="2310"/>
                    <a:pt x="1072" y="2013"/>
                  </a:cubicBezTo>
                  <a:cubicBezTo>
                    <a:pt x="1084" y="1917"/>
                    <a:pt x="1084" y="1834"/>
                    <a:pt x="1096" y="1763"/>
                  </a:cubicBezTo>
                  <a:lnTo>
                    <a:pt x="1120" y="1763"/>
                  </a:lnTo>
                  <a:lnTo>
                    <a:pt x="1132" y="1608"/>
                  </a:lnTo>
                  <a:cubicBezTo>
                    <a:pt x="1144" y="1536"/>
                    <a:pt x="1144" y="1465"/>
                    <a:pt x="1156" y="1382"/>
                  </a:cubicBezTo>
                  <a:cubicBezTo>
                    <a:pt x="1179" y="1227"/>
                    <a:pt x="1203" y="1048"/>
                    <a:pt x="1239" y="870"/>
                  </a:cubicBezTo>
                  <a:cubicBezTo>
                    <a:pt x="1251" y="774"/>
                    <a:pt x="1299" y="667"/>
                    <a:pt x="1394" y="667"/>
                  </a:cubicBezTo>
                  <a:cubicBezTo>
                    <a:pt x="1429" y="667"/>
                    <a:pt x="1453" y="691"/>
                    <a:pt x="1489" y="703"/>
                  </a:cubicBezTo>
                  <a:cubicBezTo>
                    <a:pt x="1715" y="822"/>
                    <a:pt x="2072" y="1024"/>
                    <a:pt x="2287" y="1310"/>
                  </a:cubicBezTo>
                  <a:close/>
                  <a:moveTo>
                    <a:pt x="894" y="3453"/>
                  </a:moveTo>
                  <a:cubicBezTo>
                    <a:pt x="953" y="3453"/>
                    <a:pt x="1001" y="3441"/>
                    <a:pt x="1037" y="3441"/>
                  </a:cubicBezTo>
                  <a:cubicBezTo>
                    <a:pt x="1453" y="3441"/>
                    <a:pt x="1787" y="3620"/>
                    <a:pt x="2108" y="3811"/>
                  </a:cubicBezTo>
                  <a:cubicBezTo>
                    <a:pt x="2453" y="4025"/>
                    <a:pt x="2453" y="4180"/>
                    <a:pt x="2406" y="4299"/>
                  </a:cubicBezTo>
                  <a:cubicBezTo>
                    <a:pt x="2311" y="4644"/>
                    <a:pt x="2156" y="4823"/>
                    <a:pt x="1930" y="4870"/>
                  </a:cubicBezTo>
                  <a:cubicBezTo>
                    <a:pt x="1751" y="4906"/>
                    <a:pt x="1560" y="4954"/>
                    <a:pt x="1334" y="4954"/>
                  </a:cubicBezTo>
                  <a:cubicBezTo>
                    <a:pt x="1144" y="4954"/>
                    <a:pt x="965" y="4930"/>
                    <a:pt x="787" y="48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5"/>
            <p:cNvSpPr/>
            <p:nvPr/>
          </p:nvSpPr>
          <p:spPr>
            <a:xfrm>
              <a:off x="6197775" y="3106750"/>
              <a:ext cx="87250" cy="125350"/>
            </a:xfrm>
            <a:custGeom>
              <a:avLst/>
              <a:gdLst/>
              <a:ahLst/>
              <a:cxnLst/>
              <a:rect l="l" t="t" r="r" b="b"/>
              <a:pathLst>
                <a:path w="3490" h="5014" extrusionOk="0">
                  <a:moveTo>
                    <a:pt x="3263" y="3239"/>
                  </a:moveTo>
                  <a:lnTo>
                    <a:pt x="3192" y="2858"/>
                  </a:lnTo>
                  <a:cubicBezTo>
                    <a:pt x="3061" y="2216"/>
                    <a:pt x="2930" y="1561"/>
                    <a:pt x="2775" y="906"/>
                  </a:cubicBezTo>
                  <a:cubicBezTo>
                    <a:pt x="2727" y="715"/>
                    <a:pt x="2644" y="549"/>
                    <a:pt x="2573" y="382"/>
                  </a:cubicBezTo>
                  <a:cubicBezTo>
                    <a:pt x="2537" y="311"/>
                    <a:pt x="2489" y="239"/>
                    <a:pt x="2466" y="180"/>
                  </a:cubicBezTo>
                  <a:lnTo>
                    <a:pt x="2430" y="120"/>
                  </a:lnTo>
                  <a:lnTo>
                    <a:pt x="2370" y="96"/>
                  </a:lnTo>
                  <a:cubicBezTo>
                    <a:pt x="2335" y="84"/>
                    <a:pt x="2263" y="72"/>
                    <a:pt x="2227" y="37"/>
                  </a:cubicBezTo>
                  <a:lnTo>
                    <a:pt x="2108" y="1"/>
                  </a:lnTo>
                  <a:lnTo>
                    <a:pt x="2049" y="96"/>
                  </a:lnTo>
                  <a:cubicBezTo>
                    <a:pt x="2037" y="120"/>
                    <a:pt x="2013" y="144"/>
                    <a:pt x="2013" y="156"/>
                  </a:cubicBezTo>
                  <a:cubicBezTo>
                    <a:pt x="1989" y="203"/>
                    <a:pt x="1954" y="263"/>
                    <a:pt x="1930" y="322"/>
                  </a:cubicBezTo>
                  <a:lnTo>
                    <a:pt x="1715" y="775"/>
                  </a:lnTo>
                  <a:cubicBezTo>
                    <a:pt x="1168" y="1965"/>
                    <a:pt x="596" y="3192"/>
                    <a:pt x="49" y="4418"/>
                  </a:cubicBezTo>
                  <a:cubicBezTo>
                    <a:pt x="1" y="4525"/>
                    <a:pt x="49" y="4621"/>
                    <a:pt x="84" y="4716"/>
                  </a:cubicBezTo>
                  <a:cubicBezTo>
                    <a:pt x="96" y="4740"/>
                    <a:pt x="96" y="4775"/>
                    <a:pt x="108" y="4787"/>
                  </a:cubicBezTo>
                  <a:lnTo>
                    <a:pt x="168" y="5013"/>
                  </a:lnTo>
                  <a:lnTo>
                    <a:pt x="346" y="4859"/>
                  </a:lnTo>
                  <a:cubicBezTo>
                    <a:pt x="584" y="4680"/>
                    <a:pt x="692" y="4478"/>
                    <a:pt x="763" y="4287"/>
                  </a:cubicBezTo>
                  <a:lnTo>
                    <a:pt x="906" y="3966"/>
                  </a:lnTo>
                  <a:cubicBezTo>
                    <a:pt x="989" y="3763"/>
                    <a:pt x="1061" y="3573"/>
                    <a:pt x="1168" y="3394"/>
                  </a:cubicBezTo>
                  <a:cubicBezTo>
                    <a:pt x="1215" y="3311"/>
                    <a:pt x="1334" y="3228"/>
                    <a:pt x="1394" y="3228"/>
                  </a:cubicBezTo>
                  <a:lnTo>
                    <a:pt x="1537" y="3228"/>
                  </a:lnTo>
                  <a:cubicBezTo>
                    <a:pt x="1775" y="3228"/>
                    <a:pt x="2013" y="3239"/>
                    <a:pt x="2251" y="3251"/>
                  </a:cubicBezTo>
                  <a:cubicBezTo>
                    <a:pt x="2335" y="3251"/>
                    <a:pt x="2406" y="3275"/>
                    <a:pt x="2477" y="3275"/>
                  </a:cubicBezTo>
                  <a:cubicBezTo>
                    <a:pt x="2608" y="3489"/>
                    <a:pt x="2644" y="3751"/>
                    <a:pt x="2656" y="4013"/>
                  </a:cubicBezTo>
                  <a:cubicBezTo>
                    <a:pt x="2692" y="4299"/>
                    <a:pt x="2716" y="4597"/>
                    <a:pt x="2894" y="4883"/>
                  </a:cubicBezTo>
                  <a:lnTo>
                    <a:pt x="2978" y="5013"/>
                  </a:lnTo>
                  <a:lnTo>
                    <a:pt x="3120" y="4894"/>
                  </a:lnTo>
                  <a:cubicBezTo>
                    <a:pt x="3430" y="4621"/>
                    <a:pt x="3489" y="4585"/>
                    <a:pt x="3430" y="4240"/>
                  </a:cubicBezTo>
                  <a:cubicBezTo>
                    <a:pt x="3406" y="3906"/>
                    <a:pt x="3347" y="3585"/>
                    <a:pt x="3263" y="3239"/>
                  </a:cubicBezTo>
                  <a:close/>
                  <a:moveTo>
                    <a:pt x="2370" y="2466"/>
                  </a:moveTo>
                  <a:cubicBezTo>
                    <a:pt x="2239" y="2501"/>
                    <a:pt x="2132" y="2501"/>
                    <a:pt x="2037" y="2501"/>
                  </a:cubicBezTo>
                  <a:cubicBezTo>
                    <a:pt x="1870" y="2501"/>
                    <a:pt x="1739" y="2466"/>
                    <a:pt x="1596" y="2394"/>
                  </a:cubicBezTo>
                  <a:cubicBezTo>
                    <a:pt x="1656" y="2001"/>
                    <a:pt x="1858" y="1680"/>
                    <a:pt x="2108" y="1287"/>
                  </a:cubicBezTo>
                  <a:cubicBezTo>
                    <a:pt x="2275" y="1680"/>
                    <a:pt x="2335" y="2049"/>
                    <a:pt x="2370" y="24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5"/>
            <p:cNvSpPr/>
            <p:nvPr/>
          </p:nvSpPr>
          <p:spPr>
            <a:xfrm>
              <a:off x="6404950" y="3120750"/>
              <a:ext cx="91400" cy="122375"/>
            </a:xfrm>
            <a:custGeom>
              <a:avLst/>
              <a:gdLst/>
              <a:ahLst/>
              <a:cxnLst/>
              <a:rect l="l" t="t" r="r" b="b"/>
              <a:pathLst>
                <a:path w="3656" h="4895" extrusionOk="0">
                  <a:moveTo>
                    <a:pt x="1156" y="4513"/>
                  </a:moveTo>
                  <a:cubicBezTo>
                    <a:pt x="1560" y="4763"/>
                    <a:pt x="2025" y="4894"/>
                    <a:pt x="2537" y="4894"/>
                  </a:cubicBezTo>
                  <a:cubicBezTo>
                    <a:pt x="2751" y="4894"/>
                    <a:pt x="2953" y="4882"/>
                    <a:pt x="3180" y="4834"/>
                  </a:cubicBezTo>
                  <a:cubicBezTo>
                    <a:pt x="3358" y="4811"/>
                    <a:pt x="3489" y="4739"/>
                    <a:pt x="3573" y="4596"/>
                  </a:cubicBezTo>
                  <a:cubicBezTo>
                    <a:pt x="3656" y="4465"/>
                    <a:pt x="3656" y="4287"/>
                    <a:pt x="3584" y="4061"/>
                  </a:cubicBezTo>
                  <a:lnTo>
                    <a:pt x="3537" y="3942"/>
                  </a:lnTo>
                  <a:lnTo>
                    <a:pt x="3418" y="3965"/>
                  </a:lnTo>
                  <a:cubicBezTo>
                    <a:pt x="3370" y="3965"/>
                    <a:pt x="3334" y="3977"/>
                    <a:pt x="3299" y="3977"/>
                  </a:cubicBezTo>
                  <a:cubicBezTo>
                    <a:pt x="3227" y="3977"/>
                    <a:pt x="3132" y="3989"/>
                    <a:pt x="3061" y="4025"/>
                  </a:cubicBezTo>
                  <a:cubicBezTo>
                    <a:pt x="2930" y="4061"/>
                    <a:pt x="2799" y="4096"/>
                    <a:pt x="2632" y="4096"/>
                  </a:cubicBezTo>
                  <a:cubicBezTo>
                    <a:pt x="2418" y="4096"/>
                    <a:pt x="2227" y="4049"/>
                    <a:pt x="2049" y="4001"/>
                  </a:cubicBezTo>
                  <a:cubicBezTo>
                    <a:pt x="1596" y="3906"/>
                    <a:pt x="1263" y="3632"/>
                    <a:pt x="1096" y="3275"/>
                  </a:cubicBezTo>
                  <a:cubicBezTo>
                    <a:pt x="917" y="2906"/>
                    <a:pt x="929" y="2489"/>
                    <a:pt x="1144" y="2084"/>
                  </a:cubicBezTo>
                  <a:cubicBezTo>
                    <a:pt x="1572" y="1227"/>
                    <a:pt x="2191" y="763"/>
                    <a:pt x="3073" y="703"/>
                  </a:cubicBezTo>
                  <a:cubicBezTo>
                    <a:pt x="3239" y="691"/>
                    <a:pt x="3561" y="655"/>
                    <a:pt x="3549" y="251"/>
                  </a:cubicBezTo>
                  <a:lnTo>
                    <a:pt x="3549" y="179"/>
                  </a:lnTo>
                  <a:lnTo>
                    <a:pt x="3477" y="132"/>
                  </a:lnTo>
                  <a:cubicBezTo>
                    <a:pt x="3323" y="48"/>
                    <a:pt x="3180" y="1"/>
                    <a:pt x="3013" y="1"/>
                  </a:cubicBezTo>
                  <a:cubicBezTo>
                    <a:pt x="2787" y="1"/>
                    <a:pt x="2596" y="72"/>
                    <a:pt x="2394" y="155"/>
                  </a:cubicBezTo>
                  <a:lnTo>
                    <a:pt x="2346" y="167"/>
                  </a:lnTo>
                  <a:cubicBezTo>
                    <a:pt x="1418" y="489"/>
                    <a:pt x="751" y="1144"/>
                    <a:pt x="394" y="2096"/>
                  </a:cubicBezTo>
                  <a:cubicBezTo>
                    <a:pt x="1" y="3084"/>
                    <a:pt x="263" y="3942"/>
                    <a:pt x="1156" y="45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" name="Google Shape;267;p25"/>
          <p:cNvGrpSpPr/>
          <p:nvPr/>
        </p:nvGrpSpPr>
        <p:grpSpPr>
          <a:xfrm rot="1093143">
            <a:off x="7684861" y="3602545"/>
            <a:ext cx="975516" cy="936649"/>
            <a:chOff x="3885600" y="2960625"/>
            <a:chExt cx="470600" cy="451850"/>
          </a:xfrm>
        </p:grpSpPr>
        <p:sp>
          <p:nvSpPr>
            <p:cNvPr id="268" name="Google Shape;268;p25"/>
            <p:cNvSpPr/>
            <p:nvPr/>
          </p:nvSpPr>
          <p:spPr>
            <a:xfrm>
              <a:off x="3895725" y="3066575"/>
              <a:ext cx="446500" cy="206900"/>
            </a:xfrm>
            <a:custGeom>
              <a:avLst/>
              <a:gdLst/>
              <a:ahLst/>
              <a:cxnLst/>
              <a:rect l="l" t="t" r="r" b="b"/>
              <a:pathLst>
                <a:path w="17860" h="8276" extrusionOk="0">
                  <a:moveTo>
                    <a:pt x="11049" y="8109"/>
                  </a:moveTo>
                  <a:lnTo>
                    <a:pt x="11049" y="7287"/>
                  </a:lnTo>
                  <a:cubicBezTo>
                    <a:pt x="11037" y="6871"/>
                    <a:pt x="10930" y="6740"/>
                    <a:pt x="10549" y="6704"/>
                  </a:cubicBezTo>
                  <a:cubicBezTo>
                    <a:pt x="9620" y="6644"/>
                    <a:pt x="8703" y="6609"/>
                    <a:pt x="7775" y="6573"/>
                  </a:cubicBezTo>
                  <a:cubicBezTo>
                    <a:pt x="7322" y="6561"/>
                    <a:pt x="7120" y="6763"/>
                    <a:pt x="7060" y="7216"/>
                  </a:cubicBezTo>
                  <a:cubicBezTo>
                    <a:pt x="7049" y="7406"/>
                    <a:pt x="7025" y="7585"/>
                    <a:pt x="7001" y="7835"/>
                  </a:cubicBezTo>
                  <a:cubicBezTo>
                    <a:pt x="6679" y="7871"/>
                    <a:pt x="6382" y="7930"/>
                    <a:pt x="6072" y="7942"/>
                  </a:cubicBezTo>
                  <a:cubicBezTo>
                    <a:pt x="4489" y="8002"/>
                    <a:pt x="2929" y="7918"/>
                    <a:pt x="1381" y="7704"/>
                  </a:cubicBezTo>
                  <a:cubicBezTo>
                    <a:pt x="95" y="7525"/>
                    <a:pt x="226" y="7382"/>
                    <a:pt x="143" y="6347"/>
                  </a:cubicBezTo>
                  <a:cubicBezTo>
                    <a:pt x="0" y="4608"/>
                    <a:pt x="95" y="2870"/>
                    <a:pt x="262" y="1132"/>
                  </a:cubicBezTo>
                  <a:cubicBezTo>
                    <a:pt x="274" y="929"/>
                    <a:pt x="310" y="739"/>
                    <a:pt x="393" y="572"/>
                  </a:cubicBezTo>
                  <a:cubicBezTo>
                    <a:pt x="560" y="251"/>
                    <a:pt x="845" y="60"/>
                    <a:pt x="1226" y="60"/>
                  </a:cubicBezTo>
                  <a:cubicBezTo>
                    <a:pt x="2119" y="60"/>
                    <a:pt x="3012" y="1"/>
                    <a:pt x="3893" y="60"/>
                  </a:cubicBezTo>
                  <a:cubicBezTo>
                    <a:pt x="4786" y="120"/>
                    <a:pt x="5667" y="72"/>
                    <a:pt x="6560" y="36"/>
                  </a:cubicBezTo>
                  <a:cubicBezTo>
                    <a:pt x="6798" y="24"/>
                    <a:pt x="7049" y="24"/>
                    <a:pt x="7287" y="60"/>
                  </a:cubicBezTo>
                  <a:cubicBezTo>
                    <a:pt x="9061" y="239"/>
                    <a:pt x="10847" y="120"/>
                    <a:pt x="12621" y="132"/>
                  </a:cubicBezTo>
                  <a:cubicBezTo>
                    <a:pt x="13466" y="144"/>
                    <a:pt x="14323" y="60"/>
                    <a:pt x="15180" y="60"/>
                  </a:cubicBezTo>
                  <a:cubicBezTo>
                    <a:pt x="15728" y="60"/>
                    <a:pt x="16288" y="132"/>
                    <a:pt x="16847" y="203"/>
                  </a:cubicBezTo>
                  <a:cubicBezTo>
                    <a:pt x="17514" y="298"/>
                    <a:pt x="17740" y="548"/>
                    <a:pt x="17776" y="1251"/>
                  </a:cubicBezTo>
                  <a:cubicBezTo>
                    <a:pt x="17824" y="2060"/>
                    <a:pt x="17859" y="2882"/>
                    <a:pt x="17859" y="3703"/>
                  </a:cubicBezTo>
                  <a:cubicBezTo>
                    <a:pt x="17859" y="4334"/>
                    <a:pt x="17836" y="5001"/>
                    <a:pt x="17788" y="5632"/>
                  </a:cubicBezTo>
                  <a:cubicBezTo>
                    <a:pt x="17752" y="6109"/>
                    <a:pt x="17657" y="6609"/>
                    <a:pt x="17562" y="7085"/>
                  </a:cubicBezTo>
                  <a:cubicBezTo>
                    <a:pt x="17466" y="7454"/>
                    <a:pt x="17157" y="7644"/>
                    <a:pt x="16800" y="7716"/>
                  </a:cubicBezTo>
                  <a:cubicBezTo>
                    <a:pt x="14954" y="8133"/>
                    <a:pt x="13073" y="8275"/>
                    <a:pt x="11192" y="8204"/>
                  </a:cubicBezTo>
                  <a:cubicBezTo>
                    <a:pt x="11168" y="8180"/>
                    <a:pt x="11156" y="8168"/>
                    <a:pt x="11049" y="8109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5"/>
            <p:cNvSpPr/>
            <p:nvPr/>
          </p:nvSpPr>
          <p:spPr>
            <a:xfrm>
              <a:off x="3910300" y="3268975"/>
              <a:ext cx="403950" cy="127425"/>
            </a:xfrm>
            <a:custGeom>
              <a:avLst/>
              <a:gdLst/>
              <a:ahLst/>
              <a:cxnLst/>
              <a:rect l="l" t="t" r="r" b="b"/>
              <a:pathLst>
                <a:path w="16158" h="5097" extrusionOk="0">
                  <a:moveTo>
                    <a:pt x="48" y="1"/>
                  </a:moveTo>
                  <a:cubicBezTo>
                    <a:pt x="2239" y="191"/>
                    <a:pt x="4310" y="406"/>
                    <a:pt x="6454" y="251"/>
                  </a:cubicBezTo>
                  <a:cubicBezTo>
                    <a:pt x="6466" y="572"/>
                    <a:pt x="6477" y="846"/>
                    <a:pt x="6489" y="1132"/>
                  </a:cubicBezTo>
                  <a:cubicBezTo>
                    <a:pt x="6513" y="1311"/>
                    <a:pt x="6489" y="1489"/>
                    <a:pt x="6525" y="1644"/>
                  </a:cubicBezTo>
                  <a:cubicBezTo>
                    <a:pt x="6585" y="1965"/>
                    <a:pt x="6787" y="2144"/>
                    <a:pt x="7108" y="2156"/>
                  </a:cubicBezTo>
                  <a:cubicBezTo>
                    <a:pt x="7835" y="2168"/>
                    <a:pt x="8561" y="2180"/>
                    <a:pt x="9299" y="2168"/>
                  </a:cubicBezTo>
                  <a:cubicBezTo>
                    <a:pt x="9502" y="2168"/>
                    <a:pt x="9716" y="2096"/>
                    <a:pt x="9906" y="2049"/>
                  </a:cubicBezTo>
                  <a:cubicBezTo>
                    <a:pt x="10192" y="1977"/>
                    <a:pt x="10347" y="1799"/>
                    <a:pt x="10383" y="1501"/>
                  </a:cubicBezTo>
                  <a:cubicBezTo>
                    <a:pt x="10406" y="1191"/>
                    <a:pt x="10454" y="894"/>
                    <a:pt x="10502" y="572"/>
                  </a:cubicBezTo>
                  <a:cubicBezTo>
                    <a:pt x="12371" y="441"/>
                    <a:pt x="14216" y="299"/>
                    <a:pt x="16098" y="156"/>
                  </a:cubicBezTo>
                  <a:cubicBezTo>
                    <a:pt x="16110" y="263"/>
                    <a:pt x="16157" y="358"/>
                    <a:pt x="16133" y="453"/>
                  </a:cubicBezTo>
                  <a:lnTo>
                    <a:pt x="15871" y="4251"/>
                  </a:lnTo>
                  <a:cubicBezTo>
                    <a:pt x="15860" y="4370"/>
                    <a:pt x="15836" y="4490"/>
                    <a:pt x="15812" y="4609"/>
                  </a:cubicBezTo>
                  <a:cubicBezTo>
                    <a:pt x="15693" y="4978"/>
                    <a:pt x="15562" y="5085"/>
                    <a:pt x="15169" y="5073"/>
                  </a:cubicBezTo>
                  <a:cubicBezTo>
                    <a:pt x="13502" y="5037"/>
                    <a:pt x="11823" y="5013"/>
                    <a:pt x="10156" y="5001"/>
                  </a:cubicBezTo>
                  <a:cubicBezTo>
                    <a:pt x="9823" y="5001"/>
                    <a:pt x="9502" y="5037"/>
                    <a:pt x="9156" y="5037"/>
                  </a:cubicBezTo>
                  <a:cubicBezTo>
                    <a:pt x="8120" y="5061"/>
                    <a:pt x="7073" y="5097"/>
                    <a:pt x="6037" y="5085"/>
                  </a:cubicBezTo>
                  <a:cubicBezTo>
                    <a:pt x="4763" y="5073"/>
                    <a:pt x="3489" y="5025"/>
                    <a:pt x="2227" y="4954"/>
                  </a:cubicBezTo>
                  <a:cubicBezTo>
                    <a:pt x="1691" y="4918"/>
                    <a:pt x="1155" y="4835"/>
                    <a:pt x="631" y="4728"/>
                  </a:cubicBezTo>
                  <a:cubicBezTo>
                    <a:pt x="227" y="4656"/>
                    <a:pt x="0" y="4394"/>
                    <a:pt x="24" y="3954"/>
                  </a:cubicBezTo>
                  <a:cubicBezTo>
                    <a:pt x="36" y="3430"/>
                    <a:pt x="36" y="2906"/>
                    <a:pt x="48" y="2394"/>
                  </a:cubicBezTo>
                  <a:cubicBezTo>
                    <a:pt x="48" y="1977"/>
                    <a:pt x="60" y="1561"/>
                    <a:pt x="60" y="1144"/>
                  </a:cubicBezTo>
                  <a:cubicBezTo>
                    <a:pt x="48" y="787"/>
                    <a:pt x="48" y="406"/>
                    <a:pt x="48" y="1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5"/>
            <p:cNvSpPr/>
            <p:nvPr/>
          </p:nvSpPr>
          <p:spPr>
            <a:xfrm>
              <a:off x="4051675" y="2974900"/>
              <a:ext cx="155700" cy="84250"/>
            </a:xfrm>
            <a:custGeom>
              <a:avLst/>
              <a:gdLst/>
              <a:ahLst/>
              <a:cxnLst/>
              <a:rect l="l" t="t" r="r" b="b"/>
              <a:pathLst>
                <a:path w="6228" h="3370" extrusionOk="0">
                  <a:moveTo>
                    <a:pt x="5144" y="3263"/>
                  </a:moveTo>
                  <a:cubicBezTo>
                    <a:pt x="5132" y="3072"/>
                    <a:pt x="5132" y="2870"/>
                    <a:pt x="5097" y="2668"/>
                  </a:cubicBezTo>
                  <a:cubicBezTo>
                    <a:pt x="5073" y="2346"/>
                    <a:pt x="5049" y="2036"/>
                    <a:pt x="4990" y="1727"/>
                  </a:cubicBezTo>
                  <a:cubicBezTo>
                    <a:pt x="4894" y="1286"/>
                    <a:pt x="4597" y="1024"/>
                    <a:pt x="4144" y="1013"/>
                  </a:cubicBezTo>
                  <a:cubicBezTo>
                    <a:pt x="3513" y="1001"/>
                    <a:pt x="2894" y="1001"/>
                    <a:pt x="2275" y="1013"/>
                  </a:cubicBezTo>
                  <a:cubicBezTo>
                    <a:pt x="1799" y="1024"/>
                    <a:pt x="1584" y="1251"/>
                    <a:pt x="1537" y="1727"/>
                  </a:cubicBezTo>
                  <a:cubicBezTo>
                    <a:pt x="1513" y="2084"/>
                    <a:pt x="1525" y="2453"/>
                    <a:pt x="1513" y="2834"/>
                  </a:cubicBezTo>
                  <a:lnTo>
                    <a:pt x="1513" y="3263"/>
                  </a:lnTo>
                  <a:cubicBezTo>
                    <a:pt x="1072" y="3370"/>
                    <a:pt x="691" y="3299"/>
                    <a:pt x="287" y="3287"/>
                  </a:cubicBezTo>
                  <a:cubicBezTo>
                    <a:pt x="96" y="3287"/>
                    <a:pt x="1" y="3156"/>
                    <a:pt x="1" y="2977"/>
                  </a:cubicBezTo>
                  <a:cubicBezTo>
                    <a:pt x="25" y="2322"/>
                    <a:pt x="1" y="1655"/>
                    <a:pt x="96" y="1001"/>
                  </a:cubicBezTo>
                  <a:cubicBezTo>
                    <a:pt x="168" y="417"/>
                    <a:pt x="644" y="48"/>
                    <a:pt x="1287" y="36"/>
                  </a:cubicBezTo>
                  <a:cubicBezTo>
                    <a:pt x="2227" y="1"/>
                    <a:pt x="3156" y="1"/>
                    <a:pt x="4097" y="36"/>
                  </a:cubicBezTo>
                  <a:cubicBezTo>
                    <a:pt x="4561" y="48"/>
                    <a:pt x="5025" y="155"/>
                    <a:pt x="5478" y="274"/>
                  </a:cubicBezTo>
                  <a:cubicBezTo>
                    <a:pt x="5990" y="393"/>
                    <a:pt x="6168" y="596"/>
                    <a:pt x="6192" y="1108"/>
                  </a:cubicBezTo>
                  <a:cubicBezTo>
                    <a:pt x="6228" y="1703"/>
                    <a:pt x="6228" y="2275"/>
                    <a:pt x="6216" y="2870"/>
                  </a:cubicBezTo>
                  <a:cubicBezTo>
                    <a:pt x="6192" y="3310"/>
                    <a:pt x="6121" y="3334"/>
                    <a:pt x="5692" y="3334"/>
                  </a:cubicBezTo>
                  <a:lnTo>
                    <a:pt x="5323" y="3334"/>
                  </a:lnTo>
                  <a:cubicBezTo>
                    <a:pt x="5275" y="3322"/>
                    <a:pt x="5228" y="3287"/>
                    <a:pt x="5144" y="32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5"/>
            <p:cNvSpPr/>
            <p:nvPr/>
          </p:nvSpPr>
          <p:spPr>
            <a:xfrm>
              <a:off x="4077575" y="3242500"/>
              <a:ext cx="86350" cy="70550"/>
            </a:xfrm>
            <a:custGeom>
              <a:avLst/>
              <a:gdLst/>
              <a:ahLst/>
              <a:cxnLst/>
              <a:rect l="l" t="t" r="r" b="b"/>
              <a:pathLst>
                <a:path w="3454" h="2822" extrusionOk="0">
                  <a:moveTo>
                    <a:pt x="310" y="2762"/>
                  </a:moveTo>
                  <a:cubicBezTo>
                    <a:pt x="1" y="1893"/>
                    <a:pt x="96" y="1072"/>
                    <a:pt x="203" y="238"/>
                  </a:cubicBezTo>
                  <a:cubicBezTo>
                    <a:pt x="239" y="48"/>
                    <a:pt x="382" y="0"/>
                    <a:pt x="548" y="0"/>
                  </a:cubicBezTo>
                  <a:cubicBezTo>
                    <a:pt x="858" y="0"/>
                    <a:pt x="1179" y="0"/>
                    <a:pt x="1489" y="12"/>
                  </a:cubicBezTo>
                  <a:cubicBezTo>
                    <a:pt x="1989" y="48"/>
                    <a:pt x="2477" y="84"/>
                    <a:pt x="2989" y="131"/>
                  </a:cubicBezTo>
                  <a:cubicBezTo>
                    <a:pt x="3108" y="143"/>
                    <a:pt x="3215" y="203"/>
                    <a:pt x="3346" y="250"/>
                  </a:cubicBezTo>
                  <a:cubicBezTo>
                    <a:pt x="3454" y="965"/>
                    <a:pt x="3334" y="1643"/>
                    <a:pt x="3263" y="2334"/>
                  </a:cubicBezTo>
                  <a:cubicBezTo>
                    <a:pt x="3227" y="2572"/>
                    <a:pt x="3061" y="2727"/>
                    <a:pt x="2846" y="2739"/>
                  </a:cubicBezTo>
                  <a:cubicBezTo>
                    <a:pt x="2013" y="2822"/>
                    <a:pt x="1156" y="2810"/>
                    <a:pt x="310" y="27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5"/>
            <p:cNvSpPr/>
            <p:nvPr/>
          </p:nvSpPr>
          <p:spPr>
            <a:xfrm>
              <a:off x="3885600" y="2960625"/>
              <a:ext cx="470600" cy="451850"/>
            </a:xfrm>
            <a:custGeom>
              <a:avLst/>
              <a:gdLst/>
              <a:ahLst/>
              <a:cxnLst/>
              <a:rect l="l" t="t" r="r" b="b"/>
              <a:pathLst>
                <a:path w="18824" h="18074" extrusionOk="0">
                  <a:moveTo>
                    <a:pt x="18812" y="7120"/>
                  </a:moveTo>
                  <a:cubicBezTo>
                    <a:pt x="18800" y="6572"/>
                    <a:pt x="18776" y="5858"/>
                    <a:pt x="18705" y="5132"/>
                  </a:cubicBezTo>
                  <a:cubicBezTo>
                    <a:pt x="18633" y="4382"/>
                    <a:pt x="18217" y="3965"/>
                    <a:pt x="17431" y="3858"/>
                  </a:cubicBezTo>
                  <a:cubicBezTo>
                    <a:pt x="16669" y="3762"/>
                    <a:pt x="15847" y="3667"/>
                    <a:pt x="15014" y="3667"/>
                  </a:cubicBezTo>
                  <a:cubicBezTo>
                    <a:pt x="14573" y="3667"/>
                    <a:pt x="14133" y="3703"/>
                    <a:pt x="13740" y="3762"/>
                  </a:cubicBezTo>
                  <a:lnTo>
                    <a:pt x="13680" y="3762"/>
                  </a:lnTo>
                  <a:cubicBezTo>
                    <a:pt x="13621" y="3762"/>
                    <a:pt x="13561" y="3739"/>
                    <a:pt x="13502" y="3739"/>
                  </a:cubicBezTo>
                  <a:lnTo>
                    <a:pt x="13454" y="3739"/>
                  </a:lnTo>
                  <a:lnTo>
                    <a:pt x="13454" y="3584"/>
                  </a:lnTo>
                  <a:lnTo>
                    <a:pt x="13454" y="2965"/>
                  </a:lnTo>
                  <a:cubicBezTo>
                    <a:pt x="13454" y="2869"/>
                    <a:pt x="13442" y="2750"/>
                    <a:pt x="13442" y="2643"/>
                  </a:cubicBezTo>
                  <a:cubicBezTo>
                    <a:pt x="13419" y="2191"/>
                    <a:pt x="13407" y="1750"/>
                    <a:pt x="13347" y="1286"/>
                  </a:cubicBezTo>
                  <a:cubicBezTo>
                    <a:pt x="13288" y="822"/>
                    <a:pt x="12990" y="488"/>
                    <a:pt x="12526" y="333"/>
                  </a:cubicBezTo>
                  <a:lnTo>
                    <a:pt x="12407" y="286"/>
                  </a:lnTo>
                  <a:cubicBezTo>
                    <a:pt x="12037" y="167"/>
                    <a:pt x="11668" y="48"/>
                    <a:pt x="11275" y="36"/>
                  </a:cubicBezTo>
                  <a:cubicBezTo>
                    <a:pt x="10644" y="0"/>
                    <a:pt x="10013" y="0"/>
                    <a:pt x="9251" y="0"/>
                  </a:cubicBezTo>
                  <a:lnTo>
                    <a:pt x="8501" y="0"/>
                  </a:lnTo>
                  <a:lnTo>
                    <a:pt x="8061" y="0"/>
                  </a:lnTo>
                  <a:cubicBezTo>
                    <a:pt x="6930" y="0"/>
                    <a:pt x="6120" y="833"/>
                    <a:pt x="6120" y="1976"/>
                  </a:cubicBezTo>
                  <a:lnTo>
                    <a:pt x="6120" y="3179"/>
                  </a:lnTo>
                  <a:lnTo>
                    <a:pt x="6120" y="3667"/>
                  </a:lnTo>
                  <a:cubicBezTo>
                    <a:pt x="5858" y="3739"/>
                    <a:pt x="5644" y="3762"/>
                    <a:pt x="5441" y="3762"/>
                  </a:cubicBezTo>
                  <a:cubicBezTo>
                    <a:pt x="5322" y="3762"/>
                    <a:pt x="5227" y="3762"/>
                    <a:pt x="5120" y="3739"/>
                  </a:cubicBezTo>
                  <a:lnTo>
                    <a:pt x="4929" y="3739"/>
                  </a:lnTo>
                  <a:cubicBezTo>
                    <a:pt x="4215" y="3727"/>
                    <a:pt x="3477" y="3715"/>
                    <a:pt x="2762" y="3703"/>
                  </a:cubicBezTo>
                  <a:cubicBezTo>
                    <a:pt x="2429" y="3703"/>
                    <a:pt x="2084" y="3679"/>
                    <a:pt x="1739" y="3679"/>
                  </a:cubicBezTo>
                  <a:lnTo>
                    <a:pt x="1715" y="3679"/>
                  </a:lnTo>
                  <a:cubicBezTo>
                    <a:pt x="857" y="3679"/>
                    <a:pt x="167" y="4382"/>
                    <a:pt x="119" y="5227"/>
                  </a:cubicBezTo>
                  <a:cubicBezTo>
                    <a:pt x="107" y="5501"/>
                    <a:pt x="84" y="5751"/>
                    <a:pt x="72" y="6013"/>
                  </a:cubicBezTo>
                  <a:cubicBezTo>
                    <a:pt x="48" y="6346"/>
                    <a:pt x="24" y="6667"/>
                    <a:pt x="12" y="7013"/>
                  </a:cubicBezTo>
                  <a:cubicBezTo>
                    <a:pt x="0" y="8203"/>
                    <a:pt x="0" y="9501"/>
                    <a:pt x="12" y="11097"/>
                  </a:cubicBezTo>
                  <a:cubicBezTo>
                    <a:pt x="12" y="11466"/>
                    <a:pt x="72" y="11894"/>
                    <a:pt x="441" y="12192"/>
                  </a:cubicBezTo>
                  <a:cubicBezTo>
                    <a:pt x="441" y="12192"/>
                    <a:pt x="476" y="12240"/>
                    <a:pt x="488" y="12418"/>
                  </a:cubicBezTo>
                  <a:cubicBezTo>
                    <a:pt x="500" y="12585"/>
                    <a:pt x="500" y="12763"/>
                    <a:pt x="488" y="12918"/>
                  </a:cubicBezTo>
                  <a:lnTo>
                    <a:pt x="488" y="13085"/>
                  </a:lnTo>
                  <a:cubicBezTo>
                    <a:pt x="488" y="13573"/>
                    <a:pt x="488" y="14049"/>
                    <a:pt x="476" y="14549"/>
                  </a:cubicBezTo>
                  <a:cubicBezTo>
                    <a:pt x="476" y="14871"/>
                    <a:pt x="465" y="15216"/>
                    <a:pt x="465" y="15538"/>
                  </a:cubicBezTo>
                  <a:cubicBezTo>
                    <a:pt x="465" y="15942"/>
                    <a:pt x="441" y="16335"/>
                    <a:pt x="441" y="16728"/>
                  </a:cubicBezTo>
                  <a:cubicBezTo>
                    <a:pt x="441" y="17109"/>
                    <a:pt x="607" y="17371"/>
                    <a:pt x="917" y="17490"/>
                  </a:cubicBezTo>
                  <a:cubicBezTo>
                    <a:pt x="977" y="17526"/>
                    <a:pt x="1036" y="17538"/>
                    <a:pt x="1096" y="17574"/>
                  </a:cubicBezTo>
                  <a:cubicBezTo>
                    <a:pt x="1298" y="17645"/>
                    <a:pt x="1477" y="17728"/>
                    <a:pt x="1679" y="17764"/>
                  </a:cubicBezTo>
                  <a:cubicBezTo>
                    <a:pt x="2167" y="17836"/>
                    <a:pt x="2751" y="17919"/>
                    <a:pt x="3358" y="17955"/>
                  </a:cubicBezTo>
                  <a:cubicBezTo>
                    <a:pt x="4787" y="18014"/>
                    <a:pt x="5965" y="18038"/>
                    <a:pt x="7084" y="18038"/>
                  </a:cubicBezTo>
                  <a:lnTo>
                    <a:pt x="7108" y="18038"/>
                  </a:lnTo>
                  <a:cubicBezTo>
                    <a:pt x="7846" y="18038"/>
                    <a:pt x="8585" y="18014"/>
                    <a:pt x="9299" y="17978"/>
                  </a:cubicBezTo>
                  <a:cubicBezTo>
                    <a:pt x="9549" y="17967"/>
                    <a:pt x="9811" y="17967"/>
                    <a:pt x="10061" y="17955"/>
                  </a:cubicBezTo>
                  <a:cubicBezTo>
                    <a:pt x="10549" y="17943"/>
                    <a:pt x="11037" y="17919"/>
                    <a:pt x="11573" y="17919"/>
                  </a:cubicBezTo>
                  <a:cubicBezTo>
                    <a:pt x="13145" y="17919"/>
                    <a:pt x="14704" y="18002"/>
                    <a:pt x="16062" y="18074"/>
                  </a:cubicBezTo>
                  <a:lnTo>
                    <a:pt x="16205" y="18074"/>
                  </a:lnTo>
                  <a:cubicBezTo>
                    <a:pt x="16859" y="18074"/>
                    <a:pt x="17169" y="17800"/>
                    <a:pt x="17324" y="17133"/>
                  </a:cubicBezTo>
                  <a:cubicBezTo>
                    <a:pt x="17371" y="16943"/>
                    <a:pt x="17395" y="16716"/>
                    <a:pt x="17407" y="16431"/>
                  </a:cubicBezTo>
                  <a:cubicBezTo>
                    <a:pt x="17443" y="15919"/>
                    <a:pt x="17467" y="15407"/>
                    <a:pt x="17502" y="14883"/>
                  </a:cubicBezTo>
                  <a:cubicBezTo>
                    <a:pt x="17550" y="14216"/>
                    <a:pt x="17574" y="13549"/>
                    <a:pt x="17621" y="12894"/>
                  </a:cubicBezTo>
                  <a:cubicBezTo>
                    <a:pt x="17633" y="12621"/>
                    <a:pt x="17693" y="12418"/>
                    <a:pt x="17931" y="12240"/>
                  </a:cubicBezTo>
                  <a:cubicBezTo>
                    <a:pt x="18169" y="12061"/>
                    <a:pt x="18383" y="11751"/>
                    <a:pt x="18455" y="11430"/>
                  </a:cubicBezTo>
                  <a:cubicBezTo>
                    <a:pt x="18610" y="10799"/>
                    <a:pt x="18705" y="10180"/>
                    <a:pt x="18753" y="9608"/>
                  </a:cubicBezTo>
                  <a:cubicBezTo>
                    <a:pt x="18824" y="8799"/>
                    <a:pt x="18824" y="8049"/>
                    <a:pt x="18812" y="7120"/>
                  </a:cubicBezTo>
                  <a:close/>
                  <a:moveTo>
                    <a:pt x="16705" y="16573"/>
                  </a:moveTo>
                  <a:cubicBezTo>
                    <a:pt x="16693" y="16693"/>
                    <a:pt x="16681" y="16800"/>
                    <a:pt x="16645" y="16895"/>
                  </a:cubicBezTo>
                  <a:cubicBezTo>
                    <a:pt x="16562" y="17193"/>
                    <a:pt x="16467" y="17252"/>
                    <a:pt x="16169" y="17252"/>
                  </a:cubicBezTo>
                  <a:lnTo>
                    <a:pt x="14597" y="17228"/>
                  </a:lnTo>
                  <a:cubicBezTo>
                    <a:pt x="13454" y="17216"/>
                    <a:pt x="12287" y="17181"/>
                    <a:pt x="11144" y="17181"/>
                  </a:cubicBezTo>
                  <a:lnTo>
                    <a:pt x="11097" y="17181"/>
                  </a:lnTo>
                  <a:cubicBezTo>
                    <a:pt x="10918" y="17181"/>
                    <a:pt x="10740" y="17193"/>
                    <a:pt x="10573" y="17216"/>
                  </a:cubicBezTo>
                  <a:cubicBezTo>
                    <a:pt x="10430" y="17228"/>
                    <a:pt x="10299" y="17228"/>
                    <a:pt x="10144" y="17240"/>
                  </a:cubicBezTo>
                  <a:cubicBezTo>
                    <a:pt x="9918" y="17240"/>
                    <a:pt x="9680" y="17252"/>
                    <a:pt x="9466" y="17252"/>
                  </a:cubicBezTo>
                  <a:cubicBezTo>
                    <a:pt x="8835" y="17276"/>
                    <a:pt x="8192" y="17288"/>
                    <a:pt x="7573" y="17288"/>
                  </a:cubicBezTo>
                  <a:lnTo>
                    <a:pt x="7025" y="17288"/>
                  </a:lnTo>
                  <a:cubicBezTo>
                    <a:pt x="5799" y="17276"/>
                    <a:pt x="4525" y="17228"/>
                    <a:pt x="3215" y="17157"/>
                  </a:cubicBezTo>
                  <a:cubicBezTo>
                    <a:pt x="2679" y="17121"/>
                    <a:pt x="2143" y="17038"/>
                    <a:pt x="1631" y="16943"/>
                  </a:cubicBezTo>
                  <a:cubicBezTo>
                    <a:pt x="1286" y="16883"/>
                    <a:pt x="1131" y="16681"/>
                    <a:pt x="1143" y="16323"/>
                  </a:cubicBezTo>
                  <a:cubicBezTo>
                    <a:pt x="1155" y="15931"/>
                    <a:pt x="1155" y="15526"/>
                    <a:pt x="1167" y="15145"/>
                  </a:cubicBezTo>
                  <a:lnTo>
                    <a:pt x="1167" y="14752"/>
                  </a:lnTo>
                  <a:cubicBezTo>
                    <a:pt x="1167" y="14335"/>
                    <a:pt x="1191" y="13918"/>
                    <a:pt x="1191" y="13502"/>
                  </a:cubicBezTo>
                  <a:lnTo>
                    <a:pt x="1191" y="12752"/>
                  </a:lnTo>
                  <a:lnTo>
                    <a:pt x="1191" y="12525"/>
                  </a:lnTo>
                  <a:lnTo>
                    <a:pt x="1643" y="12573"/>
                  </a:lnTo>
                  <a:cubicBezTo>
                    <a:pt x="3096" y="12704"/>
                    <a:pt x="4441" y="12823"/>
                    <a:pt x="5846" y="12823"/>
                  </a:cubicBezTo>
                  <a:cubicBezTo>
                    <a:pt x="6346" y="12823"/>
                    <a:pt x="6822" y="12811"/>
                    <a:pt x="7299" y="12775"/>
                  </a:cubicBezTo>
                  <a:lnTo>
                    <a:pt x="7334" y="13490"/>
                  </a:lnTo>
                  <a:lnTo>
                    <a:pt x="7334" y="13656"/>
                  </a:lnTo>
                  <a:cubicBezTo>
                    <a:pt x="7334" y="13776"/>
                    <a:pt x="7334" y="13906"/>
                    <a:pt x="7370" y="14037"/>
                  </a:cubicBezTo>
                  <a:cubicBezTo>
                    <a:pt x="7442" y="14430"/>
                    <a:pt x="7704" y="14657"/>
                    <a:pt x="8073" y="14668"/>
                  </a:cubicBezTo>
                  <a:cubicBezTo>
                    <a:pt x="8632" y="14680"/>
                    <a:pt x="9204" y="14692"/>
                    <a:pt x="9799" y="14692"/>
                  </a:cubicBezTo>
                  <a:lnTo>
                    <a:pt x="10275" y="14692"/>
                  </a:lnTo>
                  <a:cubicBezTo>
                    <a:pt x="10478" y="14692"/>
                    <a:pt x="10668" y="14633"/>
                    <a:pt x="10847" y="14597"/>
                  </a:cubicBezTo>
                  <a:lnTo>
                    <a:pt x="10930" y="14561"/>
                  </a:lnTo>
                  <a:cubicBezTo>
                    <a:pt x="11275" y="14478"/>
                    <a:pt x="11490" y="14240"/>
                    <a:pt x="11514" y="13883"/>
                  </a:cubicBezTo>
                  <a:cubicBezTo>
                    <a:pt x="11549" y="13668"/>
                    <a:pt x="11573" y="13466"/>
                    <a:pt x="11585" y="13252"/>
                  </a:cubicBezTo>
                  <a:cubicBezTo>
                    <a:pt x="11609" y="13192"/>
                    <a:pt x="11609" y="13133"/>
                    <a:pt x="11621" y="13085"/>
                  </a:cubicBezTo>
                  <a:cubicBezTo>
                    <a:pt x="13407" y="12954"/>
                    <a:pt x="15181" y="12823"/>
                    <a:pt x="16967" y="12692"/>
                  </a:cubicBezTo>
                  <a:cubicBezTo>
                    <a:pt x="16979" y="12728"/>
                    <a:pt x="16979" y="12775"/>
                    <a:pt x="16979" y="12823"/>
                  </a:cubicBezTo>
                  <a:cubicBezTo>
                    <a:pt x="16895" y="13883"/>
                    <a:pt x="16812" y="15085"/>
                    <a:pt x="16705" y="16573"/>
                  </a:cubicBezTo>
                  <a:close/>
                  <a:moveTo>
                    <a:pt x="8025" y="11585"/>
                  </a:moveTo>
                  <a:lnTo>
                    <a:pt x="8025" y="11525"/>
                  </a:lnTo>
                  <a:cubicBezTo>
                    <a:pt x="8025" y="11478"/>
                    <a:pt x="8037" y="11418"/>
                    <a:pt x="8216" y="11418"/>
                  </a:cubicBezTo>
                  <a:lnTo>
                    <a:pt x="8454" y="11418"/>
                  </a:lnTo>
                  <a:cubicBezTo>
                    <a:pt x="8656" y="11418"/>
                    <a:pt x="8894" y="11418"/>
                    <a:pt x="9132" y="11442"/>
                  </a:cubicBezTo>
                  <a:cubicBezTo>
                    <a:pt x="9597" y="11466"/>
                    <a:pt x="10085" y="11501"/>
                    <a:pt x="10632" y="11549"/>
                  </a:cubicBezTo>
                  <a:cubicBezTo>
                    <a:pt x="10692" y="11549"/>
                    <a:pt x="10752" y="11585"/>
                    <a:pt x="10835" y="11609"/>
                  </a:cubicBezTo>
                  <a:cubicBezTo>
                    <a:pt x="10847" y="11609"/>
                    <a:pt x="10859" y="11632"/>
                    <a:pt x="10859" y="11632"/>
                  </a:cubicBezTo>
                  <a:cubicBezTo>
                    <a:pt x="10918" y="12180"/>
                    <a:pt x="10859" y="12740"/>
                    <a:pt x="10799" y="13287"/>
                  </a:cubicBezTo>
                  <a:cubicBezTo>
                    <a:pt x="10787" y="13383"/>
                    <a:pt x="10775" y="13490"/>
                    <a:pt x="10775" y="13597"/>
                  </a:cubicBezTo>
                  <a:cubicBezTo>
                    <a:pt x="10740" y="13823"/>
                    <a:pt x="10561" y="13859"/>
                    <a:pt x="10490" y="13883"/>
                  </a:cubicBezTo>
                  <a:cubicBezTo>
                    <a:pt x="10097" y="13918"/>
                    <a:pt x="9668" y="13942"/>
                    <a:pt x="9192" y="13942"/>
                  </a:cubicBezTo>
                  <a:cubicBezTo>
                    <a:pt x="8787" y="13942"/>
                    <a:pt x="8394" y="13918"/>
                    <a:pt x="8073" y="13906"/>
                  </a:cubicBezTo>
                  <a:cubicBezTo>
                    <a:pt x="7858" y="13121"/>
                    <a:pt x="7930" y="12371"/>
                    <a:pt x="8025" y="11585"/>
                  </a:cubicBezTo>
                  <a:close/>
                  <a:moveTo>
                    <a:pt x="12466" y="12287"/>
                  </a:moveTo>
                  <a:cubicBezTo>
                    <a:pt x="12180" y="12287"/>
                    <a:pt x="11906" y="12287"/>
                    <a:pt x="11621" y="12275"/>
                  </a:cubicBezTo>
                  <a:cubicBezTo>
                    <a:pt x="11621" y="12275"/>
                    <a:pt x="11609" y="12252"/>
                    <a:pt x="11585" y="12252"/>
                  </a:cubicBezTo>
                  <a:lnTo>
                    <a:pt x="11585" y="12097"/>
                  </a:lnTo>
                  <a:lnTo>
                    <a:pt x="11585" y="11513"/>
                  </a:lnTo>
                  <a:cubicBezTo>
                    <a:pt x="11573" y="11097"/>
                    <a:pt x="11466" y="10811"/>
                    <a:pt x="10954" y="10787"/>
                  </a:cubicBezTo>
                  <a:cubicBezTo>
                    <a:pt x="9954" y="10728"/>
                    <a:pt x="9049" y="10668"/>
                    <a:pt x="8180" y="10644"/>
                  </a:cubicBezTo>
                  <a:lnTo>
                    <a:pt x="8144" y="10644"/>
                  </a:lnTo>
                  <a:cubicBezTo>
                    <a:pt x="7644" y="10644"/>
                    <a:pt x="7394" y="10906"/>
                    <a:pt x="7334" y="11418"/>
                  </a:cubicBezTo>
                  <a:lnTo>
                    <a:pt x="7275" y="11930"/>
                  </a:lnTo>
                  <a:cubicBezTo>
                    <a:pt x="7215" y="11942"/>
                    <a:pt x="7156" y="11942"/>
                    <a:pt x="7096" y="11954"/>
                  </a:cubicBezTo>
                  <a:cubicBezTo>
                    <a:pt x="6882" y="11990"/>
                    <a:pt x="6680" y="12013"/>
                    <a:pt x="6465" y="12013"/>
                  </a:cubicBezTo>
                  <a:cubicBezTo>
                    <a:pt x="6132" y="12037"/>
                    <a:pt x="5787" y="12037"/>
                    <a:pt x="5453" y="12037"/>
                  </a:cubicBezTo>
                  <a:cubicBezTo>
                    <a:pt x="4263" y="12037"/>
                    <a:pt x="3036" y="11942"/>
                    <a:pt x="1810" y="11763"/>
                  </a:cubicBezTo>
                  <a:cubicBezTo>
                    <a:pt x="786" y="11620"/>
                    <a:pt x="786" y="11573"/>
                    <a:pt x="726" y="10847"/>
                  </a:cubicBezTo>
                  <a:cubicBezTo>
                    <a:pt x="726" y="10751"/>
                    <a:pt x="715" y="10668"/>
                    <a:pt x="715" y="10561"/>
                  </a:cubicBezTo>
                  <a:cubicBezTo>
                    <a:pt x="560" y="8715"/>
                    <a:pt x="679" y="6894"/>
                    <a:pt x="834" y="5370"/>
                  </a:cubicBezTo>
                  <a:cubicBezTo>
                    <a:pt x="846" y="5203"/>
                    <a:pt x="869" y="5013"/>
                    <a:pt x="953" y="4858"/>
                  </a:cubicBezTo>
                  <a:cubicBezTo>
                    <a:pt x="1096" y="4560"/>
                    <a:pt x="1322" y="4429"/>
                    <a:pt x="1643" y="4429"/>
                  </a:cubicBezTo>
                  <a:lnTo>
                    <a:pt x="1739" y="4429"/>
                  </a:lnTo>
                  <a:cubicBezTo>
                    <a:pt x="2024" y="4429"/>
                    <a:pt x="2298" y="4429"/>
                    <a:pt x="2584" y="4417"/>
                  </a:cubicBezTo>
                  <a:cubicBezTo>
                    <a:pt x="2870" y="4417"/>
                    <a:pt x="3155" y="4393"/>
                    <a:pt x="3417" y="4393"/>
                  </a:cubicBezTo>
                  <a:cubicBezTo>
                    <a:pt x="3763" y="4393"/>
                    <a:pt x="4025" y="4417"/>
                    <a:pt x="4298" y="4429"/>
                  </a:cubicBezTo>
                  <a:cubicBezTo>
                    <a:pt x="4596" y="4441"/>
                    <a:pt x="4906" y="4453"/>
                    <a:pt x="5251" y="4453"/>
                  </a:cubicBezTo>
                  <a:cubicBezTo>
                    <a:pt x="5739" y="4453"/>
                    <a:pt x="6227" y="4441"/>
                    <a:pt x="6703" y="4429"/>
                  </a:cubicBezTo>
                  <a:lnTo>
                    <a:pt x="6977" y="4417"/>
                  </a:lnTo>
                  <a:cubicBezTo>
                    <a:pt x="7096" y="4417"/>
                    <a:pt x="7215" y="4393"/>
                    <a:pt x="7346" y="4393"/>
                  </a:cubicBezTo>
                  <a:cubicBezTo>
                    <a:pt x="7477" y="4393"/>
                    <a:pt x="7584" y="4393"/>
                    <a:pt x="7692" y="4417"/>
                  </a:cubicBezTo>
                  <a:cubicBezTo>
                    <a:pt x="8394" y="4489"/>
                    <a:pt x="9132" y="4512"/>
                    <a:pt x="10085" y="4512"/>
                  </a:cubicBezTo>
                  <a:cubicBezTo>
                    <a:pt x="10502" y="4512"/>
                    <a:pt x="10930" y="4512"/>
                    <a:pt x="11347" y="4501"/>
                  </a:cubicBezTo>
                  <a:cubicBezTo>
                    <a:pt x="11764" y="4501"/>
                    <a:pt x="12204" y="4489"/>
                    <a:pt x="12621" y="4489"/>
                  </a:cubicBezTo>
                  <a:lnTo>
                    <a:pt x="13014" y="4489"/>
                  </a:lnTo>
                  <a:lnTo>
                    <a:pt x="13133" y="4489"/>
                  </a:lnTo>
                  <a:cubicBezTo>
                    <a:pt x="13538" y="4489"/>
                    <a:pt x="13942" y="4477"/>
                    <a:pt x="14323" y="4453"/>
                  </a:cubicBezTo>
                  <a:cubicBezTo>
                    <a:pt x="14716" y="4441"/>
                    <a:pt x="15121" y="4429"/>
                    <a:pt x="15502" y="4429"/>
                  </a:cubicBezTo>
                  <a:lnTo>
                    <a:pt x="15574" y="4429"/>
                  </a:lnTo>
                  <a:cubicBezTo>
                    <a:pt x="16109" y="4429"/>
                    <a:pt x="16633" y="4501"/>
                    <a:pt x="17229" y="4572"/>
                  </a:cubicBezTo>
                  <a:cubicBezTo>
                    <a:pt x="17824" y="4655"/>
                    <a:pt x="18002" y="4846"/>
                    <a:pt x="18050" y="5465"/>
                  </a:cubicBezTo>
                  <a:cubicBezTo>
                    <a:pt x="18098" y="6215"/>
                    <a:pt x="18122" y="7013"/>
                    <a:pt x="18122" y="7906"/>
                  </a:cubicBezTo>
                  <a:cubicBezTo>
                    <a:pt x="18122" y="8656"/>
                    <a:pt x="18110" y="9263"/>
                    <a:pt x="18062" y="9835"/>
                  </a:cubicBezTo>
                  <a:cubicBezTo>
                    <a:pt x="18038" y="10263"/>
                    <a:pt x="17955" y="10704"/>
                    <a:pt x="17824" y="11239"/>
                  </a:cubicBezTo>
                  <a:cubicBezTo>
                    <a:pt x="17764" y="11513"/>
                    <a:pt x="17538" y="11692"/>
                    <a:pt x="17181" y="11775"/>
                  </a:cubicBezTo>
                  <a:cubicBezTo>
                    <a:pt x="15669" y="12121"/>
                    <a:pt x="14097" y="12287"/>
                    <a:pt x="12466" y="12287"/>
                  </a:cubicBezTo>
                  <a:close/>
                  <a:moveTo>
                    <a:pt x="11073" y="3739"/>
                  </a:moveTo>
                  <a:lnTo>
                    <a:pt x="11002" y="3739"/>
                  </a:lnTo>
                  <a:cubicBezTo>
                    <a:pt x="10883" y="3762"/>
                    <a:pt x="10775" y="3762"/>
                    <a:pt x="10656" y="3762"/>
                  </a:cubicBezTo>
                  <a:lnTo>
                    <a:pt x="10121" y="3762"/>
                  </a:lnTo>
                  <a:cubicBezTo>
                    <a:pt x="9763" y="3762"/>
                    <a:pt x="9370" y="3762"/>
                    <a:pt x="8989" y="3739"/>
                  </a:cubicBezTo>
                  <a:cubicBezTo>
                    <a:pt x="8704" y="3727"/>
                    <a:pt x="8692" y="3715"/>
                    <a:pt x="8680" y="3441"/>
                  </a:cubicBezTo>
                  <a:cubicBezTo>
                    <a:pt x="8656" y="3131"/>
                    <a:pt x="8680" y="2822"/>
                    <a:pt x="8692" y="2512"/>
                  </a:cubicBezTo>
                  <a:lnTo>
                    <a:pt x="8692" y="2417"/>
                  </a:lnTo>
                  <a:cubicBezTo>
                    <a:pt x="8704" y="2226"/>
                    <a:pt x="8811" y="2191"/>
                    <a:pt x="8918" y="2191"/>
                  </a:cubicBezTo>
                  <a:lnTo>
                    <a:pt x="9335" y="2191"/>
                  </a:lnTo>
                  <a:lnTo>
                    <a:pt x="9894" y="2191"/>
                  </a:lnTo>
                  <a:cubicBezTo>
                    <a:pt x="10144" y="2191"/>
                    <a:pt x="10371" y="2191"/>
                    <a:pt x="10561" y="2215"/>
                  </a:cubicBezTo>
                  <a:cubicBezTo>
                    <a:pt x="10918" y="2226"/>
                    <a:pt x="11037" y="2346"/>
                    <a:pt x="11085" y="2727"/>
                  </a:cubicBezTo>
                  <a:lnTo>
                    <a:pt x="11085" y="2762"/>
                  </a:lnTo>
                  <a:cubicBezTo>
                    <a:pt x="11156" y="3108"/>
                    <a:pt x="11192" y="3429"/>
                    <a:pt x="11073" y="3739"/>
                  </a:cubicBezTo>
                  <a:close/>
                  <a:moveTo>
                    <a:pt x="12704" y="3429"/>
                  </a:moveTo>
                  <a:cubicBezTo>
                    <a:pt x="12692" y="3739"/>
                    <a:pt x="12692" y="3739"/>
                    <a:pt x="12335" y="3762"/>
                  </a:cubicBezTo>
                  <a:lnTo>
                    <a:pt x="12204" y="3762"/>
                  </a:lnTo>
                  <a:lnTo>
                    <a:pt x="11978" y="3762"/>
                  </a:lnTo>
                  <a:cubicBezTo>
                    <a:pt x="11966" y="3762"/>
                    <a:pt x="11942" y="3739"/>
                    <a:pt x="11918" y="3739"/>
                  </a:cubicBezTo>
                  <a:lnTo>
                    <a:pt x="11918" y="3655"/>
                  </a:lnTo>
                  <a:cubicBezTo>
                    <a:pt x="11918" y="3524"/>
                    <a:pt x="11906" y="3369"/>
                    <a:pt x="11883" y="3239"/>
                  </a:cubicBezTo>
                  <a:cubicBezTo>
                    <a:pt x="11883" y="3167"/>
                    <a:pt x="11871" y="3084"/>
                    <a:pt x="11871" y="3000"/>
                  </a:cubicBezTo>
                  <a:cubicBezTo>
                    <a:pt x="11859" y="2762"/>
                    <a:pt x="11835" y="2524"/>
                    <a:pt x="11787" y="2286"/>
                  </a:cubicBezTo>
                  <a:cubicBezTo>
                    <a:pt x="11668" y="1774"/>
                    <a:pt x="11311" y="1464"/>
                    <a:pt x="10799" y="1464"/>
                  </a:cubicBezTo>
                  <a:cubicBezTo>
                    <a:pt x="10478" y="1453"/>
                    <a:pt x="10144" y="1453"/>
                    <a:pt x="9835" y="1453"/>
                  </a:cubicBezTo>
                  <a:cubicBezTo>
                    <a:pt x="9525" y="1453"/>
                    <a:pt x="9216" y="1453"/>
                    <a:pt x="8918" y="1464"/>
                  </a:cubicBezTo>
                  <a:cubicBezTo>
                    <a:pt x="8358" y="1476"/>
                    <a:pt x="8096" y="1750"/>
                    <a:pt x="8037" y="2310"/>
                  </a:cubicBezTo>
                  <a:cubicBezTo>
                    <a:pt x="8001" y="2584"/>
                    <a:pt x="8001" y="2846"/>
                    <a:pt x="8001" y="3108"/>
                  </a:cubicBezTo>
                  <a:lnTo>
                    <a:pt x="8001" y="3429"/>
                  </a:lnTo>
                  <a:lnTo>
                    <a:pt x="8001" y="3715"/>
                  </a:lnTo>
                  <a:lnTo>
                    <a:pt x="8001" y="3739"/>
                  </a:lnTo>
                  <a:cubicBezTo>
                    <a:pt x="7870" y="3762"/>
                    <a:pt x="7739" y="3774"/>
                    <a:pt x="7584" y="3774"/>
                  </a:cubicBezTo>
                  <a:cubicBezTo>
                    <a:pt x="7454" y="3774"/>
                    <a:pt x="7334" y="3774"/>
                    <a:pt x="7215" y="3762"/>
                  </a:cubicBezTo>
                  <a:cubicBezTo>
                    <a:pt x="7132" y="3762"/>
                    <a:pt x="7037" y="3739"/>
                    <a:pt x="6953" y="3739"/>
                  </a:cubicBezTo>
                  <a:cubicBezTo>
                    <a:pt x="6906" y="3739"/>
                    <a:pt x="6870" y="3727"/>
                    <a:pt x="6846" y="3715"/>
                  </a:cubicBezTo>
                  <a:cubicBezTo>
                    <a:pt x="6811" y="3679"/>
                    <a:pt x="6811" y="3643"/>
                    <a:pt x="6811" y="3584"/>
                  </a:cubicBezTo>
                  <a:cubicBezTo>
                    <a:pt x="6811" y="3417"/>
                    <a:pt x="6811" y="3239"/>
                    <a:pt x="6822" y="3072"/>
                  </a:cubicBezTo>
                  <a:cubicBezTo>
                    <a:pt x="6822" y="2596"/>
                    <a:pt x="6846" y="2096"/>
                    <a:pt x="6906" y="1619"/>
                  </a:cubicBezTo>
                  <a:cubicBezTo>
                    <a:pt x="6965" y="1119"/>
                    <a:pt x="7382" y="798"/>
                    <a:pt x="7954" y="762"/>
                  </a:cubicBezTo>
                  <a:cubicBezTo>
                    <a:pt x="8418" y="750"/>
                    <a:pt x="8882" y="750"/>
                    <a:pt x="9311" y="750"/>
                  </a:cubicBezTo>
                  <a:cubicBezTo>
                    <a:pt x="9799" y="750"/>
                    <a:pt x="10299" y="762"/>
                    <a:pt x="10752" y="786"/>
                  </a:cubicBezTo>
                  <a:cubicBezTo>
                    <a:pt x="11192" y="798"/>
                    <a:pt x="11609" y="881"/>
                    <a:pt x="12109" y="1000"/>
                  </a:cubicBezTo>
                  <a:cubicBezTo>
                    <a:pt x="12561" y="1107"/>
                    <a:pt x="12680" y="1262"/>
                    <a:pt x="12704" y="1703"/>
                  </a:cubicBezTo>
                  <a:cubicBezTo>
                    <a:pt x="12728" y="2274"/>
                    <a:pt x="12740" y="2869"/>
                    <a:pt x="12704" y="34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3" name="Google Shape;273;p25"/>
          <p:cNvSpPr/>
          <p:nvPr/>
        </p:nvSpPr>
        <p:spPr>
          <a:xfrm rot="-1177723">
            <a:off x="3327008" y="583119"/>
            <a:ext cx="312170" cy="300110"/>
          </a:xfrm>
          <a:custGeom>
            <a:avLst/>
            <a:gdLst/>
            <a:ahLst/>
            <a:cxnLst/>
            <a:rect l="l" t="t" r="r" b="b"/>
            <a:pathLst>
              <a:path w="7895" h="7590" extrusionOk="0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5"/>
          <p:cNvSpPr/>
          <p:nvPr/>
        </p:nvSpPr>
        <p:spPr>
          <a:xfrm rot="-1140824">
            <a:off x="6115190" y="3276706"/>
            <a:ext cx="431893" cy="415208"/>
          </a:xfrm>
          <a:custGeom>
            <a:avLst/>
            <a:gdLst/>
            <a:ahLst/>
            <a:cxnLst/>
            <a:rect l="l" t="t" r="r" b="b"/>
            <a:pathLst>
              <a:path w="7895" h="7590" extrusionOk="0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37"/>
          <p:cNvSpPr/>
          <p:nvPr/>
        </p:nvSpPr>
        <p:spPr>
          <a:xfrm>
            <a:off x="3626502" y="1893073"/>
            <a:ext cx="2145000" cy="1876800"/>
          </a:xfrm>
          <a:prstGeom prst="roundRect">
            <a:avLst>
              <a:gd name="adj" fmla="val 22932"/>
            </a:avLst>
          </a:prstGeom>
          <a:noFill/>
          <a:ln w="2857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37"/>
          <p:cNvSpPr/>
          <p:nvPr/>
        </p:nvSpPr>
        <p:spPr>
          <a:xfrm>
            <a:off x="3499502" y="2055348"/>
            <a:ext cx="2145000" cy="1876800"/>
          </a:xfrm>
          <a:prstGeom prst="roundRect">
            <a:avLst>
              <a:gd name="adj" fmla="val 2293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37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Chức năng chính</a:t>
            </a:r>
            <a:endParaRPr/>
          </a:p>
        </p:txBody>
      </p:sp>
      <p:sp>
        <p:nvSpPr>
          <p:cNvPr id="674" name="Google Shape;674;p37"/>
          <p:cNvSpPr txBox="1">
            <a:spLocks noGrp="1"/>
          </p:cNvSpPr>
          <p:nvPr>
            <p:ph type="subTitle" idx="4294967295"/>
          </p:nvPr>
        </p:nvSpPr>
        <p:spPr>
          <a:xfrm>
            <a:off x="713100" y="1612425"/>
            <a:ext cx="2286000" cy="3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Pangolin"/>
                <a:ea typeface="Pangolin"/>
                <a:cs typeface="Pangolin"/>
                <a:sym typeface="Pangolin"/>
              </a:rPr>
              <a:t>Quản lý tài khoản</a:t>
            </a:r>
            <a:endParaRPr sz="1800" b="1"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675" name="Google Shape;675;p37"/>
          <p:cNvSpPr txBox="1">
            <a:spLocks noGrp="1"/>
          </p:cNvSpPr>
          <p:nvPr>
            <p:ph type="subTitle" idx="4294967295"/>
          </p:nvPr>
        </p:nvSpPr>
        <p:spPr>
          <a:xfrm>
            <a:off x="-144725" y="1976936"/>
            <a:ext cx="3143825" cy="7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Nhân viên quản lý có thể thêm sửa xóa tài khoản. Trong tài khoản lưu các thông tin các nhân của nhân viên.</a:t>
            </a:r>
            <a:endParaRPr sz="1600"/>
          </a:p>
        </p:txBody>
      </p:sp>
      <p:sp>
        <p:nvSpPr>
          <p:cNvPr id="676" name="Google Shape;676;p37"/>
          <p:cNvSpPr txBox="1">
            <a:spLocks noGrp="1"/>
          </p:cNvSpPr>
          <p:nvPr>
            <p:ph type="subTitle" idx="4294967295"/>
          </p:nvPr>
        </p:nvSpPr>
        <p:spPr>
          <a:xfrm>
            <a:off x="713100" y="3342525"/>
            <a:ext cx="2286000" cy="3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Pangolin"/>
                <a:ea typeface="Pangolin"/>
                <a:cs typeface="Pangolin"/>
                <a:sym typeface="Pangolin"/>
              </a:rPr>
              <a:t>Quản lý tiêu dùng</a:t>
            </a:r>
            <a:endParaRPr sz="1800" b="1"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677" name="Google Shape;677;p37"/>
          <p:cNvSpPr txBox="1">
            <a:spLocks noGrp="1"/>
          </p:cNvSpPr>
          <p:nvPr>
            <p:ph type="subTitle" idx="4294967295"/>
          </p:nvPr>
        </p:nvSpPr>
        <p:spPr>
          <a:xfrm>
            <a:off x="0" y="3707036"/>
            <a:ext cx="2999100" cy="7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Quản lý tiêu dùng cho nhân viên như thêm sửa xóa chấp nhân từ chối tiều dùng, in hóa đơn</a:t>
            </a:r>
            <a:endParaRPr/>
          </a:p>
        </p:txBody>
      </p:sp>
      <p:sp>
        <p:nvSpPr>
          <p:cNvPr id="678" name="Google Shape;678;p37"/>
          <p:cNvSpPr txBox="1">
            <a:spLocks noGrp="1"/>
          </p:cNvSpPr>
          <p:nvPr>
            <p:ph type="subTitle" idx="4294967295"/>
          </p:nvPr>
        </p:nvSpPr>
        <p:spPr>
          <a:xfrm>
            <a:off x="6144900" y="1612425"/>
            <a:ext cx="2286000" cy="3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Pangolin"/>
                <a:ea typeface="Pangolin"/>
                <a:cs typeface="Pangolin"/>
                <a:sym typeface="Pangolin"/>
              </a:rPr>
              <a:t>Quản lý bộ phận</a:t>
            </a:r>
            <a:endParaRPr sz="1800" b="1"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679" name="Google Shape;679;p37"/>
          <p:cNvSpPr txBox="1">
            <a:spLocks noGrp="1"/>
          </p:cNvSpPr>
          <p:nvPr>
            <p:ph type="subTitle" idx="4294967295"/>
          </p:nvPr>
        </p:nvSpPr>
        <p:spPr>
          <a:xfrm>
            <a:off x="6144900" y="1976936"/>
            <a:ext cx="2999100" cy="7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Quản lý các thông tin của bộ như số lượng nhân viên, hạn mức.</a:t>
            </a:r>
            <a:endParaRPr/>
          </a:p>
        </p:txBody>
      </p:sp>
      <p:sp>
        <p:nvSpPr>
          <p:cNvPr id="680" name="Google Shape;680;p37"/>
          <p:cNvSpPr txBox="1">
            <a:spLocks noGrp="1"/>
          </p:cNvSpPr>
          <p:nvPr>
            <p:ph type="subTitle" idx="4294967295"/>
          </p:nvPr>
        </p:nvSpPr>
        <p:spPr>
          <a:xfrm>
            <a:off x="6144900" y="3342525"/>
            <a:ext cx="2286000" cy="3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Pangolin"/>
                <a:ea typeface="Pangolin"/>
                <a:cs typeface="Pangolin"/>
                <a:sym typeface="Pangolin"/>
              </a:rPr>
              <a:t>Thống kê</a:t>
            </a:r>
            <a:endParaRPr sz="1800" b="1"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681" name="Google Shape;681;p37"/>
          <p:cNvSpPr txBox="1">
            <a:spLocks noGrp="1"/>
          </p:cNvSpPr>
          <p:nvPr>
            <p:ph type="subTitle" idx="4294967295"/>
          </p:nvPr>
        </p:nvSpPr>
        <p:spPr>
          <a:xfrm>
            <a:off x="6144900" y="3707036"/>
            <a:ext cx="2999100" cy="7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Thống kê tiêu dùng theo tháng, theo tuần, theo ngày</a:t>
            </a:r>
            <a:endParaRPr/>
          </a:p>
        </p:txBody>
      </p:sp>
      <p:sp>
        <p:nvSpPr>
          <p:cNvPr id="682" name="Google Shape;682;p37"/>
          <p:cNvSpPr/>
          <p:nvPr/>
        </p:nvSpPr>
        <p:spPr>
          <a:xfrm>
            <a:off x="3210044" y="1848705"/>
            <a:ext cx="572692" cy="572692"/>
          </a:xfrm>
          <a:custGeom>
            <a:avLst/>
            <a:gdLst/>
            <a:ahLst/>
            <a:cxnLst/>
            <a:rect l="l" t="t" r="r" b="b"/>
            <a:pathLst>
              <a:path w="47804" h="47804" extrusionOk="0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37"/>
          <p:cNvSpPr/>
          <p:nvPr/>
        </p:nvSpPr>
        <p:spPr>
          <a:xfrm>
            <a:off x="3210013" y="3565998"/>
            <a:ext cx="572692" cy="572811"/>
          </a:xfrm>
          <a:custGeom>
            <a:avLst/>
            <a:gdLst/>
            <a:ahLst/>
            <a:cxnLst/>
            <a:rect l="l" t="t" r="r" b="b"/>
            <a:pathLst>
              <a:path w="47804" h="47804" extrusionOk="0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37"/>
          <p:cNvSpPr/>
          <p:nvPr/>
        </p:nvSpPr>
        <p:spPr>
          <a:xfrm>
            <a:off x="5361300" y="1848685"/>
            <a:ext cx="572692" cy="572692"/>
          </a:xfrm>
          <a:custGeom>
            <a:avLst/>
            <a:gdLst/>
            <a:ahLst/>
            <a:cxnLst/>
            <a:rect l="l" t="t" r="r" b="b"/>
            <a:pathLst>
              <a:path w="47804" h="47804" extrusionOk="0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37"/>
          <p:cNvSpPr/>
          <p:nvPr/>
        </p:nvSpPr>
        <p:spPr>
          <a:xfrm>
            <a:off x="5361288" y="3565999"/>
            <a:ext cx="572692" cy="572811"/>
          </a:xfrm>
          <a:custGeom>
            <a:avLst/>
            <a:gdLst/>
            <a:ahLst/>
            <a:cxnLst/>
            <a:rect l="l" t="t" r="r" b="b"/>
            <a:pathLst>
              <a:path w="47804" h="47804" extrusionOk="0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8" name="Google Shape;698;p37"/>
          <p:cNvGrpSpPr/>
          <p:nvPr/>
        </p:nvGrpSpPr>
        <p:grpSpPr>
          <a:xfrm>
            <a:off x="3318338" y="3661588"/>
            <a:ext cx="356025" cy="381625"/>
            <a:chOff x="3943625" y="1931025"/>
            <a:chExt cx="356025" cy="381625"/>
          </a:xfrm>
        </p:grpSpPr>
        <p:sp>
          <p:nvSpPr>
            <p:cNvPr id="699" name="Google Shape;699;p37"/>
            <p:cNvSpPr/>
            <p:nvPr/>
          </p:nvSpPr>
          <p:spPr>
            <a:xfrm>
              <a:off x="3962675" y="1955725"/>
              <a:ext cx="319125" cy="339025"/>
            </a:xfrm>
            <a:custGeom>
              <a:avLst/>
              <a:gdLst/>
              <a:ahLst/>
              <a:cxnLst/>
              <a:rect l="l" t="t" r="r" b="b"/>
              <a:pathLst>
                <a:path w="12765" h="13561" extrusionOk="0">
                  <a:moveTo>
                    <a:pt x="4692" y="1"/>
                  </a:moveTo>
                  <a:cubicBezTo>
                    <a:pt x="4561" y="132"/>
                    <a:pt x="4621" y="298"/>
                    <a:pt x="4561" y="429"/>
                  </a:cubicBezTo>
                  <a:cubicBezTo>
                    <a:pt x="4371" y="941"/>
                    <a:pt x="4299" y="1465"/>
                    <a:pt x="4216" y="1977"/>
                  </a:cubicBezTo>
                  <a:cubicBezTo>
                    <a:pt x="4204" y="2060"/>
                    <a:pt x="4192" y="2144"/>
                    <a:pt x="4132" y="2179"/>
                  </a:cubicBezTo>
                  <a:cubicBezTo>
                    <a:pt x="3918" y="2310"/>
                    <a:pt x="3775" y="2501"/>
                    <a:pt x="3537" y="2608"/>
                  </a:cubicBezTo>
                  <a:cubicBezTo>
                    <a:pt x="3001" y="2834"/>
                    <a:pt x="2525" y="3156"/>
                    <a:pt x="2049" y="3465"/>
                  </a:cubicBezTo>
                  <a:cubicBezTo>
                    <a:pt x="1942" y="3549"/>
                    <a:pt x="1846" y="3632"/>
                    <a:pt x="1763" y="3727"/>
                  </a:cubicBezTo>
                  <a:cubicBezTo>
                    <a:pt x="1394" y="4203"/>
                    <a:pt x="1013" y="4656"/>
                    <a:pt x="787" y="5239"/>
                  </a:cubicBezTo>
                  <a:cubicBezTo>
                    <a:pt x="715" y="5430"/>
                    <a:pt x="596" y="5597"/>
                    <a:pt x="513" y="5775"/>
                  </a:cubicBezTo>
                  <a:cubicBezTo>
                    <a:pt x="430" y="6001"/>
                    <a:pt x="322" y="6228"/>
                    <a:pt x="263" y="6466"/>
                  </a:cubicBezTo>
                  <a:cubicBezTo>
                    <a:pt x="120" y="7073"/>
                    <a:pt x="1" y="7692"/>
                    <a:pt x="37" y="8335"/>
                  </a:cubicBezTo>
                  <a:cubicBezTo>
                    <a:pt x="60" y="8537"/>
                    <a:pt x="37" y="8740"/>
                    <a:pt x="37" y="8954"/>
                  </a:cubicBezTo>
                  <a:cubicBezTo>
                    <a:pt x="60" y="9907"/>
                    <a:pt x="418" y="10680"/>
                    <a:pt x="1168" y="11276"/>
                  </a:cubicBezTo>
                  <a:cubicBezTo>
                    <a:pt x="1311" y="11371"/>
                    <a:pt x="1453" y="11478"/>
                    <a:pt x="1573" y="11597"/>
                  </a:cubicBezTo>
                  <a:cubicBezTo>
                    <a:pt x="1882" y="11931"/>
                    <a:pt x="2263" y="12169"/>
                    <a:pt x="2656" y="12359"/>
                  </a:cubicBezTo>
                  <a:cubicBezTo>
                    <a:pt x="3061" y="12538"/>
                    <a:pt x="3489" y="12705"/>
                    <a:pt x="3882" y="12907"/>
                  </a:cubicBezTo>
                  <a:cubicBezTo>
                    <a:pt x="4323" y="13157"/>
                    <a:pt x="4799" y="13324"/>
                    <a:pt x="5287" y="13419"/>
                  </a:cubicBezTo>
                  <a:cubicBezTo>
                    <a:pt x="5502" y="13455"/>
                    <a:pt x="5704" y="13538"/>
                    <a:pt x="5930" y="13550"/>
                  </a:cubicBezTo>
                  <a:cubicBezTo>
                    <a:pt x="6168" y="13550"/>
                    <a:pt x="6406" y="13560"/>
                    <a:pt x="6645" y="13560"/>
                  </a:cubicBezTo>
                  <a:cubicBezTo>
                    <a:pt x="6978" y="13560"/>
                    <a:pt x="7311" y="13540"/>
                    <a:pt x="7645" y="13443"/>
                  </a:cubicBezTo>
                  <a:cubicBezTo>
                    <a:pt x="7930" y="13347"/>
                    <a:pt x="8240" y="13324"/>
                    <a:pt x="8502" y="13157"/>
                  </a:cubicBezTo>
                  <a:cubicBezTo>
                    <a:pt x="8585" y="13121"/>
                    <a:pt x="8669" y="13097"/>
                    <a:pt x="8740" y="13074"/>
                  </a:cubicBezTo>
                  <a:cubicBezTo>
                    <a:pt x="9062" y="13002"/>
                    <a:pt x="9335" y="12847"/>
                    <a:pt x="9597" y="12669"/>
                  </a:cubicBezTo>
                  <a:cubicBezTo>
                    <a:pt x="9847" y="12502"/>
                    <a:pt x="10097" y="12324"/>
                    <a:pt x="10347" y="12169"/>
                  </a:cubicBezTo>
                  <a:cubicBezTo>
                    <a:pt x="10633" y="11990"/>
                    <a:pt x="10883" y="11788"/>
                    <a:pt x="11062" y="11490"/>
                  </a:cubicBezTo>
                  <a:cubicBezTo>
                    <a:pt x="11109" y="11407"/>
                    <a:pt x="11205" y="11347"/>
                    <a:pt x="11264" y="11276"/>
                  </a:cubicBezTo>
                  <a:cubicBezTo>
                    <a:pt x="11383" y="11121"/>
                    <a:pt x="11514" y="10990"/>
                    <a:pt x="11598" y="10835"/>
                  </a:cubicBezTo>
                  <a:cubicBezTo>
                    <a:pt x="11895" y="10359"/>
                    <a:pt x="12193" y="9883"/>
                    <a:pt x="12479" y="9407"/>
                  </a:cubicBezTo>
                  <a:cubicBezTo>
                    <a:pt x="12610" y="9192"/>
                    <a:pt x="12693" y="8930"/>
                    <a:pt x="12693" y="8668"/>
                  </a:cubicBezTo>
                  <a:cubicBezTo>
                    <a:pt x="12693" y="8061"/>
                    <a:pt x="12705" y="7466"/>
                    <a:pt x="12705" y="6847"/>
                  </a:cubicBezTo>
                  <a:cubicBezTo>
                    <a:pt x="12764" y="6585"/>
                    <a:pt x="12753" y="6335"/>
                    <a:pt x="12633" y="6097"/>
                  </a:cubicBezTo>
                  <a:cubicBezTo>
                    <a:pt x="12574" y="5954"/>
                    <a:pt x="12562" y="5811"/>
                    <a:pt x="12526" y="5680"/>
                  </a:cubicBezTo>
                  <a:cubicBezTo>
                    <a:pt x="12502" y="5573"/>
                    <a:pt x="12502" y="5477"/>
                    <a:pt x="12455" y="5382"/>
                  </a:cubicBezTo>
                  <a:cubicBezTo>
                    <a:pt x="12348" y="5096"/>
                    <a:pt x="12229" y="4811"/>
                    <a:pt x="12110" y="4549"/>
                  </a:cubicBezTo>
                  <a:cubicBezTo>
                    <a:pt x="12086" y="4465"/>
                    <a:pt x="12038" y="4394"/>
                    <a:pt x="11979" y="4323"/>
                  </a:cubicBezTo>
                  <a:cubicBezTo>
                    <a:pt x="11681" y="3942"/>
                    <a:pt x="11383" y="3572"/>
                    <a:pt x="11038" y="3263"/>
                  </a:cubicBezTo>
                  <a:cubicBezTo>
                    <a:pt x="10871" y="3108"/>
                    <a:pt x="10728" y="2977"/>
                    <a:pt x="10514" y="2870"/>
                  </a:cubicBezTo>
                  <a:cubicBezTo>
                    <a:pt x="10395" y="2810"/>
                    <a:pt x="10264" y="2727"/>
                    <a:pt x="10181" y="2620"/>
                  </a:cubicBezTo>
                  <a:cubicBezTo>
                    <a:pt x="9978" y="2418"/>
                    <a:pt x="9728" y="2275"/>
                    <a:pt x="9478" y="2215"/>
                  </a:cubicBezTo>
                  <a:cubicBezTo>
                    <a:pt x="9121" y="2132"/>
                    <a:pt x="8776" y="2001"/>
                    <a:pt x="8407" y="1917"/>
                  </a:cubicBezTo>
                  <a:cubicBezTo>
                    <a:pt x="8160" y="1878"/>
                    <a:pt x="7915" y="1867"/>
                    <a:pt x="7671" y="1867"/>
                  </a:cubicBezTo>
                  <a:cubicBezTo>
                    <a:pt x="7373" y="1867"/>
                    <a:pt x="7077" y="1883"/>
                    <a:pt x="6778" y="1883"/>
                  </a:cubicBezTo>
                  <a:cubicBezTo>
                    <a:pt x="6729" y="1883"/>
                    <a:pt x="6681" y="1883"/>
                    <a:pt x="6633" y="1882"/>
                  </a:cubicBezTo>
                  <a:cubicBezTo>
                    <a:pt x="6573" y="1882"/>
                    <a:pt x="6526" y="1906"/>
                    <a:pt x="6466" y="1917"/>
                  </a:cubicBezTo>
                  <a:cubicBezTo>
                    <a:pt x="6352" y="1952"/>
                    <a:pt x="6251" y="1969"/>
                    <a:pt x="6159" y="1969"/>
                  </a:cubicBezTo>
                  <a:cubicBezTo>
                    <a:pt x="5867" y="1969"/>
                    <a:pt x="5677" y="1795"/>
                    <a:pt x="5514" y="1441"/>
                  </a:cubicBezTo>
                  <a:cubicBezTo>
                    <a:pt x="5287" y="953"/>
                    <a:pt x="5097" y="429"/>
                    <a:pt x="46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7"/>
            <p:cNvSpPr/>
            <p:nvPr/>
          </p:nvSpPr>
          <p:spPr>
            <a:xfrm>
              <a:off x="3943625" y="1931025"/>
              <a:ext cx="356025" cy="381625"/>
            </a:xfrm>
            <a:custGeom>
              <a:avLst/>
              <a:gdLst/>
              <a:ahLst/>
              <a:cxnLst/>
              <a:rect l="l" t="t" r="r" b="b"/>
              <a:pathLst>
                <a:path w="14241" h="15265" extrusionOk="0">
                  <a:moveTo>
                    <a:pt x="4359" y="2917"/>
                  </a:moveTo>
                  <a:cubicBezTo>
                    <a:pt x="4406" y="2584"/>
                    <a:pt x="4454" y="2274"/>
                    <a:pt x="4513" y="1965"/>
                  </a:cubicBezTo>
                  <a:cubicBezTo>
                    <a:pt x="4513" y="1917"/>
                    <a:pt x="4525" y="1870"/>
                    <a:pt x="4537" y="1822"/>
                  </a:cubicBezTo>
                  <a:cubicBezTo>
                    <a:pt x="4692" y="1346"/>
                    <a:pt x="4835" y="870"/>
                    <a:pt x="5002" y="393"/>
                  </a:cubicBezTo>
                  <a:cubicBezTo>
                    <a:pt x="5025" y="298"/>
                    <a:pt x="5121" y="203"/>
                    <a:pt x="5204" y="131"/>
                  </a:cubicBezTo>
                  <a:cubicBezTo>
                    <a:pt x="5359" y="12"/>
                    <a:pt x="5525" y="0"/>
                    <a:pt x="5680" y="96"/>
                  </a:cubicBezTo>
                  <a:cubicBezTo>
                    <a:pt x="5847" y="203"/>
                    <a:pt x="5978" y="334"/>
                    <a:pt x="6025" y="536"/>
                  </a:cubicBezTo>
                  <a:cubicBezTo>
                    <a:pt x="6085" y="739"/>
                    <a:pt x="6204" y="917"/>
                    <a:pt x="6359" y="1084"/>
                  </a:cubicBezTo>
                  <a:cubicBezTo>
                    <a:pt x="6442" y="1167"/>
                    <a:pt x="6490" y="1310"/>
                    <a:pt x="6537" y="1429"/>
                  </a:cubicBezTo>
                  <a:cubicBezTo>
                    <a:pt x="6633" y="1667"/>
                    <a:pt x="6740" y="1882"/>
                    <a:pt x="6859" y="2120"/>
                  </a:cubicBezTo>
                  <a:cubicBezTo>
                    <a:pt x="7502" y="2060"/>
                    <a:pt x="8109" y="2072"/>
                    <a:pt x="8740" y="2096"/>
                  </a:cubicBezTo>
                  <a:cubicBezTo>
                    <a:pt x="9193" y="2108"/>
                    <a:pt x="9645" y="2167"/>
                    <a:pt x="10074" y="2358"/>
                  </a:cubicBezTo>
                  <a:cubicBezTo>
                    <a:pt x="10300" y="2465"/>
                    <a:pt x="10550" y="2477"/>
                    <a:pt x="10764" y="2596"/>
                  </a:cubicBezTo>
                  <a:cubicBezTo>
                    <a:pt x="11002" y="2739"/>
                    <a:pt x="11240" y="2858"/>
                    <a:pt x="11431" y="3060"/>
                  </a:cubicBezTo>
                  <a:cubicBezTo>
                    <a:pt x="11490" y="3132"/>
                    <a:pt x="11574" y="3191"/>
                    <a:pt x="11669" y="3239"/>
                  </a:cubicBezTo>
                  <a:cubicBezTo>
                    <a:pt x="11907" y="3346"/>
                    <a:pt x="12098" y="3525"/>
                    <a:pt x="12276" y="3703"/>
                  </a:cubicBezTo>
                  <a:cubicBezTo>
                    <a:pt x="12657" y="4072"/>
                    <a:pt x="13003" y="4477"/>
                    <a:pt x="13336" y="4894"/>
                  </a:cubicBezTo>
                  <a:cubicBezTo>
                    <a:pt x="13348" y="4906"/>
                    <a:pt x="13372" y="4941"/>
                    <a:pt x="13372" y="4965"/>
                  </a:cubicBezTo>
                  <a:cubicBezTo>
                    <a:pt x="13610" y="5453"/>
                    <a:pt x="13872" y="5953"/>
                    <a:pt x="13991" y="6489"/>
                  </a:cubicBezTo>
                  <a:cubicBezTo>
                    <a:pt x="14015" y="6620"/>
                    <a:pt x="14026" y="6787"/>
                    <a:pt x="14086" y="6906"/>
                  </a:cubicBezTo>
                  <a:cubicBezTo>
                    <a:pt x="14205" y="7120"/>
                    <a:pt x="14229" y="7358"/>
                    <a:pt x="14229" y="7620"/>
                  </a:cubicBezTo>
                  <a:cubicBezTo>
                    <a:pt x="14229" y="8299"/>
                    <a:pt x="14229" y="9001"/>
                    <a:pt x="14241" y="9680"/>
                  </a:cubicBezTo>
                  <a:cubicBezTo>
                    <a:pt x="14241" y="10037"/>
                    <a:pt x="14146" y="10371"/>
                    <a:pt x="13991" y="10680"/>
                  </a:cubicBezTo>
                  <a:cubicBezTo>
                    <a:pt x="13645" y="11287"/>
                    <a:pt x="13300" y="11883"/>
                    <a:pt x="12883" y="12442"/>
                  </a:cubicBezTo>
                  <a:cubicBezTo>
                    <a:pt x="12657" y="12752"/>
                    <a:pt x="12395" y="13038"/>
                    <a:pt x="12145" y="13335"/>
                  </a:cubicBezTo>
                  <a:cubicBezTo>
                    <a:pt x="12062" y="13419"/>
                    <a:pt x="11979" y="13490"/>
                    <a:pt x="11883" y="13550"/>
                  </a:cubicBezTo>
                  <a:cubicBezTo>
                    <a:pt x="11502" y="13824"/>
                    <a:pt x="11109" y="14109"/>
                    <a:pt x="10717" y="14359"/>
                  </a:cubicBezTo>
                  <a:cubicBezTo>
                    <a:pt x="10431" y="14538"/>
                    <a:pt x="10145" y="14705"/>
                    <a:pt x="9824" y="14764"/>
                  </a:cubicBezTo>
                  <a:cubicBezTo>
                    <a:pt x="9740" y="14776"/>
                    <a:pt x="9669" y="14788"/>
                    <a:pt x="9609" y="14824"/>
                  </a:cubicBezTo>
                  <a:cubicBezTo>
                    <a:pt x="9228" y="15062"/>
                    <a:pt x="8764" y="15097"/>
                    <a:pt x="8335" y="15205"/>
                  </a:cubicBezTo>
                  <a:cubicBezTo>
                    <a:pt x="8192" y="15240"/>
                    <a:pt x="8050" y="15252"/>
                    <a:pt x="7895" y="15252"/>
                  </a:cubicBezTo>
                  <a:cubicBezTo>
                    <a:pt x="7502" y="15252"/>
                    <a:pt x="7097" y="15264"/>
                    <a:pt x="6692" y="15252"/>
                  </a:cubicBezTo>
                  <a:cubicBezTo>
                    <a:pt x="6454" y="15240"/>
                    <a:pt x="6216" y="15193"/>
                    <a:pt x="5966" y="15145"/>
                  </a:cubicBezTo>
                  <a:cubicBezTo>
                    <a:pt x="5383" y="15038"/>
                    <a:pt x="4823" y="14859"/>
                    <a:pt x="4299" y="14562"/>
                  </a:cubicBezTo>
                  <a:cubicBezTo>
                    <a:pt x="4120" y="14466"/>
                    <a:pt x="3906" y="14383"/>
                    <a:pt x="3704" y="14300"/>
                  </a:cubicBezTo>
                  <a:cubicBezTo>
                    <a:pt x="3180" y="14074"/>
                    <a:pt x="2680" y="13824"/>
                    <a:pt x="2239" y="13478"/>
                  </a:cubicBezTo>
                  <a:cubicBezTo>
                    <a:pt x="1906" y="13192"/>
                    <a:pt x="1561" y="12919"/>
                    <a:pt x="1227" y="12621"/>
                  </a:cubicBezTo>
                  <a:cubicBezTo>
                    <a:pt x="430" y="11883"/>
                    <a:pt x="72" y="10954"/>
                    <a:pt x="60" y="9883"/>
                  </a:cubicBezTo>
                  <a:cubicBezTo>
                    <a:pt x="60" y="9716"/>
                    <a:pt x="72" y="9561"/>
                    <a:pt x="60" y="9406"/>
                  </a:cubicBezTo>
                  <a:cubicBezTo>
                    <a:pt x="1" y="8597"/>
                    <a:pt x="156" y="7823"/>
                    <a:pt x="358" y="7061"/>
                  </a:cubicBezTo>
                  <a:cubicBezTo>
                    <a:pt x="394" y="6906"/>
                    <a:pt x="453" y="6739"/>
                    <a:pt x="537" y="6573"/>
                  </a:cubicBezTo>
                  <a:cubicBezTo>
                    <a:pt x="751" y="6108"/>
                    <a:pt x="989" y="5632"/>
                    <a:pt x="1227" y="5191"/>
                  </a:cubicBezTo>
                  <a:cubicBezTo>
                    <a:pt x="1323" y="5025"/>
                    <a:pt x="1442" y="4882"/>
                    <a:pt x="1561" y="4727"/>
                  </a:cubicBezTo>
                  <a:cubicBezTo>
                    <a:pt x="1644" y="4608"/>
                    <a:pt x="1751" y="4525"/>
                    <a:pt x="1823" y="4406"/>
                  </a:cubicBezTo>
                  <a:cubicBezTo>
                    <a:pt x="2001" y="4132"/>
                    <a:pt x="2239" y="3929"/>
                    <a:pt x="2525" y="3763"/>
                  </a:cubicBezTo>
                  <a:cubicBezTo>
                    <a:pt x="3049" y="3465"/>
                    <a:pt x="3573" y="3156"/>
                    <a:pt x="4144" y="2977"/>
                  </a:cubicBezTo>
                  <a:cubicBezTo>
                    <a:pt x="4240" y="2965"/>
                    <a:pt x="4299" y="2941"/>
                    <a:pt x="4359" y="2917"/>
                  </a:cubicBezTo>
                  <a:close/>
                  <a:moveTo>
                    <a:pt x="5454" y="1012"/>
                  </a:moveTo>
                  <a:cubicBezTo>
                    <a:pt x="5323" y="1143"/>
                    <a:pt x="5383" y="1310"/>
                    <a:pt x="5323" y="1441"/>
                  </a:cubicBezTo>
                  <a:cubicBezTo>
                    <a:pt x="5133" y="1941"/>
                    <a:pt x="5061" y="2465"/>
                    <a:pt x="4978" y="2989"/>
                  </a:cubicBezTo>
                  <a:cubicBezTo>
                    <a:pt x="4966" y="3060"/>
                    <a:pt x="4954" y="3144"/>
                    <a:pt x="4894" y="3179"/>
                  </a:cubicBezTo>
                  <a:cubicBezTo>
                    <a:pt x="4680" y="3310"/>
                    <a:pt x="4537" y="3501"/>
                    <a:pt x="4299" y="3608"/>
                  </a:cubicBezTo>
                  <a:cubicBezTo>
                    <a:pt x="3763" y="3834"/>
                    <a:pt x="3287" y="4156"/>
                    <a:pt x="2811" y="4477"/>
                  </a:cubicBezTo>
                  <a:cubicBezTo>
                    <a:pt x="2704" y="4549"/>
                    <a:pt x="2608" y="4632"/>
                    <a:pt x="2525" y="4727"/>
                  </a:cubicBezTo>
                  <a:cubicBezTo>
                    <a:pt x="2156" y="5203"/>
                    <a:pt x="1775" y="5668"/>
                    <a:pt x="1549" y="6239"/>
                  </a:cubicBezTo>
                  <a:cubicBezTo>
                    <a:pt x="1477" y="6442"/>
                    <a:pt x="1358" y="6596"/>
                    <a:pt x="1275" y="6775"/>
                  </a:cubicBezTo>
                  <a:cubicBezTo>
                    <a:pt x="1192" y="7001"/>
                    <a:pt x="1084" y="7227"/>
                    <a:pt x="1025" y="7466"/>
                  </a:cubicBezTo>
                  <a:cubicBezTo>
                    <a:pt x="882" y="8073"/>
                    <a:pt x="763" y="8704"/>
                    <a:pt x="799" y="9347"/>
                  </a:cubicBezTo>
                  <a:cubicBezTo>
                    <a:pt x="822" y="9537"/>
                    <a:pt x="799" y="9740"/>
                    <a:pt x="799" y="9954"/>
                  </a:cubicBezTo>
                  <a:cubicBezTo>
                    <a:pt x="822" y="10906"/>
                    <a:pt x="1180" y="11680"/>
                    <a:pt x="1930" y="12276"/>
                  </a:cubicBezTo>
                  <a:cubicBezTo>
                    <a:pt x="2073" y="12383"/>
                    <a:pt x="2215" y="12478"/>
                    <a:pt x="2335" y="12597"/>
                  </a:cubicBezTo>
                  <a:cubicBezTo>
                    <a:pt x="2644" y="12931"/>
                    <a:pt x="3025" y="13169"/>
                    <a:pt x="3418" y="13359"/>
                  </a:cubicBezTo>
                  <a:cubicBezTo>
                    <a:pt x="3823" y="13538"/>
                    <a:pt x="4251" y="13704"/>
                    <a:pt x="4644" y="13907"/>
                  </a:cubicBezTo>
                  <a:cubicBezTo>
                    <a:pt x="5085" y="14169"/>
                    <a:pt x="5561" y="14324"/>
                    <a:pt x="6049" y="14419"/>
                  </a:cubicBezTo>
                  <a:cubicBezTo>
                    <a:pt x="6264" y="14466"/>
                    <a:pt x="6466" y="14538"/>
                    <a:pt x="6692" y="14550"/>
                  </a:cubicBezTo>
                  <a:cubicBezTo>
                    <a:pt x="7264" y="14550"/>
                    <a:pt x="7835" y="14609"/>
                    <a:pt x="8407" y="14443"/>
                  </a:cubicBezTo>
                  <a:cubicBezTo>
                    <a:pt x="8692" y="14359"/>
                    <a:pt x="9002" y="14324"/>
                    <a:pt x="9264" y="14169"/>
                  </a:cubicBezTo>
                  <a:cubicBezTo>
                    <a:pt x="9347" y="14121"/>
                    <a:pt x="9431" y="14109"/>
                    <a:pt x="9502" y="14074"/>
                  </a:cubicBezTo>
                  <a:cubicBezTo>
                    <a:pt x="9824" y="14002"/>
                    <a:pt x="10097" y="13847"/>
                    <a:pt x="10359" y="13669"/>
                  </a:cubicBezTo>
                  <a:cubicBezTo>
                    <a:pt x="10609" y="13514"/>
                    <a:pt x="10859" y="13335"/>
                    <a:pt x="11109" y="13169"/>
                  </a:cubicBezTo>
                  <a:cubicBezTo>
                    <a:pt x="11395" y="12990"/>
                    <a:pt x="11645" y="12800"/>
                    <a:pt x="11824" y="12502"/>
                  </a:cubicBezTo>
                  <a:cubicBezTo>
                    <a:pt x="11871" y="12407"/>
                    <a:pt x="11967" y="12347"/>
                    <a:pt x="12026" y="12276"/>
                  </a:cubicBezTo>
                  <a:cubicBezTo>
                    <a:pt x="12145" y="12121"/>
                    <a:pt x="12276" y="11990"/>
                    <a:pt x="12360" y="11847"/>
                  </a:cubicBezTo>
                  <a:cubicBezTo>
                    <a:pt x="12657" y="11371"/>
                    <a:pt x="12955" y="10895"/>
                    <a:pt x="13241" y="10418"/>
                  </a:cubicBezTo>
                  <a:cubicBezTo>
                    <a:pt x="13372" y="10192"/>
                    <a:pt x="13455" y="9942"/>
                    <a:pt x="13455" y="9668"/>
                  </a:cubicBezTo>
                  <a:cubicBezTo>
                    <a:pt x="13455" y="9061"/>
                    <a:pt x="13467" y="8466"/>
                    <a:pt x="13467" y="7858"/>
                  </a:cubicBezTo>
                  <a:cubicBezTo>
                    <a:pt x="13467" y="7585"/>
                    <a:pt x="13455" y="7335"/>
                    <a:pt x="13348" y="7096"/>
                  </a:cubicBezTo>
                  <a:cubicBezTo>
                    <a:pt x="13288" y="6966"/>
                    <a:pt x="13276" y="6811"/>
                    <a:pt x="13241" y="6680"/>
                  </a:cubicBezTo>
                  <a:cubicBezTo>
                    <a:pt x="13217" y="6573"/>
                    <a:pt x="13217" y="6489"/>
                    <a:pt x="13169" y="6382"/>
                  </a:cubicBezTo>
                  <a:cubicBezTo>
                    <a:pt x="13062" y="6096"/>
                    <a:pt x="12943" y="5811"/>
                    <a:pt x="12824" y="5549"/>
                  </a:cubicBezTo>
                  <a:cubicBezTo>
                    <a:pt x="12800" y="5477"/>
                    <a:pt x="12753" y="5394"/>
                    <a:pt x="12693" y="5322"/>
                  </a:cubicBezTo>
                  <a:cubicBezTo>
                    <a:pt x="12395" y="4953"/>
                    <a:pt x="12098" y="4584"/>
                    <a:pt x="11752" y="4263"/>
                  </a:cubicBezTo>
                  <a:cubicBezTo>
                    <a:pt x="11586" y="4120"/>
                    <a:pt x="11443" y="3989"/>
                    <a:pt x="11229" y="3882"/>
                  </a:cubicBezTo>
                  <a:cubicBezTo>
                    <a:pt x="11109" y="3822"/>
                    <a:pt x="10978" y="3727"/>
                    <a:pt x="10895" y="3620"/>
                  </a:cubicBezTo>
                  <a:cubicBezTo>
                    <a:pt x="10693" y="3417"/>
                    <a:pt x="10443" y="3286"/>
                    <a:pt x="10193" y="3227"/>
                  </a:cubicBezTo>
                  <a:cubicBezTo>
                    <a:pt x="9835" y="3132"/>
                    <a:pt x="9490" y="3001"/>
                    <a:pt x="9121" y="2929"/>
                  </a:cubicBezTo>
                  <a:cubicBezTo>
                    <a:pt x="8526" y="2822"/>
                    <a:pt x="7942" y="2894"/>
                    <a:pt x="7347" y="2882"/>
                  </a:cubicBezTo>
                  <a:cubicBezTo>
                    <a:pt x="7288" y="2882"/>
                    <a:pt x="7240" y="2905"/>
                    <a:pt x="7180" y="2929"/>
                  </a:cubicBezTo>
                  <a:cubicBezTo>
                    <a:pt x="6704" y="3060"/>
                    <a:pt x="6442" y="2905"/>
                    <a:pt x="6228" y="2453"/>
                  </a:cubicBezTo>
                  <a:cubicBezTo>
                    <a:pt x="6049" y="1941"/>
                    <a:pt x="5859" y="1441"/>
                    <a:pt x="5454" y="10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4074300" y="2056625"/>
              <a:ext cx="106600" cy="160775"/>
            </a:xfrm>
            <a:custGeom>
              <a:avLst/>
              <a:gdLst/>
              <a:ahLst/>
              <a:cxnLst/>
              <a:rect l="l" t="t" r="r" b="b"/>
              <a:pathLst>
                <a:path w="4264" h="6431" extrusionOk="0">
                  <a:moveTo>
                    <a:pt x="2930" y="4239"/>
                  </a:moveTo>
                  <a:cubicBezTo>
                    <a:pt x="2573" y="4394"/>
                    <a:pt x="2215" y="4323"/>
                    <a:pt x="1870" y="4347"/>
                  </a:cubicBezTo>
                  <a:cubicBezTo>
                    <a:pt x="1549" y="4382"/>
                    <a:pt x="1215" y="4418"/>
                    <a:pt x="906" y="4454"/>
                  </a:cubicBezTo>
                  <a:cubicBezTo>
                    <a:pt x="894" y="4466"/>
                    <a:pt x="870" y="4478"/>
                    <a:pt x="870" y="4501"/>
                  </a:cubicBezTo>
                  <a:cubicBezTo>
                    <a:pt x="810" y="4942"/>
                    <a:pt x="775" y="5371"/>
                    <a:pt x="715" y="5823"/>
                  </a:cubicBezTo>
                  <a:cubicBezTo>
                    <a:pt x="691" y="5942"/>
                    <a:pt x="691" y="6061"/>
                    <a:pt x="668" y="6168"/>
                  </a:cubicBezTo>
                  <a:cubicBezTo>
                    <a:pt x="620" y="6323"/>
                    <a:pt x="489" y="6430"/>
                    <a:pt x="358" y="6418"/>
                  </a:cubicBezTo>
                  <a:cubicBezTo>
                    <a:pt x="203" y="6394"/>
                    <a:pt x="132" y="6311"/>
                    <a:pt x="84" y="6180"/>
                  </a:cubicBezTo>
                  <a:cubicBezTo>
                    <a:pt x="13" y="5918"/>
                    <a:pt x="1" y="5656"/>
                    <a:pt x="60" y="5406"/>
                  </a:cubicBezTo>
                  <a:cubicBezTo>
                    <a:pt x="120" y="5144"/>
                    <a:pt x="144" y="4894"/>
                    <a:pt x="132" y="4632"/>
                  </a:cubicBezTo>
                  <a:cubicBezTo>
                    <a:pt x="132" y="4573"/>
                    <a:pt x="132" y="4513"/>
                    <a:pt x="144" y="4454"/>
                  </a:cubicBezTo>
                  <a:cubicBezTo>
                    <a:pt x="298" y="3727"/>
                    <a:pt x="394" y="2977"/>
                    <a:pt x="656" y="2263"/>
                  </a:cubicBezTo>
                  <a:cubicBezTo>
                    <a:pt x="715" y="2084"/>
                    <a:pt x="751" y="1906"/>
                    <a:pt x="810" y="1727"/>
                  </a:cubicBezTo>
                  <a:cubicBezTo>
                    <a:pt x="953" y="1275"/>
                    <a:pt x="1072" y="846"/>
                    <a:pt x="1203" y="406"/>
                  </a:cubicBezTo>
                  <a:cubicBezTo>
                    <a:pt x="1227" y="298"/>
                    <a:pt x="1322" y="203"/>
                    <a:pt x="1406" y="132"/>
                  </a:cubicBezTo>
                  <a:cubicBezTo>
                    <a:pt x="1549" y="13"/>
                    <a:pt x="1703" y="1"/>
                    <a:pt x="1846" y="132"/>
                  </a:cubicBezTo>
                  <a:cubicBezTo>
                    <a:pt x="1965" y="239"/>
                    <a:pt x="2061" y="358"/>
                    <a:pt x="2156" y="489"/>
                  </a:cubicBezTo>
                  <a:cubicBezTo>
                    <a:pt x="2287" y="679"/>
                    <a:pt x="2418" y="858"/>
                    <a:pt x="2525" y="1072"/>
                  </a:cubicBezTo>
                  <a:cubicBezTo>
                    <a:pt x="2942" y="1858"/>
                    <a:pt x="3346" y="2668"/>
                    <a:pt x="3656" y="3501"/>
                  </a:cubicBezTo>
                  <a:cubicBezTo>
                    <a:pt x="3704" y="3620"/>
                    <a:pt x="3716" y="3751"/>
                    <a:pt x="3763" y="3870"/>
                  </a:cubicBezTo>
                  <a:cubicBezTo>
                    <a:pt x="3811" y="4013"/>
                    <a:pt x="3846" y="4180"/>
                    <a:pt x="3906" y="4311"/>
                  </a:cubicBezTo>
                  <a:cubicBezTo>
                    <a:pt x="4049" y="4585"/>
                    <a:pt x="4120" y="4847"/>
                    <a:pt x="4180" y="5132"/>
                  </a:cubicBezTo>
                  <a:cubicBezTo>
                    <a:pt x="4192" y="5240"/>
                    <a:pt x="4227" y="5323"/>
                    <a:pt x="4239" y="5430"/>
                  </a:cubicBezTo>
                  <a:cubicBezTo>
                    <a:pt x="4251" y="5525"/>
                    <a:pt x="4263" y="5597"/>
                    <a:pt x="4263" y="5680"/>
                  </a:cubicBezTo>
                  <a:cubicBezTo>
                    <a:pt x="4263" y="5906"/>
                    <a:pt x="4132" y="6073"/>
                    <a:pt x="3930" y="6121"/>
                  </a:cubicBezTo>
                  <a:cubicBezTo>
                    <a:pt x="3727" y="6156"/>
                    <a:pt x="3549" y="6073"/>
                    <a:pt x="3465" y="5882"/>
                  </a:cubicBezTo>
                  <a:cubicBezTo>
                    <a:pt x="3406" y="5728"/>
                    <a:pt x="3335" y="5585"/>
                    <a:pt x="3311" y="5430"/>
                  </a:cubicBezTo>
                  <a:cubicBezTo>
                    <a:pt x="3287" y="5013"/>
                    <a:pt x="3108" y="4656"/>
                    <a:pt x="2930" y="4239"/>
                  </a:cubicBezTo>
                  <a:close/>
                  <a:moveTo>
                    <a:pt x="2692" y="3346"/>
                  </a:moveTo>
                  <a:cubicBezTo>
                    <a:pt x="2453" y="2680"/>
                    <a:pt x="2108" y="2025"/>
                    <a:pt x="1763" y="1382"/>
                  </a:cubicBezTo>
                  <a:cubicBezTo>
                    <a:pt x="1751" y="1346"/>
                    <a:pt x="1691" y="1322"/>
                    <a:pt x="1632" y="1263"/>
                  </a:cubicBezTo>
                  <a:cubicBezTo>
                    <a:pt x="1453" y="1894"/>
                    <a:pt x="1287" y="2489"/>
                    <a:pt x="1144" y="3085"/>
                  </a:cubicBezTo>
                  <a:cubicBezTo>
                    <a:pt x="1108" y="3192"/>
                    <a:pt x="1084" y="3311"/>
                    <a:pt x="1084" y="3430"/>
                  </a:cubicBezTo>
                  <a:cubicBezTo>
                    <a:pt x="1060" y="3501"/>
                    <a:pt x="1084" y="3585"/>
                    <a:pt x="1096" y="3644"/>
                  </a:cubicBezTo>
                  <a:cubicBezTo>
                    <a:pt x="1156" y="3668"/>
                    <a:pt x="1179" y="3668"/>
                    <a:pt x="1215" y="3668"/>
                  </a:cubicBezTo>
                  <a:cubicBezTo>
                    <a:pt x="1596" y="3585"/>
                    <a:pt x="2001" y="3513"/>
                    <a:pt x="2406" y="3513"/>
                  </a:cubicBezTo>
                  <a:cubicBezTo>
                    <a:pt x="2501" y="3513"/>
                    <a:pt x="2596" y="3466"/>
                    <a:pt x="2692" y="33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37"/>
          <p:cNvGrpSpPr/>
          <p:nvPr/>
        </p:nvGrpSpPr>
        <p:grpSpPr>
          <a:xfrm rot="-900009">
            <a:off x="5471536" y="2003448"/>
            <a:ext cx="391312" cy="263166"/>
            <a:chOff x="6429375" y="2405775"/>
            <a:chExt cx="528050" cy="355125"/>
          </a:xfrm>
        </p:grpSpPr>
        <p:sp>
          <p:nvSpPr>
            <p:cNvPr id="703" name="Google Shape;703;p37"/>
            <p:cNvSpPr/>
            <p:nvPr/>
          </p:nvSpPr>
          <p:spPr>
            <a:xfrm>
              <a:off x="6499025" y="2449250"/>
              <a:ext cx="219100" cy="294700"/>
            </a:xfrm>
            <a:custGeom>
              <a:avLst/>
              <a:gdLst/>
              <a:ahLst/>
              <a:cxnLst/>
              <a:rect l="l" t="t" r="r" b="b"/>
              <a:pathLst>
                <a:path w="8764" h="11788" extrusionOk="0">
                  <a:moveTo>
                    <a:pt x="8680" y="0"/>
                  </a:moveTo>
                  <a:cubicBezTo>
                    <a:pt x="8680" y="357"/>
                    <a:pt x="8692" y="619"/>
                    <a:pt x="8680" y="893"/>
                  </a:cubicBezTo>
                  <a:cubicBezTo>
                    <a:pt x="8382" y="4489"/>
                    <a:pt x="8763" y="8108"/>
                    <a:pt x="8596" y="11787"/>
                  </a:cubicBezTo>
                  <a:cubicBezTo>
                    <a:pt x="8358" y="11692"/>
                    <a:pt x="8203" y="11632"/>
                    <a:pt x="8049" y="11573"/>
                  </a:cubicBezTo>
                  <a:cubicBezTo>
                    <a:pt x="7108" y="11144"/>
                    <a:pt x="6179" y="10716"/>
                    <a:pt x="5227" y="10299"/>
                  </a:cubicBezTo>
                  <a:cubicBezTo>
                    <a:pt x="4048" y="9775"/>
                    <a:pt x="2858" y="9287"/>
                    <a:pt x="1667" y="8775"/>
                  </a:cubicBezTo>
                  <a:cubicBezTo>
                    <a:pt x="1215" y="8585"/>
                    <a:pt x="786" y="8346"/>
                    <a:pt x="333" y="8156"/>
                  </a:cubicBezTo>
                  <a:cubicBezTo>
                    <a:pt x="83" y="8049"/>
                    <a:pt x="0" y="7870"/>
                    <a:pt x="0" y="7608"/>
                  </a:cubicBezTo>
                  <a:cubicBezTo>
                    <a:pt x="12" y="6775"/>
                    <a:pt x="24" y="5918"/>
                    <a:pt x="24" y="5072"/>
                  </a:cubicBezTo>
                  <a:cubicBezTo>
                    <a:pt x="24" y="4763"/>
                    <a:pt x="143" y="4572"/>
                    <a:pt x="405" y="4405"/>
                  </a:cubicBezTo>
                  <a:cubicBezTo>
                    <a:pt x="1060" y="4001"/>
                    <a:pt x="1691" y="3596"/>
                    <a:pt x="2334" y="3179"/>
                  </a:cubicBezTo>
                  <a:cubicBezTo>
                    <a:pt x="4179" y="1988"/>
                    <a:pt x="6144" y="1036"/>
                    <a:pt x="8156" y="143"/>
                  </a:cubicBezTo>
                  <a:cubicBezTo>
                    <a:pt x="8275" y="107"/>
                    <a:pt x="8406" y="72"/>
                    <a:pt x="86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7"/>
            <p:cNvSpPr/>
            <p:nvPr/>
          </p:nvSpPr>
          <p:spPr>
            <a:xfrm>
              <a:off x="6440675" y="2537350"/>
              <a:ext cx="48550" cy="146175"/>
            </a:xfrm>
            <a:custGeom>
              <a:avLst/>
              <a:gdLst/>
              <a:ahLst/>
              <a:cxnLst/>
              <a:rect l="l" t="t" r="r" b="b"/>
              <a:pathLst>
                <a:path w="1942" h="5847" extrusionOk="0">
                  <a:moveTo>
                    <a:pt x="1917" y="3334"/>
                  </a:moveTo>
                  <a:lnTo>
                    <a:pt x="1917" y="5215"/>
                  </a:lnTo>
                  <a:cubicBezTo>
                    <a:pt x="1917" y="5715"/>
                    <a:pt x="1846" y="5811"/>
                    <a:pt x="1346" y="5823"/>
                  </a:cubicBezTo>
                  <a:cubicBezTo>
                    <a:pt x="36" y="5846"/>
                    <a:pt x="191" y="5751"/>
                    <a:pt x="131" y="4739"/>
                  </a:cubicBezTo>
                  <a:cubicBezTo>
                    <a:pt x="72" y="3787"/>
                    <a:pt x="24" y="2834"/>
                    <a:pt x="12" y="1858"/>
                  </a:cubicBezTo>
                  <a:cubicBezTo>
                    <a:pt x="0" y="1477"/>
                    <a:pt x="72" y="1084"/>
                    <a:pt x="120" y="703"/>
                  </a:cubicBezTo>
                  <a:cubicBezTo>
                    <a:pt x="120" y="655"/>
                    <a:pt x="131" y="631"/>
                    <a:pt x="131" y="584"/>
                  </a:cubicBezTo>
                  <a:cubicBezTo>
                    <a:pt x="191" y="310"/>
                    <a:pt x="381" y="274"/>
                    <a:pt x="608" y="238"/>
                  </a:cubicBezTo>
                  <a:cubicBezTo>
                    <a:pt x="977" y="191"/>
                    <a:pt x="1370" y="0"/>
                    <a:pt x="1739" y="250"/>
                  </a:cubicBezTo>
                  <a:cubicBezTo>
                    <a:pt x="1810" y="298"/>
                    <a:pt x="1810" y="465"/>
                    <a:pt x="1822" y="584"/>
                  </a:cubicBezTo>
                  <a:cubicBezTo>
                    <a:pt x="1870" y="1501"/>
                    <a:pt x="1917" y="2417"/>
                    <a:pt x="1941" y="3334"/>
                  </a:cubicBezTo>
                  <a:cubicBezTo>
                    <a:pt x="1929" y="3322"/>
                    <a:pt x="1929" y="3334"/>
                    <a:pt x="1917" y="3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7"/>
            <p:cNvSpPr/>
            <p:nvPr/>
          </p:nvSpPr>
          <p:spPr>
            <a:xfrm>
              <a:off x="6837450" y="2423950"/>
              <a:ext cx="104800" cy="314350"/>
            </a:xfrm>
            <a:custGeom>
              <a:avLst/>
              <a:gdLst/>
              <a:ahLst/>
              <a:cxnLst/>
              <a:rect l="l" t="t" r="r" b="b"/>
              <a:pathLst>
                <a:path w="4192" h="12574" extrusionOk="0">
                  <a:moveTo>
                    <a:pt x="358" y="11680"/>
                  </a:moveTo>
                  <a:cubicBezTo>
                    <a:pt x="453" y="11513"/>
                    <a:pt x="560" y="11359"/>
                    <a:pt x="643" y="11192"/>
                  </a:cubicBezTo>
                  <a:cubicBezTo>
                    <a:pt x="1013" y="10573"/>
                    <a:pt x="1239" y="9906"/>
                    <a:pt x="1286" y="9192"/>
                  </a:cubicBezTo>
                  <a:cubicBezTo>
                    <a:pt x="1370" y="7632"/>
                    <a:pt x="1453" y="6060"/>
                    <a:pt x="1048" y="4524"/>
                  </a:cubicBezTo>
                  <a:cubicBezTo>
                    <a:pt x="834" y="3739"/>
                    <a:pt x="512" y="2977"/>
                    <a:pt x="179" y="2215"/>
                  </a:cubicBezTo>
                  <a:cubicBezTo>
                    <a:pt x="0" y="1810"/>
                    <a:pt x="36" y="1512"/>
                    <a:pt x="346" y="1215"/>
                  </a:cubicBezTo>
                  <a:cubicBezTo>
                    <a:pt x="691" y="893"/>
                    <a:pt x="1013" y="560"/>
                    <a:pt x="1346" y="226"/>
                  </a:cubicBezTo>
                  <a:cubicBezTo>
                    <a:pt x="1572" y="0"/>
                    <a:pt x="1775" y="48"/>
                    <a:pt x="2013" y="202"/>
                  </a:cubicBezTo>
                  <a:cubicBezTo>
                    <a:pt x="2715" y="714"/>
                    <a:pt x="3072" y="1453"/>
                    <a:pt x="3334" y="2227"/>
                  </a:cubicBezTo>
                  <a:cubicBezTo>
                    <a:pt x="3989" y="4120"/>
                    <a:pt x="4191" y="6072"/>
                    <a:pt x="3977" y="8061"/>
                  </a:cubicBezTo>
                  <a:cubicBezTo>
                    <a:pt x="3846" y="9251"/>
                    <a:pt x="3513" y="10359"/>
                    <a:pt x="2941" y="11394"/>
                  </a:cubicBezTo>
                  <a:cubicBezTo>
                    <a:pt x="2727" y="11775"/>
                    <a:pt x="2429" y="12097"/>
                    <a:pt x="2167" y="12430"/>
                  </a:cubicBezTo>
                  <a:cubicBezTo>
                    <a:pt x="2084" y="12514"/>
                    <a:pt x="1905" y="12573"/>
                    <a:pt x="1810" y="12549"/>
                  </a:cubicBezTo>
                  <a:cubicBezTo>
                    <a:pt x="1298" y="12383"/>
                    <a:pt x="751" y="12204"/>
                    <a:pt x="358" y="1168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6760950" y="2507875"/>
              <a:ext cx="71750" cy="185775"/>
            </a:xfrm>
            <a:custGeom>
              <a:avLst/>
              <a:gdLst/>
              <a:ahLst/>
              <a:cxnLst/>
              <a:rect l="l" t="t" r="r" b="b"/>
              <a:pathLst>
                <a:path w="2870" h="7431" extrusionOk="0">
                  <a:moveTo>
                    <a:pt x="1203" y="1"/>
                  </a:moveTo>
                  <a:cubicBezTo>
                    <a:pt x="2525" y="1191"/>
                    <a:pt x="2870" y="5918"/>
                    <a:pt x="1775" y="7430"/>
                  </a:cubicBezTo>
                  <a:cubicBezTo>
                    <a:pt x="1239" y="7371"/>
                    <a:pt x="822" y="7037"/>
                    <a:pt x="417" y="6704"/>
                  </a:cubicBezTo>
                  <a:cubicBezTo>
                    <a:pt x="132" y="6454"/>
                    <a:pt x="251" y="6120"/>
                    <a:pt x="298" y="5811"/>
                  </a:cubicBezTo>
                  <a:cubicBezTo>
                    <a:pt x="429" y="4882"/>
                    <a:pt x="441" y="3977"/>
                    <a:pt x="298" y="3061"/>
                  </a:cubicBezTo>
                  <a:cubicBezTo>
                    <a:pt x="227" y="2596"/>
                    <a:pt x="191" y="2120"/>
                    <a:pt x="84" y="1656"/>
                  </a:cubicBezTo>
                  <a:cubicBezTo>
                    <a:pt x="1" y="1275"/>
                    <a:pt x="120" y="953"/>
                    <a:pt x="382" y="703"/>
                  </a:cubicBezTo>
                  <a:cubicBezTo>
                    <a:pt x="644" y="477"/>
                    <a:pt x="905" y="263"/>
                    <a:pt x="12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6429375" y="2433475"/>
              <a:ext cx="300950" cy="327425"/>
            </a:xfrm>
            <a:custGeom>
              <a:avLst/>
              <a:gdLst/>
              <a:ahLst/>
              <a:cxnLst/>
              <a:rect l="l" t="t" r="r" b="b"/>
              <a:pathLst>
                <a:path w="12038" h="13097" extrusionOk="0">
                  <a:moveTo>
                    <a:pt x="12013" y="679"/>
                  </a:moveTo>
                  <a:cubicBezTo>
                    <a:pt x="12013" y="405"/>
                    <a:pt x="12002" y="214"/>
                    <a:pt x="11882" y="95"/>
                  </a:cubicBezTo>
                  <a:cubicBezTo>
                    <a:pt x="11823" y="36"/>
                    <a:pt x="11728" y="0"/>
                    <a:pt x="11644" y="0"/>
                  </a:cubicBezTo>
                  <a:cubicBezTo>
                    <a:pt x="11525" y="0"/>
                    <a:pt x="11382" y="48"/>
                    <a:pt x="11180" y="143"/>
                  </a:cubicBezTo>
                  <a:cubicBezTo>
                    <a:pt x="10870" y="286"/>
                    <a:pt x="10549" y="417"/>
                    <a:pt x="10239" y="572"/>
                  </a:cubicBezTo>
                  <a:cubicBezTo>
                    <a:pt x="9882" y="738"/>
                    <a:pt x="9513" y="917"/>
                    <a:pt x="9156" y="1072"/>
                  </a:cubicBezTo>
                  <a:cubicBezTo>
                    <a:pt x="7596" y="1774"/>
                    <a:pt x="6060" y="2619"/>
                    <a:pt x="4465" y="3679"/>
                  </a:cubicBezTo>
                  <a:cubicBezTo>
                    <a:pt x="3989" y="3989"/>
                    <a:pt x="3500" y="4322"/>
                    <a:pt x="2917" y="4513"/>
                  </a:cubicBezTo>
                  <a:cubicBezTo>
                    <a:pt x="2917" y="4501"/>
                    <a:pt x="2917" y="4501"/>
                    <a:pt x="2905" y="4489"/>
                  </a:cubicBezTo>
                  <a:cubicBezTo>
                    <a:pt x="2869" y="4382"/>
                    <a:pt x="2846" y="4286"/>
                    <a:pt x="2846" y="4203"/>
                  </a:cubicBezTo>
                  <a:cubicBezTo>
                    <a:pt x="2834" y="3834"/>
                    <a:pt x="2631" y="3631"/>
                    <a:pt x="2298" y="3631"/>
                  </a:cubicBezTo>
                  <a:lnTo>
                    <a:pt x="2191" y="3631"/>
                  </a:lnTo>
                  <a:lnTo>
                    <a:pt x="1976" y="3667"/>
                  </a:lnTo>
                  <a:cubicBezTo>
                    <a:pt x="1655" y="3691"/>
                    <a:pt x="1298" y="3739"/>
                    <a:pt x="964" y="3786"/>
                  </a:cubicBezTo>
                  <a:cubicBezTo>
                    <a:pt x="250" y="3893"/>
                    <a:pt x="191" y="3965"/>
                    <a:pt x="119" y="4679"/>
                  </a:cubicBezTo>
                  <a:cubicBezTo>
                    <a:pt x="60" y="5239"/>
                    <a:pt x="0" y="5989"/>
                    <a:pt x="12" y="6739"/>
                  </a:cubicBezTo>
                  <a:cubicBezTo>
                    <a:pt x="24" y="7441"/>
                    <a:pt x="60" y="8156"/>
                    <a:pt x="107" y="8846"/>
                  </a:cubicBezTo>
                  <a:cubicBezTo>
                    <a:pt x="119" y="9192"/>
                    <a:pt x="131" y="9513"/>
                    <a:pt x="143" y="9858"/>
                  </a:cubicBezTo>
                  <a:cubicBezTo>
                    <a:pt x="167" y="10323"/>
                    <a:pt x="476" y="10442"/>
                    <a:pt x="714" y="10454"/>
                  </a:cubicBezTo>
                  <a:cubicBezTo>
                    <a:pt x="905" y="10466"/>
                    <a:pt x="1095" y="10478"/>
                    <a:pt x="1298" y="10478"/>
                  </a:cubicBezTo>
                  <a:cubicBezTo>
                    <a:pt x="1560" y="10501"/>
                    <a:pt x="1845" y="10513"/>
                    <a:pt x="2107" y="10525"/>
                  </a:cubicBezTo>
                  <a:lnTo>
                    <a:pt x="2203" y="10525"/>
                  </a:lnTo>
                  <a:cubicBezTo>
                    <a:pt x="2619" y="10525"/>
                    <a:pt x="2727" y="10382"/>
                    <a:pt x="2846" y="9978"/>
                  </a:cubicBezTo>
                  <a:cubicBezTo>
                    <a:pt x="2881" y="9811"/>
                    <a:pt x="2917" y="9632"/>
                    <a:pt x="2965" y="9454"/>
                  </a:cubicBezTo>
                  <a:cubicBezTo>
                    <a:pt x="2965" y="9430"/>
                    <a:pt x="2977" y="9394"/>
                    <a:pt x="2977" y="9346"/>
                  </a:cubicBezTo>
                  <a:lnTo>
                    <a:pt x="3703" y="9644"/>
                  </a:lnTo>
                  <a:cubicBezTo>
                    <a:pt x="4393" y="9930"/>
                    <a:pt x="5072" y="10228"/>
                    <a:pt x="5763" y="10513"/>
                  </a:cubicBezTo>
                  <a:lnTo>
                    <a:pt x="6156" y="10692"/>
                  </a:lnTo>
                  <a:cubicBezTo>
                    <a:pt x="6965" y="11037"/>
                    <a:pt x="7799" y="11394"/>
                    <a:pt x="8620" y="11752"/>
                  </a:cubicBezTo>
                  <a:cubicBezTo>
                    <a:pt x="9275" y="12049"/>
                    <a:pt x="9930" y="12347"/>
                    <a:pt x="10561" y="12644"/>
                  </a:cubicBezTo>
                  <a:cubicBezTo>
                    <a:pt x="10859" y="12775"/>
                    <a:pt x="11156" y="12918"/>
                    <a:pt x="11478" y="13061"/>
                  </a:cubicBezTo>
                  <a:lnTo>
                    <a:pt x="11573" y="13097"/>
                  </a:lnTo>
                  <a:lnTo>
                    <a:pt x="11656" y="13025"/>
                  </a:lnTo>
                  <a:cubicBezTo>
                    <a:pt x="11990" y="12668"/>
                    <a:pt x="12037" y="12299"/>
                    <a:pt x="12025" y="11942"/>
                  </a:cubicBezTo>
                  <a:lnTo>
                    <a:pt x="11990" y="9073"/>
                  </a:lnTo>
                  <a:cubicBezTo>
                    <a:pt x="11990" y="8823"/>
                    <a:pt x="11978" y="8596"/>
                    <a:pt x="11978" y="8358"/>
                  </a:cubicBezTo>
                  <a:cubicBezTo>
                    <a:pt x="11966" y="7834"/>
                    <a:pt x="11966" y="7311"/>
                    <a:pt x="11966" y="6787"/>
                  </a:cubicBezTo>
                  <a:lnTo>
                    <a:pt x="12013" y="3536"/>
                  </a:lnTo>
                  <a:cubicBezTo>
                    <a:pt x="11978" y="2560"/>
                    <a:pt x="12002" y="1607"/>
                    <a:pt x="12013" y="679"/>
                  </a:cubicBezTo>
                  <a:close/>
                  <a:moveTo>
                    <a:pt x="3191" y="8632"/>
                  </a:moveTo>
                  <a:cubicBezTo>
                    <a:pt x="2988" y="8549"/>
                    <a:pt x="2929" y="8442"/>
                    <a:pt x="2929" y="8215"/>
                  </a:cubicBezTo>
                  <a:cubicBezTo>
                    <a:pt x="2965" y="7227"/>
                    <a:pt x="2965" y="6418"/>
                    <a:pt x="2965" y="5691"/>
                  </a:cubicBezTo>
                  <a:cubicBezTo>
                    <a:pt x="2965" y="5441"/>
                    <a:pt x="3048" y="5275"/>
                    <a:pt x="3262" y="5144"/>
                  </a:cubicBezTo>
                  <a:cubicBezTo>
                    <a:pt x="3905" y="4739"/>
                    <a:pt x="4560" y="4334"/>
                    <a:pt x="5191" y="3917"/>
                  </a:cubicBezTo>
                  <a:cubicBezTo>
                    <a:pt x="7120" y="2679"/>
                    <a:pt x="9204" y="1703"/>
                    <a:pt x="10989" y="893"/>
                  </a:cubicBezTo>
                  <a:cubicBezTo>
                    <a:pt x="11049" y="869"/>
                    <a:pt x="11120" y="857"/>
                    <a:pt x="11240" y="822"/>
                  </a:cubicBezTo>
                  <a:cubicBezTo>
                    <a:pt x="11251" y="822"/>
                    <a:pt x="11287" y="810"/>
                    <a:pt x="11299" y="810"/>
                  </a:cubicBezTo>
                  <a:lnTo>
                    <a:pt x="11299" y="953"/>
                  </a:lnTo>
                  <a:lnTo>
                    <a:pt x="11299" y="1512"/>
                  </a:lnTo>
                  <a:cubicBezTo>
                    <a:pt x="11132" y="3536"/>
                    <a:pt x="11180" y="5596"/>
                    <a:pt x="11228" y="7596"/>
                  </a:cubicBezTo>
                  <a:cubicBezTo>
                    <a:pt x="11251" y="9096"/>
                    <a:pt x="11299" y="10656"/>
                    <a:pt x="11240" y="12204"/>
                  </a:cubicBezTo>
                  <a:cubicBezTo>
                    <a:pt x="11228" y="12204"/>
                    <a:pt x="11204" y="12192"/>
                    <a:pt x="11192" y="12192"/>
                  </a:cubicBezTo>
                  <a:cubicBezTo>
                    <a:pt x="11073" y="12144"/>
                    <a:pt x="10966" y="12121"/>
                    <a:pt x="10882" y="12073"/>
                  </a:cubicBezTo>
                  <a:cubicBezTo>
                    <a:pt x="10537" y="11918"/>
                    <a:pt x="10192" y="11763"/>
                    <a:pt x="9870" y="11609"/>
                  </a:cubicBezTo>
                  <a:cubicBezTo>
                    <a:pt x="9275" y="11347"/>
                    <a:pt x="8668" y="11061"/>
                    <a:pt x="8049" y="10787"/>
                  </a:cubicBezTo>
                  <a:cubicBezTo>
                    <a:pt x="7394" y="10513"/>
                    <a:pt x="6739" y="10228"/>
                    <a:pt x="6108" y="9954"/>
                  </a:cubicBezTo>
                  <a:cubicBezTo>
                    <a:pt x="5572" y="9739"/>
                    <a:pt x="5036" y="9513"/>
                    <a:pt x="4501" y="9275"/>
                  </a:cubicBezTo>
                  <a:cubicBezTo>
                    <a:pt x="4262" y="9168"/>
                    <a:pt x="4036" y="9061"/>
                    <a:pt x="3798" y="8942"/>
                  </a:cubicBezTo>
                  <a:cubicBezTo>
                    <a:pt x="3620" y="8846"/>
                    <a:pt x="3393" y="8739"/>
                    <a:pt x="3191" y="8632"/>
                  </a:cubicBezTo>
                  <a:close/>
                  <a:moveTo>
                    <a:pt x="1488" y="9823"/>
                  </a:moveTo>
                  <a:cubicBezTo>
                    <a:pt x="774" y="9823"/>
                    <a:pt x="774" y="9811"/>
                    <a:pt x="750" y="9168"/>
                  </a:cubicBezTo>
                  <a:cubicBezTo>
                    <a:pt x="750" y="9085"/>
                    <a:pt x="726" y="8989"/>
                    <a:pt x="726" y="8894"/>
                  </a:cubicBezTo>
                  <a:cubicBezTo>
                    <a:pt x="667" y="7965"/>
                    <a:pt x="631" y="7001"/>
                    <a:pt x="607" y="6037"/>
                  </a:cubicBezTo>
                  <a:cubicBezTo>
                    <a:pt x="607" y="5775"/>
                    <a:pt x="643" y="5513"/>
                    <a:pt x="667" y="5239"/>
                  </a:cubicBezTo>
                  <a:lnTo>
                    <a:pt x="714" y="4882"/>
                  </a:lnTo>
                  <a:cubicBezTo>
                    <a:pt x="714" y="4858"/>
                    <a:pt x="726" y="4822"/>
                    <a:pt x="726" y="4786"/>
                  </a:cubicBezTo>
                  <a:cubicBezTo>
                    <a:pt x="762" y="4632"/>
                    <a:pt x="833" y="4584"/>
                    <a:pt x="1072" y="4560"/>
                  </a:cubicBezTo>
                  <a:cubicBezTo>
                    <a:pt x="1179" y="4548"/>
                    <a:pt x="1286" y="4524"/>
                    <a:pt x="1381" y="4501"/>
                  </a:cubicBezTo>
                  <a:cubicBezTo>
                    <a:pt x="1524" y="4465"/>
                    <a:pt x="1655" y="4441"/>
                    <a:pt x="1774" y="4441"/>
                  </a:cubicBezTo>
                  <a:cubicBezTo>
                    <a:pt x="1893" y="4441"/>
                    <a:pt x="2000" y="4465"/>
                    <a:pt x="2096" y="4524"/>
                  </a:cubicBezTo>
                  <a:cubicBezTo>
                    <a:pt x="2107" y="4572"/>
                    <a:pt x="2131" y="4703"/>
                    <a:pt x="2131" y="4751"/>
                  </a:cubicBezTo>
                  <a:cubicBezTo>
                    <a:pt x="2155" y="5465"/>
                    <a:pt x="2191" y="6168"/>
                    <a:pt x="2215" y="6882"/>
                  </a:cubicBezTo>
                  <a:lnTo>
                    <a:pt x="2226" y="7358"/>
                  </a:lnTo>
                  <a:lnTo>
                    <a:pt x="2203" y="7358"/>
                  </a:lnTo>
                  <a:lnTo>
                    <a:pt x="2203" y="9382"/>
                  </a:lnTo>
                  <a:cubicBezTo>
                    <a:pt x="2203" y="9811"/>
                    <a:pt x="2191" y="9823"/>
                    <a:pt x="1786" y="9847"/>
                  </a:cubicBezTo>
                  <a:cubicBezTo>
                    <a:pt x="1679" y="9823"/>
                    <a:pt x="1584" y="9823"/>
                    <a:pt x="1488" y="98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6821075" y="2405775"/>
              <a:ext cx="136350" cy="354250"/>
            </a:xfrm>
            <a:custGeom>
              <a:avLst/>
              <a:gdLst/>
              <a:ahLst/>
              <a:cxnLst/>
              <a:rect l="l" t="t" r="r" b="b"/>
              <a:pathLst>
                <a:path w="5454" h="14170" extrusionOk="0">
                  <a:moveTo>
                    <a:pt x="5061" y="4478"/>
                  </a:moveTo>
                  <a:cubicBezTo>
                    <a:pt x="4823" y="3287"/>
                    <a:pt x="4454" y="2275"/>
                    <a:pt x="3930" y="1346"/>
                  </a:cubicBezTo>
                  <a:cubicBezTo>
                    <a:pt x="3620" y="799"/>
                    <a:pt x="3156" y="429"/>
                    <a:pt x="2739" y="144"/>
                  </a:cubicBezTo>
                  <a:cubicBezTo>
                    <a:pt x="2596" y="37"/>
                    <a:pt x="2465" y="1"/>
                    <a:pt x="2322" y="1"/>
                  </a:cubicBezTo>
                  <a:cubicBezTo>
                    <a:pt x="2191" y="1"/>
                    <a:pt x="2072" y="60"/>
                    <a:pt x="1965" y="144"/>
                  </a:cubicBezTo>
                  <a:cubicBezTo>
                    <a:pt x="1822" y="310"/>
                    <a:pt x="1644" y="453"/>
                    <a:pt x="1489" y="608"/>
                  </a:cubicBezTo>
                  <a:cubicBezTo>
                    <a:pt x="1001" y="1072"/>
                    <a:pt x="501" y="1549"/>
                    <a:pt x="144" y="2168"/>
                  </a:cubicBezTo>
                  <a:cubicBezTo>
                    <a:pt x="48" y="2323"/>
                    <a:pt x="1" y="2561"/>
                    <a:pt x="84" y="2715"/>
                  </a:cubicBezTo>
                  <a:cubicBezTo>
                    <a:pt x="179" y="2954"/>
                    <a:pt x="286" y="3192"/>
                    <a:pt x="405" y="3418"/>
                  </a:cubicBezTo>
                  <a:cubicBezTo>
                    <a:pt x="513" y="3632"/>
                    <a:pt x="620" y="3835"/>
                    <a:pt x="703" y="4049"/>
                  </a:cubicBezTo>
                  <a:cubicBezTo>
                    <a:pt x="1156" y="5097"/>
                    <a:pt x="1370" y="6013"/>
                    <a:pt x="1417" y="6883"/>
                  </a:cubicBezTo>
                  <a:cubicBezTo>
                    <a:pt x="1453" y="7537"/>
                    <a:pt x="1453" y="8216"/>
                    <a:pt x="1453" y="8847"/>
                  </a:cubicBezTo>
                  <a:lnTo>
                    <a:pt x="1453" y="9121"/>
                  </a:lnTo>
                  <a:cubicBezTo>
                    <a:pt x="1453" y="10264"/>
                    <a:pt x="1108" y="11276"/>
                    <a:pt x="417" y="12121"/>
                  </a:cubicBezTo>
                  <a:cubicBezTo>
                    <a:pt x="322" y="12264"/>
                    <a:pt x="215" y="12407"/>
                    <a:pt x="227" y="12574"/>
                  </a:cubicBezTo>
                  <a:cubicBezTo>
                    <a:pt x="239" y="12717"/>
                    <a:pt x="358" y="12836"/>
                    <a:pt x="477" y="12919"/>
                  </a:cubicBezTo>
                  <a:cubicBezTo>
                    <a:pt x="1179" y="13431"/>
                    <a:pt x="1941" y="13836"/>
                    <a:pt x="2799" y="14133"/>
                  </a:cubicBezTo>
                  <a:lnTo>
                    <a:pt x="2894" y="14169"/>
                  </a:lnTo>
                  <a:lnTo>
                    <a:pt x="2953" y="14086"/>
                  </a:lnTo>
                  <a:cubicBezTo>
                    <a:pt x="3989" y="12895"/>
                    <a:pt x="4692" y="11586"/>
                    <a:pt x="5001" y="10193"/>
                  </a:cubicBezTo>
                  <a:cubicBezTo>
                    <a:pt x="5418" y="8299"/>
                    <a:pt x="5454" y="6383"/>
                    <a:pt x="5061" y="4478"/>
                  </a:cubicBezTo>
                  <a:close/>
                  <a:moveTo>
                    <a:pt x="2537" y="13157"/>
                  </a:moveTo>
                  <a:lnTo>
                    <a:pt x="2477" y="13121"/>
                  </a:lnTo>
                  <a:cubicBezTo>
                    <a:pt x="2001" y="12955"/>
                    <a:pt x="1548" y="12800"/>
                    <a:pt x="1215" y="12395"/>
                  </a:cubicBezTo>
                  <a:lnTo>
                    <a:pt x="1239" y="12336"/>
                  </a:lnTo>
                  <a:cubicBezTo>
                    <a:pt x="1298" y="12217"/>
                    <a:pt x="1370" y="12109"/>
                    <a:pt x="1429" y="11990"/>
                  </a:cubicBezTo>
                  <a:cubicBezTo>
                    <a:pt x="1834" y="11336"/>
                    <a:pt x="2060" y="10633"/>
                    <a:pt x="2108" y="9943"/>
                  </a:cubicBezTo>
                  <a:cubicBezTo>
                    <a:pt x="2203" y="8252"/>
                    <a:pt x="2251" y="6740"/>
                    <a:pt x="1870" y="5216"/>
                  </a:cubicBezTo>
                  <a:cubicBezTo>
                    <a:pt x="1656" y="4418"/>
                    <a:pt x="1334" y="3668"/>
                    <a:pt x="1001" y="2894"/>
                  </a:cubicBezTo>
                  <a:cubicBezTo>
                    <a:pt x="834" y="2525"/>
                    <a:pt x="870" y="2323"/>
                    <a:pt x="1120" y="2084"/>
                  </a:cubicBezTo>
                  <a:cubicBezTo>
                    <a:pt x="1406" y="1811"/>
                    <a:pt x="1668" y="1525"/>
                    <a:pt x="1941" y="1263"/>
                  </a:cubicBezTo>
                  <a:lnTo>
                    <a:pt x="2120" y="1084"/>
                  </a:lnTo>
                  <a:cubicBezTo>
                    <a:pt x="2227" y="977"/>
                    <a:pt x="2287" y="977"/>
                    <a:pt x="2322" y="977"/>
                  </a:cubicBezTo>
                  <a:cubicBezTo>
                    <a:pt x="2406" y="977"/>
                    <a:pt x="2489" y="1025"/>
                    <a:pt x="2596" y="1096"/>
                  </a:cubicBezTo>
                  <a:cubicBezTo>
                    <a:pt x="3299" y="1608"/>
                    <a:pt x="3632" y="2358"/>
                    <a:pt x="3870" y="3049"/>
                  </a:cubicBezTo>
                  <a:cubicBezTo>
                    <a:pt x="4513" y="4882"/>
                    <a:pt x="4727" y="6811"/>
                    <a:pt x="4501" y="8823"/>
                  </a:cubicBezTo>
                  <a:cubicBezTo>
                    <a:pt x="4370" y="10026"/>
                    <a:pt x="4037" y="11097"/>
                    <a:pt x="3477" y="12098"/>
                  </a:cubicBezTo>
                  <a:cubicBezTo>
                    <a:pt x="3299" y="12407"/>
                    <a:pt x="3037" y="12705"/>
                    <a:pt x="2799" y="12990"/>
                  </a:cubicBezTo>
                  <a:lnTo>
                    <a:pt x="2715" y="13098"/>
                  </a:lnTo>
                  <a:cubicBezTo>
                    <a:pt x="2703" y="13110"/>
                    <a:pt x="2608" y="13157"/>
                    <a:pt x="2537" y="13157"/>
                  </a:cubicBezTo>
                  <a:lnTo>
                    <a:pt x="2537" y="1315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7"/>
            <p:cNvSpPr/>
            <p:nvPr/>
          </p:nvSpPr>
          <p:spPr>
            <a:xfrm>
              <a:off x="6747550" y="2489125"/>
              <a:ext cx="89325" cy="228325"/>
            </a:xfrm>
            <a:custGeom>
              <a:avLst/>
              <a:gdLst/>
              <a:ahLst/>
              <a:cxnLst/>
              <a:rect l="l" t="t" r="r" b="b"/>
              <a:pathLst>
                <a:path w="3573" h="9133" extrusionOk="0">
                  <a:moveTo>
                    <a:pt x="3358" y="3013"/>
                  </a:moveTo>
                  <a:cubicBezTo>
                    <a:pt x="3275" y="2346"/>
                    <a:pt x="3025" y="1703"/>
                    <a:pt x="2763" y="1084"/>
                  </a:cubicBezTo>
                  <a:cubicBezTo>
                    <a:pt x="2644" y="774"/>
                    <a:pt x="2406" y="501"/>
                    <a:pt x="2180" y="251"/>
                  </a:cubicBezTo>
                  <a:lnTo>
                    <a:pt x="2144" y="191"/>
                  </a:lnTo>
                  <a:cubicBezTo>
                    <a:pt x="2037" y="72"/>
                    <a:pt x="1906" y="1"/>
                    <a:pt x="1751" y="1"/>
                  </a:cubicBezTo>
                  <a:cubicBezTo>
                    <a:pt x="1608" y="1"/>
                    <a:pt x="1477" y="48"/>
                    <a:pt x="1358" y="191"/>
                  </a:cubicBezTo>
                  <a:cubicBezTo>
                    <a:pt x="941" y="620"/>
                    <a:pt x="548" y="1024"/>
                    <a:pt x="191" y="1441"/>
                  </a:cubicBezTo>
                  <a:cubicBezTo>
                    <a:pt x="72" y="1584"/>
                    <a:pt x="1" y="1822"/>
                    <a:pt x="25" y="2037"/>
                  </a:cubicBezTo>
                  <a:cubicBezTo>
                    <a:pt x="60" y="2310"/>
                    <a:pt x="120" y="2584"/>
                    <a:pt x="167" y="2858"/>
                  </a:cubicBezTo>
                  <a:cubicBezTo>
                    <a:pt x="203" y="3096"/>
                    <a:pt x="251" y="3346"/>
                    <a:pt x="287" y="3596"/>
                  </a:cubicBezTo>
                  <a:lnTo>
                    <a:pt x="298" y="3715"/>
                  </a:lnTo>
                  <a:cubicBezTo>
                    <a:pt x="382" y="4430"/>
                    <a:pt x="489" y="5156"/>
                    <a:pt x="370" y="5894"/>
                  </a:cubicBezTo>
                  <a:cubicBezTo>
                    <a:pt x="322" y="6132"/>
                    <a:pt x="310" y="6370"/>
                    <a:pt x="298" y="6585"/>
                  </a:cubicBezTo>
                  <a:cubicBezTo>
                    <a:pt x="287" y="6728"/>
                    <a:pt x="263" y="6870"/>
                    <a:pt x="251" y="7001"/>
                  </a:cubicBezTo>
                  <a:cubicBezTo>
                    <a:pt x="191" y="7513"/>
                    <a:pt x="358" y="7882"/>
                    <a:pt x="763" y="8109"/>
                  </a:cubicBezTo>
                  <a:lnTo>
                    <a:pt x="2549" y="9133"/>
                  </a:lnTo>
                  <a:lnTo>
                    <a:pt x="2620" y="9002"/>
                  </a:lnTo>
                  <a:cubicBezTo>
                    <a:pt x="2668" y="8930"/>
                    <a:pt x="2704" y="8871"/>
                    <a:pt x="2739" y="8811"/>
                  </a:cubicBezTo>
                  <a:cubicBezTo>
                    <a:pt x="2823" y="8680"/>
                    <a:pt x="2882" y="8561"/>
                    <a:pt x="2930" y="8454"/>
                  </a:cubicBezTo>
                  <a:cubicBezTo>
                    <a:pt x="2989" y="8240"/>
                    <a:pt x="3049" y="8013"/>
                    <a:pt x="3108" y="7811"/>
                  </a:cubicBezTo>
                  <a:cubicBezTo>
                    <a:pt x="3287" y="7216"/>
                    <a:pt x="3466" y="6597"/>
                    <a:pt x="3513" y="5977"/>
                  </a:cubicBezTo>
                  <a:cubicBezTo>
                    <a:pt x="3573" y="5132"/>
                    <a:pt x="3525" y="4192"/>
                    <a:pt x="3358" y="3013"/>
                  </a:cubicBezTo>
                  <a:close/>
                  <a:moveTo>
                    <a:pt x="1037" y="7347"/>
                  </a:moveTo>
                  <a:cubicBezTo>
                    <a:pt x="882" y="7204"/>
                    <a:pt x="894" y="7025"/>
                    <a:pt x="953" y="6728"/>
                  </a:cubicBezTo>
                  <a:cubicBezTo>
                    <a:pt x="965" y="6680"/>
                    <a:pt x="965" y="6632"/>
                    <a:pt x="977" y="6585"/>
                  </a:cubicBezTo>
                  <a:cubicBezTo>
                    <a:pt x="1132" y="5596"/>
                    <a:pt x="1132" y="4680"/>
                    <a:pt x="977" y="3787"/>
                  </a:cubicBezTo>
                  <a:cubicBezTo>
                    <a:pt x="953" y="3608"/>
                    <a:pt x="941" y="3430"/>
                    <a:pt x="906" y="3251"/>
                  </a:cubicBezTo>
                  <a:cubicBezTo>
                    <a:pt x="882" y="2977"/>
                    <a:pt x="834" y="2679"/>
                    <a:pt x="775" y="2394"/>
                  </a:cubicBezTo>
                  <a:cubicBezTo>
                    <a:pt x="703" y="2060"/>
                    <a:pt x="775" y="1810"/>
                    <a:pt x="1025" y="1584"/>
                  </a:cubicBezTo>
                  <a:cubicBezTo>
                    <a:pt x="1203" y="1429"/>
                    <a:pt x="1382" y="1275"/>
                    <a:pt x="1572" y="1108"/>
                  </a:cubicBezTo>
                  <a:cubicBezTo>
                    <a:pt x="1632" y="1072"/>
                    <a:pt x="1680" y="1024"/>
                    <a:pt x="1739" y="977"/>
                  </a:cubicBezTo>
                  <a:cubicBezTo>
                    <a:pt x="2882" y="2227"/>
                    <a:pt x="3215" y="6561"/>
                    <a:pt x="2251" y="8037"/>
                  </a:cubicBezTo>
                  <a:cubicBezTo>
                    <a:pt x="1751" y="7942"/>
                    <a:pt x="1370" y="7632"/>
                    <a:pt x="1037" y="73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" name="Google Shape;710;p37"/>
          <p:cNvGrpSpPr/>
          <p:nvPr/>
        </p:nvGrpSpPr>
        <p:grpSpPr>
          <a:xfrm>
            <a:off x="5489475" y="3680938"/>
            <a:ext cx="355425" cy="342925"/>
            <a:chOff x="5845950" y="2548050"/>
            <a:chExt cx="355425" cy="342925"/>
          </a:xfrm>
        </p:grpSpPr>
        <p:sp>
          <p:nvSpPr>
            <p:cNvPr id="711" name="Google Shape;711;p37"/>
            <p:cNvSpPr/>
            <p:nvPr/>
          </p:nvSpPr>
          <p:spPr>
            <a:xfrm>
              <a:off x="5859350" y="2598075"/>
              <a:ext cx="267025" cy="278625"/>
            </a:xfrm>
            <a:custGeom>
              <a:avLst/>
              <a:gdLst/>
              <a:ahLst/>
              <a:cxnLst/>
              <a:rect l="l" t="t" r="r" b="b"/>
              <a:pathLst>
                <a:path w="10681" h="11145" extrusionOk="0">
                  <a:moveTo>
                    <a:pt x="6168" y="5322"/>
                  </a:moveTo>
                  <a:cubicBezTo>
                    <a:pt x="5644" y="4584"/>
                    <a:pt x="5156" y="3870"/>
                    <a:pt x="4620" y="3120"/>
                  </a:cubicBezTo>
                  <a:cubicBezTo>
                    <a:pt x="4144" y="3382"/>
                    <a:pt x="3727" y="3584"/>
                    <a:pt x="3322" y="3834"/>
                  </a:cubicBezTo>
                  <a:cubicBezTo>
                    <a:pt x="3227" y="3894"/>
                    <a:pt x="3227" y="4096"/>
                    <a:pt x="3215" y="4239"/>
                  </a:cubicBezTo>
                  <a:cubicBezTo>
                    <a:pt x="3215" y="4298"/>
                    <a:pt x="3275" y="4370"/>
                    <a:pt x="3322" y="4429"/>
                  </a:cubicBezTo>
                  <a:cubicBezTo>
                    <a:pt x="4096" y="5668"/>
                    <a:pt x="4858" y="6906"/>
                    <a:pt x="5644" y="8120"/>
                  </a:cubicBezTo>
                  <a:cubicBezTo>
                    <a:pt x="5763" y="8311"/>
                    <a:pt x="6001" y="8418"/>
                    <a:pt x="6239" y="8597"/>
                  </a:cubicBezTo>
                  <a:cubicBezTo>
                    <a:pt x="6954" y="7727"/>
                    <a:pt x="7609" y="6918"/>
                    <a:pt x="8263" y="6096"/>
                  </a:cubicBezTo>
                  <a:cubicBezTo>
                    <a:pt x="8918" y="5287"/>
                    <a:pt x="9549" y="4453"/>
                    <a:pt x="10288" y="3524"/>
                  </a:cubicBezTo>
                  <a:cubicBezTo>
                    <a:pt x="10383" y="3763"/>
                    <a:pt x="10478" y="3894"/>
                    <a:pt x="10490" y="4048"/>
                  </a:cubicBezTo>
                  <a:cubicBezTo>
                    <a:pt x="10680" y="5810"/>
                    <a:pt x="10478" y="7549"/>
                    <a:pt x="9514" y="9073"/>
                  </a:cubicBezTo>
                  <a:cubicBezTo>
                    <a:pt x="8740" y="10299"/>
                    <a:pt x="7513" y="10871"/>
                    <a:pt x="6097" y="11037"/>
                  </a:cubicBezTo>
                  <a:cubicBezTo>
                    <a:pt x="5180" y="11144"/>
                    <a:pt x="4251" y="11133"/>
                    <a:pt x="3382" y="10775"/>
                  </a:cubicBezTo>
                  <a:cubicBezTo>
                    <a:pt x="1429" y="9966"/>
                    <a:pt x="358" y="8501"/>
                    <a:pt x="167" y="6394"/>
                  </a:cubicBezTo>
                  <a:cubicBezTo>
                    <a:pt x="1" y="4584"/>
                    <a:pt x="643" y="2989"/>
                    <a:pt x="1798" y="1631"/>
                  </a:cubicBezTo>
                  <a:cubicBezTo>
                    <a:pt x="2858" y="417"/>
                    <a:pt x="4299" y="0"/>
                    <a:pt x="5894" y="191"/>
                  </a:cubicBezTo>
                  <a:cubicBezTo>
                    <a:pt x="6501" y="262"/>
                    <a:pt x="7097" y="357"/>
                    <a:pt x="7716" y="476"/>
                  </a:cubicBezTo>
                  <a:cubicBezTo>
                    <a:pt x="8192" y="560"/>
                    <a:pt x="8621" y="774"/>
                    <a:pt x="8930" y="1179"/>
                  </a:cubicBezTo>
                  <a:cubicBezTo>
                    <a:pt x="9061" y="1334"/>
                    <a:pt x="9121" y="1489"/>
                    <a:pt x="8978" y="1679"/>
                  </a:cubicBezTo>
                  <a:cubicBezTo>
                    <a:pt x="8097" y="2846"/>
                    <a:pt x="7240" y="4013"/>
                    <a:pt x="6370" y="5179"/>
                  </a:cubicBezTo>
                  <a:cubicBezTo>
                    <a:pt x="6358" y="5191"/>
                    <a:pt x="6311" y="5227"/>
                    <a:pt x="6168" y="53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5950125" y="2566525"/>
              <a:ext cx="231025" cy="228325"/>
            </a:xfrm>
            <a:custGeom>
              <a:avLst/>
              <a:gdLst/>
              <a:ahLst/>
              <a:cxnLst/>
              <a:rect l="l" t="t" r="r" b="b"/>
              <a:pathLst>
                <a:path w="9241" h="9133" extrusionOk="0">
                  <a:moveTo>
                    <a:pt x="8264" y="0"/>
                  </a:moveTo>
                  <a:cubicBezTo>
                    <a:pt x="8621" y="238"/>
                    <a:pt x="8931" y="441"/>
                    <a:pt x="9240" y="631"/>
                  </a:cubicBezTo>
                  <a:cubicBezTo>
                    <a:pt x="9085" y="1203"/>
                    <a:pt x="3275" y="8549"/>
                    <a:pt x="2549" y="9132"/>
                  </a:cubicBezTo>
                  <a:cubicBezTo>
                    <a:pt x="2418" y="9013"/>
                    <a:pt x="2251" y="8906"/>
                    <a:pt x="2144" y="8763"/>
                  </a:cubicBezTo>
                  <a:cubicBezTo>
                    <a:pt x="1430" y="7680"/>
                    <a:pt x="739" y="6572"/>
                    <a:pt x="1" y="5418"/>
                  </a:cubicBezTo>
                  <a:cubicBezTo>
                    <a:pt x="334" y="5239"/>
                    <a:pt x="561" y="5120"/>
                    <a:pt x="811" y="4977"/>
                  </a:cubicBezTo>
                  <a:cubicBezTo>
                    <a:pt x="1251" y="5239"/>
                    <a:pt x="1406" y="5715"/>
                    <a:pt x="1668" y="6072"/>
                  </a:cubicBezTo>
                  <a:cubicBezTo>
                    <a:pt x="1846" y="6310"/>
                    <a:pt x="2001" y="6584"/>
                    <a:pt x="2180" y="6822"/>
                  </a:cubicBezTo>
                  <a:cubicBezTo>
                    <a:pt x="2382" y="7108"/>
                    <a:pt x="2668" y="7108"/>
                    <a:pt x="2894" y="6846"/>
                  </a:cubicBezTo>
                  <a:cubicBezTo>
                    <a:pt x="3108" y="6560"/>
                    <a:pt x="3323" y="6251"/>
                    <a:pt x="3525" y="5965"/>
                  </a:cubicBezTo>
                  <a:cubicBezTo>
                    <a:pt x="4359" y="4846"/>
                    <a:pt x="5192" y="3715"/>
                    <a:pt x="6049" y="2620"/>
                  </a:cubicBezTo>
                  <a:cubicBezTo>
                    <a:pt x="6609" y="1869"/>
                    <a:pt x="7216" y="1155"/>
                    <a:pt x="7811" y="441"/>
                  </a:cubicBezTo>
                  <a:cubicBezTo>
                    <a:pt x="7931" y="310"/>
                    <a:pt x="8073" y="179"/>
                    <a:pt x="82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5845950" y="2548050"/>
              <a:ext cx="355425" cy="342925"/>
            </a:xfrm>
            <a:custGeom>
              <a:avLst/>
              <a:gdLst/>
              <a:ahLst/>
              <a:cxnLst/>
              <a:rect l="l" t="t" r="r" b="b"/>
              <a:pathLst>
                <a:path w="14217" h="13717" extrusionOk="0">
                  <a:moveTo>
                    <a:pt x="13991" y="977"/>
                  </a:moveTo>
                  <a:cubicBezTo>
                    <a:pt x="13574" y="656"/>
                    <a:pt x="13193" y="382"/>
                    <a:pt x="12800" y="108"/>
                  </a:cubicBezTo>
                  <a:cubicBezTo>
                    <a:pt x="12717" y="37"/>
                    <a:pt x="12609" y="1"/>
                    <a:pt x="12514" y="1"/>
                  </a:cubicBezTo>
                  <a:cubicBezTo>
                    <a:pt x="12336" y="1"/>
                    <a:pt x="12205" y="144"/>
                    <a:pt x="12121" y="239"/>
                  </a:cubicBezTo>
                  <a:cubicBezTo>
                    <a:pt x="11550" y="942"/>
                    <a:pt x="10966" y="1644"/>
                    <a:pt x="10466" y="2239"/>
                  </a:cubicBezTo>
                  <a:cubicBezTo>
                    <a:pt x="10347" y="2382"/>
                    <a:pt x="10216" y="2525"/>
                    <a:pt x="10073" y="2680"/>
                  </a:cubicBezTo>
                  <a:cubicBezTo>
                    <a:pt x="10050" y="2728"/>
                    <a:pt x="10002" y="2763"/>
                    <a:pt x="9978" y="2799"/>
                  </a:cubicBezTo>
                  <a:lnTo>
                    <a:pt x="9883" y="2716"/>
                  </a:lnTo>
                  <a:cubicBezTo>
                    <a:pt x="9752" y="2597"/>
                    <a:pt x="9645" y="2489"/>
                    <a:pt x="9514" y="2418"/>
                  </a:cubicBezTo>
                  <a:lnTo>
                    <a:pt x="9466" y="2382"/>
                  </a:lnTo>
                  <a:cubicBezTo>
                    <a:pt x="9169" y="2227"/>
                    <a:pt x="8871" y="2061"/>
                    <a:pt x="8549" y="1989"/>
                  </a:cubicBezTo>
                  <a:cubicBezTo>
                    <a:pt x="8252" y="1906"/>
                    <a:pt x="7954" y="1882"/>
                    <a:pt x="7656" y="1835"/>
                  </a:cubicBezTo>
                  <a:cubicBezTo>
                    <a:pt x="7395" y="1811"/>
                    <a:pt x="7145" y="1775"/>
                    <a:pt x="6894" y="1715"/>
                  </a:cubicBezTo>
                  <a:cubicBezTo>
                    <a:pt x="6597" y="1656"/>
                    <a:pt x="6287" y="1632"/>
                    <a:pt x="5966" y="1632"/>
                  </a:cubicBezTo>
                  <a:cubicBezTo>
                    <a:pt x="5216" y="1632"/>
                    <a:pt x="4442" y="1811"/>
                    <a:pt x="3501" y="2204"/>
                  </a:cubicBezTo>
                  <a:cubicBezTo>
                    <a:pt x="2811" y="2489"/>
                    <a:pt x="2263" y="2894"/>
                    <a:pt x="1858" y="3370"/>
                  </a:cubicBezTo>
                  <a:cubicBezTo>
                    <a:pt x="1049" y="4371"/>
                    <a:pt x="489" y="5585"/>
                    <a:pt x="227" y="7014"/>
                  </a:cubicBezTo>
                  <a:cubicBezTo>
                    <a:pt x="1" y="8252"/>
                    <a:pt x="179" y="9466"/>
                    <a:pt x="727" y="10574"/>
                  </a:cubicBezTo>
                  <a:cubicBezTo>
                    <a:pt x="1489" y="12086"/>
                    <a:pt x="2739" y="13086"/>
                    <a:pt x="4418" y="13526"/>
                  </a:cubicBezTo>
                  <a:cubicBezTo>
                    <a:pt x="4859" y="13646"/>
                    <a:pt x="5299" y="13717"/>
                    <a:pt x="5763" y="13717"/>
                  </a:cubicBezTo>
                  <a:cubicBezTo>
                    <a:pt x="6406" y="13717"/>
                    <a:pt x="7085" y="13598"/>
                    <a:pt x="7799" y="13372"/>
                  </a:cubicBezTo>
                  <a:cubicBezTo>
                    <a:pt x="8276" y="13217"/>
                    <a:pt x="8704" y="13026"/>
                    <a:pt x="9085" y="12788"/>
                  </a:cubicBezTo>
                  <a:cubicBezTo>
                    <a:pt x="10252" y="12050"/>
                    <a:pt x="11002" y="10895"/>
                    <a:pt x="11407" y="9157"/>
                  </a:cubicBezTo>
                  <a:cubicBezTo>
                    <a:pt x="11705" y="7835"/>
                    <a:pt x="11717" y="6573"/>
                    <a:pt x="11431" y="5395"/>
                  </a:cubicBezTo>
                  <a:cubicBezTo>
                    <a:pt x="11371" y="5121"/>
                    <a:pt x="11419" y="4930"/>
                    <a:pt x="11586" y="4728"/>
                  </a:cubicBezTo>
                  <a:cubicBezTo>
                    <a:pt x="11895" y="4347"/>
                    <a:pt x="12193" y="3966"/>
                    <a:pt x="12479" y="3609"/>
                  </a:cubicBezTo>
                  <a:cubicBezTo>
                    <a:pt x="12609" y="3442"/>
                    <a:pt x="12729" y="3275"/>
                    <a:pt x="12860" y="3120"/>
                  </a:cubicBezTo>
                  <a:cubicBezTo>
                    <a:pt x="12967" y="2978"/>
                    <a:pt x="13086" y="2835"/>
                    <a:pt x="13193" y="2704"/>
                  </a:cubicBezTo>
                  <a:cubicBezTo>
                    <a:pt x="13431" y="2418"/>
                    <a:pt x="13669" y="2120"/>
                    <a:pt x="13883" y="1811"/>
                  </a:cubicBezTo>
                  <a:cubicBezTo>
                    <a:pt x="13979" y="1704"/>
                    <a:pt x="14026" y="1573"/>
                    <a:pt x="14086" y="1454"/>
                  </a:cubicBezTo>
                  <a:cubicBezTo>
                    <a:pt x="14110" y="1394"/>
                    <a:pt x="14122" y="1334"/>
                    <a:pt x="14157" y="1275"/>
                  </a:cubicBezTo>
                  <a:lnTo>
                    <a:pt x="14217" y="1156"/>
                  </a:lnTo>
                  <a:close/>
                  <a:moveTo>
                    <a:pt x="9419" y="3561"/>
                  </a:moveTo>
                  <a:cubicBezTo>
                    <a:pt x="8883" y="4275"/>
                    <a:pt x="8347" y="4990"/>
                    <a:pt x="7811" y="5716"/>
                  </a:cubicBezTo>
                  <a:cubicBezTo>
                    <a:pt x="7490" y="6168"/>
                    <a:pt x="7145" y="6633"/>
                    <a:pt x="6823" y="7073"/>
                  </a:cubicBezTo>
                  <a:cubicBezTo>
                    <a:pt x="6823" y="7073"/>
                    <a:pt x="6787" y="7109"/>
                    <a:pt x="6764" y="7121"/>
                  </a:cubicBezTo>
                  <a:lnTo>
                    <a:pt x="6764" y="7121"/>
                  </a:lnTo>
                  <a:lnTo>
                    <a:pt x="5228" y="4930"/>
                  </a:lnTo>
                  <a:lnTo>
                    <a:pt x="5109" y="4990"/>
                  </a:lnTo>
                  <a:cubicBezTo>
                    <a:pt x="4989" y="5049"/>
                    <a:pt x="4870" y="5121"/>
                    <a:pt x="4751" y="5180"/>
                  </a:cubicBezTo>
                  <a:cubicBezTo>
                    <a:pt x="4418" y="5359"/>
                    <a:pt x="4108" y="5525"/>
                    <a:pt x="3811" y="5704"/>
                  </a:cubicBezTo>
                  <a:cubicBezTo>
                    <a:pt x="3680" y="5799"/>
                    <a:pt x="3644" y="6002"/>
                    <a:pt x="3632" y="6168"/>
                  </a:cubicBezTo>
                  <a:lnTo>
                    <a:pt x="3632" y="6216"/>
                  </a:lnTo>
                  <a:cubicBezTo>
                    <a:pt x="3620" y="6311"/>
                    <a:pt x="3680" y="6395"/>
                    <a:pt x="3739" y="6466"/>
                  </a:cubicBezTo>
                  <a:cubicBezTo>
                    <a:pt x="3751" y="6478"/>
                    <a:pt x="3751" y="6490"/>
                    <a:pt x="3763" y="6514"/>
                  </a:cubicBezTo>
                  <a:lnTo>
                    <a:pt x="4299" y="7359"/>
                  </a:lnTo>
                  <a:cubicBezTo>
                    <a:pt x="4882" y="8300"/>
                    <a:pt x="5490" y="9264"/>
                    <a:pt x="6097" y="10205"/>
                  </a:cubicBezTo>
                  <a:cubicBezTo>
                    <a:pt x="6204" y="10347"/>
                    <a:pt x="6359" y="10455"/>
                    <a:pt x="6502" y="10562"/>
                  </a:cubicBezTo>
                  <a:cubicBezTo>
                    <a:pt x="6585" y="10598"/>
                    <a:pt x="6656" y="10657"/>
                    <a:pt x="6728" y="10717"/>
                  </a:cubicBezTo>
                  <a:lnTo>
                    <a:pt x="6847" y="10812"/>
                  </a:lnTo>
                  <a:cubicBezTo>
                    <a:pt x="6847" y="10812"/>
                    <a:pt x="7383" y="10157"/>
                    <a:pt x="7585" y="9883"/>
                  </a:cubicBezTo>
                  <a:cubicBezTo>
                    <a:pt x="8073" y="9312"/>
                    <a:pt x="8514" y="8752"/>
                    <a:pt x="8966" y="8192"/>
                  </a:cubicBezTo>
                  <a:cubicBezTo>
                    <a:pt x="9419" y="7621"/>
                    <a:pt x="9871" y="7049"/>
                    <a:pt x="10335" y="6430"/>
                  </a:cubicBezTo>
                  <a:lnTo>
                    <a:pt x="10824" y="5811"/>
                  </a:lnTo>
                  <a:cubicBezTo>
                    <a:pt x="10859" y="5918"/>
                    <a:pt x="10907" y="5990"/>
                    <a:pt x="10907" y="6061"/>
                  </a:cubicBezTo>
                  <a:cubicBezTo>
                    <a:pt x="11133" y="8014"/>
                    <a:pt x="10824" y="9621"/>
                    <a:pt x="9942" y="10990"/>
                  </a:cubicBezTo>
                  <a:cubicBezTo>
                    <a:pt x="9240" y="12074"/>
                    <a:pt x="8121" y="12717"/>
                    <a:pt x="6633" y="12884"/>
                  </a:cubicBezTo>
                  <a:cubicBezTo>
                    <a:pt x="6299" y="12907"/>
                    <a:pt x="6002" y="12943"/>
                    <a:pt x="5728" y="12943"/>
                  </a:cubicBezTo>
                  <a:cubicBezTo>
                    <a:pt x="5073" y="12943"/>
                    <a:pt x="4513" y="12836"/>
                    <a:pt x="4001" y="12622"/>
                  </a:cubicBezTo>
                  <a:cubicBezTo>
                    <a:pt x="2120" y="11848"/>
                    <a:pt x="1072" y="10419"/>
                    <a:pt x="882" y="8371"/>
                  </a:cubicBezTo>
                  <a:cubicBezTo>
                    <a:pt x="727" y="6692"/>
                    <a:pt x="1263" y="5121"/>
                    <a:pt x="2489" y="3728"/>
                  </a:cubicBezTo>
                  <a:cubicBezTo>
                    <a:pt x="3311" y="2775"/>
                    <a:pt x="4406" y="2299"/>
                    <a:pt x="5728" y="2299"/>
                  </a:cubicBezTo>
                  <a:cubicBezTo>
                    <a:pt x="5966" y="2299"/>
                    <a:pt x="6204" y="2311"/>
                    <a:pt x="6466" y="2347"/>
                  </a:cubicBezTo>
                  <a:cubicBezTo>
                    <a:pt x="7037" y="2418"/>
                    <a:pt x="7656" y="2501"/>
                    <a:pt x="8264" y="2620"/>
                  </a:cubicBezTo>
                  <a:cubicBezTo>
                    <a:pt x="8752" y="2716"/>
                    <a:pt x="9121" y="2918"/>
                    <a:pt x="9395" y="3263"/>
                  </a:cubicBezTo>
                  <a:cubicBezTo>
                    <a:pt x="9502" y="3394"/>
                    <a:pt x="9502" y="3454"/>
                    <a:pt x="9419" y="3561"/>
                  </a:cubicBezTo>
                  <a:close/>
                  <a:moveTo>
                    <a:pt x="6704" y="9693"/>
                  </a:moveTo>
                  <a:cubicBezTo>
                    <a:pt x="6680" y="9681"/>
                    <a:pt x="6668" y="9681"/>
                    <a:pt x="6668" y="9657"/>
                  </a:cubicBezTo>
                  <a:cubicBezTo>
                    <a:pt x="6585" y="9585"/>
                    <a:pt x="6490" y="9514"/>
                    <a:pt x="6430" y="9443"/>
                  </a:cubicBezTo>
                  <a:cubicBezTo>
                    <a:pt x="5894" y="8609"/>
                    <a:pt x="5359" y="7788"/>
                    <a:pt x="4811" y="6907"/>
                  </a:cubicBezTo>
                  <a:lnTo>
                    <a:pt x="4382" y="6228"/>
                  </a:lnTo>
                  <a:lnTo>
                    <a:pt x="4978" y="5906"/>
                  </a:lnTo>
                  <a:cubicBezTo>
                    <a:pt x="5204" y="6073"/>
                    <a:pt x="5347" y="6299"/>
                    <a:pt x="5490" y="6549"/>
                  </a:cubicBezTo>
                  <a:cubicBezTo>
                    <a:pt x="5573" y="6668"/>
                    <a:pt x="5644" y="6799"/>
                    <a:pt x="5728" y="6907"/>
                  </a:cubicBezTo>
                  <a:cubicBezTo>
                    <a:pt x="5823" y="7026"/>
                    <a:pt x="5894" y="7145"/>
                    <a:pt x="5990" y="7276"/>
                  </a:cubicBezTo>
                  <a:cubicBezTo>
                    <a:pt x="6061" y="7419"/>
                    <a:pt x="6144" y="7550"/>
                    <a:pt x="6240" y="7669"/>
                  </a:cubicBezTo>
                  <a:cubicBezTo>
                    <a:pt x="6371" y="7847"/>
                    <a:pt x="6537" y="7931"/>
                    <a:pt x="6716" y="7931"/>
                  </a:cubicBezTo>
                  <a:cubicBezTo>
                    <a:pt x="6835" y="7931"/>
                    <a:pt x="7014" y="7895"/>
                    <a:pt x="7192" y="7680"/>
                  </a:cubicBezTo>
                  <a:cubicBezTo>
                    <a:pt x="7335" y="7502"/>
                    <a:pt x="7478" y="7311"/>
                    <a:pt x="7597" y="7133"/>
                  </a:cubicBezTo>
                  <a:cubicBezTo>
                    <a:pt x="7668" y="7014"/>
                    <a:pt x="7752" y="6907"/>
                    <a:pt x="7835" y="6788"/>
                  </a:cubicBezTo>
                  <a:cubicBezTo>
                    <a:pt x="8049" y="6490"/>
                    <a:pt x="8264" y="6204"/>
                    <a:pt x="8490" y="5906"/>
                  </a:cubicBezTo>
                  <a:cubicBezTo>
                    <a:pt x="9097" y="5097"/>
                    <a:pt x="9716" y="4263"/>
                    <a:pt x="10347" y="3442"/>
                  </a:cubicBezTo>
                  <a:cubicBezTo>
                    <a:pt x="10776" y="2870"/>
                    <a:pt x="11240" y="2323"/>
                    <a:pt x="11681" y="1787"/>
                  </a:cubicBezTo>
                  <a:cubicBezTo>
                    <a:pt x="11836" y="1608"/>
                    <a:pt x="11967" y="1442"/>
                    <a:pt x="12121" y="1263"/>
                  </a:cubicBezTo>
                  <a:cubicBezTo>
                    <a:pt x="12193" y="1180"/>
                    <a:pt x="12276" y="1084"/>
                    <a:pt x="12383" y="989"/>
                  </a:cubicBezTo>
                  <a:lnTo>
                    <a:pt x="12455" y="906"/>
                  </a:lnTo>
                  <a:lnTo>
                    <a:pt x="13229" y="1418"/>
                  </a:lnTo>
                  <a:cubicBezTo>
                    <a:pt x="12669" y="2418"/>
                    <a:pt x="7668" y="8752"/>
                    <a:pt x="6704" y="96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3293650" y="1962700"/>
            <a:ext cx="405425" cy="344700"/>
            <a:chOff x="1168000" y="1750950"/>
            <a:chExt cx="405425" cy="344700"/>
          </a:xfrm>
        </p:grpSpPr>
        <p:sp>
          <p:nvSpPr>
            <p:cNvPr id="715" name="Google Shape;715;p37"/>
            <p:cNvSpPr/>
            <p:nvPr/>
          </p:nvSpPr>
          <p:spPr>
            <a:xfrm>
              <a:off x="1364750" y="1767600"/>
              <a:ext cx="190525" cy="258100"/>
            </a:xfrm>
            <a:custGeom>
              <a:avLst/>
              <a:gdLst/>
              <a:ahLst/>
              <a:cxnLst/>
              <a:rect l="l" t="t" r="r" b="b"/>
              <a:pathLst>
                <a:path w="7621" h="10324" extrusionOk="0">
                  <a:moveTo>
                    <a:pt x="5239" y="1"/>
                  </a:moveTo>
                  <a:cubicBezTo>
                    <a:pt x="5025" y="1"/>
                    <a:pt x="4810" y="60"/>
                    <a:pt x="4596" y="84"/>
                  </a:cubicBezTo>
                  <a:cubicBezTo>
                    <a:pt x="4251" y="132"/>
                    <a:pt x="3917" y="191"/>
                    <a:pt x="3572" y="239"/>
                  </a:cubicBezTo>
                  <a:cubicBezTo>
                    <a:pt x="3346" y="263"/>
                    <a:pt x="3120" y="334"/>
                    <a:pt x="2905" y="394"/>
                  </a:cubicBezTo>
                  <a:cubicBezTo>
                    <a:pt x="2489" y="513"/>
                    <a:pt x="2084" y="668"/>
                    <a:pt x="1691" y="858"/>
                  </a:cubicBezTo>
                  <a:cubicBezTo>
                    <a:pt x="1619" y="906"/>
                    <a:pt x="1536" y="906"/>
                    <a:pt x="1441" y="918"/>
                  </a:cubicBezTo>
                  <a:cubicBezTo>
                    <a:pt x="1238" y="953"/>
                    <a:pt x="1060" y="1049"/>
                    <a:pt x="905" y="1191"/>
                  </a:cubicBezTo>
                  <a:cubicBezTo>
                    <a:pt x="595" y="1501"/>
                    <a:pt x="238" y="1787"/>
                    <a:pt x="84" y="2227"/>
                  </a:cubicBezTo>
                  <a:cubicBezTo>
                    <a:pt x="72" y="2287"/>
                    <a:pt x="24" y="2323"/>
                    <a:pt x="0" y="2358"/>
                  </a:cubicBezTo>
                  <a:cubicBezTo>
                    <a:pt x="131" y="3227"/>
                    <a:pt x="262" y="4025"/>
                    <a:pt x="405" y="4835"/>
                  </a:cubicBezTo>
                  <a:cubicBezTo>
                    <a:pt x="441" y="5121"/>
                    <a:pt x="524" y="5406"/>
                    <a:pt x="595" y="5668"/>
                  </a:cubicBezTo>
                  <a:cubicBezTo>
                    <a:pt x="703" y="6037"/>
                    <a:pt x="786" y="6418"/>
                    <a:pt x="846" y="6799"/>
                  </a:cubicBezTo>
                  <a:cubicBezTo>
                    <a:pt x="893" y="7097"/>
                    <a:pt x="941" y="7395"/>
                    <a:pt x="1012" y="7692"/>
                  </a:cubicBezTo>
                  <a:cubicBezTo>
                    <a:pt x="1238" y="8514"/>
                    <a:pt x="1500" y="9312"/>
                    <a:pt x="1596" y="10169"/>
                  </a:cubicBezTo>
                  <a:cubicBezTo>
                    <a:pt x="1608" y="10240"/>
                    <a:pt x="1608" y="10312"/>
                    <a:pt x="1727" y="10324"/>
                  </a:cubicBezTo>
                  <a:cubicBezTo>
                    <a:pt x="2036" y="10085"/>
                    <a:pt x="2393" y="9907"/>
                    <a:pt x="2631" y="9573"/>
                  </a:cubicBezTo>
                  <a:cubicBezTo>
                    <a:pt x="2739" y="9419"/>
                    <a:pt x="2917" y="9312"/>
                    <a:pt x="3096" y="9276"/>
                  </a:cubicBezTo>
                  <a:cubicBezTo>
                    <a:pt x="3441" y="9181"/>
                    <a:pt x="3763" y="9050"/>
                    <a:pt x="4096" y="8883"/>
                  </a:cubicBezTo>
                  <a:cubicBezTo>
                    <a:pt x="4191" y="8835"/>
                    <a:pt x="4310" y="8811"/>
                    <a:pt x="4417" y="8800"/>
                  </a:cubicBezTo>
                  <a:cubicBezTo>
                    <a:pt x="5072" y="8692"/>
                    <a:pt x="5727" y="8597"/>
                    <a:pt x="6382" y="8514"/>
                  </a:cubicBezTo>
                  <a:cubicBezTo>
                    <a:pt x="6463" y="8506"/>
                    <a:pt x="6545" y="8486"/>
                    <a:pt x="6622" y="8486"/>
                  </a:cubicBezTo>
                  <a:cubicBezTo>
                    <a:pt x="6658" y="8486"/>
                    <a:pt x="6693" y="8491"/>
                    <a:pt x="6727" y="8502"/>
                  </a:cubicBezTo>
                  <a:cubicBezTo>
                    <a:pt x="6989" y="8573"/>
                    <a:pt x="7263" y="8526"/>
                    <a:pt x="7525" y="8585"/>
                  </a:cubicBezTo>
                  <a:cubicBezTo>
                    <a:pt x="7549" y="8585"/>
                    <a:pt x="7573" y="8561"/>
                    <a:pt x="7620" y="8526"/>
                  </a:cubicBezTo>
                  <a:cubicBezTo>
                    <a:pt x="7489" y="8180"/>
                    <a:pt x="7442" y="7788"/>
                    <a:pt x="7382" y="7383"/>
                  </a:cubicBezTo>
                  <a:cubicBezTo>
                    <a:pt x="7323" y="7026"/>
                    <a:pt x="7275" y="6668"/>
                    <a:pt x="7215" y="6311"/>
                  </a:cubicBezTo>
                  <a:cubicBezTo>
                    <a:pt x="7203" y="6156"/>
                    <a:pt x="7192" y="6014"/>
                    <a:pt x="7132" y="5894"/>
                  </a:cubicBezTo>
                  <a:cubicBezTo>
                    <a:pt x="6930" y="5406"/>
                    <a:pt x="6894" y="4882"/>
                    <a:pt x="6811" y="4370"/>
                  </a:cubicBezTo>
                  <a:cubicBezTo>
                    <a:pt x="6787" y="4228"/>
                    <a:pt x="6775" y="4061"/>
                    <a:pt x="6715" y="3918"/>
                  </a:cubicBezTo>
                  <a:cubicBezTo>
                    <a:pt x="6596" y="3597"/>
                    <a:pt x="6537" y="3275"/>
                    <a:pt x="6489" y="2942"/>
                  </a:cubicBezTo>
                  <a:lnTo>
                    <a:pt x="6358" y="1965"/>
                  </a:lnTo>
                  <a:cubicBezTo>
                    <a:pt x="6322" y="1811"/>
                    <a:pt x="6299" y="1644"/>
                    <a:pt x="6239" y="1501"/>
                  </a:cubicBezTo>
                  <a:cubicBezTo>
                    <a:pt x="6144" y="1311"/>
                    <a:pt x="6096" y="1096"/>
                    <a:pt x="6072" y="870"/>
                  </a:cubicBezTo>
                  <a:cubicBezTo>
                    <a:pt x="6060" y="703"/>
                    <a:pt x="6025" y="501"/>
                    <a:pt x="6001" y="322"/>
                  </a:cubicBezTo>
                  <a:cubicBezTo>
                    <a:pt x="5977" y="239"/>
                    <a:pt x="5941" y="144"/>
                    <a:pt x="5906" y="60"/>
                  </a:cubicBezTo>
                  <a:cubicBezTo>
                    <a:pt x="5668" y="25"/>
                    <a:pt x="5465" y="1"/>
                    <a:pt x="5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1182875" y="1809700"/>
              <a:ext cx="204525" cy="245175"/>
            </a:xfrm>
            <a:custGeom>
              <a:avLst/>
              <a:gdLst/>
              <a:ahLst/>
              <a:cxnLst/>
              <a:rect l="l" t="t" r="r" b="b"/>
              <a:pathLst>
                <a:path w="8181" h="9807" extrusionOk="0">
                  <a:moveTo>
                    <a:pt x="4383" y="1"/>
                  </a:moveTo>
                  <a:cubicBezTo>
                    <a:pt x="3995" y="1"/>
                    <a:pt x="3611" y="79"/>
                    <a:pt x="3227" y="139"/>
                  </a:cubicBezTo>
                  <a:cubicBezTo>
                    <a:pt x="2286" y="317"/>
                    <a:pt x="1382" y="615"/>
                    <a:pt x="501" y="948"/>
                  </a:cubicBezTo>
                  <a:cubicBezTo>
                    <a:pt x="322" y="1008"/>
                    <a:pt x="179" y="1115"/>
                    <a:pt x="0" y="1198"/>
                  </a:cubicBezTo>
                  <a:cubicBezTo>
                    <a:pt x="72" y="1317"/>
                    <a:pt x="108" y="1412"/>
                    <a:pt x="179" y="1484"/>
                  </a:cubicBezTo>
                  <a:cubicBezTo>
                    <a:pt x="322" y="1663"/>
                    <a:pt x="405" y="1853"/>
                    <a:pt x="417" y="2079"/>
                  </a:cubicBezTo>
                  <a:cubicBezTo>
                    <a:pt x="441" y="2341"/>
                    <a:pt x="524" y="2579"/>
                    <a:pt x="643" y="2817"/>
                  </a:cubicBezTo>
                  <a:cubicBezTo>
                    <a:pt x="679" y="2901"/>
                    <a:pt x="703" y="2984"/>
                    <a:pt x="715" y="3079"/>
                  </a:cubicBezTo>
                  <a:cubicBezTo>
                    <a:pt x="846" y="3627"/>
                    <a:pt x="977" y="4163"/>
                    <a:pt x="1096" y="4711"/>
                  </a:cubicBezTo>
                  <a:cubicBezTo>
                    <a:pt x="1239" y="5342"/>
                    <a:pt x="1370" y="5973"/>
                    <a:pt x="1501" y="6616"/>
                  </a:cubicBezTo>
                  <a:cubicBezTo>
                    <a:pt x="1536" y="6746"/>
                    <a:pt x="1560" y="6866"/>
                    <a:pt x="1596" y="6985"/>
                  </a:cubicBezTo>
                  <a:cubicBezTo>
                    <a:pt x="1751" y="7568"/>
                    <a:pt x="1905" y="8163"/>
                    <a:pt x="1965" y="8759"/>
                  </a:cubicBezTo>
                  <a:cubicBezTo>
                    <a:pt x="1977" y="8937"/>
                    <a:pt x="2013" y="9104"/>
                    <a:pt x="2036" y="9271"/>
                  </a:cubicBezTo>
                  <a:cubicBezTo>
                    <a:pt x="2072" y="9473"/>
                    <a:pt x="2191" y="9652"/>
                    <a:pt x="2286" y="9806"/>
                  </a:cubicBezTo>
                  <a:cubicBezTo>
                    <a:pt x="2584" y="9592"/>
                    <a:pt x="2846" y="9390"/>
                    <a:pt x="3120" y="9211"/>
                  </a:cubicBezTo>
                  <a:cubicBezTo>
                    <a:pt x="3763" y="8818"/>
                    <a:pt x="4453" y="8509"/>
                    <a:pt x="5203" y="8413"/>
                  </a:cubicBezTo>
                  <a:cubicBezTo>
                    <a:pt x="5584" y="8378"/>
                    <a:pt x="5954" y="8330"/>
                    <a:pt x="6323" y="8259"/>
                  </a:cubicBezTo>
                  <a:cubicBezTo>
                    <a:pt x="6453" y="8230"/>
                    <a:pt x="6581" y="8217"/>
                    <a:pt x="6707" y="8217"/>
                  </a:cubicBezTo>
                  <a:cubicBezTo>
                    <a:pt x="7108" y="8217"/>
                    <a:pt x="7487" y="8348"/>
                    <a:pt x="7859" y="8520"/>
                  </a:cubicBezTo>
                  <a:cubicBezTo>
                    <a:pt x="7930" y="8552"/>
                    <a:pt x="7996" y="8595"/>
                    <a:pt x="8068" y="8595"/>
                  </a:cubicBezTo>
                  <a:cubicBezTo>
                    <a:pt x="8103" y="8595"/>
                    <a:pt x="8140" y="8584"/>
                    <a:pt x="8180" y="8556"/>
                  </a:cubicBezTo>
                  <a:cubicBezTo>
                    <a:pt x="8180" y="8497"/>
                    <a:pt x="8180" y="8413"/>
                    <a:pt x="8168" y="8342"/>
                  </a:cubicBezTo>
                  <a:cubicBezTo>
                    <a:pt x="8121" y="7925"/>
                    <a:pt x="7990" y="7508"/>
                    <a:pt x="7870" y="7092"/>
                  </a:cubicBezTo>
                  <a:cubicBezTo>
                    <a:pt x="7680" y="6413"/>
                    <a:pt x="7489" y="5734"/>
                    <a:pt x="7406" y="5032"/>
                  </a:cubicBezTo>
                  <a:cubicBezTo>
                    <a:pt x="7394" y="4818"/>
                    <a:pt x="7335" y="4615"/>
                    <a:pt x="7275" y="4401"/>
                  </a:cubicBezTo>
                  <a:cubicBezTo>
                    <a:pt x="7156" y="3972"/>
                    <a:pt x="7049" y="3544"/>
                    <a:pt x="7013" y="3091"/>
                  </a:cubicBezTo>
                  <a:cubicBezTo>
                    <a:pt x="6918" y="2317"/>
                    <a:pt x="6835" y="1543"/>
                    <a:pt x="6751" y="770"/>
                  </a:cubicBezTo>
                  <a:cubicBezTo>
                    <a:pt x="6739" y="662"/>
                    <a:pt x="6716" y="543"/>
                    <a:pt x="6692" y="460"/>
                  </a:cubicBezTo>
                  <a:cubicBezTo>
                    <a:pt x="6561" y="424"/>
                    <a:pt x="6442" y="412"/>
                    <a:pt x="6335" y="365"/>
                  </a:cubicBezTo>
                  <a:cubicBezTo>
                    <a:pt x="5932" y="163"/>
                    <a:pt x="5510" y="37"/>
                    <a:pt x="5061" y="37"/>
                  </a:cubicBezTo>
                  <a:cubicBezTo>
                    <a:pt x="5006" y="37"/>
                    <a:pt x="4950" y="39"/>
                    <a:pt x="4894" y="43"/>
                  </a:cubicBezTo>
                  <a:lnTo>
                    <a:pt x="4846" y="43"/>
                  </a:lnTo>
                  <a:cubicBezTo>
                    <a:pt x="4691" y="13"/>
                    <a:pt x="4537" y="1"/>
                    <a:pt x="43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1247475" y="2032225"/>
              <a:ext cx="127700" cy="44675"/>
            </a:xfrm>
            <a:custGeom>
              <a:avLst/>
              <a:gdLst/>
              <a:ahLst/>
              <a:cxnLst/>
              <a:rect l="l" t="t" r="r" b="b"/>
              <a:pathLst>
                <a:path w="5108" h="1787" extrusionOk="0">
                  <a:moveTo>
                    <a:pt x="3977" y="0"/>
                  </a:moveTo>
                  <a:cubicBezTo>
                    <a:pt x="3608" y="36"/>
                    <a:pt x="3239" y="120"/>
                    <a:pt x="2858" y="143"/>
                  </a:cubicBezTo>
                  <a:cubicBezTo>
                    <a:pt x="2227" y="203"/>
                    <a:pt x="1631" y="429"/>
                    <a:pt x="1072" y="739"/>
                  </a:cubicBezTo>
                  <a:cubicBezTo>
                    <a:pt x="691" y="965"/>
                    <a:pt x="310" y="1203"/>
                    <a:pt x="0" y="1572"/>
                  </a:cubicBezTo>
                  <a:cubicBezTo>
                    <a:pt x="60" y="1644"/>
                    <a:pt x="119" y="1727"/>
                    <a:pt x="167" y="1786"/>
                  </a:cubicBezTo>
                  <a:cubicBezTo>
                    <a:pt x="333" y="1679"/>
                    <a:pt x="464" y="1548"/>
                    <a:pt x="631" y="1501"/>
                  </a:cubicBezTo>
                  <a:cubicBezTo>
                    <a:pt x="869" y="1429"/>
                    <a:pt x="1072" y="1310"/>
                    <a:pt x="1298" y="1203"/>
                  </a:cubicBezTo>
                  <a:cubicBezTo>
                    <a:pt x="1869" y="905"/>
                    <a:pt x="2477" y="739"/>
                    <a:pt x="3096" y="655"/>
                  </a:cubicBezTo>
                  <a:cubicBezTo>
                    <a:pt x="3215" y="632"/>
                    <a:pt x="3334" y="620"/>
                    <a:pt x="3429" y="572"/>
                  </a:cubicBezTo>
                  <a:cubicBezTo>
                    <a:pt x="3596" y="477"/>
                    <a:pt x="3786" y="453"/>
                    <a:pt x="3965" y="417"/>
                  </a:cubicBezTo>
                  <a:cubicBezTo>
                    <a:pt x="4322" y="358"/>
                    <a:pt x="4667" y="274"/>
                    <a:pt x="5108" y="203"/>
                  </a:cubicBezTo>
                  <a:cubicBezTo>
                    <a:pt x="4763" y="120"/>
                    <a:pt x="4524" y="60"/>
                    <a:pt x="4310" y="12"/>
                  </a:cubicBezTo>
                  <a:cubicBezTo>
                    <a:pt x="4203" y="0"/>
                    <a:pt x="4084" y="0"/>
                    <a:pt x="39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1416825" y="1995825"/>
              <a:ext cx="136350" cy="43425"/>
            </a:xfrm>
            <a:custGeom>
              <a:avLst/>
              <a:gdLst/>
              <a:ahLst/>
              <a:cxnLst/>
              <a:rect l="l" t="t" r="r" b="b"/>
              <a:pathLst>
                <a:path w="5454" h="1737" extrusionOk="0">
                  <a:moveTo>
                    <a:pt x="4423" y="0"/>
                  </a:moveTo>
                  <a:cubicBezTo>
                    <a:pt x="4303" y="0"/>
                    <a:pt x="4183" y="12"/>
                    <a:pt x="4061" y="40"/>
                  </a:cubicBezTo>
                  <a:cubicBezTo>
                    <a:pt x="3870" y="87"/>
                    <a:pt x="3668" y="99"/>
                    <a:pt x="3465" y="123"/>
                  </a:cubicBezTo>
                  <a:cubicBezTo>
                    <a:pt x="2787" y="206"/>
                    <a:pt x="2096" y="325"/>
                    <a:pt x="1477" y="647"/>
                  </a:cubicBezTo>
                  <a:cubicBezTo>
                    <a:pt x="1441" y="659"/>
                    <a:pt x="1418" y="683"/>
                    <a:pt x="1406" y="683"/>
                  </a:cubicBezTo>
                  <a:cubicBezTo>
                    <a:pt x="1025" y="778"/>
                    <a:pt x="703" y="1004"/>
                    <a:pt x="370" y="1218"/>
                  </a:cubicBezTo>
                  <a:cubicBezTo>
                    <a:pt x="191" y="1337"/>
                    <a:pt x="60" y="1492"/>
                    <a:pt x="1" y="1707"/>
                  </a:cubicBezTo>
                  <a:cubicBezTo>
                    <a:pt x="46" y="1727"/>
                    <a:pt x="86" y="1736"/>
                    <a:pt x="123" y="1736"/>
                  </a:cubicBezTo>
                  <a:cubicBezTo>
                    <a:pt x="211" y="1736"/>
                    <a:pt x="279" y="1686"/>
                    <a:pt x="346" y="1635"/>
                  </a:cubicBezTo>
                  <a:cubicBezTo>
                    <a:pt x="632" y="1421"/>
                    <a:pt x="941" y="1302"/>
                    <a:pt x="1263" y="1183"/>
                  </a:cubicBezTo>
                  <a:lnTo>
                    <a:pt x="1715" y="1052"/>
                  </a:lnTo>
                  <a:cubicBezTo>
                    <a:pt x="1787" y="1016"/>
                    <a:pt x="1894" y="1016"/>
                    <a:pt x="1953" y="980"/>
                  </a:cubicBezTo>
                  <a:cubicBezTo>
                    <a:pt x="2120" y="825"/>
                    <a:pt x="2311" y="814"/>
                    <a:pt x="2513" y="778"/>
                  </a:cubicBezTo>
                  <a:cubicBezTo>
                    <a:pt x="2739" y="754"/>
                    <a:pt x="2977" y="718"/>
                    <a:pt x="3204" y="683"/>
                  </a:cubicBezTo>
                  <a:cubicBezTo>
                    <a:pt x="3311" y="659"/>
                    <a:pt x="3406" y="659"/>
                    <a:pt x="3489" y="599"/>
                  </a:cubicBezTo>
                  <a:cubicBezTo>
                    <a:pt x="3680" y="456"/>
                    <a:pt x="3918" y="444"/>
                    <a:pt x="4144" y="409"/>
                  </a:cubicBezTo>
                  <a:cubicBezTo>
                    <a:pt x="4573" y="337"/>
                    <a:pt x="5001" y="266"/>
                    <a:pt x="5454" y="206"/>
                  </a:cubicBezTo>
                  <a:cubicBezTo>
                    <a:pt x="5108" y="100"/>
                    <a:pt x="4770" y="0"/>
                    <a:pt x="44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7"/>
            <p:cNvSpPr/>
            <p:nvPr/>
          </p:nvSpPr>
          <p:spPr>
            <a:xfrm>
              <a:off x="1168000" y="1750950"/>
              <a:ext cx="405425" cy="344700"/>
            </a:xfrm>
            <a:custGeom>
              <a:avLst/>
              <a:gdLst/>
              <a:ahLst/>
              <a:cxnLst/>
              <a:rect l="l" t="t" r="r" b="b"/>
              <a:pathLst>
                <a:path w="16217" h="13788" extrusionOk="0">
                  <a:moveTo>
                    <a:pt x="2739" y="13133"/>
                  </a:moveTo>
                  <a:cubicBezTo>
                    <a:pt x="2679" y="13121"/>
                    <a:pt x="2631" y="13097"/>
                    <a:pt x="2584" y="13097"/>
                  </a:cubicBezTo>
                  <a:cubicBezTo>
                    <a:pt x="2322" y="13061"/>
                    <a:pt x="2215" y="12895"/>
                    <a:pt x="2167" y="12656"/>
                  </a:cubicBezTo>
                  <a:cubicBezTo>
                    <a:pt x="2143" y="12478"/>
                    <a:pt x="2108" y="12287"/>
                    <a:pt x="1988" y="12144"/>
                  </a:cubicBezTo>
                  <a:cubicBezTo>
                    <a:pt x="1953" y="12061"/>
                    <a:pt x="1953" y="11978"/>
                    <a:pt x="1929" y="11883"/>
                  </a:cubicBezTo>
                  <a:cubicBezTo>
                    <a:pt x="1905" y="11704"/>
                    <a:pt x="1869" y="11513"/>
                    <a:pt x="1858" y="11335"/>
                  </a:cubicBezTo>
                  <a:cubicBezTo>
                    <a:pt x="1786" y="10835"/>
                    <a:pt x="1715" y="10311"/>
                    <a:pt x="1572" y="9799"/>
                  </a:cubicBezTo>
                  <a:cubicBezTo>
                    <a:pt x="1477" y="9418"/>
                    <a:pt x="1417" y="9013"/>
                    <a:pt x="1322" y="8632"/>
                  </a:cubicBezTo>
                  <a:cubicBezTo>
                    <a:pt x="1203" y="8061"/>
                    <a:pt x="1072" y="7501"/>
                    <a:pt x="941" y="6941"/>
                  </a:cubicBezTo>
                  <a:cubicBezTo>
                    <a:pt x="857" y="6608"/>
                    <a:pt x="774" y="6275"/>
                    <a:pt x="703" y="5929"/>
                  </a:cubicBezTo>
                  <a:cubicBezTo>
                    <a:pt x="667" y="5810"/>
                    <a:pt x="643" y="5679"/>
                    <a:pt x="595" y="5560"/>
                  </a:cubicBezTo>
                  <a:cubicBezTo>
                    <a:pt x="476" y="5239"/>
                    <a:pt x="381" y="4905"/>
                    <a:pt x="345" y="4560"/>
                  </a:cubicBezTo>
                  <a:cubicBezTo>
                    <a:pt x="322" y="4465"/>
                    <a:pt x="310" y="4358"/>
                    <a:pt x="250" y="4286"/>
                  </a:cubicBezTo>
                  <a:cubicBezTo>
                    <a:pt x="107" y="4024"/>
                    <a:pt x="83" y="3727"/>
                    <a:pt x="0" y="3465"/>
                  </a:cubicBezTo>
                  <a:cubicBezTo>
                    <a:pt x="238" y="3179"/>
                    <a:pt x="500" y="2989"/>
                    <a:pt x="834" y="2858"/>
                  </a:cubicBezTo>
                  <a:cubicBezTo>
                    <a:pt x="2036" y="2346"/>
                    <a:pt x="3262" y="1965"/>
                    <a:pt x="4548" y="1786"/>
                  </a:cubicBezTo>
                  <a:cubicBezTo>
                    <a:pt x="4632" y="1762"/>
                    <a:pt x="4703" y="1750"/>
                    <a:pt x="4763" y="1750"/>
                  </a:cubicBezTo>
                  <a:cubicBezTo>
                    <a:pt x="5287" y="1762"/>
                    <a:pt x="5798" y="1750"/>
                    <a:pt x="6310" y="1822"/>
                  </a:cubicBezTo>
                  <a:cubicBezTo>
                    <a:pt x="6668" y="1881"/>
                    <a:pt x="7037" y="1988"/>
                    <a:pt x="7346" y="2215"/>
                  </a:cubicBezTo>
                  <a:cubicBezTo>
                    <a:pt x="7430" y="2274"/>
                    <a:pt x="7525" y="2274"/>
                    <a:pt x="7620" y="2298"/>
                  </a:cubicBezTo>
                  <a:cubicBezTo>
                    <a:pt x="7930" y="1881"/>
                    <a:pt x="8275" y="1512"/>
                    <a:pt x="8680" y="1215"/>
                  </a:cubicBezTo>
                  <a:cubicBezTo>
                    <a:pt x="8811" y="1107"/>
                    <a:pt x="8977" y="1036"/>
                    <a:pt x="9156" y="1012"/>
                  </a:cubicBezTo>
                  <a:cubicBezTo>
                    <a:pt x="9275" y="988"/>
                    <a:pt x="9406" y="929"/>
                    <a:pt x="9525" y="893"/>
                  </a:cubicBezTo>
                  <a:cubicBezTo>
                    <a:pt x="9811" y="750"/>
                    <a:pt x="10073" y="595"/>
                    <a:pt x="10418" y="560"/>
                  </a:cubicBezTo>
                  <a:cubicBezTo>
                    <a:pt x="10430" y="560"/>
                    <a:pt x="10442" y="560"/>
                    <a:pt x="10466" y="548"/>
                  </a:cubicBezTo>
                  <a:cubicBezTo>
                    <a:pt x="10942" y="274"/>
                    <a:pt x="11490" y="274"/>
                    <a:pt x="12014" y="191"/>
                  </a:cubicBezTo>
                  <a:cubicBezTo>
                    <a:pt x="12264" y="143"/>
                    <a:pt x="12526" y="119"/>
                    <a:pt x="12787" y="72"/>
                  </a:cubicBezTo>
                  <a:cubicBezTo>
                    <a:pt x="13026" y="24"/>
                    <a:pt x="13264" y="0"/>
                    <a:pt x="13514" y="72"/>
                  </a:cubicBezTo>
                  <a:cubicBezTo>
                    <a:pt x="13597" y="95"/>
                    <a:pt x="13704" y="72"/>
                    <a:pt x="13811" y="72"/>
                  </a:cubicBezTo>
                  <a:cubicBezTo>
                    <a:pt x="14121" y="72"/>
                    <a:pt x="14335" y="238"/>
                    <a:pt x="14371" y="548"/>
                  </a:cubicBezTo>
                  <a:cubicBezTo>
                    <a:pt x="14419" y="786"/>
                    <a:pt x="14454" y="1036"/>
                    <a:pt x="14478" y="1274"/>
                  </a:cubicBezTo>
                  <a:cubicBezTo>
                    <a:pt x="14526" y="1548"/>
                    <a:pt x="14550" y="1810"/>
                    <a:pt x="14692" y="2060"/>
                  </a:cubicBezTo>
                  <a:cubicBezTo>
                    <a:pt x="14752" y="2179"/>
                    <a:pt x="14776" y="2334"/>
                    <a:pt x="14788" y="2477"/>
                  </a:cubicBezTo>
                  <a:cubicBezTo>
                    <a:pt x="14847" y="2810"/>
                    <a:pt x="14895" y="3131"/>
                    <a:pt x="14942" y="3465"/>
                  </a:cubicBezTo>
                  <a:cubicBezTo>
                    <a:pt x="14990" y="3786"/>
                    <a:pt x="15062" y="4120"/>
                    <a:pt x="15169" y="4429"/>
                  </a:cubicBezTo>
                  <a:cubicBezTo>
                    <a:pt x="15240" y="4655"/>
                    <a:pt x="15264" y="4905"/>
                    <a:pt x="15300" y="5144"/>
                  </a:cubicBezTo>
                  <a:cubicBezTo>
                    <a:pt x="15359" y="5572"/>
                    <a:pt x="15443" y="5989"/>
                    <a:pt x="15585" y="6406"/>
                  </a:cubicBezTo>
                  <a:cubicBezTo>
                    <a:pt x="15681" y="6691"/>
                    <a:pt x="15704" y="7001"/>
                    <a:pt x="15740" y="7299"/>
                  </a:cubicBezTo>
                  <a:cubicBezTo>
                    <a:pt x="15776" y="7501"/>
                    <a:pt x="15824" y="7692"/>
                    <a:pt x="15907" y="7882"/>
                  </a:cubicBezTo>
                  <a:cubicBezTo>
                    <a:pt x="16026" y="8168"/>
                    <a:pt x="16121" y="8477"/>
                    <a:pt x="16181" y="8787"/>
                  </a:cubicBezTo>
                  <a:cubicBezTo>
                    <a:pt x="16216" y="9061"/>
                    <a:pt x="16193" y="9323"/>
                    <a:pt x="16157" y="9608"/>
                  </a:cubicBezTo>
                  <a:cubicBezTo>
                    <a:pt x="16145" y="9704"/>
                    <a:pt x="16062" y="9775"/>
                    <a:pt x="16002" y="9882"/>
                  </a:cubicBezTo>
                  <a:cubicBezTo>
                    <a:pt x="16050" y="10132"/>
                    <a:pt x="16181" y="10382"/>
                    <a:pt x="16074" y="10656"/>
                  </a:cubicBezTo>
                  <a:cubicBezTo>
                    <a:pt x="15883" y="10740"/>
                    <a:pt x="15704" y="10740"/>
                    <a:pt x="15526" y="10668"/>
                  </a:cubicBezTo>
                  <a:cubicBezTo>
                    <a:pt x="15300" y="10573"/>
                    <a:pt x="15073" y="10561"/>
                    <a:pt x="14847" y="10620"/>
                  </a:cubicBezTo>
                  <a:cubicBezTo>
                    <a:pt x="14633" y="10668"/>
                    <a:pt x="14395" y="10680"/>
                    <a:pt x="14169" y="10728"/>
                  </a:cubicBezTo>
                  <a:cubicBezTo>
                    <a:pt x="14002" y="10751"/>
                    <a:pt x="13823" y="10775"/>
                    <a:pt x="13669" y="10870"/>
                  </a:cubicBezTo>
                  <a:cubicBezTo>
                    <a:pt x="13585" y="10930"/>
                    <a:pt x="13466" y="10954"/>
                    <a:pt x="13347" y="10966"/>
                  </a:cubicBezTo>
                  <a:cubicBezTo>
                    <a:pt x="13121" y="11013"/>
                    <a:pt x="12883" y="11025"/>
                    <a:pt x="12656" y="11073"/>
                  </a:cubicBezTo>
                  <a:cubicBezTo>
                    <a:pt x="12478" y="11097"/>
                    <a:pt x="12287" y="11097"/>
                    <a:pt x="12121" y="11228"/>
                  </a:cubicBezTo>
                  <a:cubicBezTo>
                    <a:pt x="12085" y="11263"/>
                    <a:pt x="12025" y="11287"/>
                    <a:pt x="11966" y="11287"/>
                  </a:cubicBezTo>
                  <a:cubicBezTo>
                    <a:pt x="11573" y="11287"/>
                    <a:pt x="11228" y="11466"/>
                    <a:pt x="10871" y="11561"/>
                  </a:cubicBezTo>
                  <a:cubicBezTo>
                    <a:pt x="10597" y="11632"/>
                    <a:pt x="10311" y="11763"/>
                    <a:pt x="10073" y="11966"/>
                  </a:cubicBezTo>
                  <a:cubicBezTo>
                    <a:pt x="9918" y="12085"/>
                    <a:pt x="9787" y="12121"/>
                    <a:pt x="9597" y="12049"/>
                  </a:cubicBezTo>
                  <a:cubicBezTo>
                    <a:pt x="9418" y="11978"/>
                    <a:pt x="9204" y="11918"/>
                    <a:pt x="9013" y="11966"/>
                  </a:cubicBezTo>
                  <a:cubicBezTo>
                    <a:pt x="8406" y="11799"/>
                    <a:pt x="7823" y="11990"/>
                    <a:pt x="7227" y="12121"/>
                  </a:cubicBezTo>
                  <a:cubicBezTo>
                    <a:pt x="6941" y="12180"/>
                    <a:pt x="6668" y="12264"/>
                    <a:pt x="6382" y="12299"/>
                  </a:cubicBezTo>
                  <a:cubicBezTo>
                    <a:pt x="5668" y="12442"/>
                    <a:pt x="5001" y="12692"/>
                    <a:pt x="4382" y="13073"/>
                  </a:cubicBezTo>
                  <a:cubicBezTo>
                    <a:pt x="4370" y="13097"/>
                    <a:pt x="4358" y="13097"/>
                    <a:pt x="4358" y="13109"/>
                  </a:cubicBezTo>
                  <a:cubicBezTo>
                    <a:pt x="4060" y="13240"/>
                    <a:pt x="3763" y="13359"/>
                    <a:pt x="3560" y="13645"/>
                  </a:cubicBezTo>
                  <a:cubicBezTo>
                    <a:pt x="3501" y="13716"/>
                    <a:pt x="3346" y="13752"/>
                    <a:pt x="3239" y="13764"/>
                  </a:cubicBezTo>
                  <a:cubicBezTo>
                    <a:pt x="3108" y="13788"/>
                    <a:pt x="2989" y="13716"/>
                    <a:pt x="2917" y="13597"/>
                  </a:cubicBezTo>
                  <a:cubicBezTo>
                    <a:pt x="2881" y="13407"/>
                    <a:pt x="2810" y="13276"/>
                    <a:pt x="2739" y="13133"/>
                  </a:cubicBezTo>
                  <a:close/>
                  <a:moveTo>
                    <a:pt x="7882" y="3024"/>
                  </a:moveTo>
                  <a:cubicBezTo>
                    <a:pt x="8013" y="3893"/>
                    <a:pt x="8156" y="4691"/>
                    <a:pt x="8287" y="5501"/>
                  </a:cubicBezTo>
                  <a:cubicBezTo>
                    <a:pt x="8335" y="5787"/>
                    <a:pt x="8406" y="6072"/>
                    <a:pt x="8477" y="6334"/>
                  </a:cubicBezTo>
                  <a:cubicBezTo>
                    <a:pt x="8585" y="6703"/>
                    <a:pt x="8680" y="7084"/>
                    <a:pt x="8727" y="7465"/>
                  </a:cubicBezTo>
                  <a:cubicBezTo>
                    <a:pt x="8775" y="7763"/>
                    <a:pt x="8823" y="8061"/>
                    <a:pt x="8894" y="8358"/>
                  </a:cubicBezTo>
                  <a:cubicBezTo>
                    <a:pt x="9120" y="9180"/>
                    <a:pt x="9394" y="9978"/>
                    <a:pt x="9478" y="10835"/>
                  </a:cubicBezTo>
                  <a:cubicBezTo>
                    <a:pt x="9489" y="10906"/>
                    <a:pt x="9489" y="10978"/>
                    <a:pt x="9608" y="10990"/>
                  </a:cubicBezTo>
                  <a:cubicBezTo>
                    <a:pt x="9918" y="10751"/>
                    <a:pt x="10275" y="10573"/>
                    <a:pt x="10513" y="10239"/>
                  </a:cubicBezTo>
                  <a:cubicBezTo>
                    <a:pt x="10621" y="10085"/>
                    <a:pt x="10799" y="9978"/>
                    <a:pt x="10978" y="9942"/>
                  </a:cubicBezTo>
                  <a:cubicBezTo>
                    <a:pt x="11323" y="9847"/>
                    <a:pt x="11656" y="9716"/>
                    <a:pt x="11978" y="9549"/>
                  </a:cubicBezTo>
                  <a:cubicBezTo>
                    <a:pt x="12085" y="9501"/>
                    <a:pt x="12204" y="9477"/>
                    <a:pt x="12311" y="9466"/>
                  </a:cubicBezTo>
                  <a:cubicBezTo>
                    <a:pt x="12954" y="9358"/>
                    <a:pt x="13621" y="9263"/>
                    <a:pt x="14264" y="9180"/>
                  </a:cubicBezTo>
                  <a:cubicBezTo>
                    <a:pt x="14395" y="9168"/>
                    <a:pt x="14514" y="9132"/>
                    <a:pt x="14609" y="9168"/>
                  </a:cubicBezTo>
                  <a:cubicBezTo>
                    <a:pt x="14883" y="9239"/>
                    <a:pt x="15145" y="9192"/>
                    <a:pt x="15419" y="9251"/>
                  </a:cubicBezTo>
                  <a:cubicBezTo>
                    <a:pt x="15431" y="9251"/>
                    <a:pt x="15454" y="9227"/>
                    <a:pt x="15502" y="9192"/>
                  </a:cubicBezTo>
                  <a:cubicBezTo>
                    <a:pt x="15335" y="8835"/>
                    <a:pt x="15300" y="8430"/>
                    <a:pt x="15240" y="8037"/>
                  </a:cubicBezTo>
                  <a:cubicBezTo>
                    <a:pt x="15181" y="7680"/>
                    <a:pt x="15133" y="7322"/>
                    <a:pt x="15073" y="6965"/>
                  </a:cubicBezTo>
                  <a:cubicBezTo>
                    <a:pt x="15062" y="6810"/>
                    <a:pt x="15038" y="6668"/>
                    <a:pt x="14978" y="6549"/>
                  </a:cubicBezTo>
                  <a:cubicBezTo>
                    <a:pt x="14788" y="6048"/>
                    <a:pt x="14740" y="5537"/>
                    <a:pt x="14669" y="5025"/>
                  </a:cubicBezTo>
                  <a:cubicBezTo>
                    <a:pt x="14645" y="4882"/>
                    <a:pt x="14621" y="4715"/>
                    <a:pt x="14561" y="4560"/>
                  </a:cubicBezTo>
                  <a:cubicBezTo>
                    <a:pt x="14442" y="4251"/>
                    <a:pt x="14383" y="3929"/>
                    <a:pt x="14347" y="3596"/>
                  </a:cubicBezTo>
                  <a:lnTo>
                    <a:pt x="14204" y="2619"/>
                  </a:lnTo>
                  <a:cubicBezTo>
                    <a:pt x="14180" y="2465"/>
                    <a:pt x="14145" y="2298"/>
                    <a:pt x="14085" y="2155"/>
                  </a:cubicBezTo>
                  <a:cubicBezTo>
                    <a:pt x="14002" y="1965"/>
                    <a:pt x="13954" y="1750"/>
                    <a:pt x="13930" y="1524"/>
                  </a:cubicBezTo>
                  <a:cubicBezTo>
                    <a:pt x="13907" y="1346"/>
                    <a:pt x="13883" y="1155"/>
                    <a:pt x="13847" y="976"/>
                  </a:cubicBezTo>
                  <a:cubicBezTo>
                    <a:pt x="13835" y="893"/>
                    <a:pt x="13788" y="798"/>
                    <a:pt x="13764" y="714"/>
                  </a:cubicBezTo>
                  <a:cubicBezTo>
                    <a:pt x="13526" y="679"/>
                    <a:pt x="13311" y="655"/>
                    <a:pt x="13097" y="655"/>
                  </a:cubicBezTo>
                  <a:cubicBezTo>
                    <a:pt x="12883" y="655"/>
                    <a:pt x="12656" y="714"/>
                    <a:pt x="12454" y="738"/>
                  </a:cubicBezTo>
                  <a:cubicBezTo>
                    <a:pt x="12109" y="786"/>
                    <a:pt x="11764" y="845"/>
                    <a:pt x="11430" y="893"/>
                  </a:cubicBezTo>
                  <a:cubicBezTo>
                    <a:pt x="11204" y="917"/>
                    <a:pt x="10978" y="988"/>
                    <a:pt x="10751" y="1048"/>
                  </a:cubicBezTo>
                  <a:cubicBezTo>
                    <a:pt x="10335" y="1167"/>
                    <a:pt x="9942" y="1322"/>
                    <a:pt x="9549" y="1512"/>
                  </a:cubicBezTo>
                  <a:cubicBezTo>
                    <a:pt x="9478" y="1560"/>
                    <a:pt x="9382" y="1560"/>
                    <a:pt x="9299" y="1572"/>
                  </a:cubicBezTo>
                  <a:cubicBezTo>
                    <a:pt x="9085" y="1607"/>
                    <a:pt x="8906" y="1703"/>
                    <a:pt x="8763" y="1846"/>
                  </a:cubicBezTo>
                  <a:cubicBezTo>
                    <a:pt x="8454" y="2155"/>
                    <a:pt x="8096" y="2429"/>
                    <a:pt x="7942" y="2881"/>
                  </a:cubicBezTo>
                  <a:cubicBezTo>
                    <a:pt x="7954" y="2953"/>
                    <a:pt x="7918" y="3000"/>
                    <a:pt x="7882" y="3024"/>
                  </a:cubicBezTo>
                  <a:close/>
                  <a:moveTo>
                    <a:pt x="584" y="3572"/>
                  </a:moveTo>
                  <a:cubicBezTo>
                    <a:pt x="655" y="3691"/>
                    <a:pt x="679" y="3774"/>
                    <a:pt x="762" y="3846"/>
                  </a:cubicBezTo>
                  <a:cubicBezTo>
                    <a:pt x="905" y="4024"/>
                    <a:pt x="976" y="4215"/>
                    <a:pt x="1000" y="4441"/>
                  </a:cubicBezTo>
                  <a:cubicBezTo>
                    <a:pt x="1024" y="4715"/>
                    <a:pt x="1096" y="4953"/>
                    <a:pt x="1215" y="5191"/>
                  </a:cubicBezTo>
                  <a:cubicBezTo>
                    <a:pt x="1262" y="5263"/>
                    <a:pt x="1274" y="5358"/>
                    <a:pt x="1298" y="5441"/>
                  </a:cubicBezTo>
                  <a:cubicBezTo>
                    <a:pt x="1429" y="5989"/>
                    <a:pt x="1560" y="6525"/>
                    <a:pt x="1679" y="7072"/>
                  </a:cubicBezTo>
                  <a:cubicBezTo>
                    <a:pt x="1810" y="7703"/>
                    <a:pt x="1953" y="8346"/>
                    <a:pt x="2084" y="8977"/>
                  </a:cubicBezTo>
                  <a:cubicBezTo>
                    <a:pt x="2108" y="9120"/>
                    <a:pt x="2143" y="9239"/>
                    <a:pt x="2167" y="9358"/>
                  </a:cubicBezTo>
                  <a:cubicBezTo>
                    <a:pt x="2334" y="9930"/>
                    <a:pt x="2489" y="10525"/>
                    <a:pt x="2548" y="11121"/>
                  </a:cubicBezTo>
                  <a:cubicBezTo>
                    <a:pt x="2560" y="11299"/>
                    <a:pt x="2584" y="11466"/>
                    <a:pt x="2620" y="11632"/>
                  </a:cubicBezTo>
                  <a:cubicBezTo>
                    <a:pt x="2643" y="11835"/>
                    <a:pt x="2762" y="12013"/>
                    <a:pt x="2870" y="12168"/>
                  </a:cubicBezTo>
                  <a:cubicBezTo>
                    <a:pt x="3167" y="11954"/>
                    <a:pt x="3417" y="11752"/>
                    <a:pt x="3703" y="11573"/>
                  </a:cubicBezTo>
                  <a:cubicBezTo>
                    <a:pt x="4346" y="11180"/>
                    <a:pt x="5025" y="10870"/>
                    <a:pt x="5787" y="10787"/>
                  </a:cubicBezTo>
                  <a:cubicBezTo>
                    <a:pt x="6156" y="10740"/>
                    <a:pt x="6537" y="10692"/>
                    <a:pt x="6906" y="10620"/>
                  </a:cubicBezTo>
                  <a:cubicBezTo>
                    <a:pt x="7453" y="10501"/>
                    <a:pt x="7942" y="10668"/>
                    <a:pt x="8442" y="10882"/>
                  </a:cubicBezTo>
                  <a:cubicBezTo>
                    <a:pt x="8537" y="10930"/>
                    <a:pt x="8644" y="11001"/>
                    <a:pt x="8763" y="10918"/>
                  </a:cubicBezTo>
                  <a:cubicBezTo>
                    <a:pt x="8763" y="10859"/>
                    <a:pt x="8763" y="10787"/>
                    <a:pt x="8751" y="10704"/>
                  </a:cubicBezTo>
                  <a:cubicBezTo>
                    <a:pt x="8704" y="10275"/>
                    <a:pt x="8585" y="9858"/>
                    <a:pt x="8465" y="9442"/>
                  </a:cubicBezTo>
                  <a:cubicBezTo>
                    <a:pt x="8275" y="8763"/>
                    <a:pt x="8084" y="8084"/>
                    <a:pt x="8001" y="7370"/>
                  </a:cubicBezTo>
                  <a:cubicBezTo>
                    <a:pt x="7989" y="7168"/>
                    <a:pt x="7930" y="6953"/>
                    <a:pt x="7870" y="6751"/>
                  </a:cubicBezTo>
                  <a:cubicBezTo>
                    <a:pt x="7751" y="6322"/>
                    <a:pt x="7644" y="5882"/>
                    <a:pt x="7608" y="5441"/>
                  </a:cubicBezTo>
                  <a:cubicBezTo>
                    <a:pt x="7513" y="4667"/>
                    <a:pt x="7430" y="3893"/>
                    <a:pt x="7346" y="3120"/>
                  </a:cubicBezTo>
                  <a:cubicBezTo>
                    <a:pt x="7334" y="3012"/>
                    <a:pt x="7311" y="2893"/>
                    <a:pt x="7287" y="2810"/>
                  </a:cubicBezTo>
                  <a:cubicBezTo>
                    <a:pt x="7156" y="2774"/>
                    <a:pt x="7037" y="2762"/>
                    <a:pt x="6930" y="2715"/>
                  </a:cubicBezTo>
                  <a:cubicBezTo>
                    <a:pt x="6477" y="2489"/>
                    <a:pt x="6001" y="2358"/>
                    <a:pt x="5489" y="2393"/>
                  </a:cubicBezTo>
                  <a:lnTo>
                    <a:pt x="5441" y="2393"/>
                  </a:lnTo>
                  <a:cubicBezTo>
                    <a:pt x="4894" y="2286"/>
                    <a:pt x="4358" y="2405"/>
                    <a:pt x="3822" y="2489"/>
                  </a:cubicBezTo>
                  <a:cubicBezTo>
                    <a:pt x="2881" y="2667"/>
                    <a:pt x="1977" y="2965"/>
                    <a:pt x="1096" y="3298"/>
                  </a:cubicBezTo>
                  <a:cubicBezTo>
                    <a:pt x="905" y="3370"/>
                    <a:pt x="762" y="3477"/>
                    <a:pt x="584" y="3572"/>
                  </a:cubicBezTo>
                  <a:close/>
                  <a:moveTo>
                    <a:pt x="8299" y="11454"/>
                  </a:moveTo>
                  <a:cubicBezTo>
                    <a:pt x="7954" y="11359"/>
                    <a:pt x="7727" y="11311"/>
                    <a:pt x="7501" y="11263"/>
                  </a:cubicBezTo>
                  <a:cubicBezTo>
                    <a:pt x="7394" y="11240"/>
                    <a:pt x="7275" y="11228"/>
                    <a:pt x="7156" y="11240"/>
                  </a:cubicBezTo>
                  <a:cubicBezTo>
                    <a:pt x="6787" y="11287"/>
                    <a:pt x="6418" y="11359"/>
                    <a:pt x="6037" y="11394"/>
                  </a:cubicBezTo>
                  <a:cubicBezTo>
                    <a:pt x="5406" y="11454"/>
                    <a:pt x="4810" y="11680"/>
                    <a:pt x="4251" y="11990"/>
                  </a:cubicBezTo>
                  <a:cubicBezTo>
                    <a:pt x="3870" y="12216"/>
                    <a:pt x="3489" y="12454"/>
                    <a:pt x="3179" y="12823"/>
                  </a:cubicBezTo>
                  <a:cubicBezTo>
                    <a:pt x="3239" y="12895"/>
                    <a:pt x="3298" y="12978"/>
                    <a:pt x="3346" y="13037"/>
                  </a:cubicBezTo>
                  <a:cubicBezTo>
                    <a:pt x="3512" y="12930"/>
                    <a:pt x="3643" y="12787"/>
                    <a:pt x="3810" y="12752"/>
                  </a:cubicBezTo>
                  <a:cubicBezTo>
                    <a:pt x="4048" y="12680"/>
                    <a:pt x="4251" y="12549"/>
                    <a:pt x="4477" y="12454"/>
                  </a:cubicBezTo>
                  <a:cubicBezTo>
                    <a:pt x="5048" y="12156"/>
                    <a:pt x="5656" y="11990"/>
                    <a:pt x="6275" y="11906"/>
                  </a:cubicBezTo>
                  <a:cubicBezTo>
                    <a:pt x="6394" y="11883"/>
                    <a:pt x="6513" y="11871"/>
                    <a:pt x="6608" y="11823"/>
                  </a:cubicBezTo>
                  <a:cubicBezTo>
                    <a:pt x="6775" y="11728"/>
                    <a:pt x="6965" y="11704"/>
                    <a:pt x="7144" y="11656"/>
                  </a:cubicBezTo>
                  <a:cubicBezTo>
                    <a:pt x="7501" y="11609"/>
                    <a:pt x="7858" y="11549"/>
                    <a:pt x="8299" y="11454"/>
                  </a:cubicBezTo>
                  <a:close/>
                  <a:moveTo>
                    <a:pt x="15383" y="9978"/>
                  </a:moveTo>
                  <a:cubicBezTo>
                    <a:pt x="14931" y="9858"/>
                    <a:pt x="14478" y="9727"/>
                    <a:pt x="14002" y="9835"/>
                  </a:cubicBezTo>
                  <a:cubicBezTo>
                    <a:pt x="13811" y="9882"/>
                    <a:pt x="13597" y="9894"/>
                    <a:pt x="13407" y="9918"/>
                  </a:cubicBezTo>
                  <a:cubicBezTo>
                    <a:pt x="12728" y="10001"/>
                    <a:pt x="12037" y="10120"/>
                    <a:pt x="11418" y="10442"/>
                  </a:cubicBezTo>
                  <a:cubicBezTo>
                    <a:pt x="11383" y="10454"/>
                    <a:pt x="11359" y="10478"/>
                    <a:pt x="11335" y="10478"/>
                  </a:cubicBezTo>
                  <a:cubicBezTo>
                    <a:pt x="10966" y="10573"/>
                    <a:pt x="10644" y="10799"/>
                    <a:pt x="10311" y="11013"/>
                  </a:cubicBezTo>
                  <a:cubicBezTo>
                    <a:pt x="10132" y="11132"/>
                    <a:pt x="10001" y="11287"/>
                    <a:pt x="9942" y="11502"/>
                  </a:cubicBezTo>
                  <a:cubicBezTo>
                    <a:pt x="10085" y="11573"/>
                    <a:pt x="10192" y="11502"/>
                    <a:pt x="10287" y="11430"/>
                  </a:cubicBezTo>
                  <a:cubicBezTo>
                    <a:pt x="10561" y="11216"/>
                    <a:pt x="10882" y="11097"/>
                    <a:pt x="11204" y="10978"/>
                  </a:cubicBezTo>
                  <a:lnTo>
                    <a:pt x="11656" y="10847"/>
                  </a:lnTo>
                  <a:cubicBezTo>
                    <a:pt x="11728" y="10811"/>
                    <a:pt x="11835" y="10811"/>
                    <a:pt x="11894" y="10775"/>
                  </a:cubicBezTo>
                  <a:cubicBezTo>
                    <a:pt x="12049" y="10620"/>
                    <a:pt x="12252" y="10609"/>
                    <a:pt x="12454" y="10573"/>
                  </a:cubicBezTo>
                  <a:cubicBezTo>
                    <a:pt x="12680" y="10549"/>
                    <a:pt x="12918" y="10513"/>
                    <a:pt x="13145" y="10478"/>
                  </a:cubicBezTo>
                  <a:cubicBezTo>
                    <a:pt x="13240" y="10454"/>
                    <a:pt x="13347" y="10454"/>
                    <a:pt x="13418" y="10394"/>
                  </a:cubicBezTo>
                  <a:cubicBezTo>
                    <a:pt x="13621" y="10251"/>
                    <a:pt x="13859" y="10239"/>
                    <a:pt x="14073" y="10204"/>
                  </a:cubicBezTo>
                  <a:cubicBezTo>
                    <a:pt x="14526" y="10132"/>
                    <a:pt x="14954" y="10061"/>
                    <a:pt x="15383" y="99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7"/>
            <p:cNvSpPr/>
            <p:nvPr/>
          </p:nvSpPr>
          <p:spPr>
            <a:xfrm>
              <a:off x="1404625" y="1833700"/>
              <a:ext cx="89925" cy="110150"/>
            </a:xfrm>
            <a:custGeom>
              <a:avLst/>
              <a:gdLst/>
              <a:ahLst/>
              <a:cxnLst/>
              <a:rect l="l" t="t" r="r" b="b"/>
              <a:pathLst>
                <a:path w="3597" h="4406" extrusionOk="0">
                  <a:moveTo>
                    <a:pt x="1679" y="1834"/>
                  </a:moveTo>
                  <a:cubicBezTo>
                    <a:pt x="1846" y="1488"/>
                    <a:pt x="2025" y="1167"/>
                    <a:pt x="2037" y="762"/>
                  </a:cubicBezTo>
                  <a:cubicBezTo>
                    <a:pt x="1906" y="762"/>
                    <a:pt x="1798" y="774"/>
                    <a:pt x="1679" y="774"/>
                  </a:cubicBezTo>
                  <a:cubicBezTo>
                    <a:pt x="1310" y="822"/>
                    <a:pt x="941" y="869"/>
                    <a:pt x="560" y="893"/>
                  </a:cubicBezTo>
                  <a:cubicBezTo>
                    <a:pt x="441" y="917"/>
                    <a:pt x="346" y="917"/>
                    <a:pt x="227" y="893"/>
                  </a:cubicBezTo>
                  <a:cubicBezTo>
                    <a:pt x="108" y="881"/>
                    <a:pt x="13" y="774"/>
                    <a:pt x="1" y="655"/>
                  </a:cubicBezTo>
                  <a:cubicBezTo>
                    <a:pt x="1" y="560"/>
                    <a:pt x="48" y="452"/>
                    <a:pt x="143" y="417"/>
                  </a:cubicBezTo>
                  <a:cubicBezTo>
                    <a:pt x="274" y="381"/>
                    <a:pt x="417" y="322"/>
                    <a:pt x="560" y="298"/>
                  </a:cubicBezTo>
                  <a:cubicBezTo>
                    <a:pt x="1072" y="214"/>
                    <a:pt x="1596" y="119"/>
                    <a:pt x="2096" y="60"/>
                  </a:cubicBezTo>
                  <a:cubicBezTo>
                    <a:pt x="2572" y="0"/>
                    <a:pt x="2906" y="357"/>
                    <a:pt x="2787" y="833"/>
                  </a:cubicBezTo>
                  <a:cubicBezTo>
                    <a:pt x="2703" y="1119"/>
                    <a:pt x="2608" y="1381"/>
                    <a:pt x="2501" y="1655"/>
                  </a:cubicBezTo>
                  <a:lnTo>
                    <a:pt x="2322" y="2096"/>
                  </a:lnTo>
                  <a:cubicBezTo>
                    <a:pt x="2394" y="2179"/>
                    <a:pt x="2465" y="2227"/>
                    <a:pt x="2513" y="2274"/>
                  </a:cubicBezTo>
                  <a:cubicBezTo>
                    <a:pt x="2644" y="2441"/>
                    <a:pt x="2584" y="2667"/>
                    <a:pt x="2394" y="2727"/>
                  </a:cubicBezTo>
                  <a:cubicBezTo>
                    <a:pt x="2287" y="2750"/>
                    <a:pt x="2168" y="2774"/>
                    <a:pt x="2048" y="2798"/>
                  </a:cubicBezTo>
                  <a:cubicBezTo>
                    <a:pt x="1977" y="3012"/>
                    <a:pt x="1810" y="3203"/>
                    <a:pt x="1906" y="3441"/>
                  </a:cubicBezTo>
                  <a:cubicBezTo>
                    <a:pt x="2037" y="3500"/>
                    <a:pt x="2144" y="3453"/>
                    <a:pt x="2227" y="3393"/>
                  </a:cubicBezTo>
                  <a:cubicBezTo>
                    <a:pt x="2549" y="3215"/>
                    <a:pt x="2906" y="3215"/>
                    <a:pt x="3239" y="3203"/>
                  </a:cubicBezTo>
                  <a:cubicBezTo>
                    <a:pt x="3418" y="3191"/>
                    <a:pt x="3572" y="3322"/>
                    <a:pt x="3584" y="3465"/>
                  </a:cubicBezTo>
                  <a:cubicBezTo>
                    <a:pt x="3596" y="3620"/>
                    <a:pt x="3513" y="3762"/>
                    <a:pt x="3334" y="3822"/>
                  </a:cubicBezTo>
                  <a:cubicBezTo>
                    <a:pt x="3275" y="3846"/>
                    <a:pt x="3227" y="3858"/>
                    <a:pt x="3168" y="3870"/>
                  </a:cubicBezTo>
                  <a:cubicBezTo>
                    <a:pt x="2727" y="3917"/>
                    <a:pt x="2322" y="4120"/>
                    <a:pt x="1906" y="4286"/>
                  </a:cubicBezTo>
                  <a:cubicBezTo>
                    <a:pt x="1727" y="4358"/>
                    <a:pt x="1513" y="4393"/>
                    <a:pt x="1310" y="4393"/>
                  </a:cubicBezTo>
                  <a:cubicBezTo>
                    <a:pt x="1060" y="4405"/>
                    <a:pt x="894" y="4215"/>
                    <a:pt x="953" y="3977"/>
                  </a:cubicBezTo>
                  <a:cubicBezTo>
                    <a:pt x="1001" y="3762"/>
                    <a:pt x="977" y="3548"/>
                    <a:pt x="1156" y="3381"/>
                  </a:cubicBezTo>
                  <a:cubicBezTo>
                    <a:pt x="1179" y="3370"/>
                    <a:pt x="1191" y="3322"/>
                    <a:pt x="1191" y="3310"/>
                  </a:cubicBezTo>
                  <a:cubicBezTo>
                    <a:pt x="1156" y="3084"/>
                    <a:pt x="1298" y="2893"/>
                    <a:pt x="1370" y="2691"/>
                  </a:cubicBezTo>
                  <a:cubicBezTo>
                    <a:pt x="1394" y="2631"/>
                    <a:pt x="1394" y="2560"/>
                    <a:pt x="1429" y="2477"/>
                  </a:cubicBezTo>
                  <a:cubicBezTo>
                    <a:pt x="1298" y="2417"/>
                    <a:pt x="1191" y="2369"/>
                    <a:pt x="1072" y="2310"/>
                  </a:cubicBezTo>
                  <a:cubicBezTo>
                    <a:pt x="1001" y="2274"/>
                    <a:pt x="905" y="2250"/>
                    <a:pt x="834" y="2203"/>
                  </a:cubicBezTo>
                  <a:cubicBezTo>
                    <a:pt x="727" y="2143"/>
                    <a:pt x="715" y="2000"/>
                    <a:pt x="786" y="1905"/>
                  </a:cubicBezTo>
                  <a:cubicBezTo>
                    <a:pt x="894" y="1774"/>
                    <a:pt x="1036" y="1715"/>
                    <a:pt x="1203" y="1762"/>
                  </a:cubicBezTo>
                  <a:cubicBezTo>
                    <a:pt x="1370" y="1762"/>
                    <a:pt x="1513" y="1786"/>
                    <a:pt x="1679" y="18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7"/>
            <p:cNvSpPr/>
            <p:nvPr/>
          </p:nvSpPr>
          <p:spPr>
            <a:xfrm>
              <a:off x="1254025" y="1863150"/>
              <a:ext cx="75025" cy="122375"/>
            </a:xfrm>
            <a:custGeom>
              <a:avLst/>
              <a:gdLst/>
              <a:ahLst/>
              <a:cxnLst/>
              <a:rect l="l" t="t" r="r" b="b"/>
              <a:pathLst>
                <a:path w="3001" h="4895" extrusionOk="0">
                  <a:moveTo>
                    <a:pt x="1786" y="2977"/>
                  </a:moveTo>
                  <a:cubicBezTo>
                    <a:pt x="1584" y="3037"/>
                    <a:pt x="1405" y="3096"/>
                    <a:pt x="1226" y="3144"/>
                  </a:cubicBezTo>
                  <a:cubicBezTo>
                    <a:pt x="1072" y="3192"/>
                    <a:pt x="893" y="3192"/>
                    <a:pt x="691" y="3215"/>
                  </a:cubicBezTo>
                  <a:cubicBezTo>
                    <a:pt x="679" y="3513"/>
                    <a:pt x="595" y="3799"/>
                    <a:pt x="631" y="4097"/>
                  </a:cubicBezTo>
                  <a:cubicBezTo>
                    <a:pt x="667" y="4323"/>
                    <a:pt x="679" y="4561"/>
                    <a:pt x="572" y="4775"/>
                  </a:cubicBezTo>
                  <a:cubicBezTo>
                    <a:pt x="536" y="4882"/>
                    <a:pt x="393" y="4894"/>
                    <a:pt x="333" y="4811"/>
                  </a:cubicBezTo>
                  <a:cubicBezTo>
                    <a:pt x="274" y="4739"/>
                    <a:pt x="214" y="4644"/>
                    <a:pt x="191" y="4561"/>
                  </a:cubicBezTo>
                  <a:cubicBezTo>
                    <a:pt x="83" y="4239"/>
                    <a:pt x="0" y="3930"/>
                    <a:pt x="71" y="3585"/>
                  </a:cubicBezTo>
                  <a:cubicBezTo>
                    <a:pt x="83" y="3501"/>
                    <a:pt x="83" y="3394"/>
                    <a:pt x="83" y="3287"/>
                  </a:cubicBezTo>
                  <a:lnTo>
                    <a:pt x="83" y="2775"/>
                  </a:lnTo>
                  <a:cubicBezTo>
                    <a:pt x="83" y="2668"/>
                    <a:pt x="95" y="2561"/>
                    <a:pt x="83" y="2477"/>
                  </a:cubicBezTo>
                  <a:cubicBezTo>
                    <a:pt x="12" y="1918"/>
                    <a:pt x="71" y="1382"/>
                    <a:pt x="95" y="834"/>
                  </a:cubicBezTo>
                  <a:cubicBezTo>
                    <a:pt x="119" y="596"/>
                    <a:pt x="191" y="394"/>
                    <a:pt x="333" y="191"/>
                  </a:cubicBezTo>
                  <a:cubicBezTo>
                    <a:pt x="488" y="1"/>
                    <a:pt x="691" y="1"/>
                    <a:pt x="857" y="167"/>
                  </a:cubicBezTo>
                  <a:cubicBezTo>
                    <a:pt x="929" y="239"/>
                    <a:pt x="976" y="334"/>
                    <a:pt x="1036" y="406"/>
                  </a:cubicBezTo>
                  <a:cubicBezTo>
                    <a:pt x="1453" y="989"/>
                    <a:pt x="1869" y="1584"/>
                    <a:pt x="2179" y="2239"/>
                  </a:cubicBezTo>
                  <a:cubicBezTo>
                    <a:pt x="2417" y="2727"/>
                    <a:pt x="2655" y="3215"/>
                    <a:pt x="2941" y="3680"/>
                  </a:cubicBezTo>
                  <a:cubicBezTo>
                    <a:pt x="3000" y="3763"/>
                    <a:pt x="3000" y="3906"/>
                    <a:pt x="3000" y="4001"/>
                  </a:cubicBezTo>
                  <a:cubicBezTo>
                    <a:pt x="3000" y="4168"/>
                    <a:pt x="2893" y="4287"/>
                    <a:pt x="2762" y="4335"/>
                  </a:cubicBezTo>
                  <a:cubicBezTo>
                    <a:pt x="2643" y="4358"/>
                    <a:pt x="2512" y="4299"/>
                    <a:pt x="2441" y="4180"/>
                  </a:cubicBezTo>
                  <a:cubicBezTo>
                    <a:pt x="2346" y="4025"/>
                    <a:pt x="2262" y="3858"/>
                    <a:pt x="2179" y="3692"/>
                  </a:cubicBezTo>
                  <a:cubicBezTo>
                    <a:pt x="2084" y="3430"/>
                    <a:pt x="1941" y="3192"/>
                    <a:pt x="1786" y="2977"/>
                  </a:cubicBezTo>
                  <a:close/>
                  <a:moveTo>
                    <a:pt x="738" y="2620"/>
                  </a:moveTo>
                  <a:cubicBezTo>
                    <a:pt x="1036" y="2608"/>
                    <a:pt x="1286" y="2549"/>
                    <a:pt x="1500" y="2322"/>
                  </a:cubicBezTo>
                  <a:cubicBezTo>
                    <a:pt x="1250" y="1906"/>
                    <a:pt x="1084" y="1465"/>
                    <a:pt x="714" y="1108"/>
                  </a:cubicBezTo>
                  <a:cubicBezTo>
                    <a:pt x="607" y="1584"/>
                    <a:pt x="619" y="2144"/>
                    <a:pt x="738" y="26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1618;p49">
            <a:extLst>
              <a:ext uri="{FF2B5EF4-FFF2-40B4-BE49-F238E27FC236}">
                <a16:creationId xmlns:a16="http://schemas.microsoft.com/office/drawing/2014/main" id="{63FE2099-F795-42DE-8265-DE005ECA96F1}"/>
              </a:ext>
            </a:extLst>
          </p:cNvPr>
          <p:cNvGrpSpPr/>
          <p:nvPr/>
        </p:nvGrpSpPr>
        <p:grpSpPr>
          <a:xfrm rot="19777994">
            <a:off x="4050092" y="2268772"/>
            <a:ext cx="1257671" cy="1449951"/>
            <a:chOff x="5363150" y="2409925"/>
            <a:chExt cx="444125" cy="512025"/>
          </a:xfrm>
        </p:grpSpPr>
        <p:sp>
          <p:nvSpPr>
            <p:cNvPr id="54" name="Google Shape;1619;p49">
              <a:extLst>
                <a:ext uri="{FF2B5EF4-FFF2-40B4-BE49-F238E27FC236}">
                  <a16:creationId xmlns:a16="http://schemas.microsoft.com/office/drawing/2014/main" id="{7CA82E97-B1BF-4B0C-8786-BA41FB56084F}"/>
                </a:ext>
              </a:extLst>
            </p:cNvPr>
            <p:cNvSpPr/>
            <p:nvPr/>
          </p:nvSpPr>
          <p:spPr>
            <a:xfrm>
              <a:off x="5363150" y="2409925"/>
              <a:ext cx="444125" cy="512025"/>
            </a:xfrm>
            <a:custGeom>
              <a:avLst/>
              <a:gdLst/>
              <a:ahLst/>
              <a:cxnLst/>
              <a:rect l="l" t="t" r="r" b="b"/>
              <a:pathLst>
                <a:path w="17765" h="20481" extrusionOk="0">
                  <a:moveTo>
                    <a:pt x="16483" y="917"/>
                  </a:moveTo>
                  <a:cubicBezTo>
                    <a:pt x="16652" y="917"/>
                    <a:pt x="16765" y="1022"/>
                    <a:pt x="16812" y="1097"/>
                  </a:cubicBezTo>
                  <a:cubicBezTo>
                    <a:pt x="16932" y="1264"/>
                    <a:pt x="16932" y="1418"/>
                    <a:pt x="16801" y="1597"/>
                  </a:cubicBezTo>
                  <a:cubicBezTo>
                    <a:pt x="16681" y="1764"/>
                    <a:pt x="16562" y="1883"/>
                    <a:pt x="16443" y="1978"/>
                  </a:cubicBezTo>
                  <a:cubicBezTo>
                    <a:pt x="15515" y="2668"/>
                    <a:pt x="14538" y="3419"/>
                    <a:pt x="13550" y="4133"/>
                  </a:cubicBezTo>
                  <a:cubicBezTo>
                    <a:pt x="13110" y="4454"/>
                    <a:pt x="12657" y="4776"/>
                    <a:pt x="12229" y="5085"/>
                  </a:cubicBezTo>
                  <a:cubicBezTo>
                    <a:pt x="11633" y="5502"/>
                    <a:pt x="11026" y="5943"/>
                    <a:pt x="10431" y="6395"/>
                  </a:cubicBezTo>
                  <a:cubicBezTo>
                    <a:pt x="9788" y="6824"/>
                    <a:pt x="9181" y="7300"/>
                    <a:pt x="8597" y="7776"/>
                  </a:cubicBezTo>
                  <a:cubicBezTo>
                    <a:pt x="8252" y="8050"/>
                    <a:pt x="7895" y="8324"/>
                    <a:pt x="7561" y="8598"/>
                  </a:cubicBezTo>
                  <a:cubicBezTo>
                    <a:pt x="7502" y="8645"/>
                    <a:pt x="7442" y="8669"/>
                    <a:pt x="7359" y="8717"/>
                  </a:cubicBezTo>
                  <a:lnTo>
                    <a:pt x="6859" y="7657"/>
                  </a:lnTo>
                  <a:cubicBezTo>
                    <a:pt x="6918" y="7610"/>
                    <a:pt x="6978" y="7550"/>
                    <a:pt x="7049" y="7514"/>
                  </a:cubicBezTo>
                  <a:cubicBezTo>
                    <a:pt x="7287" y="7312"/>
                    <a:pt x="7537" y="7121"/>
                    <a:pt x="7799" y="6943"/>
                  </a:cubicBezTo>
                  <a:cubicBezTo>
                    <a:pt x="8288" y="6586"/>
                    <a:pt x="8788" y="6240"/>
                    <a:pt x="9288" y="5895"/>
                  </a:cubicBezTo>
                  <a:cubicBezTo>
                    <a:pt x="9943" y="5443"/>
                    <a:pt x="10609" y="4978"/>
                    <a:pt x="11276" y="4502"/>
                  </a:cubicBezTo>
                  <a:cubicBezTo>
                    <a:pt x="12145" y="3895"/>
                    <a:pt x="13002" y="3252"/>
                    <a:pt x="13836" y="2645"/>
                  </a:cubicBezTo>
                  <a:cubicBezTo>
                    <a:pt x="14479" y="2168"/>
                    <a:pt x="15134" y="1692"/>
                    <a:pt x="15789" y="1228"/>
                  </a:cubicBezTo>
                  <a:cubicBezTo>
                    <a:pt x="15967" y="1109"/>
                    <a:pt x="16146" y="1002"/>
                    <a:pt x="16336" y="942"/>
                  </a:cubicBezTo>
                  <a:cubicBezTo>
                    <a:pt x="16389" y="924"/>
                    <a:pt x="16438" y="917"/>
                    <a:pt x="16483" y="917"/>
                  </a:cubicBezTo>
                  <a:close/>
                  <a:moveTo>
                    <a:pt x="6107" y="8296"/>
                  </a:moveTo>
                  <a:cubicBezTo>
                    <a:pt x="6116" y="8296"/>
                    <a:pt x="6125" y="8297"/>
                    <a:pt x="6133" y="8300"/>
                  </a:cubicBezTo>
                  <a:cubicBezTo>
                    <a:pt x="6192" y="8300"/>
                    <a:pt x="6264" y="8372"/>
                    <a:pt x="6335" y="8491"/>
                  </a:cubicBezTo>
                  <a:cubicBezTo>
                    <a:pt x="6430" y="8622"/>
                    <a:pt x="6502" y="8788"/>
                    <a:pt x="6573" y="8979"/>
                  </a:cubicBezTo>
                  <a:cubicBezTo>
                    <a:pt x="6645" y="9181"/>
                    <a:pt x="6645" y="9181"/>
                    <a:pt x="6454" y="9265"/>
                  </a:cubicBezTo>
                  <a:cubicBezTo>
                    <a:pt x="6430" y="9276"/>
                    <a:pt x="6394" y="9300"/>
                    <a:pt x="6371" y="9300"/>
                  </a:cubicBezTo>
                  <a:cubicBezTo>
                    <a:pt x="6168" y="9003"/>
                    <a:pt x="6013" y="8741"/>
                    <a:pt x="5847" y="8491"/>
                  </a:cubicBezTo>
                  <a:cubicBezTo>
                    <a:pt x="5859" y="8479"/>
                    <a:pt x="5859" y="8467"/>
                    <a:pt x="5871" y="8443"/>
                  </a:cubicBezTo>
                  <a:cubicBezTo>
                    <a:pt x="5964" y="8360"/>
                    <a:pt x="6048" y="8296"/>
                    <a:pt x="6107" y="8296"/>
                  </a:cubicBezTo>
                  <a:close/>
                  <a:moveTo>
                    <a:pt x="5430" y="9336"/>
                  </a:moveTo>
                  <a:cubicBezTo>
                    <a:pt x="5490" y="9419"/>
                    <a:pt x="5502" y="9455"/>
                    <a:pt x="5502" y="9538"/>
                  </a:cubicBezTo>
                  <a:cubicBezTo>
                    <a:pt x="5418" y="9574"/>
                    <a:pt x="5359" y="9610"/>
                    <a:pt x="5299" y="9610"/>
                  </a:cubicBezTo>
                  <a:lnTo>
                    <a:pt x="5430" y="9336"/>
                  </a:lnTo>
                  <a:close/>
                  <a:moveTo>
                    <a:pt x="1108" y="1299"/>
                  </a:moveTo>
                  <a:cubicBezTo>
                    <a:pt x="1287" y="1299"/>
                    <a:pt x="1453" y="1323"/>
                    <a:pt x="1632" y="1347"/>
                  </a:cubicBezTo>
                  <a:cubicBezTo>
                    <a:pt x="2477" y="1466"/>
                    <a:pt x="3335" y="1573"/>
                    <a:pt x="4180" y="1692"/>
                  </a:cubicBezTo>
                  <a:lnTo>
                    <a:pt x="5418" y="1859"/>
                  </a:lnTo>
                  <a:cubicBezTo>
                    <a:pt x="5573" y="1871"/>
                    <a:pt x="5728" y="1895"/>
                    <a:pt x="5894" y="1918"/>
                  </a:cubicBezTo>
                  <a:cubicBezTo>
                    <a:pt x="6204" y="1942"/>
                    <a:pt x="6549" y="1990"/>
                    <a:pt x="6859" y="2049"/>
                  </a:cubicBezTo>
                  <a:cubicBezTo>
                    <a:pt x="7680" y="2228"/>
                    <a:pt x="8490" y="2407"/>
                    <a:pt x="9300" y="2597"/>
                  </a:cubicBezTo>
                  <a:cubicBezTo>
                    <a:pt x="9657" y="2692"/>
                    <a:pt x="10014" y="2764"/>
                    <a:pt x="10383" y="2847"/>
                  </a:cubicBezTo>
                  <a:cubicBezTo>
                    <a:pt x="10419" y="2847"/>
                    <a:pt x="10443" y="2871"/>
                    <a:pt x="10478" y="2871"/>
                  </a:cubicBezTo>
                  <a:cubicBezTo>
                    <a:pt x="10693" y="2907"/>
                    <a:pt x="10693" y="2930"/>
                    <a:pt x="10693" y="2966"/>
                  </a:cubicBezTo>
                  <a:cubicBezTo>
                    <a:pt x="10716" y="3192"/>
                    <a:pt x="10716" y="3419"/>
                    <a:pt x="10693" y="3645"/>
                  </a:cubicBezTo>
                  <a:cubicBezTo>
                    <a:pt x="10693" y="3704"/>
                    <a:pt x="10693" y="3776"/>
                    <a:pt x="10681" y="3835"/>
                  </a:cubicBezTo>
                  <a:cubicBezTo>
                    <a:pt x="10621" y="3883"/>
                    <a:pt x="10562" y="3919"/>
                    <a:pt x="10502" y="3978"/>
                  </a:cubicBezTo>
                  <a:cubicBezTo>
                    <a:pt x="10301" y="4151"/>
                    <a:pt x="10277" y="4215"/>
                    <a:pt x="10114" y="4215"/>
                  </a:cubicBezTo>
                  <a:cubicBezTo>
                    <a:pt x="10075" y="4215"/>
                    <a:pt x="10027" y="4211"/>
                    <a:pt x="9966" y="4204"/>
                  </a:cubicBezTo>
                  <a:cubicBezTo>
                    <a:pt x="9407" y="4133"/>
                    <a:pt x="8728" y="4014"/>
                    <a:pt x="8180" y="3966"/>
                  </a:cubicBezTo>
                  <a:cubicBezTo>
                    <a:pt x="7859" y="3942"/>
                    <a:pt x="7478" y="3919"/>
                    <a:pt x="7156" y="3895"/>
                  </a:cubicBezTo>
                  <a:lnTo>
                    <a:pt x="5680" y="3764"/>
                  </a:lnTo>
                  <a:cubicBezTo>
                    <a:pt x="5216" y="3716"/>
                    <a:pt x="4716" y="3800"/>
                    <a:pt x="4287" y="3609"/>
                  </a:cubicBezTo>
                  <a:cubicBezTo>
                    <a:pt x="3727" y="3371"/>
                    <a:pt x="2870" y="3478"/>
                    <a:pt x="2239" y="3419"/>
                  </a:cubicBezTo>
                  <a:cubicBezTo>
                    <a:pt x="2229" y="3418"/>
                    <a:pt x="2218" y="3417"/>
                    <a:pt x="2208" y="3417"/>
                  </a:cubicBezTo>
                  <a:cubicBezTo>
                    <a:pt x="2103" y="3417"/>
                    <a:pt x="2020" y="3468"/>
                    <a:pt x="1965" y="3490"/>
                  </a:cubicBezTo>
                  <a:cubicBezTo>
                    <a:pt x="1942" y="3502"/>
                    <a:pt x="1918" y="3502"/>
                    <a:pt x="1894" y="3526"/>
                  </a:cubicBezTo>
                  <a:lnTo>
                    <a:pt x="1703" y="3597"/>
                  </a:lnTo>
                  <a:lnTo>
                    <a:pt x="1763" y="3788"/>
                  </a:lnTo>
                  <a:cubicBezTo>
                    <a:pt x="1882" y="4181"/>
                    <a:pt x="2096" y="4335"/>
                    <a:pt x="2287" y="4359"/>
                  </a:cubicBezTo>
                  <a:lnTo>
                    <a:pt x="2323" y="4359"/>
                  </a:lnTo>
                  <a:cubicBezTo>
                    <a:pt x="3632" y="4454"/>
                    <a:pt x="4775" y="4562"/>
                    <a:pt x="5811" y="4669"/>
                  </a:cubicBezTo>
                  <a:cubicBezTo>
                    <a:pt x="6490" y="4740"/>
                    <a:pt x="7168" y="4812"/>
                    <a:pt x="7823" y="4907"/>
                  </a:cubicBezTo>
                  <a:lnTo>
                    <a:pt x="8430" y="4978"/>
                  </a:lnTo>
                  <a:cubicBezTo>
                    <a:pt x="8482" y="4987"/>
                    <a:pt x="8530" y="4990"/>
                    <a:pt x="8576" y="4990"/>
                  </a:cubicBezTo>
                  <a:cubicBezTo>
                    <a:pt x="8686" y="4990"/>
                    <a:pt x="8784" y="4972"/>
                    <a:pt x="8901" y="4972"/>
                  </a:cubicBezTo>
                  <a:cubicBezTo>
                    <a:pt x="8937" y="4972"/>
                    <a:pt x="8974" y="4974"/>
                    <a:pt x="9014" y="4978"/>
                  </a:cubicBezTo>
                  <a:cubicBezTo>
                    <a:pt x="9002" y="4990"/>
                    <a:pt x="8835" y="5133"/>
                    <a:pt x="8823" y="5133"/>
                  </a:cubicBezTo>
                  <a:cubicBezTo>
                    <a:pt x="8657" y="5228"/>
                    <a:pt x="8597" y="5288"/>
                    <a:pt x="8430" y="5395"/>
                  </a:cubicBezTo>
                  <a:cubicBezTo>
                    <a:pt x="8180" y="5562"/>
                    <a:pt x="7859" y="5728"/>
                    <a:pt x="7597" y="5907"/>
                  </a:cubicBezTo>
                  <a:cubicBezTo>
                    <a:pt x="7324" y="6103"/>
                    <a:pt x="7198" y="6207"/>
                    <a:pt x="6991" y="6207"/>
                  </a:cubicBezTo>
                  <a:cubicBezTo>
                    <a:pt x="6909" y="6207"/>
                    <a:pt x="6814" y="6191"/>
                    <a:pt x="6692" y="6157"/>
                  </a:cubicBezTo>
                  <a:cubicBezTo>
                    <a:pt x="6656" y="6142"/>
                    <a:pt x="6619" y="6137"/>
                    <a:pt x="6581" y="6137"/>
                  </a:cubicBezTo>
                  <a:cubicBezTo>
                    <a:pt x="6532" y="6137"/>
                    <a:pt x="6483" y="6145"/>
                    <a:pt x="6442" y="6145"/>
                  </a:cubicBezTo>
                  <a:lnTo>
                    <a:pt x="6347" y="6145"/>
                  </a:lnTo>
                  <a:cubicBezTo>
                    <a:pt x="6204" y="6121"/>
                    <a:pt x="6049" y="6121"/>
                    <a:pt x="5894" y="6109"/>
                  </a:cubicBezTo>
                  <a:cubicBezTo>
                    <a:pt x="5478" y="6086"/>
                    <a:pt x="5025" y="6062"/>
                    <a:pt x="4609" y="6026"/>
                  </a:cubicBezTo>
                  <a:cubicBezTo>
                    <a:pt x="4085" y="5967"/>
                    <a:pt x="3549" y="5883"/>
                    <a:pt x="3049" y="5812"/>
                  </a:cubicBezTo>
                  <a:cubicBezTo>
                    <a:pt x="2894" y="5788"/>
                    <a:pt x="2739" y="5764"/>
                    <a:pt x="2584" y="5740"/>
                  </a:cubicBezTo>
                  <a:cubicBezTo>
                    <a:pt x="2563" y="5737"/>
                    <a:pt x="2542" y="5735"/>
                    <a:pt x="2521" y="5735"/>
                  </a:cubicBezTo>
                  <a:cubicBezTo>
                    <a:pt x="2250" y="5735"/>
                    <a:pt x="2019" y="6010"/>
                    <a:pt x="1942" y="6264"/>
                  </a:cubicBezTo>
                  <a:lnTo>
                    <a:pt x="1930" y="6336"/>
                  </a:lnTo>
                  <a:lnTo>
                    <a:pt x="1965" y="6407"/>
                  </a:lnTo>
                  <a:cubicBezTo>
                    <a:pt x="2093" y="6757"/>
                    <a:pt x="2381" y="6776"/>
                    <a:pt x="2560" y="6776"/>
                  </a:cubicBezTo>
                  <a:cubicBezTo>
                    <a:pt x="2582" y="6776"/>
                    <a:pt x="2602" y="6776"/>
                    <a:pt x="2620" y="6776"/>
                  </a:cubicBezTo>
                  <a:cubicBezTo>
                    <a:pt x="2689" y="6773"/>
                    <a:pt x="2759" y="6772"/>
                    <a:pt x="2830" y="6772"/>
                  </a:cubicBezTo>
                  <a:cubicBezTo>
                    <a:pt x="3044" y="6772"/>
                    <a:pt x="3272" y="6785"/>
                    <a:pt x="3513" y="6812"/>
                  </a:cubicBezTo>
                  <a:cubicBezTo>
                    <a:pt x="4311" y="6895"/>
                    <a:pt x="5121" y="6990"/>
                    <a:pt x="5906" y="7074"/>
                  </a:cubicBezTo>
                  <a:lnTo>
                    <a:pt x="5871" y="7121"/>
                  </a:lnTo>
                  <a:cubicBezTo>
                    <a:pt x="5799" y="7193"/>
                    <a:pt x="5740" y="7252"/>
                    <a:pt x="5668" y="7288"/>
                  </a:cubicBezTo>
                  <a:cubicBezTo>
                    <a:pt x="4906" y="7693"/>
                    <a:pt x="4775" y="8324"/>
                    <a:pt x="4478" y="8979"/>
                  </a:cubicBezTo>
                  <a:cubicBezTo>
                    <a:pt x="4370" y="9217"/>
                    <a:pt x="4204" y="9515"/>
                    <a:pt x="4073" y="9729"/>
                  </a:cubicBezTo>
                  <a:cubicBezTo>
                    <a:pt x="4001" y="9860"/>
                    <a:pt x="4001" y="10217"/>
                    <a:pt x="4061" y="10348"/>
                  </a:cubicBezTo>
                  <a:cubicBezTo>
                    <a:pt x="4082" y="10399"/>
                    <a:pt x="4141" y="10413"/>
                    <a:pt x="4215" y="10413"/>
                  </a:cubicBezTo>
                  <a:cubicBezTo>
                    <a:pt x="4318" y="10413"/>
                    <a:pt x="4450" y="10385"/>
                    <a:pt x="4555" y="10385"/>
                  </a:cubicBezTo>
                  <a:cubicBezTo>
                    <a:pt x="4588" y="10385"/>
                    <a:pt x="4618" y="10388"/>
                    <a:pt x="4644" y="10396"/>
                  </a:cubicBezTo>
                  <a:lnTo>
                    <a:pt x="4680" y="10467"/>
                  </a:lnTo>
                  <a:cubicBezTo>
                    <a:pt x="4838" y="10500"/>
                    <a:pt x="5020" y="10540"/>
                    <a:pt x="5197" y="10540"/>
                  </a:cubicBezTo>
                  <a:cubicBezTo>
                    <a:pt x="5272" y="10540"/>
                    <a:pt x="5347" y="10533"/>
                    <a:pt x="5418" y="10515"/>
                  </a:cubicBezTo>
                  <a:cubicBezTo>
                    <a:pt x="5775" y="10443"/>
                    <a:pt x="6252" y="10503"/>
                    <a:pt x="6585" y="10396"/>
                  </a:cubicBezTo>
                  <a:cubicBezTo>
                    <a:pt x="6752" y="10348"/>
                    <a:pt x="6883" y="10277"/>
                    <a:pt x="7049" y="10217"/>
                  </a:cubicBezTo>
                  <a:cubicBezTo>
                    <a:pt x="7121" y="10205"/>
                    <a:pt x="7121" y="9955"/>
                    <a:pt x="7216" y="9955"/>
                  </a:cubicBezTo>
                  <a:cubicBezTo>
                    <a:pt x="7835" y="9967"/>
                    <a:pt x="8466" y="9979"/>
                    <a:pt x="9085" y="9979"/>
                  </a:cubicBezTo>
                  <a:cubicBezTo>
                    <a:pt x="9538" y="9991"/>
                    <a:pt x="9978" y="9991"/>
                    <a:pt x="10431" y="10015"/>
                  </a:cubicBezTo>
                  <a:cubicBezTo>
                    <a:pt x="10502" y="10015"/>
                    <a:pt x="10562" y="9991"/>
                    <a:pt x="10609" y="9979"/>
                  </a:cubicBezTo>
                  <a:cubicBezTo>
                    <a:pt x="10621" y="9979"/>
                    <a:pt x="10633" y="9967"/>
                    <a:pt x="10669" y="9967"/>
                  </a:cubicBezTo>
                  <a:lnTo>
                    <a:pt x="10836" y="9931"/>
                  </a:lnTo>
                  <a:lnTo>
                    <a:pt x="10847" y="9777"/>
                  </a:lnTo>
                  <a:cubicBezTo>
                    <a:pt x="10871" y="9610"/>
                    <a:pt x="10836" y="9431"/>
                    <a:pt x="10740" y="9324"/>
                  </a:cubicBezTo>
                  <a:cubicBezTo>
                    <a:pt x="10657" y="9217"/>
                    <a:pt x="10514" y="9181"/>
                    <a:pt x="10335" y="9181"/>
                  </a:cubicBezTo>
                  <a:lnTo>
                    <a:pt x="8311" y="9181"/>
                  </a:lnTo>
                  <a:cubicBezTo>
                    <a:pt x="8216" y="9181"/>
                    <a:pt x="8296" y="9196"/>
                    <a:pt x="8271" y="9196"/>
                  </a:cubicBezTo>
                  <a:cubicBezTo>
                    <a:pt x="8265" y="9196"/>
                    <a:pt x="8252" y="9195"/>
                    <a:pt x="8228" y="9193"/>
                  </a:cubicBezTo>
                  <a:cubicBezTo>
                    <a:pt x="8931" y="8586"/>
                    <a:pt x="9490" y="8288"/>
                    <a:pt x="10181" y="7764"/>
                  </a:cubicBezTo>
                  <a:cubicBezTo>
                    <a:pt x="10514" y="7514"/>
                    <a:pt x="10871" y="7240"/>
                    <a:pt x="11217" y="6955"/>
                  </a:cubicBezTo>
                  <a:lnTo>
                    <a:pt x="11217" y="6955"/>
                  </a:lnTo>
                  <a:cubicBezTo>
                    <a:pt x="11264" y="7395"/>
                    <a:pt x="11193" y="7598"/>
                    <a:pt x="11228" y="8050"/>
                  </a:cubicBezTo>
                  <a:cubicBezTo>
                    <a:pt x="11288" y="8669"/>
                    <a:pt x="11336" y="9300"/>
                    <a:pt x="11395" y="9919"/>
                  </a:cubicBezTo>
                  <a:cubicBezTo>
                    <a:pt x="11431" y="10217"/>
                    <a:pt x="11455" y="10515"/>
                    <a:pt x="11514" y="10908"/>
                  </a:cubicBezTo>
                  <a:cubicBezTo>
                    <a:pt x="11562" y="11158"/>
                    <a:pt x="11586" y="11408"/>
                    <a:pt x="11633" y="11682"/>
                  </a:cubicBezTo>
                  <a:cubicBezTo>
                    <a:pt x="11705" y="12134"/>
                    <a:pt x="11788" y="12598"/>
                    <a:pt x="11848" y="13075"/>
                  </a:cubicBezTo>
                  <a:cubicBezTo>
                    <a:pt x="11967" y="14158"/>
                    <a:pt x="12062" y="15277"/>
                    <a:pt x="12157" y="16349"/>
                  </a:cubicBezTo>
                  <a:cubicBezTo>
                    <a:pt x="12205" y="16896"/>
                    <a:pt x="12264" y="17432"/>
                    <a:pt x="12300" y="17992"/>
                  </a:cubicBezTo>
                  <a:cubicBezTo>
                    <a:pt x="12324" y="18182"/>
                    <a:pt x="12348" y="18373"/>
                    <a:pt x="12360" y="18563"/>
                  </a:cubicBezTo>
                  <a:cubicBezTo>
                    <a:pt x="12395" y="18849"/>
                    <a:pt x="12419" y="19159"/>
                    <a:pt x="12455" y="19444"/>
                  </a:cubicBezTo>
                  <a:cubicBezTo>
                    <a:pt x="12467" y="19587"/>
                    <a:pt x="12455" y="19623"/>
                    <a:pt x="12455" y="19623"/>
                  </a:cubicBezTo>
                  <a:cubicBezTo>
                    <a:pt x="12455" y="19623"/>
                    <a:pt x="12419" y="19659"/>
                    <a:pt x="12288" y="19659"/>
                  </a:cubicBezTo>
                  <a:cubicBezTo>
                    <a:pt x="12240" y="19659"/>
                    <a:pt x="12181" y="19659"/>
                    <a:pt x="12145" y="19635"/>
                  </a:cubicBezTo>
                  <a:lnTo>
                    <a:pt x="12086" y="19635"/>
                  </a:lnTo>
                  <a:cubicBezTo>
                    <a:pt x="11705" y="19599"/>
                    <a:pt x="11324" y="19552"/>
                    <a:pt x="10955" y="19516"/>
                  </a:cubicBezTo>
                  <a:cubicBezTo>
                    <a:pt x="10097" y="19432"/>
                    <a:pt x="9204" y="19325"/>
                    <a:pt x="8347" y="19242"/>
                  </a:cubicBezTo>
                  <a:cubicBezTo>
                    <a:pt x="6633" y="19040"/>
                    <a:pt x="4799" y="18825"/>
                    <a:pt x="2573" y="18539"/>
                  </a:cubicBezTo>
                  <a:cubicBezTo>
                    <a:pt x="2382" y="18504"/>
                    <a:pt x="2168" y="18492"/>
                    <a:pt x="2120" y="18444"/>
                  </a:cubicBezTo>
                  <a:cubicBezTo>
                    <a:pt x="2084" y="18409"/>
                    <a:pt x="2061" y="18182"/>
                    <a:pt x="2049" y="18028"/>
                  </a:cubicBezTo>
                  <a:cubicBezTo>
                    <a:pt x="2001" y="17480"/>
                    <a:pt x="1977" y="16932"/>
                    <a:pt x="1930" y="16396"/>
                  </a:cubicBezTo>
                  <a:cubicBezTo>
                    <a:pt x="1906" y="15872"/>
                    <a:pt x="1870" y="15337"/>
                    <a:pt x="1822" y="14813"/>
                  </a:cubicBezTo>
                  <a:lnTo>
                    <a:pt x="1430" y="10265"/>
                  </a:lnTo>
                  <a:cubicBezTo>
                    <a:pt x="1322" y="9062"/>
                    <a:pt x="1215" y="7836"/>
                    <a:pt x="1108" y="6633"/>
                  </a:cubicBezTo>
                  <a:cubicBezTo>
                    <a:pt x="1037" y="5800"/>
                    <a:pt x="977" y="4907"/>
                    <a:pt x="918" y="3907"/>
                  </a:cubicBezTo>
                  <a:cubicBezTo>
                    <a:pt x="906" y="3669"/>
                    <a:pt x="906" y="3419"/>
                    <a:pt x="906" y="3180"/>
                  </a:cubicBezTo>
                  <a:lnTo>
                    <a:pt x="906" y="2692"/>
                  </a:lnTo>
                  <a:cubicBezTo>
                    <a:pt x="906" y="2526"/>
                    <a:pt x="894" y="2359"/>
                    <a:pt x="894" y="2216"/>
                  </a:cubicBezTo>
                  <a:cubicBezTo>
                    <a:pt x="870" y="1978"/>
                    <a:pt x="858" y="1716"/>
                    <a:pt x="870" y="1478"/>
                  </a:cubicBezTo>
                  <a:cubicBezTo>
                    <a:pt x="870" y="1359"/>
                    <a:pt x="894" y="1335"/>
                    <a:pt x="894" y="1335"/>
                  </a:cubicBezTo>
                  <a:cubicBezTo>
                    <a:pt x="894" y="1335"/>
                    <a:pt x="918" y="1323"/>
                    <a:pt x="1037" y="1299"/>
                  </a:cubicBezTo>
                  <a:close/>
                  <a:moveTo>
                    <a:pt x="16506" y="1"/>
                  </a:moveTo>
                  <a:cubicBezTo>
                    <a:pt x="16320" y="1"/>
                    <a:pt x="16132" y="49"/>
                    <a:pt x="15955" y="144"/>
                  </a:cubicBezTo>
                  <a:cubicBezTo>
                    <a:pt x="15324" y="490"/>
                    <a:pt x="14729" y="883"/>
                    <a:pt x="14253" y="1240"/>
                  </a:cubicBezTo>
                  <a:cubicBezTo>
                    <a:pt x="13645" y="1692"/>
                    <a:pt x="13026" y="2133"/>
                    <a:pt x="12431" y="2585"/>
                  </a:cubicBezTo>
                  <a:cubicBezTo>
                    <a:pt x="12157" y="2788"/>
                    <a:pt x="11871" y="3014"/>
                    <a:pt x="11586" y="3216"/>
                  </a:cubicBezTo>
                  <a:cubicBezTo>
                    <a:pt x="11574" y="3240"/>
                    <a:pt x="11538" y="3252"/>
                    <a:pt x="11526" y="3264"/>
                  </a:cubicBezTo>
                  <a:cubicBezTo>
                    <a:pt x="11526" y="3133"/>
                    <a:pt x="11514" y="3014"/>
                    <a:pt x="11514" y="2895"/>
                  </a:cubicBezTo>
                  <a:cubicBezTo>
                    <a:pt x="11502" y="2347"/>
                    <a:pt x="11145" y="2168"/>
                    <a:pt x="10847" y="2109"/>
                  </a:cubicBezTo>
                  <a:cubicBezTo>
                    <a:pt x="10669" y="2073"/>
                    <a:pt x="10490" y="2026"/>
                    <a:pt x="10312" y="1990"/>
                  </a:cubicBezTo>
                  <a:cubicBezTo>
                    <a:pt x="10169" y="1954"/>
                    <a:pt x="10038" y="1930"/>
                    <a:pt x="9895" y="1895"/>
                  </a:cubicBezTo>
                  <a:cubicBezTo>
                    <a:pt x="8954" y="1704"/>
                    <a:pt x="8002" y="1525"/>
                    <a:pt x="7061" y="1335"/>
                  </a:cubicBezTo>
                  <a:cubicBezTo>
                    <a:pt x="7002" y="1311"/>
                    <a:pt x="6954" y="1311"/>
                    <a:pt x="6906" y="1299"/>
                  </a:cubicBezTo>
                  <a:cubicBezTo>
                    <a:pt x="6680" y="1252"/>
                    <a:pt x="6454" y="1216"/>
                    <a:pt x="6216" y="1192"/>
                  </a:cubicBezTo>
                  <a:cubicBezTo>
                    <a:pt x="4894" y="1121"/>
                    <a:pt x="3549" y="859"/>
                    <a:pt x="2382" y="633"/>
                  </a:cubicBezTo>
                  <a:cubicBezTo>
                    <a:pt x="1977" y="561"/>
                    <a:pt x="1584" y="513"/>
                    <a:pt x="1144" y="478"/>
                  </a:cubicBezTo>
                  <a:cubicBezTo>
                    <a:pt x="1104" y="475"/>
                    <a:pt x="1063" y="474"/>
                    <a:pt x="1022" y="474"/>
                  </a:cubicBezTo>
                  <a:cubicBezTo>
                    <a:pt x="879" y="474"/>
                    <a:pt x="729" y="491"/>
                    <a:pt x="572" y="537"/>
                  </a:cubicBezTo>
                  <a:cubicBezTo>
                    <a:pt x="72" y="680"/>
                    <a:pt x="1" y="859"/>
                    <a:pt x="13" y="1347"/>
                  </a:cubicBezTo>
                  <a:cubicBezTo>
                    <a:pt x="37" y="1883"/>
                    <a:pt x="60" y="2430"/>
                    <a:pt x="72" y="2966"/>
                  </a:cubicBezTo>
                  <a:cubicBezTo>
                    <a:pt x="84" y="3490"/>
                    <a:pt x="96" y="4026"/>
                    <a:pt x="132" y="4562"/>
                  </a:cubicBezTo>
                  <a:cubicBezTo>
                    <a:pt x="144" y="4931"/>
                    <a:pt x="191" y="5300"/>
                    <a:pt x="215" y="5657"/>
                  </a:cubicBezTo>
                  <a:lnTo>
                    <a:pt x="251" y="5943"/>
                  </a:lnTo>
                  <a:cubicBezTo>
                    <a:pt x="275" y="6169"/>
                    <a:pt x="298" y="6371"/>
                    <a:pt x="322" y="6598"/>
                  </a:cubicBezTo>
                  <a:cubicBezTo>
                    <a:pt x="358" y="6895"/>
                    <a:pt x="394" y="7193"/>
                    <a:pt x="429" y="7491"/>
                  </a:cubicBezTo>
                  <a:lnTo>
                    <a:pt x="501" y="8360"/>
                  </a:lnTo>
                  <a:cubicBezTo>
                    <a:pt x="632" y="9824"/>
                    <a:pt x="775" y="11348"/>
                    <a:pt x="894" y="12848"/>
                  </a:cubicBezTo>
                  <a:cubicBezTo>
                    <a:pt x="953" y="13682"/>
                    <a:pt x="1013" y="14551"/>
                    <a:pt x="1049" y="15384"/>
                  </a:cubicBezTo>
                  <a:cubicBezTo>
                    <a:pt x="1072" y="15718"/>
                    <a:pt x="1084" y="16063"/>
                    <a:pt x="1108" y="16408"/>
                  </a:cubicBezTo>
                  <a:cubicBezTo>
                    <a:pt x="1132" y="16611"/>
                    <a:pt x="1132" y="16813"/>
                    <a:pt x="1144" y="17015"/>
                  </a:cubicBezTo>
                  <a:cubicBezTo>
                    <a:pt x="1156" y="17420"/>
                    <a:pt x="1191" y="17825"/>
                    <a:pt x="1215" y="18218"/>
                  </a:cubicBezTo>
                  <a:cubicBezTo>
                    <a:pt x="1227" y="18397"/>
                    <a:pt x="1287" y="18575"/>
                    <a:pt x="1334" y="18742"/>
                  </a:cubicBezTo>
                  <a:cubicBezTo>
                    <a:pt x="1465" y="19135"/>
                    <a:pt x="1739" y="19337"/>
                    <a:pt x="2144" y="19373"/>
                  </a:cubicBezTo>
                  <a:cubicBezTo>
                    <a:pt x="2525" y="19397"/>
                    <a:pt x="2930" y="19456"/>
                    <a:pt x="3299" y="19504"/>
                  </a:cubicBezTo>
                  <a:cubicBezTo>
                    <a:pt x="3489" y="19528"/>
                    <a:pt x="3692" y="19552"/>
                    <a:pt x="3882" y="19575"/>
                  </a:cubicBezTo>
                  <a:lnTo>
                    <a:pt x="4954" y="19694"/>
                  </a:lnTo>
                  <a:cubicBezTo>
                    <a:pt x="5930" y="19813"/>
                    <a:pt x="6930" y="19921"/>
                    <a:pt x="7918" y="20040"/>
                  </a:cubicBezTo>
                  <a:cubicBezTo>
                    <a:pt x="9431" y="20206"/>
                    <a:pt x="10681" y="20349"/>
                    <a:pt x="11990" y="20468"/>
                  </a:cubicBezTo>
                  <a:cubicBezTo>
                    <a:pt x="12062" y="20468"/>
                    <a:pt x="12157" y="20480"/>
                    <a:pt x="12229" y="20480"/>
                  </a:cubicBezTo>
                  <a:cubicBezTo>
                    <a:pt x="12395" y="20480"/>
                    <a:pt x="12562" y="20468"/>
                    <a:pt x="12717" y="20456"/>
                  </a:cubicBezTo>
                  <a:cubicBezTo>
                    <a:pt x="12824" y="20444"/>
                    <a:pt x="12943" y="20444"/>
                    <a:pt x="13062" y="20421"/>
                  </a:cubicBezTo>
                  <a:lnTo>
                    <a:pt x="13276" y="20409"/>
                  </a:lnTo>
                  <a:lnTo>
                    <a:pt x="13276" y="20206"/>
                  </a:lnTo>
                  <a:lnTo>
                    <a:pt x="13276" y="20028"/>
                  </a:lnTo>
                  <a:lnTo>
                    <a:pt x="13276" y="19730"/>
                  </a:lnTo>
                  <a:lnTo>
                    <a:pt x="13169" y="18694"/>
                  </a:lnTo>
                  <a:cubicBezTo>
                    <a:pt x="13038" y="17349"/>
                    <a:pt x="12883" y="15944"/>
                    <a:pt x="12717" y="14575"/>
                  </a:cubicBezTo>
                  <a:cubicBezTo>
                    <a:pt x="12645" y="13932"/>
                    <a:pt x="12574" y="13301"/>
                    <a:pt x="12502" y="12670"/>
                  </a:cubicBezTo>
                  <a:cubicBezTo>
                    <a:pt x="12395" y="11777"/>
                    <a:pt x="12276" y="10872"/>
                    <a:pt x="12181" y="9967"/>
                  </a:cubicBezTo>
                  <a:cubicBezTo>
                    <a:pt x="12109" y="9229"/>
                    <a:pt x="12062" y="8491"/>
                    <a:pt x="12026" y="7764"/>
                  </a:cubicBezTo>
                  <a:cubicBezTo>
                    <a:pt x="11990" y="7348"/>
                    <a:pt x="11979" y="6931"/>
                    <a:pt x="11943" y="6514"/>
                  </a:cubicBezTo>
                  <a:cubicBezTo>
                    <a:pt x="11931" y="6240"/>
                    <a:pt x="12002" y="6074"/>
                    <a:pt x="12229" y="5931"/>
                  </a:cubicBezTo>
                  <a:cubicBezTo>
                    <a:pt x="13348" y="5145"/>
                    <a:pt x="14479" y="4335"/>
                    <a:pt x="15681" y="3442"/>
                  </a:cubicBezTo>
                  <a:cubicBezTo>
                    <a:pt x="16324" y="2978"/>
                    <a:pt x="16824" y="2585"/>
                    <a:pt x="17265" y="2192"/>
                  </a:cubicBezTo>
                  <a:cubicBezTo>
                    <a:pt x="17646" y="1883"/>
                    <a:pt x="17765" y="1418"/>
                    <a:pt x="17622" y="906"/>
                  </a:cubicBezTo>
                  <a:cubicBezTo>
                    <a:pt x="17515" y="525"/>
                    <a:pt x="17265" y="228"/>
                    <a:pt x="16920" y="85"/>
                  </a:cubicBezTo>
                  <a:cubicBezTo>
                    <a:pt x="16786" y="28"/>
                    <a:pt x="16647" y="1"/>
                    <a:pt x="16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620;p49">
              <a:extLst>
                <a:ext uri="{FF2B5EF4-FFF2-40B4-BE49-F238E27FC236}">
                  <a16:creationId xmlns:a16="http://schemas.microsoft.com/office/drawing/2014/main" id="{558CB52E-780B-482F-BBDC-A6CCD02D66FA}"/>
                </a:ext>
              </a:extLst>
            </p:cNvPr>
            <p:cNvSpPr/>
            <p:nvPr/>
          </p:nvSpPr>
          <p:spPr>
            <a:xfrm>
              <a:off x="5527475" y="2424525"/>
              <a:ext cx="263725" cy="210775"/>
            </a:xfrm>
            <a:custGeom>
              <a:avLst/>
              <a:gdLst/>
              <a:ahLst/>
              <a:cxnLst/>
              <a:rect l="l" t="t" r="r" b="b"/>
              <a:pathLst>
                <a:path w="10549" h="8431" extrusionOk="0">
                  <a:moveTo>
                    <a:pt x="0" y="7002"/>
                  </a:moveTo>
                  <a:cubicBezTo>
                    <a:pt x="250" y="7526"/>
                    <a:pt x="453" y="7954"/>
                    <a:pt x="667" y="8431"/>
                  </a:cubicBezTo>
                  <a:cubicBezTo>
                    <a:pt x="822" y="8335"/>
                    <a:pt x="976" y="8276"/>
                    <a:pt x="1107" y="8180"/>
                  </a:cubicBezTo>
                  <a:cubicBezTo>
                    <a:pt x="2060" y="7430"/>
                    <a:pt x="2977" y="6668"/>
                    <a:pt x="3941" y="5942"/>
                  </a:cubicBezTo>
                  <a:cubicBezTo>
                    <a:pt x="4977" y="5168"/>
                    <a:pt x="6037" y="4454"/>
                    <a:pt x="7072" y="3692"/>
                  </a:cubicBezTo>
                  <a:cubicBezTo>
                    <a:pt x="8037" y="2977"/>
                    <a:pt x="9001" y="2251"/>
                    <a:pt x="9954" y="1537"/>
                  </a:cubicBezTo>
                  <a:cubicBezTo>
                    <a:pt x="10108" y="1418"/>
                    <a:pt x="10239" y="1275"/>
                    <a:pt x="10359" y="1120"/>
                  </a:cubicBezTo>
                  <a:cubicBezTo>
                    <a:pt x="10549" y="870"/>
                    <a:pt x="10549" y="584"/>
                    <a:pt x="10370" y="346"/>
                  </a:cubicBezTo>
                  <a:cubicBezTo>
                    <a:pt x="10216" y="108"/>
                    <a:pt x="9942" y="1"/>
                    <a:pt x="9632" y="108"/>
                  </a:cubicBezTo>
                  <a:cubicBezTo>
                    <a:pt x="9418" y="179"/>
                    <a:pt x="9216" y="299"/>
                    <a:pt x="9037" y="418"/>
                  </a:cubicBezTo>
                  <a:cubicBezTo>
                    <a:pt x="7537" y="1513"/>
                    <a:pt x="6048" y="2620"/>
                    <a:pt x="4536" y="3716"/>
                  </a:cubicBezTo>
                  <a:cubicBezTo>
                    <a:pt x="3393" y="4549"/>
                    <a:pt x="2215" y="5335"/>
                    <a:pt x="1060" y="6168"/>
                  </a:cubicBezTo>
                  <a:cubicBezTo>
                    <a:pt x="714" y="6430"/>
                    <a:pt x="345" y="6728"/>
                    <a:pt x="0" y="700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621;p49">
              <a:extLst>
                <a:ext uri="{FF2B5EF4-FFF2-40B4-BE49-F238E27FC236}">
                  <a16:creationId xmlns:a16="http://schemas.microsoft.com/office/drawing/2014/main" id="{2BF4B93B-049D-419A-A63E-A11752918893}"/>
                </a:ext>
              </a:extLst>
            </p:cNvPr>
            <p:cNvSpPr/>
            <p:nvPr/>
          </p:nvSpPr>
          <p:spPr>
            <a:xfrm>
              <a:off x="5502450" y="2609075"/>
              <a:ext cx="33375" cy="39625"/>
            </a:xfrm>
            <a:custGeom>
              <a:avLst/>
              <a:gdLst/>
              <a:ahLst/>
              <a:cxnLst/>
              <a:rect l="l" t="t" r="r" b="b"/>
              <a:pathLst>
                <a:path w="1335" h="1585" extrusionOk="0">
                  <a:moveTo>
                    <a:pt x="692" y="1584"/>
                  </a:moveTo>
                  <a:cubicBezTo>
                    <a:pt x="763" y="1572"/>
                    <a:pt x="870" y="1537"/>
                    <a:pt x="977" y="1513"/>
                  </a:cubicBezTo>
                  <a:cubicBezTo>
                    <a:pt x="1287" y="1370"/>
                    <a:pt x="1334" y="1251"/>
                    <a:pt x="1215" y="941"/>
                  </a:cubicBezTo>
                  <a:cubicBezTo>
                    <a:pt x="1132" y="763"/>
                    <a:pt x="1061" y="584"/>
                    <a:pt x="953" y="417"/>
                  </a:cubicBezTo>
                  <a:cubicBezTo>
                    <a:pt x="715" y="36"/>
                    <a:pt x="453" y="1"/>
                    <a:pt x="144" y="334"/>
                  </a:cubicBezTo>
                  <a:cubicBezTo>
                    <a:pt x="84" y="394"/>
                    <a:pt x="49" y="465"/>
                    <a:pt x="1" y="525"/>
                  </a:cubicBezTo>
                  <a:cubicBezTo>
                    <a:pt x="227" y="858"/>
                    <a:pt x="441" y="1191"/>
                    <a:pt x="692" y="158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622;p49">
              <a:extLst>
                <a:ext uri="{FF2B5EF4-FFF2-40B4-BE49-F238E27FC236}">
                  <a16:creationId xmlns:a16="http://schemas.microsoft.com/office/drawing/2014/main" id="{0A3E0E62-757D-48D1-8194-617BF8854BB1}"/>
                </a:ext>
              </a:extLst>
            </p:cNvPr>
            <p:cNvSpPr/>
            <p:nvPr/>
          </p:nvSpPr>
          <p:spPr>
            <a:xfrm>
              <a:off x="5487575" y="2634975"/>
              <a:ext cx="20275" cy="22950"/>
            </a:xfrm>
            <a:custGeom>
              <a:avLst/>
              <a:gdLst/>
              <a:ahLst/>
              <a:cxnLst/>
              <a:rect l="l" t="t" r="r" b="b"/>
              <a:pathLst>
                <a:path w="811" h="918" extrusionOk="0">
                  <a:moveTo>
                    <a:pt x="382" y="1"/>
                  </a:moveTo>
                  <a:lnTo>
                    <a:pt x="1" y="739"/>
                  </a:lnTo>
                  <a:cubicBezTo>
                    <a:pt x="298" y="917"/>
                    <a:pt x="525" y="775"/>
                    <a:pt x="751" y="667"/>
                  </a:cubicBezTo>
                  <a:cubicBezTo>
                    <a:pt x="810" y="358"/>
                    <a:pt x="644" y="179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623;p49">
              <a:extLst>
                <a:ext uri="{FF2B5EF4-FFF2-40B4-BE49-F238E27FC236}">
                  <a16:creationId xmlns:a16="http://schemas.microsoft.com/office/drawing/2014/main" id="{08DBA896-572E-49EE-97C8-8DC71B3C8386}"/>
                </a:ext>
              </a:extLst>
            </p:cNvPr>
            <p:cNvSpPr/>
            <p:nvPr/>
          </p:nvSpPr>
          <p:spPr>
            <a:xfrm>
              <a:off x="5378625" y="2437325"/>
              <a:ext cx="302150" cy="470025"/>
            </a:xfrm>
            <a:custGeom>
              <a:avLst/>
              <a:gdLst/>
              <a:ahLst/>
              <a:cxnLst/>
              <a:rect l="l" t="t" r="r" b="b"/>
              <a:pathLst>
                <a:path w="12086" h="18801" extrusionOk="0">
                  <a:moveTo>
                    <a:pt x="12074" y="18348"/>
                  </a:moveTo>
                  <a:cubicBezTo>
                    <a:pt x="12038" y="17860"/>
                    <a:pt x="11967" y="17384"/>
                    <a:pt x="11919" y="16896"/>
                  </a:cubicBezTo>
                  <a:cubicBezTo>
                    <a:pt x="11776" y="15253"/>
                    <a:pt x="11621" y="13622"/>
                    <a:pt x="11467" y="11979"/>
                  </a:cubicBezTo>
                  <a:cubicBezTo>
                    <a:pt x="11383" y="11252"/>
                    <a:pt x="11240" y="10538"/>
                    <a:pt x="11133" y="9812"/>
                  </a:cubicBezTo>
                  <a:cubicBezTo>
                    <a:pt x="11086" y="9478"/>
                    <a:pt x="11050" y="9169"/>
                    <a:pt x="11014" y="8835"/>
                  </a:cubicBezTo>
                  <a:cubicBezTo>
                    <a:pt x="10907" y="7776"/>
                    <a:pt x="10824" y="6728"/>
                    <a:pt x="10728" y="5668"/>
                  </a:cubicBezTo>
                  <a:cubicBezTo>
                    <a:pt x="10169" y="6085"/>
                    <a:pt x="9585" y="6502"/>
                    <a:pt x="9121" y="6835"/>
                  </a:cubicBezTo>
                  <a:lnTo>
                    <a:pt x="9121" y="6835"/>
                  </a:lnTo>
                  <a:cubicBezTo>
                    <a:pt x="9121" y="6835"/>
                    <a:pt x="8312" y="7454"/>
                    <a:pt x="7478" y="8109"/>
                  </a:cubicBezTo>
                  <a:cubicBezTo>
                    <a:pt x="7692" y="8145"/>
                    <a:pt x="8038" y="8169"/>
                    <a:pt x="8371" y="8169"/>
                  </a:cubicBezTo>
                  <a:cubicBezTo>
                    <a:pt x="8883" y="8157"/>
                    <a:pt x="9931" y="8049"/>
                    <a:pt x="10097" y="8240"/>
                  </a:cubicBezTo>
                  <a:cubicBezTo>
                    <a:pt x="10252" y="8454"/>
                    <a:pt x="10300" y="8704"/>
                    <a:pt x="10181" y="8740"/>
                  </a:cubicBezTo>
                  <a:cubicBezTo>
                    <a:pt x="10074" y="8764"/>
                    <a:pt x="7299" y="8740"/>
                    <a:pt x="6704" y="8740"/>
                  </a:cubicBezTo>
                  <a:cubicBezTo>
                    <a:pt x="5764" y="9478"/>
                    <a:pt x="3680" y="9431"/>
                    <a:pt x="3513" y="9133"/>
                  </a:cubicBezTo>
                  <a:cubicBezTo>
                    <a:pt x="3347" y="8835"/>
                    <a:pt x="4109" y="7549"/>
                    <a:pt x="4371" y="7085"/>
                  </a:cubicBezTo>
                  <a:cubicBezTo>
                    <a:pt x="4644" y="6621"/>
                    <a:pt x="5466" y="6025"/>
                    <a:pt x="5466" y="6025"/>
                  </a:cubicBezTo>
                  <a:lnTo>
                    <a:pt x="5621" y="5906"/>
                  </a:lnTo>
                  <a:cubicBezTo>
                    <a:pt x="4728" y="5835"/>
                    <a:pt x="2549" y="5621"/>
                    <a:pt x="1846" y="5454"/>
                  </a:cubicBezTo>
                  <a:cubicBezTo>
                    <a:pt x="1775" y="5454"/>
                    <a:pt x="1692" y="5430"/>
                    <a:pt x="1632" y="5394"/>
                  </a:cubicBezTo>
                  <a:lnTo>
                    <a:pt x="1632" y="5394"/>
                  </a:lnTo>
                  <a:cubicBezTo>
                    <a:pt x="1323" y="5204"/>
                    <a:pt x="1454" y="4835"/>
                    <a:pt x="1799" y="4751"/>
                  </a:cubicBezTo>
                  <a:cubicBezTo>
                    <a:pt x="2144" y="4668"/>
                    <a:pt x="4942" y="5168"/>
                    <a:pt x="5406" y="5132"/>
                  </a:cubicBezTo>
                  <a:cubicBezTo>
                    <a:pt x="5716" y="5121"/>
                    <a:pt x="6133" y="5192"/>
                    <a:pt x="6371" y="5252"/>
                  </a:cubicBezTo>
                  <a:lnTo>
                    <a:pt x="7680" y="4478"/>
                  </a:lnTo>
                  <a:cubicBezTo>
                    <a:pt x="7931" y="4287"/>
                    <a:pt x="8276" y="4037"/>
                    <a:pt x="8585" y="3811"/>
                  </a:cubicBezTo>
                  <a:cubicBezTo>
                    <a:pt x="7859" y="3704"/>
                    <a:pt x="5906" y="3442"/>
                    <a:pt x="4394" y="3275"/>
                  </a:cubicBezTo>
                  <a:cubicBezTo>
                    <a:pt x="3823" y="3216"/>
                    <a:pt x="3239" y="3168"/>
                    <a:pt x="2668" y="3120"/>
                  </a:cubicBezTo>
                  <a:cubicBezTo>
                    <a:pt x="1977" y="3096"/>
                    <a:pt x="1727" y="3085"/>
                    <a:pt x="1596" y="3037"/>
                  </a:cubicBezTo>
                  <a:cubicBezTo>
                    <a:pt x="1477" y="3013"/>
                    <a:pt x="1382" y="2989"/>
                    <a:pt x="1311" y="2870"/>
                  </a:cubicBezTo>
                  <a:lnTo>
                    <a:pt x="1311" y="2870"/>
                  </a:lnTo>
                  <a:cubicBezTo>
                    <a:pt x="1013" y="2704"/>
                    <a:pt x="1192" y="2561"/>
                    <a:pt x="1608" y="2406"/>
                  </a:cubicBezTo>
                  <a:cubicBezTo>
                    <a:pt x="2025" y="2263"/>
                    <a:pt x="9419" y="3227"/>
                    <a:pt x="9419" y="3227"/>
                  </a:cubicBezTo>
                  <a:cubicBezTo>
                    <a:pt x="9645" y="3061"/>
                    <a:pt x="9943" y="2858"/>
                    <a:pt x="10288" y="2620"/>
                  </a:cubicBezTo>
                  <a:cubicBezTo>
                    <a:pt x="10300" y="2358"/>
                    <a:pt x="10312" y="2108"/>
                    <a:pt x="10288" y="1858"/>
                  </a:cubicBezTo>
                  <a:cubicBezTo>
                    <a:pt x="10252" y="1584"/>
                    <a:pt x="10002" y="1584"/>
                    <a:pt x="9788" y="1525"/>
                  </a:cubicBezTo>
                  <a:cubicBezTo>
                    <a:pt x="8621" y="1263"/>
                    <a:pt x="7442" y="977"/>
                    <a:pt x="6264" y="739"/>
                  </a:cubicBezTo>
                  <a:cubicBezTo>
                    <a:pt x="5787" y="632"/>
                    <a:pt x="5299" y="608"/>
                    <a:pt x="4811" y="549"/>
                  </a:cubicBezTo>
                  <a:cubicBezTo>
                    <a:pt x="3537" y="382"/>
                    <a:pt x="2287" y="203"/>
                    <a:pt x="1025" y="37"/>
                  </a:cubicBezTo>
                  <a:cubicBezTo>
                    <a:pt x="822" y="13"/>
                    <a:pt x="608" y="1"/>
                    <a:pt x="382" y="1"/>
                  </a:cubicBezTo>
                  <a:cubicBezTo>
                    <a:pt x="108" y="13"/>
                    <a:pt x="1" y="96"/>
                    <a:pt x="1" y="382"/>
                  </a:cubicBezTo>
                  <a:cubicBezTo>
                    <a:pt x="1" y="787"/>
                    <a:pt x="25" y="1203"/>
                    <a:pt x="49" y="1608"/>
                  </a:cubicBezTo>
                  <a:cubicBezTo>
                    <a:pt x="60" y="2001"/>
                    <a:pt x="25" y="2418"/>
                    <a:pt x="60" y="2823"/>
                  </a:cubicBezTo>
                  <a:cubicBezTo>
                    <a:pt x="120" y="3728"/>
                    <a:pt x="180" y="4644"/>
                    <a:pt x="251" y="5549"/>
                  </a:cubicBezTo>
                  <a:cubicBezTo>
                    <a:pt x="489" y="8276"/>
                    <a:pt x="739" y="10990"/>
                    <a:pt x="965" y="13729"/>
                  </a:cubicBezTo>
                  <a:cubicBezTo>
                    <a:pt x="1061" y="14812"/>
                    <a:pt x="1096" y="15872"/>
                    <a:pt x="1192" y="16955"/>
                  </a:cubicBezTo>
                  <a:cubicBezTo>
                    <a:pt x="1251" y="17563"/>
                    <a:pt x="1275" y="17574"/>
                    <a:pt x="1906" y="17646"/>
                  </a:cubicBezTo>
                  <a:cubicBezTo>
                    <a:pt x="3823" y="17884"/>
                    <a:pt x="5764" y="18110"/>
                    <a:pt x="7680" y="18348"/>
                  </a:cubicBezTo>
                  <a:cubicBezTo>
                    <a:pt x="8931" y="18503"/>
                    <a:pt x="10169" y="18634"/>
                    <a:pt x="11419" y="18765"/>
                  </a:cubicBezTo>
                  <a:cubicBezTo>
                    <a:pt x="11490" y="18777"/>
                    <a:pt x="11574" y="18801"/>
                    <a:pt x="11657" y="18777"/>
                  </a:cubicBezTo>
                  <a:cubicBezTo>
                    <a:pt x="11979" y="18765"/>
                    <a:pt x="12086" y="18682"/>
                    <a:pt x="12074" y="18348"/>
                  </a:cubicBezTo>
                  <a:close/>
                  <a:moveTo>
                    <a:pt x="5490" y="12979"/>
                  </a:moveTo>
                  <a:cubicBezTo>
                    <a:pt x="4740" y="13741"/>
                    <a:pt x="4382" y="14717"/>
                    <a:pt x="3870" y="15646"/>
                  </a:cubicBezTo>
                  <a:cubicBezTo>
                    <a:pt x="3787" y="15800"/>
                    <a:pt x="3680" y="15967"/>
                    <a:pt x="3525" y="16122"/>
                  </a:cubicBezTo>
                  <a:cubicBezTo>
                    <a:pt x="3156" y="15372"/>
                    <a:pt x="3013" y="14586"/>
                    <a:pt x="2799" y="13824"/>
                  </a:cubicBezTo>
                  <a:cubicBezTo>
                    <a:pt x="2787" y="13764"/>
                    <a:pt x="2882" y="13693"/>
                    <a:pt x="2989" y="13526"/>
                  </a:cubicBezTo>
                  <a:cubicBezTo>
                    <a:pt x="3180" y="14181"/>
                    <a:pt x="3347" y="14753"/>
                    <a:pt x="3513" y="15312"/>
                  </a:cubicBezTo>
                  <a:cubicBezTo>
                    <a:pt x="3573" y="15312"/>
                    <a:pt x="3632" y="15324"/>
                    <a:pt x="3680" y="15324"/>
                  </a:cubicBezTo>
                  <a:cubicBezTo>
                    <a:pt x="3978" y="14836"/>
                    <a:pt x="4251" y="14336"/>
                    <a:pt x="4573" y="13836"/>
                  </a:cubicBezTo>
                  <a:cubicBezTo>
                    <a:pt x="4871" y="13360"/>
                    <a:pt x="5204" y="12919"/>
                    <a:pt x="5549" y="12443"/>
                  </a:cubicBezTo>
                  <a:cubicBezTo>
                    <a:pt x="5716" y="12693"/>
                    <a:pt x="5609" y="12836"/>
                    <a:pt x="5490" y="1297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624;p49">
              <a:extLst>
                <a:ext uri="{FF2B5EF4-FFF2-40B4-BE49-F238E27FC236}">
                  <a16:creationId xmlns:a16="http://schemas.microsoft.com/office/drawing/2014/main" id="{0D594ECC-BB6F-4FF6-A654-A064AC692AD2}"/>
                </a:ext>
              </a:extLst>
            </p:cNvPr>
            <p:cNvSpPr/>
            <p:nvPr/>
          </p:nvSpPr>
          <p:spPr>
            <a:xfrm>
              <a:off x="5444425" y="2740950"/>
              <a:ext cx="82475" cy="103000"/>
            </a:xfrm>
            <a:custGeom>
              <a:avLst/>
              <a:gdLst/>
              <a:ahLst/>
              <a:cxnLst/>
              <a:rect l="l" t="t" r="r" b="b"/>
              <a:pathLst>
                <a:path w="3299" h="4120" extrusionOk="0">
                  <a:moveTo>
                    <a:pt x="3072" y="203"/>
                  </a:moveTo>
                  <a:lnTo>
                    <a:pt x="2953" y="0"/>
                  </a:lnTo>
                  <a:lnTo>
                    <a:pt x="2822" y="191"/>
                  </a:lnTo>
                  <a:cubicBezTo>
                    <a:pt x="2715" y="345"/>
                    <a:pt x="2608" y="488"/>
                    <a:pt x="2501" y="619"/>
                  </a:cubicBezTo>
                  <a:cubicBezTo>
                    <a:pt x="2262" y="953"/>
                    <a:pt x="2048" y="1262"/>
                    <a:pt x="1834" y="1596"/>
                  </a:cubicBezTo>
                  <a:cubicBezTo>
                    <a:pt x="1608" y="1929"/>
                    <a:pt x="1405" y="2286"/>
                    <a:pt x="1215" y="2631"/>
                  </a:cubicBezTo>
                  <a:cubicBezTo>
                    <a:pt x="1131" y="2751"/>
                    <a:pt x="1072" y="2870"/>
                    <a:pt x="1000" y="2977"/>
                  </a:cubicBezTo>
                  <a:cubicBezTo>
                    <a:pt x="857" y="2453"/>
                    <a:pt x="441" y="1012"/>
                    <a:pt x="441" y="1012"/>
                  </a:cubicBezTo>
                  <a:lnTo>
                    <a:pt x="238" y="1262"/>
                  </a:lnTo>
                  <a:cubicBezTo>
                    <a:pt x="215" y="1322"/>
                    <a:pt x="167" y="1369"/>
                    <a:pt x="143" y="1393"/>
                  </a:cubicBezTo>
                  <a:cubicBezTo>
                    <a:pt x="60" y="1488"/>
                    <a:pt x="0" y="1560"/>
                    <a:pt x="36" y="1679"/>
                  </a:cubicBezTo>
                  <a:cubicBezTo>
                    <a:pt x="60" y="1810"/>
                    <a:pt x="107" y="1941"/>
                    <a:pt x="143" y="2084"/>
                  </a:cubicBezTo>
                  <a:cubicBezTo>
                    <a:pt x="286" y="2727"/>
                    <a:pt x="453" y="3382"/>
                    <a:pt x="774" y="4001"/>
                  </a:cubicBezTo>
                  <a:cubicBezTo>
                    <a:pt x="774" y="4001"/>
                    <a:pt x="834" y="4096"/>
                    <a:pt x="893" y="4108"/>
                  </a:cubicBezTo>
                  <a:cubicBezTo>
                    <a:pt x="953" y="4120"/>
                    <a:pt x="1012" y="4048"/>
                    <a:pt x="1012" y="4048"/>
                  </a:cubicBezTo>
                  <a:cubicBezTo>
                    <a:pt x="1191" y="3870"/>
                    <a:pt x="1298" y="3691"/>
                    <a:pt x="1393" y="3536"/>
                  </a:cubicBezTo>
                  <a:cubicBezTo>
                    <a:pt x="1512" y="3322"/>
                    <a:pt x="1619" y="3084"/>
                    <a:pt x="1750" y="2858"/>
                  </a:cubicBezTo>
                  <a:cubicBezTo>
                    <a:pt x="2108" y="2143"/>
                    <a:pt x="2429" y="1477"/>
                    <a:pt x="2977" y="917"/>
                  </a:cubicBezTo>
                  <a:cubicBezTo>
                    <a:pt x="3036" y="846"/>
                    <a:pt x="3298" y="607"/>
                    <a:pt x="3072" y="2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1"/>
          <p:cNvSpPr txBox="1">
            <a:spLocks noGrp="1"/>
          </p:cNvSpPr>
          <p:nvPr>
            <p:ph type="title"/>
          </p:nvPr>
        </p:nvSpPr>
        <p:spPr>
          <a:xfrm>
            <a:off x="0" y="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hình hoạt động</a:t>
            </a:r>
            <a:endParaRPr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0AED043-ECBB-4336-A898-1B35B0B801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338" t="18301" r="22132" b="22222"/>
          <a:stretch/>
        </p:blipFill>
        <p:spPr>
          <a:xfrm>
            <a:off x="0" y="510988"/>
            <a:ext cx="9143999" cy="463251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1" name="Google Shape;57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6700" y="522373"/>
            <a:ext cx="3394200" cy="4064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grpSp>
        <p:nvGrpSpPr>
          <p:cNvPr id="572" name="Google Shape;572;p35"/>
          <p:cNvGrpSpPr/>
          <p:nvPr/>
        </p:nvGrpSpPr>
        <p:grpSpPr>
          <a:xfrm>
            <a:off x="2987350" y="455855"/>
            <a:ext cx="1696564" cy="1696564"/>
            <a:chOff x="2987350" y="455855"/>
            <a:chExt cx="1696564" cy="1696564"/>
          </a:xfrm>
        </p:grpSpPr>
        <p:sp>
          <p:nvSpPr>
            <p:cNvPr id="573" name="Google Shape;573;p35"/>
            <p:cNvSpPr/>
            <p:nvPr/>
          </p:nvSpPr>
          <p:spPr>
            <a:xfrm>
              <a:off x="2987350" y="455855"/>
              <a:ext cx="1696564" cy="1696564"/>
            </a:xfrm>
            <a:custGeom>
              <a:avLst/>
              <a:gdLst/>
              <a:ahLst/>
              <a:cxnLst/>
              <a:rect l="l" t="t" r="r" b="b"/>
              <a:pathLst>
                <a:path w="47804" h="47804" extrusionOk="0">
                  <a:moveTo>
                    <a:pt x="23908" y="0"/>
                  </a:moveTo>
                  <a:cubicBezTo>
                    <a:pt x="22372" y="0"/>
                    <a:pt x="21050" y="1917"/>
                    <a:pt x="19586" y="2203"/>
                  </a:cubicBezTo>
                  <a:cubicBezTo>
                    <a:pt x="19422" y="2235"/>
                    <a:pt x="19253" y="2249"/>
                    <a:pt x="19080" y="2249"/>
                  </a:cubicBezTo>
                  <a:cubicBezTo>
                    <a:pt x="17963" y="2249"/>
                    <a:pt x="16678" y="1664"/>
                    <a:pt x="15580" y="1664"/>
                  </a:cubicBezTo>
                  <a:cubicBezTo>
                    <a:pt x="15289" y="1664"/>
                    <a:pt x="15010" y="1705"/>
                    <a:pt x="14752" y="1810"/>
                  </a:cubicBezTo>
                  <a:cubicBezTo>
                    <a:pt x="13347" y="2393"/>
                    <a:pt x="12859" y="4667"/>
                    <a:pt x="11609" y="5501"/>
                  </a:cubicBezTo>
                  <a:cubicBezTo>
                    <a:pt x="10359" y="6334"/>
                    <a:pt x="8049" y="5929"/>
                    <a:pt x="7001" y="6989"/>
                  </a:cubicBezTo>
                  <a:cubicBezTo>
                    <a:pt x="5941" y="8049"/>
                    <a:pt x="6346" y="10358"/>
                    <a:pt x="5513" y="11609"/>
                  </a:cubicBezTo>
                  <a:cubicBezTo>
                    <a:pt x="4667" y="12859"/>
                    <a:pt x="2393" y="13347"/>
                    <a:pt x="1810" y="14740"/>
                  </a:cubicBezTo>
                  <a:cubicBezTo>
                    <a:pt x="1238" y="16133"/>
                    <a:pt x="2500" y="18074"/>
                    <a:pt x="2203" y="19586"/>
                  </a:cubicBezTo>
                  <a:cubicBezTo>
                    <a:pt x="1917" y="21026"/>
                    <a:pt x="0" y="22360"/>
                    <a:pt x="0" y="23896"/>
                  </a:cubicBezTo>
                  <a:cubicBezTo>
                    <a:pt x="0" y="25432"/>
                    <a:pt x="1917" y="26753"/>
                    <a:pt x="2203" y="28218"/>
                  </a:cubicBezTo>
                  <a:cubicBezTo>
                    <a:pt x="2500" y="29718"/>
                    <a:pt x="1250" y="31671"/>
                    <a:pt x="1810" y="33052"/>
                  </a:cubicBezTo>
                  <a:cubicBezTo>
                    <a:pt x="2393" y="34445"/>
                    <a:pt x="4679" y="34945"/>
                    <a:pt x="5513" y="36195"/>
                  </a:cubicBezTo>
                  <a:cubicBezTo>
                    <a:pt x="6346" y="37445"/>
                    <a:pt x="5941" y="39743"/>
                    <a:pt x="7001" y="40803"/>
                  </a:cubicBezTo>
                  <a:cubicBezTo>
                    <a:pt x="8049" y="41862"/>
                    <a:pt x="10359" y="41457"/>
                    <a:pt x="11609" y="42291"/>
                  </a:cubicBezTo>
                  <a:cubicBezTo>
                    <a:pt x="12859" y="43124"/>
                    <a:pt x="13347" y="45398"/>
                    <a:pt x="14752" y="45982"/>
                  </a:cubicBezTo>
                  <a:cubicBezTo>
                    <a:pt x="15017" y="46094"/>
                    <a:pt x="15304" y="46138"/>
                    <a:pt x="15604" y="46138"/>
                  </a:cubicBezTo>
                  <a:cubicBezTo>
                    <a:pt x="16698" y="46138"/>
                    <a:pt x="17975" y="45555"/>
                    <a:pt x="19084" y="45555"/>
                  </a:cubicBezTo>
                  <a:cubicBezTo>
                    <a:pt x="19256" y="45555"/>
                    <a:pt x="19424" y="45569"/>
                    <a:pt x="19586" y="45601"/>
                  </a:cubicBezTo>
                  <a:cubicBezTo>
                    <a:pt x="21027" y="45875"/>
                    <a:pt x="22372" y="47803"/>
                    <a:pt x="23908" y="47803"/>
                  </a:cubicBezTo>
                  <a:cubicBezTo>
                    <a:pt x="25432" y="47803"/>
                    <a:pt x="26754" y="45875"/>
                    <a:pt x="28218" y="45601"/>
                  </a:cubicBezTo>
                  <a:cubicBezTo>
                    <a:pt x="28382" y="45568"/>
                    <a:pt x="28551" y="45554"/>
                    <a:pt x="28724" y="45554"/>
                  </a:cubicBezTo>
                  <a:cubicBezTo>
                    <a:pt x="29835" y="45554"/>
                    <a:pt x="31114" y="46133"/>
                    <a:pt x="32208" y="46133"/>
                  </a:cubicBezTo>
                  <a:cubicBezTo>
                    <a:pt x="32505" y="46133"/>
                    <a:pt x="32789" y="46091"/>
                    <a:pt x="33052" y="45982"/>
                  </a:cubicBezTo>
                  <a:cubicBezTo>
                    <a:pt x="34457" y="45398"/>
                    <a:pt x="34945" y="43124"/>
                    <a:pt x="36195" y="42291"/>
                  </a:cubicBezTo>
                  <a:cubicBezTo>
                    <a:pt x="37445" y="41457"/>
                    <a:pt x="39755" y="41862"/>
                    <a:pt x="40815" y="40803"/>
                  </a:cubicBezTo>
                  <a:cubicBezTo>
                    <a:pt x="41863" y="39743"/>
                    <a:pt x="41470" y="37445"/>
                    <a:pt x="42303" y="36195"/>
                  </a:cubicBezTo>
                  <a:cubicBezTo>
                    <a:pt x="43137" y="34945"/>
                    <a:pt x="45411" y="34445"/>
                    <a:pt x="45994" y="33052"/>
                  </a:cubicBezTo>
                  <a:cubicBezTo>
                    <a:pt x="46566" y="31671"/>
                    <a:pt x="45303" y="29718"/>
                    <a:pt x="45601" y="28218"/>
                  </a:cubicBezTo>
                  <a:cubicBezTo>
                    <a:pt x="45887" y="26765"/>
                    <a:pt x="47804" y="25432"/>
                    <a:pt x="47804" y="23896"/>
                  </a:cubicBezTo>
                  <a:cubicBezTo>
                    <a:pt x="47804" y="22360"/>
                    <a:pt x="45887" y="21038"/>
                    <a:pt x="45601" y="19586"/>
                  </a:cubicBezTo>
                  <a:cubicBezTo>
                    <a:pt x="45303" y="18074"/>
                    <a:pt x="46554" y="16133"/>
                    <a:pt x="45994" y="14740"/>
                  </a:cubicBezTo>
                  <a:cubicBezTo>
                    <a:pt x="45411" y="13347"/>
                    <a:pt x="43137" y="12859"/>
                    <a:pt x="42303" y="11609"/>
                  </a:cubicBezTo>
                  <a:cubicBezTo>
                    <a:pt x="41470" y="10358"/>
                    <a:pt x="41863" y="8049"/>
                    <a:pt x="40815" y="6989"/>
                  </a:cubicBezTo>
                  <a:cubicBezTo>
                    <a:pt x="39755" y="5929"/>
                    <a:pt x="37445" y="6334"/>
                    <a:pt x="36195" y="5501"/>
                  </a:cubicBezTo>
                  <a:cubicBezTo>
                    <a:pt x="34945" y="4667"/>
                    <a:pt x="34457" y="2393"/>
                    <a:pt x="33052" y="1810"/>
                  </a:cubicBezTo>
                  <a:cubicBezTo>
                    <a:pt x="32789" y="1699"/>
                    <a:pt x="32505" y="1655"/>
                    <a:pt x="32207" y="1655"/>
                  </a:cubicBezTo>
                  <a:cubicBezTo>
                    <a:pt x="31110" y="1655"/>
                    <a:pt x="29828" y="2248"/>
                    <a:pt x="28715" y="2248"/>
                  </a:cubicBezTo>
                  <a:cubicBezTo>
                    <a:pt x="28545" y="2248"/>
                    <a:pt x="28379" y="2235"/>
                    <a:pt x="28218" y="2203"/>
                  </a:cubicBezTo>
                  <a:cubicBezTo>
                    <a:pt x="26777" y="1917"/>
                    <a:pt x="25432" y="0"/>
                    <a:pt x="239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4" name="Google Shape;574;p35"/>
            <p:cNvGrpSpPr/>
            <p:nvPr/>
          </p:nvGrpSpPr>
          <p:grpSpPr>
            <a:xfrm>
              <a:off x="3324953" y="937837"/>
              <a:ext cx="1021203" cy="732658"/>
              <a:chOff x="4582100" y="3095150"/>
              <a:chExt cx="581650" cy="417350"/>
            </a:xfrm>
          </p:grpSpPr>
          <p:sp>
            <p:nvSpPr>
              <p:cNvPr id="575" name="Google Shape;575;p35"/>
              <p:cNvSpPr/>
              <p:nvPr/>
            </p:nvSpPr>
            <p:spPr>
              <a:xfrm>
                <a:off x="4858025" y="3105275"/>
                <a:ext cx="263750" cy="382500"/>
              </a:xfrm>
              <a:custGeom>
                <a:avLst/>
                <a:gdLst/>
                <a:ahLst/>
                <a:cxnLst/>
                <a:rect l="l" t="t" r="r" b="b"/>
                <a:pathLst>
                  <a:path w="10550" h="15300" extrusionOk="0">
                    <a:moveTo>
                      <a:pt x="275" y="15300"/>
                    </a:moveTo>
                    <a:cubicBezTo>
                      <a:pt x="25" y="15193"/>
                      <a:pt x="1" y="15002"/>
                      <a:pt x="25" y="14800"/>
                    </a:cubicBezTo>
                    <a:cubicBezTo>
                      <a:pt x="96" y="13407"/>
                      <a:pt x="180" y="12002"/>
                      <a:pt x="227" y="10609"/>
                    </a:cubicBezTo>
                    <a:cubicBezTo>
                      <a:pt x="275" y="9347"/>
                      <a:pt x="239" y="8061"/>
                      <a:pt x="263" y="6799"/>
                    </a:cubicBezTo>
                    <a:cubicBezTo>
                      <a:pt x="263" y="5715"/>
                      <a:pt x="275" y="4608"/>
                      <a:pt x="275" y="3525"/>
                    </a:cubicBezTo>
                    <a:cubicBezTo>
                      <a:pt x="275" y="3203"/>
                      <a:pt x="418" y="2965"/>
                      <a:pt x="656" y="2810"/>
                    </a:cubicBezTo>
                    <a:cubicBezTo>
                      <a:pt x="1227" y="2417"/>
                      <a:pt x="1811" y="2024"/>
                      <a:pt x="2406" y="1691"/>
                    </a:cubicBezTo>
                    <a:cubicBezTo>
                      <a:pt x="3680" y="977"/>
                      <a:pt x="5061" y="500"/>
                      <a:pt x="6502" y="239"/>
                    </a:cubicBezTo>
                    <a:cubicBezTo>
                      <a:pt x="7633" y="24"/>
                      <a:pt x="8764" y="0"/>
                      <a:pt x="9895" y="191"/>
                    </a:cubicBezTo>
                    <a:cubicBezTo>
                      <a:pt x="10347" y="262"/>
                      <a:pt x="10347" y="298"/>
                      <a:pt x="10395" y="727"/>
                    </a:cubicBezTo>
                    <a:cubicBezTo>
                      <a:pt x="10550" y="2286"/>
                      <a:pt x="10419" y="3846"/>
                      <a:pt x="10347" y="5418"/>
                    </a:cubicBezTo>
                    <a:cubicBezTo>
                      <a:pt x="10300" y="6335"/>
                      <a:pt x="10300" y="7275"/>
                      <a:pt x="10276" y="8192"/>
                    </a:cubicBezTo>
                    <a:cubicBezTo>
                      <a:pt x="10252" y="8787"/>
                      <a:pt x="10181" y="9371"/>
                      <a:pt x="10169" y="9966"/>
                    </a:cubicBezTo>
                    <a:cubicBezTo>
                      <a:pt x="10157" y="10454"/>
                      <a:pt x="10157" y="10930"/>
                      <a:pt x="10157" y="11430"/>
                    </a:cubicBezTo>
                    <a:cubicBezTo>
                      <a:pt x="10157" y="11704"/>
                      <a:pt x="10121" y="11990"/>
                      <a:pt x="10097" y="12264"/>
                    </a:cubicBezTo>
                    <a:cubicBezTo>
                      <a:pt x="10038" y="12740"/>
                      <a:pt x="9895" y="12871"/>
                      <a:pt x="9419" y="12919"/>
                    </a:cubicBezTo>
                    <a:cubicBezTo>
                      <a:pt x="8919" y="12954"/>
                      <a:pt x="8431" y="12990"/>
                      <a:pt x="7919" y="13038"/>
                    </a:cubicBezTo>
                    <a:cubicBezTo>
                      <a:pt x="6645" y="13157"/>
                      <a:pt x="5394" y="13419"/>
                      <a:pt x="4144" y="13752"/>
                    </a:cubicBezTo>
                    <a:cubicBezTo>
                      <a:pt x="3287" y="13955"/>
                      <a:pt x="2442" y="14145"/>
                      <a:pt x="1668" y="14550"/>
                    </a:cubicBezTo>
                    <a:cubicBezTo>
                      <a:pt x="1180" y="14776"/>
                      <a:pt x="727" y="15038"/>
                      <a:pt x="275" y="15300"/>
                    </a:cubicBezTo>
                    <a:close/>
                    <a:moveTo>
                      <a:pt x="1775" y="3548"/>
                    </a:moveTo>
                    <a:cubicBezTo>
                      <a:pt x="1906" y="3537"/>
                      <a:pt x="2001" y="3548"/>
                      <a:pt x="2073" y="3513"/>
                    </a:cubicBezTo>
                    <a:cubicBezTo>
                      <a:pt x="3228" y="3001"/>
                      <a:pt x="4418" y="2560"/>
                      <a:pt x="5633" y="2167"/>
                    </a:cubicBezTo>
                    <a:cubicBezTo>
                      <a:pt x="6490" y="1882"/>
                      <a:pt x="7359" y="1679"/>
                      <a:pt x="8276" y="1739"/>
                    </a:cubicBezTo>
                    <a:cubicBezTo>
                      <a:pt x="8431" y="1751"/>
                      <a:pt x="8669" y="1810"/>
                      <a:pt x="8657" y="1572"/>
                    </a:cubicBezTo>
                    <a:cubicBezTo>
                      <a:pt x="8657" y="1370"/>
                      <a:pt x="8419" y="1382"/>
                      <a:pt x="8264" y="1382"/>
                    </a:cubicBezTo>
                    <a:cubicBezTo>
                      <a:pt x="7299" y="1429"/>
                      <a:pt x="6359" y="1524"/>
                      <a:pt x="5454" y="1882"/>
                    </a:cubicBezTo>
                    <a:cubicBezTo>
                      <a:pt x="4347" y="2322"/>
                      <a:pt x="3251" y="2715"/>
                      <a:pt x="2132" y="3120"/>
                    </a:cubicBezTo>
                    <a:cubicBezTo>
                      <a:pt x="1954" y="3191"/>
                      <a:pt x="1811" y="3251"/>
                      <a:pt x="1775" y="3548"/>
                    </a:cubicBezTo>
                    <a:close/>
                    <a:moveTo>
                      <a:pt x="2954" y="8371"/>
                    </a:moveTo>
                    <a:cubicBezTo>
                      <a:pt x="3085" y="8228"/>
                      <a:pt x="3204" y="8109"/>
                      <a:pt x="3299" y="7966"/>
                    </a:cubicBezTo>
                    <a:cubicBezTo>
                      <a:pt x="3561" y="7597"/>
                      <a:pt x="3478" y="7299"/>
                      <a:pt x="3013" y="7180"/>
                    </a:cubicBezTo>
                    <a:cubicBezTo>
                      <a:pt x="2739" y="7108"/>
                      <a:pt x="2454" y="7073"/>
                      <a:pt x="2192" y="7037"/>
                    </a:cubicBezTo>
                    <a:cubicBezTo>
                      <a:pt x="1954" y="7001"/>
                      <a:pt x="1846" y="7073"/>
                      <a:pt x="1894" y="7335"/>
                    </a:cubicBezTo>
                    <a:cubicBezTo>
                      <a:pt x="2001" y="8001"/>
                      <a:pt x="1894" y="8656"/>
                      <a:pt x="1775" y="9299"/>
                    </a:cubicBezTo>
                    <a:cubicBezTo>
                      <a:pt x="1727" y="9537"/>
                      <a:pt x="1834" y="9740"/>
                      <a:pt x="2061" y="9740"/>
                    </a:cubicBezTo>
                    <a:cubicBezTo>
                      <a:pt x="2370" y="9740"/>
                      <a:pt x="2727" y="9764"/>
                      <a:pt x="3013" y="9644"/>
                    </a:cubicBezTo>
                    <a:cubicBezTo>
                      <a:pt x="3430" y="9454"/>
                      <a:pt x="3632" y="9013"/>
                      <a:pt x="3204" y="8561"/>
                    </a:cubicBezTo>
                    <a:cubicBezTo>
                      <a:pt x="3108" y="8525"/>
                      <a:pt x="3061" y="8466"/>
                      <a:pt x="2954" y="8371"/>
                    </a:cubicBezTo>
                    <a:close/>
                    <a:moveTo>
                      <a:pt x="8300" y="10990"/>
                    </a:moveTo>
                    <a:cubicBezTo>
                      <a:pt x="8097" y="10966"/>
                      <a:pt x="7942" y="10907"/>
                      <a:pt x="7776" y="10907"/>
                    </a:cubicBezTo>
                    <a:cubicBezTo>
                      <a:pt x="7002" y="10942"/>
                      <a:pt x="6216" y="10990"/>
                      <a:pt x="5442" y="11073"/>
                    </a:cubicBezTo>
                    <a:cubicBezTo>
                      <a:pt x="4990" y="11109"/>
                      <a:pt x="4525" y="11216"/>
                      <a:pt x="4097" y="11323"/>
                    </a:cubicBezTo>
                    <a:cubicBezTo>
                      <a:pt x="3442" y="11490"/>
                      <a:pt x="2787" y="11692"/>
                      <a:pt x="2132" y="11883"/>
                    </a:cubicBezTo>
                    <a:cubicBezTo>
                      <a:pt x="2025" y="11919"/>
                      <a:pt x="1918" y="11942"/>
                      <a:pt x="1846" y="11990"/>
                    </a:cubicBezTo>
                    <a:cubicBezTo>
                      <a:pt x="1811" y="12002"/>
                      <a:pt x="1775" y="12097"/>
                      <a:pt x="1787" y="12145"/>
                    </a:cubicBezTo>
                    <a:cubicBezTo>
                      <a:pt x="1823" y="12204"/>
                      <a:pt x="1882" y="12264"/>
                      <a:pt x="1942" y="12276"/>
                    </a:cubicBezTo>
                    <a:cubicBezTo>
                      <a:pt x="1977" y="12288"/>
                      <a:pt x="2061" y="12264"/>
                      <a:pt x="2096" y="12240"/>
                    </a:cubicBezTo>
                    <a:cubicBezTo>
                      <a:pt x="2775" y="12050"/>
                      <a:pt x="3430" y="11835"/>
                      <a:pt x="4097" y="11645"/>
                    </a:cubicBezTo>
                    <a:cubicBezTo>
                      <a:pt x="4323" y="11585"/>
                      <a:pt x="4561" y="11526"/>
                      <a:pt x="4775" y="11490"/>
                    </a:cubicBezTo>
                    <a:cubicBezTo>
                      <a:pt x="5823" y="11323"/>
                      <a:pt x="6847" y="11133"/>
                      <a:pt x="7907" y="11276"/>
                    </a:cubicBezTo>
                    <a:cubicBezTo>
                      <a:pt x="8073" y="11335"/>
                      <a:pt x="8240" y="11288"/>
                      <a:pt x="8300" y="10990"/>
                    </a:cubicBezTo>
                    <a:close/>
                    <a:moveTo>
                      <a:pt x="8240" y="9502"/>
                    </a:moveTo>
                    <a:cubicBezTo>
                      <a:pt x="7907" y="9478"/>
                      <a:pt x="7597" y="9418"/>
                      <a:pt x="7264" y="9418"/>
                    </a:cubicBezTo>
                    <a:cubicBezTo>
                      <a:pt x="6430" y="9406"/>
                      <a:pt x="5585" y="9383"/>
                      <a:pt x="4787" y="9680"/>
                    </a:cubicBezTo>
                    <a:cubicBezTo>
                      <a:pt x="4323" y="9847"/>
                      <a:pt x="3859" y="9966"/>
                      <a:pt x="3382" y="10097"/>
                    </a:cubicBezTo>
                    <a:cubicBezTo>
                      <a:pt x="2918" y="10228"/>
                      <a:pt x="2442" y="10347"/>
                      <a:pt x="1977" y="10490"/>
                    </a:cubicBezTo>
                    <a:cubicBezTo>
                      <a:pt x="1894" y="10514"/>
                      <a:pt x="1799" y="10526"/>
                      <a:pt x="1739" y="10597"/>
                    </a:cubicBezTo>
                    <a:cubicBezTo>
                      <a:pt x="1715" y="10621"/>
                      <a:pt x="1668" y="10692"/>
                      <a:pt x="1680" y="10740"/>
                    </a:cubicBezTo>
                    <a:cubicBezTo>
                      <a:pt x="1704" y="10787"/>
                      <a:pt x="1763" y="10835"/>
                      <a:pt x="1799" y="10847"/>
                    </a:cubicBezTo>
                    <a:cubicBezTo>
                      <a:pt x="1882" y="10859"/>
                      <a:pt x="1954" y="10847"/>
                      <a:pt x="2013" y="10811"/>
                    </a:cubicBezTo>
                    <a:cubicBezTo>
                      <a:pt x="2513" y="10645"/>
                      <a:pt x="3025" y="10502"/>
                      <a:pt x="3525" y="10335"/>
                    </a:cubicBezTo>
                    <a:cubicBezTo>
                      <a:pt x="4978" y="9859"/>
                      <a:pt x="6430" y="9549"/>
                      <a:pt x="7954" y="9847"/>
                    </a:cubicBezTo>
                    <a:cubicBezTo>
                      <a:pt x="8204" y="9883"/>
                      <a:pt x="8252" y="9740"/>
                      <a:pt x="8240" y="9502"/>
                    </a:cubicBezTo>
                    <a:close/>
                    <a:moveTo>
                      <a:pt x="2132" y="4525"/>
                    </a:moveTo>
                    <a:cubicBezTo>
                      <a:pt x="2239" y="4537"/>
                      <a:pt x="2346" y="4572"/>
                      <a:pt x="2418" y="4561"/>
                    </a:cubicBezTo>
                    <a:cubicBezTo>
                      <a:pt x="2847" y="4441"/>
                      <a:pt x="3275" y="4358"/>
                      <a:pt x="3692" y="4191"/>
                    </a:cubicBezTo>
                    <a:cubicBezTo>
                      <a:pt x="4990" y="3656"/>
                      <a:pt x="6335" y="3441"/>
                      <a:pt x="7728" y="3537"/>
                    </a:cubicBezTo>
                    <a:lnTo>
                      <a:pt x="8038" y="3537"/>
                    </a:lnTo>
                    <a:cubicBezTo>
                      <a:pt x="8228" y="3525"/>
                      <a:pt x="8276" y="3418"/>
                      <a:pt x="8228" y="3239"/>
                    </a:cubicBezTo>
                    <a:cubicBezTo>
                      <a:pt x="8157" y="3227"/>
                      <a:pt x="8097" y="3191"/>
                      <a:pt x="8038" y="3191"/>
                    </a:cubicBezTo>
                    <a:cubicBezTo>
                      <a:pt x="7180" y="3108"/>
                      <a:pt x="6323" y="3239"/>
                      <a:pt x="5478" y="3358"/>
                    </a:cubicBezTo>
                    <a:cubicBezTo>
                      <a:pt x="4740" y="3465"/>
                      <a:pt x="4061" y="3787"/>
                      <a:pt x="3370" y="3965"/>
                    </a:cubicBezTo>
                    <a:cubicBezTo>
                      <a:pt x="3144" y="4025"/>
                      <a:pt x="2906" y="4060"/>
                      <a:pt x="2680" y="4132"/>
                    </a:cubicBezTo>
                    <a:cubicBezTo>
                      <a:pt x="2477" y="4203"/>
                      <a:pt x="2239" y="4203"/>
                      <a:pt x="2132" y="4525"/>
                    </a:cubicBezTo>
                    <a:close/>
                    <a:moveTo>
                      <a:pt x="1846" y="6013"/>
                    </a:moveTo>
                    <a:cubicBezTo>
                      <a:pt x="1989" y="6013"/>
                      <a:pt x="2085" y="6025"/>
                      <a:pt x="2180" y="6013"/>
                    </a:cubicBezTo>
                    <a:cubicBezTo>
                      <a:pt x="3513" y="5680"/>
                      <a:pt x="4847" y="5358"/>
                      <a:pt x="6228" y="5263"/>
                    </a:cubicBezTo>
                    <a:cubicBezTo>
                      <a:pt x="6430" y="5251"/>
                      <a:pt x="6490" y="5132"/>
                      <a:pt x="6490" y="4894"/>
                    </a:cubicBezTo>
                    <a:cubicBezTo>
                      <a:pt x="6180" y="4918"/>
                      <a:pt x="5883" y="4930"/>
                      <a:pt x="5597" y="5001"/>
                    </a:cubicBezTo>
                    <a:cubicBezTo>
                      <a:pt x="4466" y="5215"/>
                      <a:pt x="3335" y="5453"/>
                      <a:pt x="2215" y="5680"/>
                    </a:cubicBezTo>
                    <a:cubicBezTo>
                      <a:pt x="2073" y="5715"/>
                      <a:pt x="1894" y="5739"/>
                      <a:pt x="1846" y="6013"/>
                    </a:cubicBezTo>
                    <a:close/>
                    <a:moveTo>
                      <a:pt x="7299" y="7632"/>
                    </a:moveTo>
                    <a:cubicBezTo>
                      <a:pt x="7026" y="7668"/>
                      <a:pt x="6764" y="7716"/>
                      <a:pt x="6514" y="7751"/>
                    </a:cubicBezTo>
                    <a:cubicBezTo>
                      <a:pt x="5883" y="7811"/>
                      <a:pt x="5240" y="7859"/>
                      <a:pt x="4621" y="7894"/>
                    </a:cubicBezTo>
                    <a:cubicBezTo>
                      <a:pt x="4490" y="7918"/>
                      <a:pt x="4275" y="7882"/>
                      <a:pt x="4287" y="8085"/>
                    </a:cubicBezTo>
                    <a:cubicBezTo>
                      <a:pt x="4299" y="8299"/>
                      <a:pt x="4501" y="8240"/>
                      <a:pt x="4644" y="8228"/>
                    </a:cubicBezTo>
                    <a:cubicBezTo>
                      <a:pt x="5454" y="8168"/>
                      <a:pt x="6252" y="8109"/>
                      <a:pt x="7073" y="8049"/>
                    </a:cubicBezTo>
                    <a:cubicBezTo>
                      <a:pt x="7323" y="8037"/>
                      <a:pt x="7323" y="7882"/>
                      <a:pt x="7299" y="7632"/>
                    </a:cubicBezTo>
                    <a:close/>
                    <a:moveTo>
                      <a:pt x="2144" y="13109"/>
                    </a:moveTo>
                    <a:cubicBezTo>
                      <a:pt x="2323" y="13097"/>
                      <a:pt x="2489" y="13109"/>
                      <a:pt x="2632" y="13073"/>
                    </a:cubicBezTo>
                    <a:cubicBezTo>
                      <a:pt x="3251" y="12943"/>
                      <a:pt x="3870" y="12800"/>
                      <a:pt x="4490" y="12645"/>
                    </a:cubicBezTo>
                    <a:cubicBezTo>
                      <a:pt x="4597" y="12621"/>
                      <a:pt x="4787" y="12585"/>
                      <a:pt x="4752" y="12407"/>
                    </a:cubicBezTo>
                    <a:cubicBezTo>
                      <a:pt x="4716" y="12228"/>
                      <a:pt x="4561" y="12264"/>
                      <a:pt x="4418" y="12276"/>
                    </a:cubicBezTo>
                    <a:cubicBezTo>
                      <a:pt x="4394" y="12276"/>
                      <a:pt x="4359" y="12288"/>
                      <a:pt x="4335" y="12288"/>
                    </a:cubicBezTo>
                    <a:cubicBezTo>
                      <a:pt x="3704" y="12454"/>
                      <a:pt x="3085" y="12597"/>
                      <a:pt x="2466" y="12764"/>
                    </a:cubicBezTo>
                    <a:cubicBezTo>
                      <a:pt x="2323" y="12812"/>
                      <a:pt x="2144" y="12812"/>
                      <a:pt x="2144" y="13109"/>
                    </a:cubicBezTo>
                    <a:close/>
                    <a:moveTo>
                      <a:pt x="6299" y="12204"/>
                    </a:moveTo>
                    <a:cubicBezTo>
                      <a:pt x="6192" y="12157"/>
                      <a:pt x="6133" y="12097"/>
                      <a:pt x="6085" y="12097"/>
                    </a:cubicBezTo>
                    <a:cubicBezTo>
                      <a:pt x="6025" y="12109"/>
                      <a:pt x="5978" y="12181"/>
                      <a:pt x="5978" y="12228"/>
                    </a:cubicBezTo>
                    <a:cubicBezTo>
                      <a:pt x="5978" y="12276"/>
                      <a:pt x="6061" y="12359"/>
                      <a:pt x="6085" y="12359"/>
                    </a:cubicBezTo>
                    <a:cubicBezTo>
                      <a:pt x="6156" y="12347"/>
                      <a:pt x="6216" y="12276"/>
                      <a:pt x="6299" y="1220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5"/>
              <p:cNvSpPr/>
              <p:nvPr/>
            </p:nvSpPr>
            <p:spPr>
              <a:xfrm>
                <a:off x="4624075" y="3114500"/>
                <a:ext cx="234875" cy="359000"/>
              </a:xfrm>
              <a:custGeom>
                <a:avLst/>
                <a:gdLst/>
                <a:ahLst/>
                <a:cxnLst/>
                <a:rect l="l" t="t" r="r" b="b"/>
                <a:pathLst>
                  <a:path w="9395" h="14360" extrusionOk="0">
                    <a:moveTo>
                      <a:pt x="9109" y="14359"/>
                    </a:moveTo>
                    <a:cubicBezTo>
                      <a:pt x="8704" y="14157"/>
                      <a:pt x="8335" y="14002"/>
                      <a:pt x="7990" y="13812"/>
                    </a:cubicBezTo>
                    <a:cubicBezTo>
                      <a:pt x="7263" y="13407"/>
                      <a:pt x="6501" y="13181"/>
                      <a:pt x="5692" y="13109"/>
                    </a:cubicBezTo>
                    <a:cubicBezTo>
                      <a:pt x="4704" y="13014"/>
                      <a:pt x="3727" y="12883"/>
                      <a:pt x="2739" y="12824"/>
                    </a:cubicBezTo>
                    <a:cubicBezTo>
                      <a:pt x="2191" y="12800"/>
                      <a:pt x="1620" y="12859"/>
                      <a:pt x="1060" y="12883"/>
                    </a:cubicBezTo>
                    <a:cubicBezTo>
                      <a:pt x="834" y="12907"/>
                      <a:pt x="608" y="12919"/>
                      <a:pt x="346" y="12931"/>
                    </a:cubicBezTo>
                    <a:cubicBezTo>
                      <a:pt x="310" y="12764"/>
                      <a:pt x="286" y="12597"/>
                      <a:pt x="274" y="12454"/>
                    </a:cubicBezTo>
                    <a:cubicBezTo>
                      <a:pt x="227" y="11335"/>
                      <a:pt x="191" y="10204"/>
                      <a:pt x="155" y="9085"/>
                    </a:cubicBezTo>
                    <a:cubicBezTo>
                      <a:pt x="108" y="8121"/>
                      <a:pt x="13" y="7144"/>
                      <a:pt x="13" y="6168"/>
                    </a:cubicBezTo>
                    <a:cubicBezTo>
                      <a:pt x="1" y="5144"/>
                      <a:pt x="72" y="4108"/>
                      <a:pt x="96" y="3072"/>
                    </a:cubicBezTo>
                    <a:cubicBezTo>
                      <a:pt x="96" y="2322"/>
                      <a:pt x="36" y="1572"/>
                      <a:pt x="13" y="810"/>
                    </a:cubicBezTo>
                    <a:lnTo>
                      <a:pt x="13" y="155"/>
                    </a:lnTo>
                    <a:cubicBezTo>
                      <a:pt x="274" y="96"/>
                      <a:pt x="489" y="1"/>
                      <a:pt x="715" y="1"/>
                    </a:cubicBezTo>
                    <a:cubicBezTo>
                      <a:pt x="2382" y="24"/>
                      <a:pt x="4049" y="155"/>
                      <a:pt x="5644" y="715"/>
                    </a:cubicBezTo>
                    <a:cubicBezTo>
                      <a:pt x="5751" y="739"/>
                      <a:pt x="5835" y="774"/>
                      <a:pt x="5942" y="810"/>
                    </a:cubicBezTo>
                    <a:cubicBezTo>
                      <a:pt x="6847" y="1286"/>
                      <a:pt x="7775" y="1763"/>
                      <a:pt x="8680" y="2263"/>
                    </a:cubicBezTo>
                    <a:cubicBezTo>
                      <a:pt x="9157" y="2513"/>
                      <a:pt x="9395" y="2894"/>
                      <a:pt x="9395" y="3477"/>
                    </a:cubicBezTo>
                    <a:cubicBezTo>
                      <a:pt x="9359" y="5751"/>
                      <a:pt x="9383" y="8037"/>
                      <a:pt x="9347" y="10299"/>
                    </a:cubicBezTo>
                    <a:cubicBezTo>
                      <a:pt x="9347" y="10680"/>
                      <a:pt x="9287" y="11050"/>
                      <a:pt x="9276" y="11442"/>
                    </a:cubicBezTo>
                    <a:cubicBezTo>
                      <a:pt x="9240" y="12204"/>
                      <a:pt x="9228" y="12978"/>
                      <a:pt x="9204" y="13728"/>
                    </a:cubicBezTo>
                    <a:cubicBezTo>
                      <a:pt x="9180" y="13931"/>
                      <a:pt x="9145" y="14121"/>
                      <a:pt x="9109" y="14359"/>
                    </a:cubicBezTo>
                    <a:close/>
                    <a:moveTo>
                      <a:pt x="1596" y="4430"/>
                    </a:moveTo>
                    <a:cubicBezTo>
                      <a:pt x="1584" y="4477"/>
                      <a:pt x="1548" y="4525"/>
                      <a:pt x="1537" y="4584"/>
                    </a:cubicBezTo>
                    <a:cubicBezTo>
                      <a:pt x="1608" y="4644"/>
                      <a:pt x="1679" y="4727"/>
                      <a:pt x="1775" y="4763"/>
                    </a:cubicBezTo>
                    <a:cubicBezTo>
                      <a:pt x="1918" y="4799"/>
                      <a:pt x="2084" y="4823"/>
                      <a:pt x="2251" y="4834"/>
                    </a:cubicBezTo>
                    <a:cubicBezTo>
                      <a:pt x="3299" y="4942"/>
                      <a:pt x="4358" y="5013"/>
                      <a:pt x="5382" y="5287"/>
                    </a:cubicBezTo>
                    <a:cubicBezTo>
                      <a:pt x="5823" y="5382"/>
                      <a:pt x="6239" y="5525"/>
                      <a:pt x="6668" y="5644"/>
                    </a:cubicBezTo>
                    <a:cubicBezTo>
                      <a:pt x="6930" y="5716"/>
                      <a:pt x="6930" y="5716"/>
                      <a:pt x="7049" y="5382"/>
                    </a:cubicBezTo>
                    <a:cubicBezTo>
                      <a:pt x="6966" y="5346"/>
                      <a:pt x="6871" y="5275"/>
                      <a:pt x="6787" y="5263"/>
                    </a:cubicBezTo>
                    <a:cubicBezTo>
                      <a:pt x="6323" y="5144"/>
                      <a:pt x="5882" y="5001"/>
                      <a:pt x="5418" y="4930"/>
                    </a:cubicBezTo>
                    <a:cubicBezTo>
                      <a:pt x="4287" y="4751"/>
                      <a:pt x="3144" y="4608"/>
                      <a:pt x="2013" y="4465"/>
                    </a:cubicBezTo>
                    <a:cubicBezTo>
                      <a:pt x="1882" y="4418"/>
                      <a:pt x="1727" y="4430"/>
                      <a:pt x="1596" y="4430"/>
                    </a:cubicBezTo>
                    <a:close/>
                    <a:moveTo>
                      <a:pt x="7502" y="9121"/>
                    </a:moveTo>
                    <a:cubicBezTo>
                      <a:pt x="7609" y="8883"/>
                      <a:pt x="7597" y="8752"/>
                      <a:pt x="7335" y="8704"/>
                    </a:cubicBezTo>
                    <a:cubicBezTo>
                      <a:pt x="6466" y="8561"/>
                      <a:pt x="5573" y="8383"/>
                      <a:pt x="4692" y="8240"/>
                    </a:cubicBezTo>
                    <a:cubicBezTo>
                      <a:pt x="3858" y="8121"/>
                      <a:pt x="3025" y="8037"/>
                      <a:pt x="2191" y="7930"/>
                    </a:cubicBezTo>
                    <a:cubicBezTo>
                      <a:pt x="2060" y="7918"/>
                      <a:pt x="1918" y="7930"/>
                      <a:pt x="1894" y="8109"/>
                    </a:cubicBezTo>
                    <a:cubicBezTo>
                      <a:pt x="1918" y="8144"/>
                      <a:pt x="1941" y="8204"/>
                      <a:pt x="1965" y="8204"/>
                    </a:cubicBezTo>
                    <a:cubicBezTo>
                      <a:pt x="3811" y="8394"/>
                      <a:pt x="5656" y="8633"/>
                      <a:pt x="7502" y="9121"/>
                    </a:cubicBezTo>
                    <a:close/>
                    <a:moveTo>
                      <a:pt x="7311" y="6620"/>
                    </a:moveTo>
                    <a:cubicBezTo>
                      <a:pt x="7073" y="6549"/>
                      <a:pt x="6859" y="6454"/>
                      <a:pt x="6644" y="6394"/>
                    </a:cubicBezTo>
                    <a:cubicBezTo>
                      <a:pt x="5096" y="5989"/>
                      <a:pt x="3501" y="5918"/>
                      <a:pt x="1918" y="5680"/>
                    </a:cubicBezTo>
                    <a:cubicBezTo>
                      <a:pt x="1858" y="5668"/>
                      <a:pt x="1798" y="5704"/>
                      <a:pt x="1739" y="5704"/>
                    </a:cubicBezTo>
                    <a:cubicBezTo>
                      <a:pt x="1727" y="5704"/>
                      <a:pt x="1715" y="5716"/>
                      <a:pt x="1715" y="5727"/>
                    </a:cubicBezTo>
                    <a:cubicBezTo>
                      <a:pt x="1703" y="5739"/>
                      <a:pt x="1703" y="5763"/>
                      <a:pt x="1679" y="5835"/>
                    </a:cubicBezTo>
                    <a:cubicBezTo>
                      <a:pt x="1775" y="5894"/>
                      <a:pt x="1870" y="5977"/>
                      <a:pt x="1977" y="6001"/>
                    </a:cubicBezTo>
                    <a:cubicBezTo>
                      <a:pt x="2394" y="6073"/>
                      <a:pt x="2834" y="6132"/>
                      <a:pt x="3239" y="6180"/>
                    </a:cubicBezTo>
                    <a:cubicBezTo>
                      <a:pt x="4215" y="6275"/>
                      <a:pt x="5180" y="6382"/>
                      <a:pt x="6120" y="6656"/>
                    </a:cubicBezTo>
                    <a:cubicBezTo>
                      <a:pt x="6418" y="6739"/>
                      <a:pt x="6704" y="6859"/>
                      <a:pt x="7001" y="6966"/>
                    </a:cubicBezTo>
                    <a:cubicBezTo>
                      <a:pt x="7061" y="6978"/>
                      <a:pt x="7132" y="6978"/>
                      <a:pt x="7204" y="6978"/>
                    </a:cubicBezTo>
                    <a:cubicBezTo>
                      <a:pt x="7240" y="6859"/>
                      <a:pt x="7263" y="6751"/>
                      <a:pt x="7311" y="6620"/>
                    </a:cubicBezTo>
                    <a:close/>
                    <a:moveTo>
                      <a:pt x="2715" y="3882"/>
                    </a:moveTo>
                    <a:cubicBezTo>
                      <a:pt x="2977" y="3656"/>
                      <a:pt x="2965" y="3477"/>
                      <a:pt x="2906" y="3287"/>
                    </a:cubicBezTo>
                    <a:cubicBezTo>
                      <a:pt x="2834" y="3025"/>
                      <a:pt x="2763" y="2739"/>
                      <a:pt x="2691" y="2465"/>
                    </a:cubicBezTo>
                    <a:cubicBezTo>
                      <a:pt x="2560" y="2025"/>
                      <a:pt x="2429" y="1572"/>
                      <a:pt x="2263" y="1132"/>
                    </a:cubicBezTo>
                    <a:cubicBezTo>
                      <a:pt x="2227" y="1036"/>
                      <a:pt x="2132" y="917"/>
                      <a:pt x="2037" y="905"/>
                    </a:cubicBezTo>
                    <a:cubicBezTo>
                      <a:pt x="1870" y="882"/>
                      <a:pt x="1834" y="1024"/>
                      <a:pt x="1787" y="1155"/>
                    </a:cubicBezTo>
                    <a:cubicBezTo>
                      <a:pt x="1548" y="1917"/>
                      <a:pt x="1322" y="2679"/>
                      <a:pt x="1072" y="3418"/>
                    </a:cubicBezTo>
                    <a:cubicBezTo>
                      <a:pt x="1025" y="3572"/>
                      <a:pt x="1025" y="3680"/>
                      <a:pt x="1215" y="3739"/>
                    </a:cubicBezTo>
                    <a:cubicBezTo>
                      <a:pt x="1251" y="3691"/>
                      <a:pt x="1298" y="3644"/>
                      <a:pt x="1310" y="3596"/>
                    </a:cubicBezTo>
                    <a:cubicBezTo>
                      <a:pt x="1358" y="3406"/>
                      <a:pt x="1394" y="3203"/>
                      <a:pt x="1429" y="2989"/>
                    </a:cubicBezTo>
                    <a:cubicBezTo>
                      <a:pt x="1453" y="2787"/>
                      <a:pt x="1572" y="2679"/>
                      <a:pt x="1787" y="2691"/>
                    </a:cubicBezTo>
                    <a:lnTo>
                      <a:pt x="2394" y="2691"/>
                    </a:lnTo>
                    <a:cubicBezTo>
                      <a:pt x="2501" y="3060"/>
                      <a:pt x="2608" y="3441"/>
                      <a:pt x="2715" y="3882"/>
                    </a:cubicBezTo>
                    <a:close/>
                    <a:moveTo>
                      <a:pt x="7311" y="10085"/>
                    </a:moveTo>
                    <a:cubicBezTo>
                      <a:pt x="6978" y="10002"/>
                      <a:pt x="6668" y="9930"/>
                      <a:pt x="6382" y="9823"/>
                    </a:cubicBezTo>
                    <a:cubicBezTo>
                      <a:pt x="5013" y="9371"/>
                      <a:pt x="3620" y="9418"/>
                      <a:pt x="2215" y="9573"/>
                    </a:cubicBezTo>
                    <a:cubicBezTo>
                      <a:pt x="2144" y="9585"/>
                      <a:pt x="2025" y="9668"/>
                      <a:pt x="2025" y="9752"/>
                    </a:cubicBezTo>
                    <a:cubicBezTo>
                      <a:pt x="2013" y="9907"/>
                      <a:pt x="2156" y="9907"/>
                      <a:pt x="2275" y="9895"/>
                    </a:cubicBezTo>
                    <a:cubicBezTo>
                      <a:pt x="2322" y="9895"/>
                      <a:pt x="2370" y="9883"/>
                      <a:pt x="2418" y="9883"/>
                    </a:cubicBezTo>
                    <a:cubicBezTo>
                      <a:pt x="3811" y="9585"/>
                      <a:pt x="5168" y="9764"/>
                      <a:pt x="6501" y="10228"/>
                    </a:cubicBezTo>
                    <a:lnTo>
                      <a:pt x="7216" y="10442"/>
                    </a:lnTo>
                    <a:cubicBezTo>
                      <a:pt x="7252" y="10383"/>
                      <a:pt x="7275" y="10335"/>
                      <a:pt x="7299" y="10311"/>
                    </a:cubicBezTo>
                    <a:cubicBezTo>
                      <a:pt x="7299" y="10252"/>
                      <a:pt x="7299" y="10192"/>
                      <a:pt x="7311" y="10085"/>
                    </a:cubicBezTo>
                    <a:close/>
                    <a:moveTo>
                      <a:pt x="7406" y="11609"/>
                    </a:moveTo>
                    <a:cubicBezTo>
                      <a:pt x="7371" y="11573"/>
                      <a:pt x="7335" y="11550"/>
                      <a:pt x="7311" y="11550"/>
                    </a:cubicBezTo>
                    <a:cubicBezTo>
                      <a:pt x="5894" y="11192"/>
                      <a:pt x="4454" y="10954"/>
                      <a:pt x="2989" y="10847"/>
                    </a:cubicBezTo>
                    <a:cubicBezTo>
                      <a:pt x="2834" y="10835"/>
                      <a:pt x="2668" y="10823"/>
                      <a:pt x="2501" y="10847"/>
                    </a:cubicBezTo>
                    <a:cubicBezTo>
                      <a:pt x="2441" y="10847"/>
                      <a:pt x="2394" y="10954"/>
                      <a:pt x="2334" y="11014"/>
                    </a:cubicBezTo>
                    <a:cubicBezTo>
                      <a:pt x="2382" y="11061"/>
                      <a:pt x="2441" y="11121"/>
                      <a:pt x="2489" y="11133"/>
                    </a:cubicBezTo>
                    <a:cubicBezTo>
                      <a:pt x="2596" y="11157"/>
                      <a:pt x="2691" y="11133"/>
                      <a:pt x="2799" y="11145"/>
                    </a:cubicBezTo>
                    <a:cubicBezTo>
                      <a:pt x="3442" y="11192"/>
                      <a:pt x="4096" y="11192"/>
                      <a:pt x="4727" y="11311"/>
                    </a:cubicBezTo>
                    <a:cubicBezTo>
                      <a:pt x="5549" y="11454"/>
                      <a:pt x="6359" y="11716"/>
                      <a:pt x="7180" y="11907"/>
                    </a:cubicBezTo>
                    <a:cubicBezTo>
                      <a:pt x="7216" y="11919"/>
                      <a:pt x="7263" y="11907"/>
                      <a:pt x="7323" y="11907"/>
                    </a:cubicBezTo>
                    <a:cubicBezTo>
                      <a:pt x="7382" y="11812"/>
                      <a:pt x="7394" y="11716"/>
                      <a:pt x="7406" y="11609"/>
                    </a:cubicBezTo>
                    <a:close/>
                    <a:moveTo>
                      <a:pt x="3918" y="3037"/>
                    </a:moveTo>
                    <a:cubicBezTo>
                      <a:pt x="3882" y="3060"/>
                      <a:pt x="3775" y="3108"/>
                      <a:pt x="3775" y="3156"/>
                    </a:cubicBezTo>
                    <a:cubicBezTo>
                      <a:pt x="3775" y="3227"/>
                      <a:pt x="3823" y="3334"/>
                      <a:pt x="3870" y="3358"/>
                    </a:cubicBezTo>
                    <a:cubicBezTo>
                      <a:pt x="3977" y="3406"/>
                      <a:pt x="4096" y="3418"/>
                      <a:pt x="4215" y="3430"/>
                    </a:cubicBezTo>
                    <a:cubicBezTo>
                      <a:pt x="5251" y="3656"/>
                      <a:pt x="6311" y="3763"/>
                      <a:pt x="7311" y="4144"/>
                    </a:cubicBezTo>
                    <a:cubicBezTo>
                      <a:pt x="7371" y="4168"/>
                      <a:pt x="7430" y="4203"/>
                      <a:pt x="7466" y="4203"/>
                    </a:cubicBezTo>
                    <a:cubicBezTo>
                      <a:pt x="7561" y="4180"/>
                      <a:pt x="7680" y="4132"/>
                      <a:pt x="7704" y="4072"/>
                    </a:cubicBezTo>
                    <a:cubicBezTo>
                      <a:pt x="7728" y="4001"/>
                      <a:pt x="7668" y="3882"/>
                      <a:pt x="7609" y="3822"/>
                    </a:cubicBezTo>
                    <a:cubicBezTo>
                      <a:pt x="7513" y="3751"/>
                      <a:pt x="7394" y="3727"/>
                      <a:pt x="7275" y="3703"/>
                    </a:cubicBezTo>
                    <a:cubicBezTo>
                      <a:pt x="6311" y="3513"/>
                      <a:pt x="5347" y="3310"/>
                      <a:pt x="4370" y="3132"/>
                    </a:cubicBezTo>
                    <a:cubicBezTo>
                      <a:pt x="4227" y="3096"/>
                      <a:pt x="4096" y="3060"/>
                      <a:pt x="3918" y="303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5"/>
              <p:cNvSpPr/>
              <p:nvPr/>
            </p:nvSpPr>
            <p:spPr>
              <a:xfrm>
                <a:off x="4592525" y="3147550"/>
                <a:ext cx="255700" cy="352725"/>
              </a:xfrm>
              <a:custGeom>
                <a:avLst/>
                <a:gdLst/>
                <a:ahLst/>
                <a:cxnLst/>
                <a:rect l="l" t="t" r="r" b="b"/>
                <a:pathLst>
                  <a:path w="10228" h="14109" extrusionOk="0">
                    <a:moveTo>
                      <a:pt x="1001" y="119"/>
                    </a:moveTo>
                    <a:lnTo>
                      <a:pt x="1036" y="750"/>
                    </a:lnTo>
                    <a:cubicBezTo>
                      <a:pt x="1048" y="2453"/>
                      <a:pt x="1036" y="4167"/>
                      <a:pt x="1072" y="5882"/>
                    </a:cubicBezTo>
                    <a:cubicBezTo>
                      <a:pt x="1084" y="6822"/>
                      <a:pt x="1191" y="7775"/>
                      <a:pt x="1215" y="8704"/>
                    </a:cubicBezTo>
                    <a:cubicBezTo>
                      <a:pt x="1251" y="9716"/>
                      <a:pt x="1227" y="10751"/>
                      <a:pt x="1227" y="11763"/>
                    </a:cubicBezTo>
                    <a:cubicBezTo>
                      <a:pt x="1227" y="11954"/>
                      <a:pt x="1322" y="12025"/>
                      <a:pt x="1489" y="12037"/>
                    </a:cubicBezTo>
                    <a:cubicBezTo>
                      <a:pt x="1548" y="12037"/>
                      <a:pt x="1608" y="12037"/>
                      <a:pt x="1667" y="12025"/>
                    </a:cubicBezTo>
                    <a:cubicBezTo>
                      <a:pt x="3096" y="11716"/>
                      <a:pt x="4501" y="11835"/>
                      <a:pt x="5942" y="12014"/>
                    </a:cubicBezTo>
                    <a:cubicBezTo>
                      <a:pt x="6632" y="12097"/>
                      <a:pt x="7335" y="12204"/>
                      <a:pt x="8037" y="12335"/>
                    </a:cubicBezTo>
                    <a:cubicBezTo>
                      <a:pt x="8335" y="12395"/>
                      <a:pt x="8621" y="12549"/>
                      <a:pt x="8895" y="12668"/>
                    </a:cubicBezTo>
                    <a:cubicBezTo>
                      <a:pt x="9156" y="12787"/>
                      <a:pt x="9383" y="12918"/>
                      <a:pt x="9645" y="13049"/>
                    </a:cubicBezTo>
                    <a:cubicBezTo>
                      <a:pt x="9859" y="13168"/>
                      <a:pt x="10121" y="13276"/>
                      <a:pt x="10228" y="13549"/>
                    </a:cubicBezTo>
                    <a:cubicBezTo>
                      <a:pt x="10180" y="13585"/>
                      <a:pt x="10145" y="13621"/>
                      <a:pt x="10133" y="13621"/>
                    </a:cubicBezTo>
                    <a:cubicBezTo>
                      <a:pt x="8752" y="13668"/>
                      <a:pt x="7371" y="13692"/>
                      <a:pt x="5977" y="13752"/>
                    </a:cubicBezTo>
                    <a:cubicBezTo>
                      <a:pt x="5204" y="13788"/>
                      <a:pt x="4418" y="13871"/>
                      <a:pt x="3644" y="13930"/>
                    </a:cubicBezTo>
                    <a:cubicBezTo>
                      <a:pt x="3132" y="13966"/>
                      <a:pt x="2644" y="13990"/>
                      <a:pt x="2144" y="14026"/>
                    </a:cubicBezTo>
                    <a:cubicBezTo>
                      <a:pt x="1727" y="14038"/>
                      <a:pt x="1322" y="14061"/>
                      <a:pt x="905" y="14097"/>
                    </a:cubicBezTo>
                    <a:cubicBezTo>
                      <a:pt x="715" y="14109"/>
                      <a:pt x="536" y="14097"/>
                      <a:pt x="310" y="14097"/>
                    </a:cubicBezTo>
                    <a:cubicBezTo>
                      <a:pt x="286" y="13811"/>
                      <a:pt x="251" y="13573"/>
                      <a:pt x="239" y="13335"/>
                    </a:cubicBezTo>
                    <a:cubicBezTo>
                      <a:pt x="191" y="12430"/>
                      <a:pt x="143" y="11502"/>
                      <a:pt x="132" y="10597"/>
                    </a:cubicBezTo>
                    <a:cubicBezTo>
                      <a:pt x="120" y="9180"/>
                      <a:pt x="132" y="7751"/>
                      <a:pt x="120" y="6346"/>
                    </a:cubicBezTo>
                    <a:cubicBezTo>
                      <a:pt x="84" y="4501"/>
                      <a:pt x="48" y="2655"/>
                      <a:pt x="12" y="810"/>
                    </a:cubicBezTo>
                    <a:cubicBezTo>
                      <a:pt x="1" y="12"/>
                      <a:pt x="12" y="0"/>
                      <a:pt x="798" y="60"/>
                    </a:cubicBezTo>
                    <a:cubicBezTo>
                      <a:pt x="846" y="95"/>
                      <a:pt x="882" y="107"/>
                      <a:pt x="1001" y="11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35"/>
              <p:cNvSpPr/>
              <p:nvPr/>
            </p:nvSpPr>
            <p:spPr>
              <a:xfrm>
                <a:off x="4880350" y="3133550"/>
                <a:ext cx="270600" cy="356025"/>
              </a:xfrm>
              <a:custGeom>
                <a:avLst/>
                <a:gdLst/>
                <a:ahLst/>
                <a:cxnLst/>
                <a:rect l="l" t="t" r="r" b="b"/>
                <a:pathLst>
                  <a:path w="10824" h="14241" extrusionOk="0">
                    <a:moveTo>
                      <a:pt x="9966" y="1"/>
                    </a:moveTo>
                    <a:cubicBezTo>
                      <a:pt x="10240" y="12"/>
                      <a:pt x="10490" y="24"/>
                      <a:pt x="10776" y="60"/>
                    </a:cubicBezTo>
                    <a:cubicBezTo>
                      <a:pt x="10788" y="203"/>
                      <a:pt x="10824" y="322"/>
                      <a:pt x="10824" y="441"/>
                    </a:cubicBezTo>
                    <a:cubicBezTo>
                      <a:pt x="10812" y="1310"/>
                      <a:pt x="10776" y="2179"/>
                      <a:pt x="10752" y="3049"/>
                    </a:cubicBezTo>
                    <a:cubicBezTo>
                      <a:pt x="10705" y="4120"/>
                      <a:pt x="10633" y="5204"/>
                      <a:pt x="10586" y="6275"/>
                    </a:cubicBezTo>
                    <a:cubicBezTo>
                      <a:pt x="10574" y="6549"/>
                      <a:pt x="10621" y="6811"/>
                      <a:pt x="10621" y="7061"/>
                    </a:cubicBezTo>
                    <a:cubicBezTo>
                      <a:pt x="10597" y="9359"/>
                      <a:pt x="10574" y="11645"/>
                      <a:pt x="10562" y="13931"/>
                    </a:cubicBezTo>
                    <a:cubicBezTo>
                      <a:pt x="10562" y="14002"/>
                      <a:pt x="10538" y="14062"/>
                      <a:pt x="10526" y="14169"/>
                    </a:cubicBezTo>
                    <a:cubicBezTo>
                      <a:pt x="10419" y="14181"/>
                      <a:pt x="10336" y="14193"/>
                      <a:pt x="10264" y="14181"/>
                    </a:cubicBezTo>
                    <a:cubicBezTo>
                      <a:pt x="8216" y="14050"/>
                      <a:pt x="6192" y="14002"/>
                      <a:pt x="4156" y="14074"/>
                    </a:cubicBezTo>
                    <a:cubicBezTo>
                      <a:pt x="3978" y="14074"/>
                      <a:pt x="3799" y="14133"/>
                      <a:pt x="3632" y="14133"/>
                    </a:cubicBezTo>
                    <a:cubicBezTo>
                      <a:pt x="2513" y="14181"/>
                      <a:pt x="1394" y="14205"/>
                      <a:pt x="275" y="14240"/>
                    </a:cubicBezTo>
                    <a:cubicBezTo>
                      <a:pt x="203" y="14240"/>
                      <a:pt x="132" y="14228"/>
                      <a:pt x="1" y="14193"/>
                    </a:cubicBezTo>
                    <a:cubicBezTo>
                      <a:pt x="299" y="13931"/>
                      <a:pt x="596" y="13788"/>
                      <a:pt x="894" y="13657"/>
                    </a:cubicBezTo>
                    <a:cubicBezTo>
                      <a:pt x="2144" y="13109"/>
                      <a:pt x="3489" y="12835"/>
                      <a:pt x="4811" y="12538"/>
                    </a:cubicBezTo>
                    <a:cubicBezTo>
                      <a:pt x="6037" y="12276"/>
                      <a:pt x="7276" y="12121"/>
                      <a:pt x="8550" y="12109"/>
                    </a:cubicBezTo>
                    <a:cubicBezTo>
                      <a:pt x="8788" y="12109"/>
                      <a:pt x="9038" y="12002"/>
                      <a:pt x="9276" y="11931"/>
                    </a:cubicBezTo>
                    <a:cubicBezTo>
                      <a:pt x="9454" y="11871"/>
                      <a:pt x="9502" y="11704"/>
                      <a:pt x="9514" y="11550"/>
                    </a:cubicBezTo>
                    <a:cubicBezTo>
                      <a:pt x="9562" y="10919"/>
                      <a:pt x="9597" y="10311"/>
                      <a:pt x="9633" y="9680"/>
                    </a:cubicBezTo>
                    <a:cubicBezTo>
                      <a:pt x="9669" y="9049"/>
                      <a:pt x="9669" y="8394"/>
                      <a:pt x="9693" y="7740"/>
                    </a:cubicBezTo>
                    <a:cubicBezTo>
                      <a:pt x="9728" y="6799"/>
                      <a:pt x="9752" y="5846"/>
                      <a:pt x="9800" y="4906"/>
                    </a:cubicBezTo>
                    <a:cubicBezTo>
                      <a:pt x="9812" y="4322"/>
                      <a:pt x="9859" y="3763"/>
                      <a:pt x="9871" y="3179"/>
                    </a:cubicBezTo>
                    <a:cubicBezTo>
                      <a:pt x="9907" y="2275"/>
                      <a:pt x="9919" y="1346"/>
                      <a:pt x="9943" y="441"/>
                    </a:cubicBezTo>
                    <a:cubicBezTo>
                      <a:pt x="9919" y="310"/>
                      <a:pt x="9943" y="191"/>
                      <a:pt x="99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5"/>
              <p:cNvSpPr/>
              <p:nvPr/>
            </p:nvSpPr>
            <p:spPr>
              <a:xfrm>
                <a:off x="5007450" y="3407700"/>
                <a:ext cx="8075" cy="7150"/>
              </a:xfrm>
              <a:custGeom>
                <a:avLst/>
                <a:gdLst/>
                <a:ahLst/>
                <a:cxnLst/>
                <a:rect l="l" t="t" r="r" b="b"/>
                <a:pathLst>
                  <a:path w="323" h="286" extrusionOk="0">
                    <a:moveTo>
                      <a:pt x="322" y="107"/>
                    </a:moveTo>
                    <a:cubicBezTo>
                      <a:pt x="239" y="179"/>
                      <a:pt x="179" y="250"/>
                      <a:pt x="108" y="262"/>
                    </a:cubicBezTo>
                    <a:cubicBezTo>
                      <a:pt x="84" y="286"/>
                      <a:pt x="1" y="179"/>
                      <a:pt x="1" y="131"/>
                    </a:cubicBezTo>
                    <a:cubicBezTo>
                      <a:pt x="1" y="84"/>
                      <a:pt x="72" y="12"/>
                      <a:pt x="108" y="0"/>
                    </a:cubicBezTo>
                    <a:cubicBezTo>
                      <a:pt x="156" y="0"/>
                      <a:pt x="239" y="60"/>
                      <a:pt x="322" y="10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5"/>
              <p:cNvSpPr/>
              <p:nvPr/>
            </p:nvSpPr>
            <p:spPr>
              <a:xfrm>
                <a:off x="4906550" y="3321675"/>
                <a:ext cx="30975" cy="23825"/>
              </a:xfrm>
              <a:custGeom>
                <a:avLst/>
                <a:gdLst/>
                <a:ahLst/>
                <a:cxnLst/>
                <a:rect l="l" t="t" r="r" b="b"/>
                <a:pathLst>
                  <a:path w="1239" h="953" extrusionOk="0">
                    <a:moveTo>
                      <a:pt x="251" y="0"/>
                    </a:moveTo>
                    <a:cubicBezTo>
                      <a:pt x="489" y="60"/>
                      <a:pt x="763" y="72"/>
                      <a:pt x="965" y="167"/>
                    </a:cubicBezTo>
                    <a:cubicBezTo>
                      <a:pt x="1239" y="286"/>
                      <a:pt x="1215" y="548"/>
                      <a:pt x="965" y="703"/>
                    </a:cubicBezTo>
                    <a:cubicBezTo>
                      <a:pt x="917" y="715"/>
                      <a:pt x="894" y="750"/>
                      <a:pt x="846" y="750"/>
                    </a:cubicBezTo>
                    <a:cubicBezTo>
                      <a:pt x="608" y="810"/>
                      <a:pt x="322" y="953"/>
                      <a:pt x="144" y="727"/>
                    </a:cubicBezTo>
                    <a:cubicBezTo>
                      <a:pt x="1" y="536"/>
                      <a:pt x="120" y="274"/>
                      <a:pt x="25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5"/>
              <p:cNvSpPr/>
              <p:nvPr/>
            </p:nvSpPr>
            <p:spPr>
              <a:xfrm>
                <a:off x="4910725" y="3290125"/>
                <a:ext cx="26800" cy="23825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953" extrusionOk="0">
                    <a:moveTo>
                      <a:pt x="0" y="60"/>
                    </a:moveTo>
                    <a:cubicBezTo>
                      <a:pt x="405" y="0"/>
                      <a:pt x="739" y="12"/>
                      <a:pt x="1072" y="262"/>
                    </a:cubicBezTo>
                    <a:cubicBezTo>
                      <a:pt x="917" y="726"/>
                      <a:pt x="512" y="786"/>
                      <a:pt x="96" y="953"/>
                    </a:cubicBezTo>
                    <a:cubicBezTo>
                      <a:pt x="72" y="619"/>
                      <a:pt x="36" y="357"/>
                      <a:pt x="0" y="6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5"/>
              <p:cNvSpPr/>
              <p:nvPr/>
            </p:nvSpPr>
            <p:spPr>
              <a:xfrm>
                <a:off x="4667525" y="3153500"/>
                <a:ext cx="13425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537" h="763" extrusionOk="0">
                    <a:moveTo>
                      <a:pt x="60" y="762"/>
                    </a:moveTo>
                    <a:cubicBezTo>
                      <a:pt x="1" y="429"/>
                      <a:pt x="49" y="215"/>
                      <a:pt x="275" y="0"/>
                    </a:cubicBezTo>
                    <a:cubicBezTo>
                      <a:pt x="453" y="167"/>
                      <a:pt x="537" y="369"/>
                      <a:pt x="537" y="667"/>
                    </a:cubicBezTo>
                    <a:cubicBezTo>
                      <a:pt x="394" y="703"/>
                      <a:pt x="239" y="715"/>
                      <a:pt x="60" y="76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5"/>
              <p:cNvSpPr/>
              <p:nvPr/>
            </p:nvSpPr>
            <p:spPr>
              <a:xfrm>
                <a:off x="4582100" y="3095150"/>
                <a:ext cx="581650" cy="417350"/>
              </a:xfrm>
              <a:custGeom>
                <a:avLst/>
                <a:gdLst/>
                <a:ahLst/>
                <a:cxnLst/>
                <a:rect l="l" t="t" r="r" b="b"/>
                <a:pathLst>
                  <a:path w="23266" h="16694" extrusionOk="0">
                    <a:moveTo>
                      <a:pt x="22742" y="1060"/>
                    </a:moveTo>
                    <a:cubicBezTo>
                      <a:pt x="22551" y="1025"/>
                      <a:pt x="22373" y="1013"/>
                      <a:pt x="22158" y="1001"/>
                    </a:cubicBezTo>
                    <a:cubicBezTo>
                      <a:pt x="22099" y="1001"/>
                      <a:pt x="22027" y="977"/>
                      <a:pt x="21968" y="977"/>
                    </a:cubicBezTo>
                    <a:cubicBezTo>
                      <a:pt x="21956" y="953"/>
                      <a:pt x="21956" y="917"/>
                      <a:pt x="21932" y="905"/>
                    </a:cubicBezTo>
                    <a:lnTo>
                      <a:pt x="21932" y="739"/>
                    </a:lnTo>
                    <a:cubicBezTo>
                      <a:pt x="21932" y="572"/>
                      <a:pt x="21932" y="417"/>
                      <a:pt x="21825" y="310"/>
                    </a:cubicBezTo>
                    <a:cubicBezTo>
                      <a:pt x="21718" y="191"/>
                      <a:pt x="21515" y="167"/>
                      <a:pt x="21349" y="143"/>
                    </a:cubicBezTo>
                    <a:cubicBezTo>
                      <a:pt x="21313" y="143"/>
                      <a:pt x="21265" y="132"/>
                      <a:pt x="21218" y="132"/>
                    </a:cubicBezTo>
                    <a:cubicBezTo>
                      <a:pt x="20730" y="36"/>
                      <a:pt x="20194" y="1"/>
                      <a:pt x="19610" y="1"/>
                    </a:cubicBezTo>
                    <a:cubicBezTo>
                      <a:pt x="18753" y="1"/>
                      <a:pt x="17884" y="84"/>
                      <a:pt x="17051" y="179"/>
                    </a:cubicBezTo>
                    <a:lnTo>
                      <a:pt x="16860" y="191"/>
                    </a:lnTo>
                    <a:cubicBezTo>
                      <a:pt x="16693" y="203"/>
                      <a:pt x="16551" y="286"/>
                      <a:pt x="16408" y="358"/>
                    </a:cubicBezTo>
                    <a:cubicBezTo>
                      <a:pt x="16324" y="405"/>
                      <a:pt x="16229" y="441"/>
                      <a:pt x="16158" y="465"/>
                    </a:cubicBezTo>
                    <a:cubicBezTo>
                      <a:pt x="15038" y="798"/>
                      <a:pt x="13967" y="1156"/>
                      <a:pt x="12991" y="1775"/>
                    </a:cubicBezTo>
                    <a:cubicBezTo>
                      <a:pt x="12538" y="2037"/>
                      <a:pt x="12109" y="2334"/>
                      <a:pt x="11681" y="2608"/>
                    </a:cubicBezTo>
                    <a:lnTo>
                      <a:pt x="11193" y="2918"/>
                    </a:lnTo>
                    <a:cubicBezTo>
                      <a:pt x="11086" y="2858"/>
                      <a:pt x="10990" y="2799"/>
                      <a:pt x="10895" y="2739"/>
                    </a:cubicBezTo>
                    <a:cubicBezTo>
                      <a:pt x="10609" y="2572"/>
                      <a:pt x="10312" y="2394"/>
                      <a:pt x="10014" y="2251"/>
                    </a:cubicBezTo>
                    <a:cubicBezTo>
                      <a:pt x="9776" y="2132"/>
                      <a:pt x="9526" y="2025"/>
                      <a:pt x="9288" y="1918"/>
                    </a:cubicBezTo>
                    <a:cubicBezTo>
                      <a:pt x="8907" y="1751"/>
                      <a:pt x="8526" y="1608"/>
                      <a:pt x="8180" y="1394"/>
                    </a:cubicBezTo>
                    <a:cubicBezTo>
                      <a:pt x="7347" y="905"/>
                      <a:pt x="6454" y="739"/>
                      <a:pt x="5609" y="608"/>
                    </a:cubicBezTo>
                    <a:cubicBezTo>
                      <a:pt x="4287" y="417"/>
                      <a:pt x="3251" y="310"/>
                      <a:pt x="2287" y="298"/>
                    </a:cubicBezTo>
                    <a:lnTo>
                      <a:pt x="2239" y="298"/>
                    </a:lnTo>
                    <a:cubicBezTo>
                      <a:pt x="1930" y="298"/>
                      <a:pt x="1668" y="370"/>
                      <a:pt x="1465" y="429"/>
                    </a:cubicBezTo>
                    <a:cubicBezTo>
                      <a:pt x="1311" y="477"/>
                      <a:pt x="1108" y="608"/>
                      <a:pt x="1168" y="941"/>
                    </a:cubicBezTo>
                    <a:cubicBezTo>
                      <a:pt x="1203" y="1096"/>
                      <a:pt x="1227" y="1275"/>
                      <a:pt x="1251" y="1441"/>
                    </a:cubicBezTo>
                    <a:cubicBezTo>
                      <a:pt x="1263" y="1656"/>
                      <a:pt x="1263" y="1656"/>
                      <a:pt x="1084" y="1667"/>
                    </a:cubicBezTo>
                    <a:cubicBezTo>
                      <a:pt x="1013" y="1679"/>
                      <a:pt x="930" y="1679"/>
                      <a:pt x="834" y="1679"/>
                    </a:cubicBezTo>
                    <a:lnTo>
                      <a:pt x="691" y="1679"/>
                    </a:lnTo>
                    <a:lnTo>
                      <a:pt x="560" y="1679"/>
                    </a:lnTo>
                    <a:cubicBezTo>
                      <a:pt x="275" y="1679"/>
                      <a:pt x="84" y="1751"/>
                      <a:pt x="25" y="2108"/>
                    </a:cubicBezTo>
                    <a:cubicBezTo>
                      <a:pt x="1" y="2287"/>
                      <a:pt x="1" y="2465"/>
                      <a:pt x="13" y="2584"/>
                    </a:cubicBezTo>
                    <a:cubicBezTo>
                      <a:pt x="25" y="2787"/>
                      <a:pt x="37" y="2965"/>
                      <a:pt x="60" y="3156"/>
                    </a:cubicBezTo>
                    <a:cubicBezTo>
                      <a:pt x="84" y="3453"/>
                      <a:pt x="96" y="3751"/>
                      <a:pt x="96" y="4049"/>
                    </a:cubicBezTo>
                    <a:cubicBezTo>
                      <a:pt x="120" y="5013"/>
                      <a:pt x="132" y="5966"/>
                      <a:pt x="144" y="6930"/>
                    </a:cubicBezTo>
                    <a:cubicBezTo>
                      <a:pt x="156" y="7609"/>
                      <a:pt x="156" y="8264"/>
                      <a:pt x="179" y="8930"/>
                    </a:cubicBezTo>
                    <a:cubicBezTo>
                      <a:pt x="191" y="10323"/>
                      <a:pt x="215" y="11716"/>
                      <a:pt x="251" y="13109"/>
                    </a:cubicBezTo>
                    <a:lnTo>
                      <a:pt x="263" y="14133"/>
                    </a:lnTo>
                    <a:cubicBezTo>
                      <a:pt x="275" y="14812"/>
                      <a:pt x="298" y="15503"/>
                      <a:pt x="310" y="16205"/>
                    </a:cubicBezTo>
                    <a:cubicBezTo>
                      <a:pt x="322" y="16562"/>
                      <a:pt x="429" y="16669"/>
                      <a:pt x="787" y="16693"/>
                    </a:cubicBezTo>
                    <a:lnTo>
                      <a:pt x="870" y="16693"/>
                    </a:lnTo>
                    <a:cubicBezTo>
                      <a:pt x="930" y="16693"/>
                      <a:pt x="1013" y="16693"/>
                      <a:pt x="1072" y="16681"/>
                    </a:cubicBezTo>
                    <a:cubicBezTo>
                      <a:pt x="1525" y="16646"/>
                      <a:pt x="1977" y="16622"/>
                      <a:pt x="2442" y="16586"/>
                    </a:cubicBezTo>
                    <a:cubicBezTo>
                      <a:pt x="3394" y="16515"/>
                      <a:pt x="4382" y="16455"/>
                      <a:pt x="5359" y="16395"/>
                    </a:cubicBezTo>
                    <a:cubicBezTo>
                      <a:pt x="6573" y="16336"/>
                      <a:pt x="7954" y="16265"/>
                      <a:pt x="9300" y="16265"/>
                    </a:cubicBezTo>
                    <a:cubicBezTo>
                      <a:pt x="9919" y="16265"/>
                      <a:pt x="10490" y="16276"/>
                      <a:pt x="11038" y="16312"/>
                    </a:cubicBezTo>
                    <a:lnTo>
                      <a:pt x="11050" y="16312"/>
                    </a:lnTo>
                    <a:cubicBezTo>
                      <a:pt x="11097" y="16312"/>
                      <a:pt x="11157" y="16288"/>
                      <a:pt x="11193" y="16288"/>
                    </a:cubicBezTo>
                    <a:cubicBezTo>
                      <a:pt x="11217" y="16288"/>
                      <a:pt x="11228" y="16276"/>
                      <a:pt x="11264" y="16276"/>
                    </a:cubicBezTo>
                    <a:lnTo>
                      <a:pt x="11740" y="16253"/>
                    </a:lnTo>
                    <a:cubicBezTo>
                      <a:pt x="12240" y="16217"/>
                      <a:pt x="12776" y="16205"/>
                      <a:pt x="13288" y="16193"/>
                    </a:cubicBezTo>
                    <a:lnTo>
                      <a:pt x="13395" y="16193"/>
                    </a:lnTo>
                    <a:cubicBezTo>
                      <a:pt x="13526" y="16193"/>
                      <a:pt x="13657" y="16193"/>
                      <a:pt x="13788" y="16205"/>
                    </a:cubicBezTo>
                    <a:cubicBezTo>
                      <a:pt x="13931" y="16205"/>
                      <a:pt x="14074" y="16217"/>
                      <a:pt x="14205" y="16217"/>
                    </a:cubicBezTo>
                    <a:lnTo>
                      <a:pt x="14431" y="16217"/>
                    </a:lnTo>
                    <a:cubicBezTo>
                      <a:pt x="14907" y="16193"/>
                      <a:pt x="15396" y="16157"/>
                      <a:pt x="15872" y="16110"/>
                    </a:cubicBezTo>
                    <a:cubicBezTo>
                      <a:pt x="16634" y="16050"/>
                      <a:pt x="17408" y="15991"/>
                      <a:pt x="18182" y="15979"/>
                    </a:cubicBezTo>
                    <a:lnTo>
                      <a:pt x="18717" y="15979"/>
                    </a:lnTo>
                    <a:cubicBezTo>
                      <a:pt x="20122" y="15979"/>
                      <a:pt x="21527" y="16134"/>
                      <a:pt x="22754" y="16265"/>
                    </a:cubicBezTo>
                    <a:lnTo>
                      <a:pt x="22897" y="16276"/>
                    </a:lnTo>
                    <a:lnTo>
                      <a:pt x="22920" y="16110"/>
                    </a:lnTo>
                    <a:cubicBezTo>
                      <a:pt x="22920" y="16074"/>
                      <a:pt x="22920" y="16015"/>
                      <a:pt x="22932" y="15967"/>
                    </a:cubicBezTo>
                    <a:cubicBezTo>
                      <a:pt x="22944" y="15860"/>
                      <a:pt x="22944" y="15741"/>
                      <a:pt x="22944" y="15634"/>
                    </a:cubicBezTo>
                    <a:cubicBezTo>
                      <a:pt x="22944" y="15372"/>
                      <a:pt x="22932" y="15086"/>
                      <a:pt x="22932" y="14824"/>
                    </a:cubicBezTo>
                    <a:cubicBezTo>
                      <a:pt x="22920" y="14360"/>
                      <a:pt x="22920" y="13895"/>
                      <a:pt x="22920" y="13419"/>
                    </a:cubicBezTo>
                    <a:cubicBezTo>
                      <a:pt x="22932" y="12050"/>
                      <a:pt x="22944" y="10621"/>
                      <a:pt x="22992" y="9073"/>
                    </a:cubicBezTo>
                    <a:cubicBezTo>
                      <a:pt x="23016" y="7585"/>
                      <a:pt x="23063" y="6216"/>
                      <a:pt x="23111" y="4918"/>
                    </a:cubicBezTo>
                    <a:cubicBezTo>
                      <a:pt x="23135" y="4287"/>
                      <a:pt x="23170" y="3644"/>
                      <a:pt x="23194" y="3013"/>
                    </a:cubicBezTo>
                    <a:cubicBezTo>
                      <a:pt x="23230" y="2560"/>
                      <a:pt x="23242" y="2108"/>
                      <a:pt x="23254" y="1644"/>
                    </a:cubicBezTo>
                    <a:cubicBezTo>
                      <a:pt x="23266" y="1215"/>
                      <a:pt x="23182" y="1132"/>
                      <a:pt x="22742" y="1060"/>
                    </a:cubicBezTo>
                    <a:close/>
                    <a:moveTo>
                      <a:pt x="3049" y="15955"/>
                    </a:moveTo>
                    <a:cubicBezTo>
                      <a:pt x="2882" y="15967"/>
                      <a:pt x="2727" y="15967"/>
                      <a:pt x="2561" y="15979"/>
                    </a:cubicBezTo>
                    <a:cubicBezTo>
                      <a:pt x="2430" y="16003"/>
                      <a:pt x="2275" y="16003"/>
                      <a:pt x="2144" y="16015"/>
                    </a:cubicBezTo>
                    <a:cubicBezTo>
                      <a:pt x="1870" y="16026"/>
                      <a:pt x="1608" y="16038"/>
                      <a:pt x="1322" y="16062"/>
                    </a:cubicBezTo>
                    <a:lnTo>
                      <a:pt x="1120" y="16062"/>
                    </a:lnTo>
                    <a:lnTo>
                      <a:pt x="882" y="16062"/>
                    </a:lnTo>
                    <a:cubicBezTo>
                      <a:pt x="882" y="16015"/>
                      <a:pt x="858" y="15967"/>
                      <a:pt x="858" y="15919"/>
                    </a:cubicBezTo>
                    <a:cubicBezTo>
                      <a:pt x="846" y="15741"/>
                      <a:pt x="822" y="15598"/>
                      <a:pt x="822" y="15443"/>
                    </a:cubicBezTo>
                    <a:lnTo>
                      <a:pt x="787" y="14872"/>
                    </a:lnTo>
                    <a:cubicBezTo>
                      <a:pt x="763" y="14157"/>
                      <a:pt x="727" y="13419"/>
                      <a:pt x="715" y="12705"/>
                    </a:cubicBezTo>
                    <a:cubicBezTo>
                      <a:pt x="703" y="11990"/>
                      <a:pt x="703" y="11264"/>
                      <a:pt x="703" y="10561"/>
                    </a:cubicBezTo>
                    <a:lnTo>
                      <a:pt x="703" y="8454"/>
                    </a:lnTo>
                    <a:cubicBezTo>
                      <a:pt x="679" y="7287"/>
                      <a:pt x="656" y="6097"/>
                      <a:pt x="644" y="4954"/>
                    </a:cubicBezTo>
                    <a:cubicBezTo>
                      <a:pt x="620" y="4275"/>
                      <a:pt x="608" y="3596"/>
                      <a:pt x="596" y="2918"/>
                    </a:cubicBezTo>
                    <a:cubicBezTo>
                      <a:pt x="596" y="2656"/>
                      <a:pt x="584" y="2394"/>
                      <a:pt x="644" y="2334"/>
                    </a:cubicBezTo>
                    <a:cubicBezTo>
                      <a:pt x="668" y="2299"/>
                      <a:pt x="727" y="2299"/>
                      <a:pt x="846" y="2299"/>
                    </a:cubicBezTo>
                    <a:cubicBezTo>
                      <a:pt x="941" y="2299"/>
                      <a:pt x="1072" y="2322"/>
                      <a:pt x="1215" y="2322"/>
                    </a:cubicBezTo>
                    <a:cubicBezTo>
                      <a:pt x="1239" y="2322"/>
                      <a:pt x="1263" y="2322"/>
                      <a:pt x="1299" y="2334"/>
                    </a:cubicBezTo>
                    <a:cubicBezTo>
                      <a:pt x="1299" y="2370"/>
                      <a:pt x="1299" y="2394"/>
                      <a:pt x="1311" y="2429"/>
                    </a:cubicBezTo>
                    <a:cubicBezTo>
                      <a:pt x="1322" y="2560"/>
                      <a:pt x="1322" y="2691"/>
                      <a:pt x="1322" y="2822"/>
                    </a:cubicBezTo>
                    <a:lnTo>
                      <a:pt x="1322" y="4549"/>
                    </a:lnTo>
                    <a:cubicBezTo>
                      <a:pt x="1322" y="5668"/>
                      <a:pt x="1322" y="6835"/>
                      <a:pt x="1334" y="7978"/>
                    </a:cubicBezTo>
                    <a:cubicBezTo>
                      <a:pt x="1346" y="8478"/>
                      <a:pt x="1382" y="9002"/>
                      <a:pt x="1418" y="9490"/>
                    </a:cubicBezTo>
                    <a:cubicBezTo>
                      <a:pt x="1441" y="9930"/>
                      <a:pt x="1477" y="10371"/>
                      <a:pt x="1489" y="10800"/>
                    </a:cubicBezTo>
                    <a:cubicBezTo>
                      <a:pt x="1513" y="11633"/>
                      <a:pt x="1501" y="12490"/>
                      <a:pt x="1501" y="13300"/>
                    </a:cubicBezTo>
                    <a:lnTo>
                      <a:pt x="1501" y="13859"/>
                    </a:lnTo>
                    <a:cubicBezTo>
                      <a:pt x="1501" y="14121"/>
                      <a:pt x="1632" y="14276"/>
                      <a:pt x="1906" y="14288"/>
                    </a:cubicBezTo>
                    <a:lnTo>
                      <a:pt x="1942" y="14288"/>
                    </a:lnTo>
                    <a:cubicBezTo>
                      <a:pt x="2013" y="14288"/>
                      <a:pt x="2061" y="14288"/>
                      <a:pt x="2132" y="14276"/>
                    </a:cubicBezTo>
                    <a:cubicBezTo>
                      <a:pt x="2704" y="14133"/>
                      <a:pt x="3335" y="14074"/>
                      <a:pt x="4013" y="14074"/>
                    </a:cubicBezTo>
                    <a:cubicBezTo>
                      <a:pt x="4835" y="14074"/>
                      <a:pt x="5656" y="14169"/>
                      <a:pt x="6335" y="14252"/>
                    </a:cubicBezTo>
                    <a:cubicBezTo>
                      <a:pt x="7121" y="14360"/>
                      <a:pt x="7799" y="14467"/>
                      <a:pt x="8419" y="14586"/>
                    </a:cubicBezTo>
                    <a:cubicBezTo>
                      <a:pt x="8657" y="14633"/>
                      <a:pt x="8895" y="14752"/>
                      <a:pt x="9133" y="14848"/>
                    </a:cubicBezTo>
                    <a:lnTo>
                      <a:pt x="9252" y="14907"/>
                    </a:lnTo>
                    <a:cubicBezTo>
                      <a:pt x="9466" y="15002"/>
                      <a:pt x="9669" y="15122"/>
                      <a:pt x="9859" y="15241"/>
                    </a:cubicBezTo>
                    <a:lnTo>
                      <a:pt x="9978" y="15300"/>
                    </a:lnTo>
                    <a:lnTo>
                      <a:pt x="10074" y="15348"/>
                    </a:lnTo>
                    <a:cubicBezTo>
                      <a:pt x="10204" y="15419"/>
                      <a:pt x="10324" y="15479"/>
                      <a:pt x="10419" y="15586"/>
                    </a:cubicBezTo>
                    <a:cubicBezTo>
                      <a:pt x="10002" y="15598"/>
                      <a:pt x="9562" y="15610"/>
                      <a:pt x="9145" y="15610"/>
                    </a:cubicBezTo>
                    <a:cubicBezTo>
                      <a:pt x="8240" y="15645"/>
                      <a:pt x="7299" y="15657"/>
                      <a:pt x="6394" y="15705"/>
                    </a:cubicBezTo>
                    <a:cubicBezTo>
                      <a:pt x="5906" y="15717"/>
                      <a:pt x="5418" y="15764"/>
                      <a:pt x="4942" y="15800"/>
                    </a:cubicBezTo>
                    <a:cubicBezTo>
                      <a:pt x="4644" y="15836"/>
                      <a:pt x="4347" y="15860"/>
                      <a:pt x="4061" y="15884"/>
                    </a:cubicBezTo>
                    <a:cubicBezTo>
                      <a:pt x="3716" y="15919"/>
                      <a:pt x="3382" y="15943"/>
                      <a:pt x="3049" y="15955"/>
                    </a:cubicBezTo>
                    <a:close/>
                    <a:moveTo>
                      <a:pt x="7526" y="1703"/>
                    </a:moveTo>
                    <a:lnTo>
                      <a:pt x="7645" y="1763"/>
                    </a:lnTo>
                    <a:cubicBezTo>
                      <a:pt x="8514" y="2215"/>
                      <a:pt x="9383" y="2680"/>
                      <a:pt x="10264" y="3144"/>
                    </a:cubicBezTo>
                    <a:cubicBezTo>
                      <a:pt x="10716" y="3382"/>
                      <a:pt x="10907" y="3703"/>
                      <a:pt x="10895" y="4227"/>
                    </a:cubicBezTo>
                    <a:cubicBezTo>
                      <a:pt x="10871" y="5608"/>
                      <a:pt x="10871" y="7025"/>
                      <a:pt x="10859" y="8395"/>
                    </a:cubicBezTo>
                    <a:cubicBezTo>
                      <a:pt x="10859" y="9264"/>
                      <a:pt x="10859" y="10157"/>
                      <a:pt x="10847" y="11038"/>
                    </a:cubicBezTo>
                    <a:cubicBezTo>
                      <a:pt x="10847" y="11252"/>
                      <a:pt x="10836" y="11466"/>
                      <a:pt x="10800" y="11681"/>
                    </a:cubicBezTo>
                    <a:cubicBezTo>
                      <a:pt x="10788" y="11847"/>
                      <a:pt x="10776" y="12026"/>
                      <a:pt x="10776" y="12181"/>
                    </a:cubicBezTo>
                    <a:lnTo>
                      <a:pt x="10728" y="13395"/>
                    </a:lnTo>
                    <a:cubicBezTo>
                      <a:pt x="10716" y="13752"/>
                      <a:pt x="10693" y="14121"/>
                      <a:pt x="10693" y="14479"/>
                    </a:cubicBezTo>
                    <a:cubicBezTo>
                      <a:pt x="10693" y="14610"/>
                      <a:pt x="10669" y="14729"/>
                      <a:pt x="10657" y="14883"/>
                    </a:cubicBezTo>
                    <a:lnTo>
                      <a:pt x="10657" y="14895"/>
                    </a:lnTo>
                    <a:cubicBezTo>
                      <a:pt x="10597" y="14860"/>
                      <a:pt x="10514" y="14836"/>
                      <a:pt x="10466" y="14800"/>
                    </a:cubicBezTo>
                    <a:cubicBezTo>
                      <a:pt x="10204" y="14681"/>
                      <a:pt x="9966" y="14562"/>
                      <a:pt x="9728" y="14431"/>
                    </a:cubicBezTo>
                    <a:cubicBezTo>
                      <a:pt x="9014" y="14026"/>
                      <a:pt x="8216" y="13788"/>
                      <a:pt x="7359" y="13717"/>
                    </a:cubicBezTo>
                    <a:cubicBezTo>
                      <a:pt x="7026" y="13693"/>
                      <a:pt x="6680" y="13645"/>
                      <a:pt x="6335" y="13609"/>
                    </a:cubicBezTo>
                    <a:cubicBezTo>
                      <a:pt x="5692" y="13538"/>
                      <a:pt x="5061" y="13478"/>
                      <a:pt x="4406" y="13431"/>
                    </a:cubicBezTo>
                    <a:cubicBezTo>
                      <a:pt x="4299" y="13431"/>
                      <a:pt x="4192" y="13419"/>
                      <a:pt x="4073" y="13419"/>
                    </a:cubicBezTo>
                    <a:cubicBezTo>
                      <a:pt x="3787" y="13419"/>
                      <a:pt x="3489" y="13431"/>
                      <a:pt x="3216" y="13467"/>
                    </a:cubicBezTo>
                    <a:cubicBezTo>
                      <a:pt x="3049" y="13478"/>
                      <a:pt x="2882" y="13490"/>
                      <a:pt x="2704" y="13490"/>
                    </a:cubicBezTo>
                    <a:cubicBezTo>
                      <a:pt x="2561" y="13490"/>
                      <a:pt x="2418" y="13514"/>
                      <a:pt x="2263" y="13526"/>
                    </a:cubicBezTo>
                    <a:lnTo>
                      <a:pt x="2120" y="13538"/>
                    </a:lnTo>
                    <a:lnTo>
                      <a:pt x="2120" y="13514"/>
                    </a:lnTo>
                    <a:cubicBezTo>
                      <a:pt x="2108" y="13407"/>
                      <a:pt x="2096" y="13312"/>
                      <a:pt x="2084" y="13217"/>
                    </a:cubicBezTo>
                    <a:cubicBezTo>
                      <a:pt x="2061" y="12716"/>
                      <a:pt x="2049" y="12228"/>
                      <a:pt x="2025" y="11740"/>
                    </a:cubicBezTo>
                    <a:cubicBezTo>
                      <a:pt x="2001" y="11109"/>
                      <a:pt x="1977" y="10490"/>
                      <a:pt x="1942" y="9847"/>
                    </a:cubicBezTo>
                    <a:cubicBezTo>
                      <a:pt x="1930" y="9490"/>
                      <a:pt x="1918" y="9121"/>
                      <a:pt x="1882" y="8764"/>
                    </a:cubicBezTo>
                    <a:cubicBezTo>
                      <a:pt x="1858" y="8168"/>
                      <a:pt x="1811" y="7537"/>
                      <a:pt x="1811" y="6942"/>
                    </a:cubicBezTo>
                    <a:cubicBezTo>
                      <a:pt x="1811" y="6394"/>
                      <a:pt x="1822" y="5835"/>
                      <a:pt x="1846" y="5275"/>
                    </a:cubicBezTo>
                    <a:cubicBezTo>
                      <a:pt x="1858" y="4823"/>
                      <a:pt x="1870" y="4323"/>
                      <a:pt x="1870" y="3846"/>
                    </a:cubicBezTo>
                    <a:cubicBezTo>
                      <a:pt x="1870" y="3346"/>
                      <a:pt x="1846" y="2834"/>
                      <a:pt x="1822" y="2346"/>
                    </a:cubicBezTo>
                    <a:cubicBezTo>
                      <a:pt x="1811" y="2096"/>
                      <a:pt x="1799" y="1846"/>
                      <a:pt x="1799" y="1584"/>
                    </a:cubicBezTo>
                    <a:lnTo>
                      <a:pt x="1799" y="1167"/>
                    </a:lnTo>
                    <a:lnTo>
                      <a:pt x="1799" y="1048"/>
                    </a:lnTo>
                    <a:lnTo>
                      <a:pt x="1930" y="1013"/>
                    </a:lnTo>
                    <a:cubicBezTo>
                      <a:pt x="2084" y="965"/>
                      <a:pt x="2215" y="917"/>
                      <a:pt x="2346" y="917"/>
                    </a:cubicBezTo>
                    <a:lnTo>
                      <a:pt x="2346" y="917"/>
                    </a:lnTo>
                    <a:cubicBezTo>
                      <a:pt x="3811" y="929"/>
                      <a:pt x="5537" y="1036"/>
                      <a:pt x="7228" y="1620"/>
                    </a:cubicBezTo>
                    <a:cubicBezTo>
                      <a:pt x="7264" y="1632"/>
                      <a:pt x="7287" y="1632"/>
                      <a:pt x="7323" y="1644"/>
                    </a:cubicBezTo>
                    <a:cubicBezTo>
                      <a:pt x="7430" y="1656"/>
                      <a:pt x="7490" y="1679"/>
                      <a:pt x="7526" y="1703"/>
                    </a:cubicBezTo>
                    <a:close/>
                    <a:moveTo>
                      <a:pt x="15789" y="15503"/>
                    </a:moveTo>
                    <a:cubicBezTo>
                      <a:pt x="15705" y="15526"/>
                      <a:pt x="15622" y="15538"/>
                      <a:pt x="15550" y="15538"/>
                    </a:cubicBezTo>
                    <a:cubicBezTo>
                      <a:pt x="14431" y="15586"/>
                      <a:pt x="13288" y="15610"/>
                      <a:pt x="12312" y="15622"/>
                    </a:cubicBezTo>
                    <a:cubicBezTo>
                      <a:pt x="12502" y="15491"/>
                      <a:pt x="12693" y="15419"/>
                      <a:pt x="12883" y="15324"/>
                    </a:cubicBezTo>
                    <a:cubicBezTo>
                      <a:pt x="14014" y="14836"/>
                      <a:pt x="15241" y="14550"/>
                      <a:pt x="16431" y="14288"/>
                    </a:cubicBezTo>
                    <a:lnTo>
                      <a:pt x="16777" y="14217"/>
                    </a:lnTo>
                    <a:cubicBezTo>
                      <a:pt x="17944" y="13943"/>
                      <a:pt x="19194" y="13800"/>
                      <a:pt x="20480" y="13776"/>
                    </a:cubicBezTo>
                    <a:cubicBezTo>
                      <a:pt x="20706" y="13776"/>
                      <a:pt x="20920" y="13705"/>
                      <a:pt x="21134" y="13633"/>
                    </a:cubicBezTo>
                    <a:lnTo>
                      <a:pt x="21253" y="13586"/>
                    </a:lnTo>
                    <a:cubicBezTo>
                      <a:pt x="21456" y="13526"/>
                      <a:pt x="21575" y="13348"/>
                      <a:pt x="21599" y="13062"/>
                    </a:cubicBezTo>
                    <a:cubicBezTo>
                      <a:pt x="21611" y="12883"/>
                      <a:pt x="21623" y="12705"/>
                      <a:pt x="21623" y="12526"/>
                    </a:cubicBezTo>
                    <a:cubicBezTo>
                      <a:pt x="21658" y="12097"/>
                      <a:pt x="21682" y="11657"/>
                      <a:pt x="21718" y="11204"/>
                    </a:cubicBezTo>
                    <a:cubicBezTo>
                      <a:pt x="21730" y="10823"/>
                      <a:pt x="21742" y="10442"/>
                      <a:pt x="21742" y="10061"/>
                    </a:cubicBezTo>
                    <a:cubicBezTo>
                      <a:pt x="21742" y="9788"/>
                      <a:pt x="21754" y="9526"/>
                      <a:pt x="21754" y="9252"/>
                    </a:cubicBezTo>
                    <a:cubicBezTo>
                      <a:pt x="21789" y="8323"/>
                      <a:pt x="21813" y="7371"/>
                      <a:pt x="21861" y="6430"/>
                    </a:cubicBezTo>
                    <a:cubicBezTo>
                      <a:pt x="21873" y="6192"/>
                      <a:pt x="21873" y="5954"/>
                      <a:pt x="21896" y="5716"/>
                    </a:cubicBezTo>
                    <a:cubicBezTo>
                      <a:pt x="21908" y="5370"/>
                      <a:pt x="21920" y="5049"/>
                      <a:pt x="21932" y="4704"/>
                    </a:cubicBezTo>
                    <a:lnTo>
                      <a:pt x="21980" y="3180"/>
                    </a:lnTo>
                    <a:cubicBezTo>
                      <a:pt x="21992" y="2763"/>
                      <a:pt x="21992" y="2370"/>
                      <a:pt x="22015" y="1953"/>
                    </a:cubicBezTo>
                    <a:cubicBezTo>
                      <a:pt x="22015" y="1870"/>
                      <a:pt x="22027" y="1798"/>
                      <a:pt x="22039" y="1691"/>
                    </a:cubicBezTo>
                    <a:lnTo>
                      <a:pt x="22039" y="1667"/>
                    </a:lnTo>
                    <a:lnTo>
                      <a:pt x="22611" y="1691"/>
                    </a:lnTo>
                    <a:lnTo>
                      <a:pt x="22611" y="1727"/>
                    </a:lnTo>
                    <a:cubicBezTo>
                      <a:pt x="22623" y="1810"/>
                      <a:pt x="22635" y="1870"/>
                      <a:pt x="22635" y="1929"/>
                    </a:cubicBezTo>
                    <a:lnTo>
                      <a:pt x="22623" y="2287"/>
                    </a:lnTo>
                    <a:cubicBezTo>
                      <a:pt x="22611" y="3025"/>
                      <a:pt x="22575" y="3799"/>
                      <a:pt x="22551" y="4537"/>
                    </a:cubicBezTo>
                    <a:cubicBezTo>
                      <a:pt x="22516" y="5085"/>
                      <a:pt x="22492" y="5620"/>
                      <a:pt x="22468" y="6180"/>
                    </a:cubicBezTo>
                    <a:cubicBezTo>
                      <a:pt x="22444" y="6716"/>
                      <a:pt x="22408" y="7252"/>
                      <a:pt x="22396" y="7763"/>
                    </a:cubicBezTo>
                    <a:cubicBezTo>
                      <a:pt x="22396" y="7918"/>
                      <a:pt x="22396" y="8085"/>
                      <a:pt x="22408" y="8216"/>
                    </a:cubicBezTo>
                    <a:cubicBezTo>
                      <a:pt x="22432" y="8335"/>
                      <a:pt x="22432" y="8454"/>
                      <a:pt x="22432" y="8561"/>
                    </a:cubicBezTo>
                    <a:cubicBezTo>
                      <a:pt x="22408" y="10847"/>
                      <a:pt x="22385" y="13145"/>
                      <a:pt x="22373" y="15419"/>
                    </a:cubicBezTo>
                    <a:cubicBezTo>
                      <a:pt x="22373" y="15443"/>
                      <a:pt x="22373" y="15479"/>
                      <a:pt x="22349" y="15526"/>
                    </a:cubicBezTo>
                    <a:cubicBezTo>
                      <a:pt x="22313" y="15526"/>
                      <a:pt x="22277" y="15538"/>
                      <a:pt x="22254" y="15538"/>
                    </a:cubicBezTo>
                    <a:lnTo>
                      <a:pt x="22218" y="15538"/>
                    </a:lnTo>
                    <a:cubicBezTo>
                      <a:pt x="20849" y="15443"/>
                      <a:pt x="19479" y="15407"/>
                      <a:pt x="18158" y="15407"/>
                    </a:cubicBezTo>
                    <a:cubicBezTo>
                      <a:pt x="17467" y="15407"/>
                      <a:pt x="16777" y="15419"/>
                      <a:pt x="16098" y="15443"/>
                    </a:cubicBezTo>
                    <a:cubicBezTo>
                      <a:pt x="15967" y="15479"/>
                      <a:pt x="15884" y="15491"/>
                      <a:pt x="15789" y="15503"/>
                    </a:cubicBezTo>
                    <a:close/>
                    <a:moveTo>
                      <a:pt x="11395" y="11014"/>
                    </a:moveTo>
                    <a:cubicBezTo>
                      <a:pt x="11431" y="10133"/>
                      <a:pt x="11431" y="9240"/>
                      <a:pt x="11431" y="8371"/>
                    </a:cubicBezTo>
                    <a:lnTo>
                      <a:pt x="11431" y="7180"/>
                    </a:lnTo>
                    <a:lnTo>
                      <a:pt x="11431" y="6109"/>
                    </a:lnTo>
                    <a:cubicBezTo>
                      <a:pt x="11431" y="5382"/>
                      <a:pt x="11443" y="4644"/>
                      <a:pt x="11443" y="3906"/>
                    </a:cubicBezTo>
                    <a:cubicBezTo>
                      <a:pt x="11443" y="3596"/>
                      <a:pt x="11621" y="3418"/>
                      <a:pt x="11752" y="3311"/>
                    </a:cubicBezTo>
                    <a:cubicBezTo>
                      <a:pt x="12276" y="2953"/>
                      <a:pt x="12883" y="2537"/>
                      <a:pt x="13491" y="2203"/>
                    </a:cubicBezTo>
                    <a:cubicBezTo>
                      <a:pt x="14729" y="1513"/>
                      <a:pt x="16098" y="1025"/>
                      <a:pt x="17563" y="751"/>
                    </a:cubicBezTo>
                    <a:cubicBezTo>
                      <a:pt x="18182" y="632"/>
                      <a:pt x="18789" y="572"/>
                      <a:pt x="19408" y="572"/>
                    </a:cubicBezTo>
                    <a:cubicBezTo>
                      <a:pt x="19908" y="572"/>
                      <a:pt x="20420" y="620"/>
                      <a:pt x="20908" y="691"/>
                    </a:cubicBezTo>
                    <a:cubicBezTo>
                      <a:pt x="21230" y="751"/>
                      <a:pt x="21230" y="751"/>
                      <a:pt x="21277" y="1096"/>
                    </a:cubicBezTo>
                    <a:cubicBezTo>
                      <a:pt x="21420" y="2382"/>
                      <a:pt x="21337" y="3668"/>
                      <a:pt x="21265" y="4942"/>
                    </a:cubicBezTo>
                    <a:cubicBezTo>
                      <a:pt x="21253" y="5216"/>
                      <a:pt x="21230" y="5489"/>
                      <a:pt x="21218" y="5775"/>
                    </a:cubicBezTo>
                    <a:cubicBezTo>
                      <a:pt x="21194" y="6287"/>
                      <a:pt x="21194" y="6811"/>
                      <a:pt x="21182" y="7335"/>
                    </a:cubicBezTo>
                    <a:cubicBezTo>
                      <a:pt x="21158" y="7740"/>
                      <a:pt x="21158" y="8156"/>
                      <a:pt x="21146" y="8573"/>
                    </a:cubicBezTo>
                    <a:cubicBezTo>
                      <a:pt x="21134" y="8871"/>
                      <a:pt x="21111" y="9180"/>
                      <a:pt x="21087" y="9478"/>
                    </a:cubicBezTo>
                    <a:cubicBezTo>
                      <a:pt x="21075" y="9764"/>
                      <a:pt x="21039" y="10038"/>
                      <a:pt x="21027" y="10335"/>
                    </a:cubicBezTo>
                    <a:cubicBezTo>
                      <a:pt x="21015" y="10621"/>
                      <a:pt x="21015" y="10907"/>
                      <a:pt x="21015" y="11169"/>
                    </a:cubicBezTo>
                    <a:lnTo>
                      <a:pt x="21015" y="11800"/>
                    </a:lnTo>
                    <a:cubicBezTo>
                      <a:pt x="20992" y="12109"/>
                      <a:pt x="20980" y="12383"/>
                      <a:pt x="20956" y="12621"/>
                    </a:cubicBezTo>
                    <a:cubicBezTo>
                      <a:pt x="20908" y="13038"/>
                      <a:pt x="20837" y="13097"/>
                      <a:pt x="20420" y="13133"/>
                    </a:cubicBezTo>
                    <a:cubicBezTo>
                      <a:pt x="20206" y="13157"/>
                      <a:pt x="19980" y="13169"/>
                      <a:pt x="19777" y="13193"/>
                    </a:cubicBezTo>
                    <a:cubicBezTo>
                      <a:pt x="19491" y="13217"/>
                      <a:pt x="19206" y="13240"/>
                      <a:pt x="18908" y="13276"/>
                    </a:cubicBezTo>
                    <a:cubicBezTo>
                      <a:pt x="17801" y="13371"/>
                      <a:pt x="16622" y="13598"/>
                      <a:pt x="15110" y="13990"/>
                    </a:cubicBezTo>
                    <a:lnTo>
                      <a:pt x="14812" y="14062"/>
                    </a:lnTo>
                    <a:cubicBezTo>
                      <a:pt x="14062" y="14240"/>
                      <a:pt x="13300" y="14431"/>
                      <a:pt x="12610" y="14800"/>
                    </a:cubicBezTo>
                    <a:cubicBezTo>
                      <a:pt x="12276" y="14967"/>
                      <a:pt x="11979" y="15145"/>
                      <a:pt x="11657" y="15324"/>
                    </a:cubicBezTo>
                    <a:cubicBezTo>
                      <a:pt x="11538" y="15383"/>
                      <a:pt x="11431" y="15455"/>
                      <a:pt x="11312" y="15514"/>
                    </a:cubicBezTo>
                    <a:cubicBezTo>
                      <a:pt x="11205" y="15455"/>
                      <a:pt x="11193" y="15360"/>
                      <a:pt x="11205" y="15205"/>
                    </a:cubicBezTo>
                    <a:cubicBezTo>
                      <a:pt x="11217" y="14776"/>
                      <a:pt x="11252" y="14348"/>
                      <a:pt x="11276" y="13895"/>
                    </a:cubicBezTo>
                    <a:cubicBezTo>
                      <a:pt x="11324" y="12967"/>
                      <a:pt x="11371" y="11978"/>
                      <a:pt x="11395" y="110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5"/>
              <p:cNvSpPr/>
              <p:nvPr/>
            </p:nvSpPr>
            <p:spPr>
              <a:xfrm>
                <a:off x="4900900" y="3280600"/>
                <a:ext cx="47950" cy="69075"/>
              </a:xfrm>
              <a:custGeom>
                <a:avLst/>
                <a:gdLst/>
                <a:ahLst/>
                <a:cxnLst/>
                <a:rect l="l" t="t" r="r" b="b"/>
                <a:pathLst>
                  <a:path w="1918" h="2763" extrusionOk="0">
                    <a:moveTo>
                      <a:pt x="1239" y="1358"/>
                    </a:moveTo>
                    <a:cubicBezTo>
                      <a:pt x="1346" y="1453"/>
                      <a:pt x="1393" y="1512"/>
                      <a:pt x="1477" y="1572"/>
                    </a:cubicBezTo>
                    <a:cubicBezTo>
                      <a:pt x="1917" y="2012"/>
                      <a:pt x="1715" y="2465"/>
                      <a:pt x="1286" y="2643"/>
                    </a:cubicBezTo>
                    <a:cubicBezTo>
                      <a:pt x="1001" y="2762"/>
                      <a:pt x="655" y="2762"/>
                      <a:pt x="322" y="2751"/>
                    </a:cubicBezTo>
                    <a:cubicBezTo>
                      <a:pt x="108" y="2751"/>
                      <a:pt x="0" y="2536"/>
                      <a:pt x="48" y="2298"/>
                    </a:cubicBezTo>
                    <a:cubicBezTo>
                      <a:pt x="179" y="1643"/>
                      <a:pt x="262" y="1000"/>
                      <a:pt x="167" y="334"/>
                    </a:cubicBezTo>
                    <a:cubicBezTo>
                      <a:pt x="119" y="84"/>
                      <a:pt x="227" y="0"/>
                      <a:pt x="465" y="36"/>
                    </a:cubicBezTo>
                    <a:cubicBezTo>
                      <a:pt x="739" y="72"/>
                      <a:pt x="1012" y="107"/>
                      <a:pt x="1274" y="191"/>
                    </a:cubicBezTo>
                    <a:cubicBezTo>
                      <a:pt x="1727" y="310"/>
                      <a:pt x="1834" y="607"/>
                      <a:pt x="1560" y="977"/>
                    </a:cubicBezTo>
                    <a:cubicBezTo>
                      <a:pt x="1477" y="1096"/>
                      <a:pt x="1370" y="1203"/>
                      <a:pt x="1239" y="1358"/>
                    </a:cubicBezTo>
                    <a:close/>
                    <a:moveTo>
                      <a:pt x="477" y="1643"/>
                    </a:moveTo>
                    <a:cubicBezTo>
                      <a:pt x="334" y="1917"/>
                      <a:pt x="227" y="2179"/>
                      <a:pt x="370" y="2393"/>
                    </a:cubicBezTo>
                    <a:cubicBezTo>
                      <a:pt x="548" y="2608"/>
                      <a:pt x="834" y="2465"/>
                      <a:pt x="1072" y="2405"/>
                    </a:cubicBezTo>
                    <a:cubicBezTo>
                      <a:pt x="1120" y="2393"/>
                      <a:pt x="1167" y="2370"/>
                      <a:pt x="1191" y="2358"/>
                    </a:cubicBezTo>
                    <a:cubicBezTo>
                      <a:pt x="1441" y="2215"/>
                      <a:pt x="1465" y="1941"/>
                      <a:pt x="1191" y="1822"/>
                    </a:cubicBezTo>
                    <a:cubicBezTo>
                      <a:pt x="989" y="1715"/>
                      <a:pt x="727" y="1691"/>
                      <a:pt x="477" y="1643"/>
                    </a:cubicBezTo>
                    <a:close/>
                    <a:moveTo>
                      <a:pt x="393" y="441"/>
                    </a:moveTo>
                    <a:cubicBezTo>
                      <a:pt x="417" y="738"/>
                      <a:pt x="453" y="1024"/>
                      <a:pt x="489" y="1334"/>
                    </a:cubicBezTo>
                    <a:cubicBezTo>
                      <a:pt x="905" y="1167"/>
                      <a:pt x="1322" y="1107"/>
                      <a:pt x="1465" y="643"/>
                    </a:cubicBezTo>
                    <a:cubicBezTo>
                      <a:pt x="1132" y="393"/>
                      <a:pt x="798" y="369"/>
                      <a:pt x="393" y="44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5"/>
              <p:cNvSpPr/>
              <p:nvPr/>
            </p:nvSpPr>
            <p:spPr>
              <a:xfrm>
                <a:off x="4649675" y="3136525"/>
                <a:ext cx="48850" cy="75025"/>
              </a:xfrm>
              <a:custGeom>
                <a:avLst/>
                <a:gdLst/>
                <a:ahLst/>
                <a:cxnLst/>
                <a:rect l="l" t="t" r="r" b="b"/>
                <a:pathLst>
                  <a:path w="1954" h="3001" extrusionOk="0">
                    <a:moveTo>
                      <a:pt x="1691" y="3001"/>
                    </a:moveTo>
                    <a:cubicBezTo>
                      <a:pt x="1572" y="2560"/>
                      <a:pt x="1477" y="2179"/>
                      <a:pt x="1370" y="1810"/>
                    </a:cubicBezTo>
                    <a:lnTo>
                      <a:pt x="763" y="1810"/>
                    </a:lnTo>
                    <a:cubicBezTo>
                      <a:pt x="560" y="1810"/>
                      <a:pt x="441" y="1917"/>
                      <a:pt x="405" y="2108"/>
                    </a:cubicBezTo>
                    <a:cubicBezTo>
                      <a:pt x="382" y="2322"/>
                      <a:pt x="334" y="2513"/>
                      <a:pt x="286" y="2715"/>
                    </a:cubicBezTo>
                    <a:cubicBezTo>
                      <a:pt x="274" y="2763"/>
                      <a:pt x="227" y="2810"/>
                      <a:pt x="203" y="2858"/>
                    </a:cubicBezTo>
                    <a:cubicBezTo>
                      <a:pt x="1" y="2799"/>
                      <a:pt x="1" y="2691"/>
                      <a:pt x="48" y="2537"/>
                    </a:cubicBezTo>
                    <a:cubicBezTo>
                      <a:pt x="286" y="1787"/>
                      <a:pt x="524" y="1036"/>
                      <a:pt x="763" y="274"/>
                    </a:cubicBezTo>
                    <a:cubicBezTo>
                      <a:pt x="810" y="143"/>
                      <a:pt x="858" y="1"/>
                      <a:pt x="1013" y="24"/>
                    </a:cubicBezTo>
                    <a:cubicBezTo>
                      <a:pt x="1108" y="36"/>
                      <a:pt x="1191" y="155"/>
                      <a:pt x="1239" y="251"/>
                    </a:cubicBezTo>
                    <a:cubicBezTo>
                      <a:pt x="1394" y="691"/>
                      <a:pt x="1536" y="1144"/>
                      <a:pt x="1667" y="1584"/>
                    </a:cubicBezTo>
                    <a:cubicBezTo>
                      <a:pt x="1751" y="1858"/>
                      <a:pt x="1810" y="2120"/>
                      <a:pt x="1882" y="2406"/>
                    </a:cubicBezTo>
                    <a:cubicBezTo>
                      <a:pt x="1941" y="2596"/>
                      <a:pt x="1953" y="2775"/>
                      <a:pt x="1691" y="3001"/>
                    </a:cubicBezTo>
                    <a:close/>
                    <a:moveTo>
                      <a:pt x="774" y="1441"/>
                    </a:moveTo>
                    <a:cubicBezTo>
                      <a:pt x="953" y="1406"/>
                      <a:pt x="1108" y="1382"/>
                      <a:pt x="1251" y="1346"/>
                    </a:cubicBezTo>
                    <a:cubicBezTo>
                      <a:pt x="1251" y="1048"/>
                      <a:pt x="1179" y="858"/>
                      <a:pt x="989" y="679"/>
                    </a:cubicBezTo>
                    <a:cubicBezTo>
                      <a:pt x="763" y="870"/>
                      <a:pt x="715" y="1108"/>
                      <a:pt x="774" y="144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5"/>
              <p:cNvSpPr/>
              <p:nvPr/>
            </p:nvSpPr>
            <p:spPr>
              <a:xfrm>
                <a:off x="4897925" y="3135925"/>
                <a:ext cx="180100" cy="62250"/>
              </a:xfrm>
              <a:custGeom>
                <a:avLst/>
                <a:gdLst/>
                <a:ahLst/>
                <a:cxnLst/>
                <a:rect l="l" t="t" r="r" b="b"/>
                <a:pathLst>
                  <a:path w="7204" h="2490" extrusionOk="0">
                    <a:moveTo>
                      <a:pt x="6763" y="1"/>
                    </a:moveTo>
                    <a:lnTo>
                      <a:pt x="6656" y="1"/>
                    </a:lnTo>
                    <a:cubicBezTo>
                      <a:pt x="5787" y="36"/>
                      <a:pt x="4775" y="120"/>
                      <a:pt x="3787" y="525"/>
                    </a:cubicBezTo>
                    <a:cubicBezTo>
                      <a:pt x="2989" y="834"/>
                      <a:pt x="2191" y="1132"/>
                      <a:pt x="1405" y="1418"/>
                    </a:cubicBezTo>
                    <a:cubicBezTo>
                      <a:pt x="1084" y="1537"/>
                      <a:pt x="774" y="1644"/>
                      <a:pt x="465" y="1763"/>
                    </a:cubicBezTo>
                    <a:cubicBezTo>
                      <a:pt x="298" y="1822"/>
                      <a:pt x="48" y="1918"/>
                      <a:pt x="12" y="2311"/>
                    </a:cubicBezTo>
                    <a:lnTo>
                      <a:pt x="0" y="2489"/>
                    </a:lnTo>
                    <a:lnTo>
                      <a:pt x="179" y="2477"/>
                    </a:lnTo>
                    <a:cubicBezTo>
                      <a:pt x="227" y="2477"/>
                      <a:pt x="250" y="2477"/>
                      <a:pt x="298" y="2453"/>
                    </a:cubicBezTo>
                    <a:cubicBezTo>
                      <a:pt x="369" y="2453"/>
                      <a:pt x="453" y="2442"/>
                      <a:pt x="524" y="2418"/>
                    </a:cubicBezTo>
                    <a:cubicBezTo>
                      <a:pt x="1584" y="1953"/>
                      <a:pt x="2739" y="1513"/>
                      <a:pt x="4060" y="1072"/>
                    </a:cubicBezTo>
                    <a:cubicBezTo>
                      <a:pt x="4715" y="870"/>
                      <a:pt x="5513" y="644"/>
                      <a:pt x="6346" y="644"/>
                    </a:cubicBezTo>
                    <a:cubicBezTo>
                      <a:pt x="6442" y="644"/>
                      <a:pt x="6561" y="644"/>
                      <a:pt x="6668" y="656"/>
                    </a:cubicBezTo>
                    <a:lnTo>
                      <a:pt x="6727" y="656"/>
                    </a:lnTo>
                    <a:cubicBezTo>
                      <a:pt x="6775" y="656"/>
                      <a:pt x="6823" y="679"/>
                      <a:pt x="6858" y="679"/>
                    </a:cubicBezTo>
                    <a:cubicBezTo>
                      <a:pt x="6906" y="679"/>
                      <a:pt x="7025" y="679"/>
                      <a:pt x="7120" y="584"/>
                    </a:cubicBezTo>
                    <a:cubicBezTo>
                      <a:pt x="7180" y="525"/>
                      <a:pt x="7204" y="441"/>
                      <a:pt x="7204" y="334"/>
                    </a:cubicBezTo>
                    <a:cubicBezTo>
                      <a:pt x="7204" y="215"/>
                      <a:pt x="7144" y="1"/>
                      <a:pt x="67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5"/>
              <p:cNvSpPr/>
              <p:nvPr/>
            </p:nvSpPr>
            <p:spPr>
              <a:xfrm>
                <a:off x="4897925" y="3374050"/>
                <a:ext cx="171475" cy="42300"/>
              </a:xfrm>
              <a:custGeom>
                <a:avLst/>
                <a:gdLst/>
                <a:ahLst/>
                <a:cxnLst/>
                <a:rect l="l" t="t" r="r" b="b"/>
                <a:pathLst>
                  <a:path w="6859" h="1692" extrusionOk="0">
                    <a:moveTo>
                      <a:pt x="6561" y="60"/>
                    </a:moveTo>
                    <a:cubicBezTo>
                      <a:pt x="6442" y="36"/>
                      <a:pt x="6346" y="1"/>
                      <a:pt x="6227" y="1"/>
                    </a:cubicBezTo>
                    <a:lnTo>
                      <a:pt x="6180" y="1"/>
                    </a:lnTo>
                    <a:cubicBezTo>
                      <a:pt x="5346" y="48"/>
                      <a:pt x="4584" y="96"/>
                      <a:pt x="3822" y="167"/>
                    </a:cubicBezTo>
                    <a:cubicBezTo>
                      <a:pt x="3406" y="215"/>
                      <a:pt x="2977" y="287"/>
                      <a:pt x="2453" y="441"/>
                    </a:cubicBezTo>
                    <a:cubicBezTo>
                      <a:pt x="1977" y="560"/>
                      <a:pt x="1501" y="703"/>
                      <a:pt x="1048" y="834"/>
                    </a:cubicBezTo>
                    <a:cubicBezTo>
                      <a:pt x="870" y="894"/>
                      <a:pt x="667" y="941"/>
                      <a:pt x="489" y="1001"/>
                    </a:cubicBezTo>
                    <a:lnTo>
                      <a:pt x="453" y="1013"/>
                    </a:lnTo>
                    <a:cubicBezTo>
                      <a:pt x="358" y="1049"/>
                      <a:pt x="274" y="1072"/>
                      <a:pt x="179" y="1120"/>
                    </a:cubicBezTo>
                    <a:cubicBezTo>
                      <a:pt x="72" y="1179"/>
                      <a:pt x="0" y="1346"/>
                      <a:pt x="48" y="1453"/>
                    </a:cubicBezTo>
                    <a:cubicBezTo>
                      <a:pt x="96" y="1537"/>
                      <a:pt x="179" y="1632"/>
                      <a:pt x="274" y="1668"/>
                    </a:cubicBezTo>
                    <a:cubicBezTo>
                      <a:pt x="298" y="1691"/>
                      <a:pt x="334" y="1691"/>
                      <a:pt x="358" y="1691"/>
                    </a:cubicBezTo>
                    <a:cubicBezTo>
                      <a:pt x="417" y="1691"/>
                      <a:pt x="465" y="1668"/>
                      <a:pt x="512" y="1656"/>
                    </a:cubicBezTo>
                    <a:lnTo>
                      <a:pt x="536" y="1644"/>
                    </a:lnTo>
                    <a:cubicBezTo>
                      <a:pt x="774" y="1572"/>
                      <a:pt x="1012" y="1513"/>
                      <a:pt x="1251" y="1430"/>
                    </a:cubicBezTo>
                    <a:cubicBezTo>
                      <a:pt x="1679" y="1299"/>
                      <a:pt x="2096" y="1179"/>
                      <a:pt x="2524" y="1060"/>
                    </a:cubicBezTo>
                    <a:cubicBezTo>
                      <a:pt x="2739" y="1001"/>
                      <a:pt x="2977" y="941"/>
                      <a:pt x="3203" y="894"/>
                    </a:cubicBezTo>
                    <a:lnTo>
                      <a:pt x="3489" y="858"/>
                    </a:lnTo>
                    <a:cubicBezTo>
                      <a:pt x="4156" y="751"/>
                      <a:pt x="4834" y="644"/>
                      <a:pt x="5501" y="644"/>
                    </a:cubicBezTo>
                    <a:cubicBezTo>
                      <a:pt x="5775" y="644"/>
                      <a:pt x="6025" y="656"/>
                      <a:pt x="6275" y="691"/>
                    </a:cubicBezTo>
                    <a:lnTo>
                      <a:pt x="6370" y="691"/>
                    </a:lnTo>
                    <a:cubicBezTo>
                      <a:pt x="6537" y="691"/>
                      <a:pt x="6751" y="620"/>
                      <a:pt x="6835" y="263"/>
                    </a:cubicBezTo>
                    <a:lnTo>
                      <a:pt x="6858" y="108"/>
                    </a:lnTo>
                    <a:lnTo>
                      <a:pt x="6715" y="84"/>
                    </a:lnTo>
                    <a:cubicBezTo>
                      <a:pt x="6668" y="96"/>
                      <a:pt x="6608" y="84"/>
                      <a:pt x="6561" y="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5"/>
              <p:cNvSpPr/>
              <p:nvPr/>
            </p:nvSpPr>
            <p:spPr>
              <a:xfrm>
                <a:off x="4896125" y="3336850"/>
                <a:ext cx="1717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6871" h="1727" extrusionOk="0">
                    <a:moveTo>
                      <a:pt x="322" y="1715"/>
                    </a:moveTo>
                    <a:cubicBezTo>
                      <a:pt x="382" y="1715"/>
                      <a:pt x="465" y="1703"/>
                      <a:pt x="537" y="1679"/>
                    </a:cubicBezTo>
                    <a:lnTo>
                      <a:pt x="787" y="1608"/>
                    </a:lnTo>
                    <a:cubicBezTo>
                      <a:pt x="1203" y="1477"/>
                      <a:pt x="1632" y="1346"/>
                      <a:pt x="2049" y="1203"/>
                    </a:cubicBezTo>
                    <a:cubicBezTo>
                      <a:pt x="3323" y="786"/>
                      <a:pt x="4287" y="596"/>
                      <a:pt x="5204" y="596"/>
                    </a:cubicBezTo>
                    <a:cubicBezTo>
                      <a:pt x="5609" y="596"/>
                      <a:pt x="6014" y="643"/>
                      <a:pt x="6395" y="715"/>
                    </a:cubicBezTo>
                    <a:cubicBezTo>
                      <a:pt x="6442" y="727"/>
                      <a:pt x="6490" y="727"/>
                      <a:pt x="6537" y="727"/>
                    </a:cubicBezTo>
                    <a:cubicBezTo>
                      <a:pt x="6633" y="727"/>
                      <a:pt x="6728" y="703"/>
                      <a:pt x="6787" y="632"/>
                    </a:cubicBezTo>
                    <a:cubicBezTo>
                      <a:pt x="6871" y="524"/>
                      <a:pt x="6871" y="358"/>
                      <a:pt x="6871" y="227"/>
                    </a:cubicBezTo>
                    <a:lnTo>
                      <a:pt x="6859" y="108"/>
                    </a:lnTo>
                    <a:lnTo>
                      <a:pt x="6740" y="96"/>
                    </a:lnTo>
                    <a:cubicBezTo>
                      <a:pt x="6633" y="72"/>
                      <a:pt x="6537" y="72"/>
                      <a:pt x="6442" y="60"/>
                    </a:cubicBezTo>
                    <a:cubicBezTo>
                      <a:pt x="6216" y="36"/>
                      <a:pt x="6002" y="0"/>
                      <a:pt x="5764" y="0"/>
                    </a:cubicBezTo>
                    <a:lnTo>
                      <a:pt x="5252" y="0"/>
                    </a:lnTo>
                    <a:cubicBezTo>
                      <a:pt x="4597" y="0"/>
                      <a:pt x="3918" y="36"/>
                      <a:pt x="3216" y="286"/>
                    </a:cubicBezTo>
                    <a:cubicBezTo>
                      <a:pt x="2882" y="405"/>
                      <a:pt x="2525" y="512"/>
                      <a:pt x="2192" y="596"/>
                    </a:cubicBezTo>
                    <a:cubicBezTo>
                      <a:pt x="2073" y="632"/>
                      <a:pt x="1954" y="655"/>
                      <a:pt x="1834" y="703"/>
                    </a:cubicBezTo>
                    <a:cubicBezTo>
                      <a:pt x="1573" y="774"/>
                      <a:pt x="1323" y="834"/>
                      <a:pt x="1072" y="905"/>
                    </a:cubicBezTo>
                    <a:cubicBezTo>
                      <a:pt x="858" y="965"/>
                      <a:pt x="644" y="1024"/>
                      <a:pt x="430" y="1084"/>
                    </a:cubicBezTo>
                    <a:cubicBezTo>
                      <a:pt x="346" y="1120"/>
                      <a:pt x="239" y="1143"/>
                      <a:pt x="144" y="1203"/>
                    </a:cubicBezTo>
                    <a:cubicBezTo>
                      <a:pt x="60" y="1263"/>
                      <a:pt x="1" y="1417"/>
                      <a:pt x="25" y="1524"/>
                    </a:cubicBezTo>
                    <a:cubicBezTo>
                      <a:pt x="60" y="1620"/>
                      <a:pt x="168" y="1715"/>
                      <a:pt x="263" y="1727"/>
                    </a:cubicBezTo>
                    <a:cubicBezTo>
                      <a:pt x="263" y="1715"/>
                      <a:pt x="299" y="1715"/>
                      <a:pt x="322" y="17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5"/>
              <p:cNvSpPr/>
              <p:nvPr/>
            </p:nvSpPr>
            <p:spPr>
              <a:xfrm>
                <a:off x="4906550" y="3180575"/>
                <a:ext cx="162250" cy="42300"/>
              </a:xfrm>
              <a:custGeom>
                <a:avLst/>
                <a:gdLst/>
                <a:ahLst/>
                <a:cxnLst/>
                <a:rect l="l" t="t" r="r" b="b"/>
                <a:pathLst>
                  <a:path w="6490" h="1692" extrusionOk="0">
                    <a:moveTo>
                      <a:pt x="5954" y="667"/>
                    </a:moveTo>
                    <a:lnTo>
                      <a:pt x="6097" y="667"/>
                    </a:lnTo>
                    <a:cubicBezTo>
                      <a:pt x="6240" y="667"/>
                      <a:pt x="6323" y="632"/>
                      <a:pt x="6382" y="536"/>
                    </a:cubicBezTo>
                    <a:cubicBezTo>
                      <a:pt x="6490" y="417"/>
                      <a:pt x="6442" y="239"/>
                      <a:pt x="6430" y="179"/>
                    </a:cubicBezTo>
                    <a:lnTo>
                      <a:pt x="6418" y="96"/>
                    </a:lnTo>
                    <a:lnTo>
                      <a:pt x="6323" y="72"/>
                    </a:lnTo>
                    <a:cubicBezTo>
                      <a:pt x="6299" y="72"/>
                      <a:pt x="6275" y="60"/>
                      <a:pt x="6263" y="60"/>
                    </a:cubicBezTo>
                    <a:cubicBezTo>
                      <a:pt x="6216" y="48"/>
                      <a:pt x="6180" y="36"/>
                      <a:pt x="6132" y="36"/>
                    </a:cubicBezTo>
                    <a:cubicBezTo>
                      <a:pt x="5942" y="13"/>
                      <a:pt x="5763" y="1"/>
                      <a:pt x="5549" y="1"/>
                    </a:cubicBezTo>
                    <a:cubicBezTo>
                      <a:pt x="4966" y="1"/>
                      <a:pt x="4370" y="72"/>
                      <a:pt x="3811" y="155"/>
                    </a:cubicBezTo>
                    <a:lnTo>
                      <a:pt x="3537" y="179"/>
                    </a:lnTo>
                    <a:cubicBezTo>
                      <a:pt x="3084" y="239"/>
                      <a:pt x="2644" y="394"/>
                      <a:pt x="2227" y="536"/>
                    </a:cubicBezTo>
                    <a:cubicBezTo>
                      <a:pt x="1965" y="632"/>
                      <a:pt x="1679" y="727"/>
                      <a:pt x="1417" y="787"/>
                    </a:cubicBezTo>
                    <a:cubicBezTo>
                      <a:pt x="1334" y="810"/>
                      <a:pt x="1263" y="822"/>
                      <a:pt x="1179" y="846"/>
                    </a:cubicBezTo>
                    <a:cubicBezTo>
                      <a:pt x="1025" y="882"/>
                      <a:pt x="858" y="929"/>
                      <a:pt x="715" y="965"/>
                    </a:cubicBezTo>
                    <a:cubicBezTo>
                      <a:pt x="679" y="989"/>
                      <a:pt x="655" y="989"/>
                      <a:pt x="608" y="1001"/>
                    </a:cubicBezTo>
                    <a:cubicBezTo>
                      <a:pt x="429" y="1048"/>
                      <a:pt x="179" y="1120"/>
                      <a:pt x="60" y="1441"/>
                    </a:cubicBezTo>
                    <a:lnTo>
                      <a:pt x="1" y="1608"/>
                    </a:lnTo>
                    <a:lnTo>
                      <a:pt x="179" y="1644"/>
                    </a:lnTo>
                    <a:cubicBezTo>
                      <a:pt x="203" y="1644"/>
                      <a:pt x="239" y="1656"/>
                      <a:pt x="263" y="1656"/>
                    </a:cubicBezTo>
                    <a:cubicBezTo>
                      <a:pt x="322" y="1668"/>
                      <a:pt x="382" y="1691"/>
                      <a:pt x="441" y="1691"/>
                    </a:cubicBezTo>
                    <a:cubicBezTo>
                      <a:pt x="477" y="1691"/>
                      <a:pt x="501" y="1691"/>
                      <a:pt x="525" y="1668"/>
                    </a:cubicBezTo>
                    <a:cubicBezTo>
                      <a:pt x="608" y="1644"/>
                      <a:pt x="703" y="1632"/>
                      <a:pt x="798" y="1596"/>
                    </a:cubicBezTo>
                    <a:cubicBezTo>
                      <a:pt x="1144" y="1513"/>
                      <a:pt x="1489" y="1418"/>
                      <a:pt x="1810" y="1287"/>
                    </a:cubicBezTo>
                    <a:cubicBezTo>
                      <a:pt x="2882" y="834"/>
                      <a:pt x="4013" y="620"/>
                      <a:pt x="5180" y="620"/>
                    </a:cubicBezTo>
                    <a:cubicBezTo>
                      <a:pt x="5370" y="620"/>
                      <a:pt x="5585" y="620"/>
                      <a:pt x="5787" y="632"/>
                    </a:cubicBezTo>
                    <a:cubicBezTo>
                      <a:pt x="5835" y="667"/>
                      <a:pt x="5894" y="667"/>
                      <a:pt x="5954" y="66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35"/>
              <p:cNvSpPr/>
              <p:nvPr/>
            </p:nvSpPr>
            <p:spPr>
              <a:xfrm>
                <a:off x="4900300" y="3223150"/>
                <a:ext cx="124150" cy="36025"/>
              </a:xfrm>
              <a:custGeom>
                <a:avLst/>
                <a:gdLst/>
                <a:ahLst/>
                <a:cxnLst/>
                <a:rect l="l" t="t" r="r" b="b"/>
                <a:pathLst>
                  <a:path w="4966" h="1441" extrusionOk="0">
                    <a:moveTo>
                      <a:pt x="24" y="1274"/>
                    </a:moveTo>
                    <a:lnTo>
                      <a:pt x="1" y="1441"/>
                    </a:lnTo>
                    <a:lnTo>
                      <a:pt x="179" y="1441"/>
                    </a:lnTo>
                    <a:lnTo>
                      <a:pt x="298" y="1441"/>
                    </a:lnTo>
                    <a:lnTo>
                      <a:pt x="394" y="1441"/>
                    </a:lnTo>
                    <a:cubicBezTo>
                      <a:pt x="453" y="1441"/>
                      <a:pt x="501" y="1441"/>
                      <a:pt x="548" y="1429"/>
                    </a:cubicBezTo>
                    <a:cubicBezTo>
                      <a:pt x="1965" y="1072"/>
                      <a:pt x="3227" y="774"/>
                      <a:pt x="4561" y="679"/>
                    </a:cubicBezTo>
                    <a:cubicBezTo>
                      <a:pt x="4966" y="655"/>
                      <a:pt x="4966" y="298"/>
                      <a:pt x="4966" y="155"/>
                    </a:cubicBezTo>
                    <a:lnTo>
                      <a:pt x="4966" y="0"/>
                    </a:lnTo>
                    <a:lnTo>
                      <a:pt x="4799" y="12"/>
                    </a:lnTo>
                    <a:cubicBezTo>
                      <a:pt x="4704" y="24"/>
                      <a:pt x="4608" y="24"/>
                      <a:pt x="4525" y="48"/>
                    </a:cubicBezTo>
                    <a:cubicBezTo>
                      <a:pt x="4311" y="60"/>
                      <a:pt x="4108" y="72"/>
                      <a:pt x="3906" y="119"/>
                    </a:cubicBezTo>
                    <a:cubicBezTo>
                      <a:pt x="2775" y="346"/>
                      <a:pt x="1667" y="560"/>
                      <a:pt x="513" y="822"/>
                    </a:cubicBezTo>
                    <a:cubicBezTo>
                      <a:pt x="334" y="846"/>
                      <a:pt x="72" y="905"/>
                      <a:pt x="24" y="127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5"/>
              <p:cNvSpPr/>
              <p:nvPr/>
            </p:nvSpPr>
            <p:spPr>
              <a:xfrm>
                <a:off x="4960725" y="3291600"/>
                <a:ext cx="83375" cy="23250"/>
              </a:xfrm>
              <a:custGeom>
                <a:avLst/>
                <a:gdLst/>
                <a:ahLst/>
                <a:cxnLst/>
                <a:rect l="l" t="t" r="r" b="b"/>
                <a:pathLst>
                  <a:path w="3335" h="930" extrusionOk="0">
                    <a:moveTo>
                      <a:pt x="3156" y="25"/>
                    </a:moveTo>
                    <a:lnTo>
                      <a:pt x="2894" y="72"/>
                    </a:lnTo>
                    <a:cubicBezTo>
                      <a:pt x="2715" y="108"/>
                      <a:pt x="2549" y="132"/>
                      <a:pt x="2370" y="144"/>
                    </a:cubicBezTo>
                    <a:cubicBezTo>
                      <a:pt x="2001" y="179"/>
                      <a:pt x="1632" y="203"/>
                      <a:pt x="1275" y="239"/>
                    </a:cubicBezTo>
                    <a:cubicBezTo>
                      <a:pt x="1001" y="251"/>
                      <a:pt x="751" y="275"/>
                      <a:pt x="477" y="298"/>
                    </a:cubicBezTo>
                    <a:lnTo>
                      <a:pt x="417" y="298"/>
                    </a:lnTo>
                    <a:cubicBezTo>
                      <a:pt x="310" y="298"/>
                      <a:pt x="179" y="310"/>
                      <a:pt x="84" y="417"/>
                    </a:cubicBezTo>
                    <a:cubicBezTo>
                      <a:pt x="12" y="477"/>
                      <a:pt x="1" y="560"/>
                      <a:pt x="1" y="656"/>
                    </a:cubicBezTo>
                    <a:cubicBezTo>
                      <a:pt x="12" y="834"/>
                      <a:pt x="143" y="929"/>
                      <a:pt x="310" y="929"/>
                    </a:cubicBezTo>
                    <a:cubicBezTo>
                      <a:pt x="358" y="929"/>
                      <a:pt x="405" y="929"/>
                      <a:pt x="453" y="918"/>
                    </a:cubicBezTo>
                    <a:cubicBezTo>
                      <a:pt x="465" y="918"/>
                      <a:pt x="489" y="918"/>
                      <a:pt x="513" y="906"/>
                    </a:cubicBezTo>
                    <a:lnTo>
                      <a:pt x="1298" y="846"/>
                    </a:lnTo>
                    <a:cubicBezTo>
                      <a:pt x="1846" y="798"/>
                      <a:pt x="2382" y="751"/>
                      <a:pt x="2941" y="727"/>
                    </a:cubicBezTo>
                    <a:cubicBezTo>
                      <a:pt x="3072" y="715"/>
                      <a:pt x="3168" y="667"/>
                      <a:pt x="3239" y="596"/>
                    </a:cubicBezTo>
                    <a:cubicBezTo>
                      <a:pt x="3334" y="477"/>
                      <a:pt x="3322" y="310"/>
                      <a:pt x="3299" y="144"/>
                    </a:cubicBezTo>
                    <a:lnTo>
                      <a:pt x="32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5"/>
              <p:cNvSpPr/>
              <p:nvPr/>
            </p:nvSpPr>
            <p:spPr>
              <a:xfrm>
                <a:off x="4907750" y="3408000"/>
                <a:ext cx="73550" cy="28600"/>
              </a:xfrm>
              <a:custGeom>
                <a:avLst/>
                <a:gdLst/>
                <a:ahLst/>
                <a:cxnLst/>
                <a:rect l="l" t="t" r="r" b="b"/>
                <a:pathLst>
                  <a:path w="2942" h="1144" extrusionOk="0">
                    <a:moveTo>
                      <a:pt x="2572" y="0"/>
                    </a:moveTo>
                    <a:cubicBezTo>
                      <a:pt x="2524" y="0"/>
                      <a:pt x="2477" y="0"/>
                      <a:pt x="2429" y="12"/>
                    </a:cubicBezTo>
                    <a:lnTo>
                      <a:pt x="2417" y="12"/>
                    </a:lnTo>
                    <a:cubicBezTo>
                      <a:pt x="2393" y="12"/>
                      <a:pt x="2358" y="36"/>
                      <a:pt x="2334" y="36"/>
                    </a:cubicBezTo>
                    <a:lnTo>
                      <a:pt x="1786" y="167"/>
                    </a:lnTo>
                    <a:cubicBezTo>
                      <a:pt x="1334" y="286"/>
                      <a:pt x="869" y="393"/>
                      <a:pt x="429" y="512"/>
                    </a:cubicBezTo>
                    <a:lnTo>
                      <a:pt x="381" y="524"/>
                    </a:lnTo>
                    <a:cubicBezTo>
                      <a:pt x="262" y="548"/>
                      <a:pt x="0" y="607"/>
                      <a:pt x="12" y="1000"/>
                    </a:cubicBezTo>
                    <a:lnTo>
                      <a:pt x="12" y="1143"/>
                    </a:lnTo>
                    <a:lnTo>
                      <a:pt x="155" y="1131"/>
                    </a:lnTo>
                    <a:lnTo>
                      <a:pt x="322" y="1131"/>
                    </a:lnTo>
                    <a:cubicBezTo>
                      <a:pt x="441" y="1131"/>
                      <a:pt x="560" y="1131"/>
                      <a:pt x="667" y="1107"/>
                    </a:cubicBezTo>
                    <a:cubicBezTo>
                      <a:pt x="1274" y="964"/>
                      <a:pt x="1881" y="822"/>
                      <a:pt x="2512" y="667"/>
                    </a:cubicBezTo>
                    <a:lnTo>
                      <a:pt x="2536" y="667"/>
                    </a:lnTo>
                    <a:cubicBezTo>
                      <a:pt x="2643" y="643"/>
                      <a:pt x="2941" y="583"/>
                      <a:pt x="2882" y="274"/>
                    </a:cubicBezTo>
                    <a:cubicBezTo>
                      <a:pt x="2893" y="191"/>
                      <a:pt x="2822" y="0"/>
                      <a:pt x="25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5"/>
              <p:cNvSpPr/>
              <p:nvPr/>
            </p:nvSpPr>
            <p:spPr>
              <a:xfrm>
                <a:off x="4657425" y="3220475"/>
                <a:ext cx="147950" cy="39000"/>
              </a:xfrm>
              <a:custGeom>
                <a:avLst/>
                <a:gdLst/>
                <a:ahLst/>
                <a:cxnLst/>
                <a:rect l="l" t="t" r="r" b="b"/>
                <a:pathLst>
                  <a:path w="5918" h="1560" extrusionOk="0">
                    <a:moveTo>
                      <a:pt x="405" y="667"/>
                    </a:moveTo>
                    <a:cubicBezTo>
                      <a:pt x="548" y="715"/>
                      <a:pt x="691" y="726"/>
                      <a:pt x="822" y="726"/>
                    </a:cubicBezTo>
                    <a:lnTo>
                      <a:pt x="917" y="750"/>
                    </a:lnTo>
                    <a:cubicBezTo>
                      <a:pt x="1072" y="762"/>
                      <a:pt x="1250" y="774"/>
                      <a:pt x="1417" y="786"/>
                    </a:cubicBezTo>
                    <a:cubicBezTo>
                      <a:pt x="2286" y="881"/>
                      <a:pt x="3179" y="965"/>
                      <a:pt x="4036" y="1179"/>
                    </a:cubicBezTo>
                    <a:cubicBezTo>
                      <a:pt x="4310" y="1250"/>
                      <a:pt x="4584" y="1322"/>
                      <a:pt x="4858" y="1405"/>
                    </a:cubicBezTo>
                    <a:cubicBezTo>
                      <a:pt x="5001" y="1441"/>
                      <a:pt x="5156" y="1488"/>
                      <a:pt x="5298" y="1512"/>
                    </a:cubicBezTo>
                    <a:cubicBezTo>
                      <a:pt x="5394" y="1548"/>
                      <a:pt x="5465" y="1560"/>
                      <a:pt x="5525" y="1560"/>
                    </a:cubicBezTo>
                    <a:cubicBezTo>
                      <a:pt x="5715" y="1560"/>
                      <a:pt x="5775" y="1417"/>
                      <a:pt x="5870" y="1179"/>
                    </a:cubicBezTo>
                    <a:lnTo>
                      <a:pt x="5918" y="1036"/>
                    </a:lnTo>
                    <a:lnTo>
                      <a:pt x="5798" y="976"/>
                    </a:lnTo>
                    <a:cubicBezTo>
                      <a:pt x="5763" y="965"/>
                      <a:pt x="5751" y="953"/>
                      <a:pt x="5715" y="941"/>
                    </a:cubicBezTo>
                    <a:cubicBezTo>
                      <a:pt x="5656" y="905"/>
                      <a:pt x="5584" y="857"/>
                      <a:pt x="5501" y="845"/>
                    </a:cubicBezTo>
                    <a:cubicBezTo>
                      <a:pt x="5382" y="822"/>
                      <a:pt x="5263" y="786"/>
                      <a:pt x="5144" y="738"/>
                    </a:cubicBezTo>
                    <a:cubicBezTo>
                      <a:pt x="4798" y="655"/>
                      <a:pt x="4453" y="548"/>
                      <a:pt x="4108" y="488"/>
                    </a:cubicBezTo>
                    <a:cubicBezTo>
                      <a:pt x="3191" y="345"/>
                      <a:pt x="2250" y="226"/>
                      <a:pt x="1334" y="107"/>
                    </a:cubicBezTo>
                    <a:lnTo>
                      <a:pt x="691" y="12"/>
                    </a:lnTo>
                    <a:cubicBezTo>
                      <a:pt x="631" y="12"/>
                      <a:pt x="584" y="0"/>
                      <a:pt x="512" y="0"/>
                    </a:cubicBezTo>
                    <a:lnTo>
                      <a:pt x="381" y="0"/>
                    </a:lnTo>
                    <a:lnTo>
                      <a:pt x="238" y="0"/>
                    </a:lnTo>
                    <a:lnTo>
                      <a:pt x="143" y="0"/>
                    </a:lnTo>
                    <a:lnTo>
                      <a:pt x="0" y="345"/>
                    </a:lnTo>
                    <a:lnTo>
                      <a:pt x="95" y="417"/>
                    </a:lnTo>
                    <a:cubicBezTo>
                      <a:pt x="107" y="429"/>
                      <a:pt x="143" y="441"/>
                      <a:pt x="155" y="476"/>
                    </a:cubicBezTo>
                    <a:cubicBezTo>
                      <a:pt x="226" y="560"/>
                      <a:pt x="310" y="643"/>
                      <a:pt x="405" y="66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5"/>
              <p:cNvSpPr/>
              <p:nvPr/>
            </p:nvSpPr>
            <p:spPr>
              <a:xfrm>
                <a:off x="4667250" y="3309475"/>
                <a:ext cx="15002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6001" h="1501" extrusionOk="0">
                    <a:moveTo>
                      <a:pt x="5632" y="762"/>
                    </a:moveTo>
                    <a:cubicBezTo>
                      <a:pt x="5251" y="703"/>
                      <a:pt x="4893" y="619"/>
                      <a:pt x="4536" y="560"/>
                    </a:cubicBezTo>
                    <a:cubicBezTo>
                      <a:pt x="4036" y="476"/>
                      <a:pt x="3500" y="369"/>
                      <a:pt x="2977" y="298"/>
                    </a:cubicBezTo>
                    <a:cubicBezTo>
                      <a:pt x="2381" y="203"/>
                      <a:pt x="1774" y="131"/>
                      <a:pt x="1191" y="72"/>
                    </a:cubicBezTo>
                    <a:cubicBezTo>
                      <a:pt x="953" y="48"/>
                      <a:pt x="714" y="12"/>
                      <a:pt x="476" y="0"/>
                    </a:cubicBezTo>
                    <a:lnTo>
                      <a:pt x="393" y="0"/>
                    </a:lnTo>
                    <a:cubicBezTo>
                      <a:pt x="119" y="0"/>
                      <a:pt x="48" y="191"/>
                      <a:pt x="12" y="310"/>
                    </a:cubicBezTo>
                    <a:lnTo>
                      <a:pt x="0" y="369"/>
                    </a:lnTo>
                    <a:lnTo>
                      <a:pt x="36" y="417"/>
                    </a:lnTo>
                    <a:lnTo>
                      <a:pt x="48" y="429"/>
                    </a:lnTo>
                    <a:cubicBezTo>
                      <a:pt x="71" y="476"/>
                      <a:pt x="119" y="560"/>
                      <a:pt x="214" y="560"/>
                    </a:cubicBezTo>
                    <a:cubicBezTo>
                      <a:pt x="1845" y="726"/>
                      <a:pt x="3786" y="953"/>
                      <a:pt x="5727" y="1476"/>
                    </a:cubicBezTo>
                    <a:lnTo>
                      <a:pt x="5846" y="1500"/>
                    </a:lnTo>
                    <a:lnTo>
                      <a:pt x="5894" y="1381"/>
                    </a:lnTo>
                    <a:cubicBezTo>
                      <a:pt x="5953" y="1250"/>
                      <a:pt x="6001" y="1084"/>
                      <a:pt x="5929" y="941"/>
                    </a:cubicBezTo>
                    <a:cubicBezTo>
                      <a:pt x="5870" y="798"/>
                      <a:pt x="5679" y="762"/>
                      <a:pt x="5632" y="76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5"/>
              <p:cNvSpPr/>
              <p:nvPr/>
            </p:nvSpPr>
            <p:spPr>
              <a:xfrm>
                <a:off x="4661275" y="3253500"/>
                <a:ext cx="149750" cy="39925"/>
              </a:xfrm>
              <a:custGeom>
                <a:avLst/>
                <a:gdLst/>
                <a:ahLst/>
                <a:cxnLst/>
                <a:rect l="l" t="t" r="r" b="b"/>
                <a:pathLst>
                  <a:path w="5990" h="1597" extrusionOk="0">
                    <a:moveTo>
                      <a:pt x="1739" y="763"/>
                    </a:moveTo>
                    <a:lnTo>
                      <a:pt x="1882" y="775"/>
                    </a:lnTo>
                    <a:cubicBezTo>
                      <a:pt x="2787" y="882"/>
                      <a:pt x="3704" y="989"/>
                      <a:pt x="4597" y="1239"/>
                    </a:cubicBezTo>
                    <a:cubicBezTo>
                      <a:pt x="4763" y="1287"/>
                      <a:pt x="4942" y="1358"/>
                      <a:pt x="5109" y="1418"/>
                    </a:cubicBezTo>
                    <a:lnTo>
                      <a:pt x="5466" y="1549"/>
                    </a:lnTo>
                    <a:cubicBezTo>
                      <a:pt x="5525" y="1572"/>
                      <a:pt x="5585" y="1584"/>
                      <a:pt x="5633" y="1584"/>
                    </a:cubicBezTo>
                    <a:lnTo>
                      <a:pt x="5644" y="1584"/>
                    </a:lnTo>
                    <a:lnTo>
                      <a:pt x="5704" y="1584"/>
                    </a:lnTo>
                    <a:lnTo>
                      <a:pt x="5823" y="1596"/>
                    </a:lnTo>
                    <a:lnTo>
                      <a:pt x="5990" y="989"/>
                    </a:lnTo>
                    <a:lnTo>
                      <a:pt x="5847" y="941"/>
                    </a:lnTo>
                    <a:cubicBezTo>
                      <a:pt x="5775" y="918"/>
                      <a:pt x="5704" y="882"/>
                      <a:pt x="5621" y="870"/>
                    </a:cubicBezTo>
                    <a:cubicBezTo>
                      <a:pt x="5478" y="810"/>
                      <a:pt x="5323" y="763"/>
                      <a:pt x="5180" y="739"/>
                    </a:cubicBezTo>
                    <a:cubicBezTo>
                      <a:pt x="4156" y="465"/>
                      <a:pt x="3085" y="334"/>
                      <a:pt x="2049" y="215"/>
                    </a:cubicBezTo>
                    <a:cubicBezTo>
                      <a:pt x="1537" y="156"/>
                      <a:pt x="977" y="96"/>
                      <a:pt x="453" y="1"/>
                    </a:cubicBezTo>
                    <a:lnTo>
                      <a:pt x="382" y="1"/>
                    </a:lnTo>
                    <a:cubicBezTo>
                      <a:pt x="346" y="1"/>
                      <a:pt x="299" y="1"/>
                      <a:pt x="263" y="25"/>
                    </a:cubicBezTo>
                    <a:lnTo>
                      <a:pt x="239" y="25"/>
                    </a:lnTo>
                    <a:cubicBezTo>
                      <a:pt x="179" y="25"/>
                      <a:pt x="132" y="48"/>
                      <a:pt x="108" y="96"/>
                    </a:cubicBezTo>
                    <a:lnTo>
                      <a:pt x="60" y="179"/>
                    </a:lnTo>
                    <a:cubicBezTo>
                      <a:pt x="60" y="203"/>
                      <a:pt x="49" y="215"/>
                      <a:pt x="49" y="239"/>
                    </a:cubicBezTo>
                    <a:lnTo>
                      <a:pt x="1" y="358"/>
                    </a:lnTo>
                    <a:lnTo>
                      <a:pt x="108" y="417"/>
                    </a:lnTo>
                    <a:cubicBezTo>
                      <a:pt x="132" y="441"/>
                      <a:pt x="156" y="453"/>
                      <a:pt x="179" y="465"/>
                    </a:cubicBezTo>
                    <a:cubicBezTo>
                      <a:pt x="251" y="513"/>
                      <a:pt x="346" y="584"/>
                      <a:pt x="453" y="596"/>
                    </a:cubicBezTo>
                    <a:cubicBezTo>
                      <a:pt x="894" y="656"/>
                      <a:pt x="1322" y="715"/>
                      <a:pt x="1739" y="76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35"/>
              <p:cNvSpPr/>
              <p:nvPr/>
            </p:nvSpPr>
            <p:spPr>
              <a:xfrm>
                <a:off x="4671100" y="3347275"/>
                <a:ext cx="140225" cy="32450"/>
              </a:xfrm>
              <a:custGeom>
                <a:avLst/>
                <a:gdLst/>
                <a:ahLst/>
                <a:cxnLst/>
                <a:rect l="l" t="t" r="r" b="b"/>
                <a:pathLst>
                  <a:path w="5609" h="1298" extrusionOk="0">
                    <a:moveTo>
                      <a:pt x="394" y="750"/>
                    </a:moveTo>
                    <a:cubicBezTo>
                      <a:pt x="453" y="750"/>
                      <a:pt x="501" y="738"/>
                      <a:pt x="548" y="715"/>
                    </a:cubicBezTo>
                    <a:cubicBezTo>
                      <a:pt x="989" y="631"/>
                      <a:pt x="1453" y="572"/>
                      <a:pt x="1930" y="572"/>
                    </a:cubicBezTo>
                    <a:cubicBezTo>
                      <a:pt x="2775" y="572"/>
                      <a:pt x="3644" y="715"/>
                      <a:pt x="4561" y="1048"/>
                    </a:cubicBezTo>
                    <a:cubicBezTo>
                      <a:pt x="4728" y="1107"/>
                      <a:pt x="4894" y="1155"/>
                      <a:pt x="5037" y="1191"/>
                    </a:cubicBezTo>
                    <a:cubicBezTo>
                      <a:pt x="5120" y="1227"/>
                      <a:pt x="5192" y="1238"/>
                      <a:pt x="5275" y="1274"/>
                    </a:cubicBezTo>
                    <a:lnTo>
                      <a:pt x="5394" y="1298"/>
                    </a:lnTo>
                    <a:lnTo>
                      <a:pt x="5454" y="1191"/>
                    </a:lnTo>
                    <a:cubicBezTo>
                      <a:pt x="5466" y="1179"/>
                      <a:pt x="5466" y="1167"/>
                      <a:pt x="5490" y="1155"/>
                    </a:cubicBezTo>
                    <a:cubicBezTo>
                      <a:pt x="5513" y="1107"/>
                      <a:pt x="5525" y="1072"/>
                      <a:pt x="5549" y="1036"/>
                    </a:cubicBezTo>
                    <a:cubicBezTo>
                      <a:pt x="5561" y="988"/>
                      <a:pt x="5561" y="941"/>
                      <a:pt x="5573" y="881"/>
                    </a:cubicBezTo>
                    <a:cubicBezTo>
                      <a:pt x="5573" y="857"/>
                      <a:pt x="5573" y="822"/>
                      <a:pt x="5597" y="798"/>
                    </a:cubicBezTo>
                    <a:lnTo>
                      <a:pt x="5609" y="655"/>
                    </a:lnTo>
                    <a:lnTo>
                      <a:pt x="5490" y="631"/>
                    </a:lnTo>
                    <a:lnTo>
                      <a:pt x="5180" y="536"/>
                    </a:lnTo>
                    <a:cubicBezTo>
                      <a:pt x="4966" y="476"/>
                      <a:pt x="4763" y="441"/>
                      <a:pt x="4561" y="357"/>
                    </a:cubicBezTo>
                    <a:cubicBezTo>
                      <a:pt x="3823" y="119"/>
                      <a:pt x="3013" y="0"/>
                      <a:pt x="2096" y="0"/>
                    </a:cubicBezTo>
                    <a:cubicBezTo>
                      <a:pt x="1584" y="0"/>
                      <a:pt x="1049" y="36"/>
                      <a:pt x="334" y="107"/>
                    </a:cubicBezTo>
                    <a:cubicBezTo>
                      <a:pt x="203" y="119"/>
                      <a:pt x="25" y="274"/>
                      <a:pt x="13" y="417"/>
                    </a:cubicBezTo>
                    <a:cubicBezTo>
                      <a:pt x="1" y="536"/>
                      <a:pt x="37" y="619"/>
                      <a:pt x="72" y="643"/>
                    </a:cubicBezTo>
                    <a:cubicBezTo>
                      <a:pt x="144" y="738"/>
                      <a:pt x="263" y="738"/>
                      <a:pt x="334" y="738"/>
                    </a:cubicBezTo>
                    <a:cubicBezTo>
                      <a:pt x="334" y="762"/>
                      <a:pt x="370" y="762"/>
                      <a:pt x="394" y="75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35"/>
              <p:cNvSpPr/>
              <p:nvPr/>
            </p:nvSpPr>
            <p:spPr>
              <a:xfrm>
                <a:off x="4677950" y="3381500"/>
                <a:ext cx="134875" cy="34850"/>
              </a:xfrm>
              <a:custGeom>
                <a:avLst/>
                <a:gdLst/>
                <a:ahLst/>
                <a:cxnLst/>
                <a:rect l="l" t="t" r="r" b="b"/>
                <a:pathLst>
                  <a:path w="5395" h="1394" extrusionOk="0">
                    <a:moveTo>
                      <a:pt x="5299" y="774"/>
                    </a:moveTo>
                    <a:cubicBezTo>
                      <a:pt x="5275" y="762"/>
                      <a:pt x="5239" y="739"/>
                      <a:pt x="5204" y="715"/>
                    </a:cubicBezTo>
                    <a:cubicBezTo>
                      <a:pt x="3799" y="358"/>
                      <a:pt x="2346" y="119"/>
                      <a:pt x="870" y="24"/>
                    </a:cubicBezTo>
                    <a:lnTo>
                      <a:pt x="834" y="24"/>
                    </a:lnTo>
                    <a:cubicBezTo>
                      <a:pt x="751" y="24"/>
                      <a:pt x="644" y="0"/>
                      <a:pt x="536" y="0"/>
                    </a:cubicBezTo>
                    <a:cubicBezTo>
                      <a:pt x="465" y="0"/>
                      <a:pt x="405" y="0"/>
                      <a:pt x="346" y="24"/>
                    </a:cubicBezTo>
                    <a:cubicBezTo>
                      <a:pt x="239" y="36"/>
                      <a:pt x="179" y="119"/>
                      <a:pt x="144" y="179"/>
                    </a:cubicBezTo>
                    <a:cubicBezTo>
                      <a:pt x="120" y="203"/>
                      <a:pt x="108" y="215"/>
                      <a:pt x="108" y="227"/>
                    </a:cubicBezTo>
                    <a:lnTo>
                      <a:pt x="1" y="346"/>
                    </a:lnTo>
                    <a:lnTo>
                      <a:pt x="120" y="453"/>
                    </a:lnTo>
                    <a:lnTo>
                      <a:pt x="155" y="477"/>
                    </a:lnTo>
                    <a:cubicBezTo>
                      <a:pt x="191" y="524"/>
                      <a:pt x="263" y="584"/>
                      <a:pt x="334" y="596"/>
                    </a:cubicBezTo>
                    <a:cubicBezTo>
                      <a:pt x="394" y="620"/>
                      <a:pt x="465" y="620"/>
                      <a:pt x="513" y="620"/>
                    </a:cubicBezTo>
                    <a:lnTo>
                      <a:pt x="584" y="620"/>
                    </a:lnTo>
                    <a:lnTo>
                      <a:pt x="655" y="620"/>
                    </a:lnTo>
                    <a:cubicBezTo>
                      <a:pt x="858" y="631"/>
                      <a:pt x="1048" y="643"/>
                      <a:pt x="1239" y="643"/>
                    </a:cubicBezTo>
                    <a:cubicBezTo>
                      <a:pt x="1691" y="679"/>
                      <a:pt x="2132" y="691"/>
                      <a:pt x="2560" y="774"/>
                    </a:cubicBezTo>
                    <a:cubicBezTo>
                      <a:pt x="3132" y="881"/>
                      <a:pt x="3692" y="1036"/>
                      <a:pt x="4227" y="1179"/>
                    </a:cubicBezTo>
                    <a:cubicBezTo>
                      <a:pt x="4489" y="1251"/>
                      <a:pt x="4739" y="1310"/>
                      <a:pt x="4989" y="1370"/>
                    </a:cubicBezTo>
                    <a:cubicBezTo>
                      <a:pt x="5025" y="1370"/>
                      <a:pt x="5037" y="1393"/>
                      <a:pt x="5061" y="1393"/>
                    </a:cubicBezTo>
                    <a:lnTo>
                      <a:pt x="5108" y="1393"/>
                    </a:lnTo>
                    <a:lnTo>
                      <a:pt x="5168" y="1393"/>
                    </a:lnTo>
                    <a:lnTo>
                      <a:pt x="5287" y="1393"/>
                    </a:lnTo>
                    <a:lnTo>
                      <a:pt x="5394" y="858"/>
                    </a:lnTo>
                    <a:lnTo>
                      <a:pt x="5299" y="798"/>
                    </a:lnTo>
                    <a:cubicBezTo>
                      <a:pt x="5335" y="798"/>
                      <a:pt x="5323" y="774"/>
                      <a:pt x="5299" y="77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5"/>
              <p:cNvSpPr/>
              <p:nvPr/>
            </p:nvSpPr>
            <p:spPr>
              <a:xfrm>
                <a:off x="4714575" y="3186225"/>
                <a:ext cx="107175" cy="36350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1454" extrusionOk="0">
                    <a:moveTo>
                      <a:pt x="4072" y="822"/>
                    </a:moveTo>
                    <a:cubicBezTo>
                      <a:pt x="3953" y="727"/>
                      <a:pt x="3810" y="703"/>
                      <a:pt x="3691" y="668"/>
                    </a:cubicBezTo>
                    <a:cubicBezTo>
                      <a:pt x="2989" y="537"/>
                      <a:pt x="2274" y="394"/>
                      <a:pt x="1560" y="251"/>
                    </a:cubicBezTo>
                    <a:lnTo>
                      <a:pt x="774" y="108"/>
                    </a:lnTo>
                    <a:cubicBezTo>
                      <a:pt x="667" y="96"/>
                      <a:pt x="560" y="60"/>
                      <a:pt x="464" y="49"/>
                    </a:cubicBezTo>
                    <a:lnTo>
                      <a:pt x="310" y="13"/>
                    </a:lnTo>
                    <a:lnTo>
                      <a:pt x="238" y="1"/>
                    </a:lnTo>
                    <a:lnTo>
                      <a:pt x="179" y="49"/>
                    </a:lnTo>
                    <a:cubicBezTo>
                      <a:pt x="179" y="49"/>
                      <a:pt x="167" y="60"/>
                      <a:pt x="143" y="60"/>
                    </a:cubicBezTo>
                    <a:cubicBezTo>
                      <a:pt x="83" y="108"/>
                      <a:pt x="0" y="168"/>
                      <a:pt x="0" y="263"/>
                    </a:cubicBezTo>
                    <a:cubicBezTo>
                      <a:pt x="0" y="370"/>
                      <a:pt x="48" y="549"/>
                      <a:pt x="179" y="608"/>
                    </a:cubicBezTo>
                    <a:cubicBezTo>
                      <a:pt x="262" y="656"/>
                      <a:pt x="369" y="668"/>
                      <a:pt x="464" y="680"/>
                    </a:cubicBezTo>
                    <a:cubicBezTo>
                      <a:pt x="488" y="680"/>
                      <a:pt x="536" y="703"/>
                      <a:pt x="560" y="703"/>
                    </a:cubicBezTo>
                    <a:cubicBezTo>
                      <a:pt x="857" y="763"/>
                      <a:pt x="1179" y="822"/>
                      <a:pt x="1476" y="858"/>
                    </a:cubicBezTo>
                    <a:cubicBezTo>
                      <a:pt x="2203" y="1001"/>
                      <a:pt x="2941" y="1132"/>
                      <a:pt x="3643" y="1394"/>
                    </a:cubicBezTo>
                    <a:cubicBezTo>
                      <a:pt x="3655" y="1394"/>
                      <a:pt x="3679" y="1418"/>
                      <a:pt x="3679" y="1418"/>
                    </a:cubicBezTo>
                    <a:cubicBezTo>
                      <a:pt x="3715" y="1430"/>
                      <a:pt x="3774" y="1453"/>
                      <a:pt x="3834" y="1453"/>
                    </a:cubicBezTo>
                    <a:cubicBezTo>
                      <a:pt x="3858" y="1453"/>
                      <a:pt x="3882" y="1453"/>
                      <a:pt x="3893" y="1442"/>
                    </a:cubicBezTo>
                    <a:cubicBezTo>
                      <a:pt x="4036" y="1394"/>
                      <a:pt x="4191" y="1334"/>
                      <a:pt x="4227" y="1203"/>
                    </a:cubicBezTo>
                    <a:cubicBezTo>
                      <a:pt x="4286" y="1108"/>
                      <a:pt x="4191" y="906"/>
                      <a:pt x="4072" y="8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9" name="Google Shape;599;p35"/>
          <p:cNvSpPr/>
          <p:nvPr/>
        </p:nvSpPr>
        <p:spPr>
          <a:xfrm>
            <a:off x="304896" y="879280"/>
            <a:ext cx="466831" cy="448797"/>
          </a:xfrm>
          <a:custGeom>
            <a:avLst/>
            <a:gdLst/>
            <a:ahLst/>
            <a:cxnLst/>
            <a:rect l="l" t="t" r="r" b="b"/>
            <a:pathLst>
              <a:path w="7895" h="7590" extrusionOk="0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35"/>
          <p:cNvSpPr/>
          <p:nvPr/>
        </p:nvSpPr>
        <p:spPr>
          <a:xfrm rot="2006754">
            <a:off x="3251878" y="4016173"/>
            <a:ext cx="697501" cy="670587"/>
          </a:xfrm>
          <a:custGeom>
            <a:avLst/>
            <a:gdLst/>
            <a:ahLst/>
            <a:cxnLst/>
            <a:rect l="l" t="t" r="r" b="b"/>
            <a:pathLst>
              <a:path w="7895" h="7590" extrusionOk="0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35"/>
          <p:cNvSpPr txBox="1">
            <a:spLocks noGrp="1"/>
          </p:cNvSpPr>
          <p:nvPr>
            <p:ph type="title"/>
          </p:nvPr>
        </p:nvSpPr>
        <p:spPr>
          <a:xfrm>
            <a:off x="549536" y="879280"/>
            <a:ext cx="2807100" cy="192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</a:t>
            </a:r>
            <a:br>
              <a:rPr lang="en-US"/>
            </a:br>
            <a:r>
              <a:rPr lang="en-US"/>
              <a:t>Phần mềm</a:t>
            </a:r>
            <a:endParaRPr/>
          </a:p>
        </p:txBody>
      </p:sp>
      <p:sp>
        <p:nvSpPr>
          <p:cNvPr id="602" name="Google Shape;602;p35"/>
          <p:cNvSpPr txBox="1">
            <a:spLocks noGrp="1"/>
          </p:cNvSpPr>
          <p:nvPr>
            <p:ph type="subTitle" idx="1"/>
          </p:nvPr>
        </p:nvSpPr>
        <p:spPr>
          <a:xfrm>
            <a:off x="549536" y="2799623"/>
            <a:ext cx="28071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Chạy source code, thể hiện các chức năng</a:t>
            </a:r>
            <a:endParaRPr/>
          </a:p>
        </p:txBody>
      </p:sp>
      <p:grpSp>
        <p:nvGrpSpPr>
          <p:cNvPr id="603" name="Google Shape;603;p35"/>
          <p:cNvGrpSpPr/>
          <p:nvPr/>
        </p:nvGrpSpPr>
        <p:grpSpPr>
          <a:xfrm>
            <a:off x="7316559" y="4205860"/>
            <a:ext cx="1056044" cy="547154"/>
            <a:chOff x="1223650" y="2936500"/>
            <a:chExt cx="625100" cy="323875"/>
          </a:xfrm>
        </p:grpSpPr>
        <p:sp>
          <p:nvSpPr>
            <p:cNvPr id="604" name="Google Shape;604;p35"/>
            <p:cNvSpPr/>
            <p:nvPr/>
          </p:nvSpPr>
          <p:spPr>
            <a:xfrm>
              <a:off x="1404625" y="2944250"/>
              <a:ext cx="256300" cy="291425"/>
            </a:xfrm>
            <a:custGeom>
              <a:avLst/>
              <a:gdLst/>
              <a:ahLst/>
              <a:cxnLst/>
              <a:rect l="l" t="t" r="r" b="b"/>
              <a:pathLst>
                <a:path w="10252" h="11657" extrusionOk="0">
                  <a:moveTo>
                    <a:pt x="6013" y="381"/>
                  </a:moveTo>
                  <a:lnTo>
                    <a:pt x="6513" y="381"/>
                  </a:lnTo>
                  <a:cubicBezTo>
                    <a:pt x="8514" y="453"/>
                    <a:pt x="9919" y="1762"/>
                    <a:pt x="10109" y="3739"/>
                  </a:cubicBezTo>
                  <a:cubicBezTo>
                    <a:pt x="10180" y="4560"/>
                    <a:pt x="10252" y="5382"/>
                    <a:pt x="10240" y="6179"/>
                  </a:cubicBezTo>
                  <a:cubicBezTo>
                    <a:pt x="10216" y="7715"/>
                    <a:pt x="9526" y="9013"/>
                    <a:pt x="8645" y="10204"/>
                  </a:cubicBezTo>
                  <a:cubicBezTo>
                    <a:pt x="7847" y="11275"/>
                    <a:pt x="6549" y="11478"/>
                    <a:pt x="5347" y="11585"/>
                  </a:cubicBezTo>
                  <a:cubicBezTo>
                    <a:pt x="4489" y="11656"/>
                    <a:pt x="3584" y="11656"/>
                    <a:pt x="2751" y="11240"/>
                  </a:cubicBezTo>
                  <a:cubicBezTo>
                    <a:pt x="1977" y="10871"/>
                    <a:pt x="1382" y="10370"/>
                    <a:pt x="1025" y="9573"/>
                  </a:cubicBezTo>
                  <a:cubicBezTo>
                    <a:pt x="358" y="8096"/>
                    <a:pt x="1" y="6584"/>
                    <a:pt x="179" y="4965"/>
                  </a:cubicBezTo>
                  <a:cubicBezTo>
                    <a:pt x="477" y="2179"/>
                    <a:pt x="3453" y="0"/>
                    <a:pt x="6013" y="381"/>
                  </a:cubicBezTo>
                  <a:close/>
                  <a:moveTo>
                    <a:pt x="6263" y="8716"/>
                  </a:moveTo>
                  <a:cubicBezTo>
                    <a:pt x="6859" y="8537"/>
                    <a:pt x="6847" y="8239"/>
                    <a:pt x="6751" y="7894"/>
                  </a:cubicBezTo>
                  <a:cubicBezTo>
                    <a:pt x="6632" y="7442"/>
                    <a:pt x="6561" y="6989"/>
                    <a:pt x="6418" y="6537"/>
                  </a:cubicBezTo>
                  <a:cubicBezTo>
                    <a:pt x="6085" y="5477"/>
                    <a:pt x="5847" y="4382"/>
                    <a:pt x="5025" y="3548"/>
                  </a:cubicBezTo>
                  <a:cubicBezTo>
                    <a:pt x="4596" y="3120"/>
                    <a:pt x="4299" y="3155"/>
                    <a:pt x="4073" y="3739"/>
                  </a:cubicBezTo>
                  <a:cubicBezTo>
                    <a:pt x="3882" y="4263"/>
                    <a:pt x="3703" y="4786"/>
                    <a:pt x="3525" y="5322"/>
                  </a:cubicBezTo>
                  <a:cubicBezTo>
                    <a:pt x="3239" y="6156"/>
                    <a:pt x="2965" y="6989"/>
                    <a:pt x="2727" y="7823"/>
                  </a:cubicBezTo>
                  <a:cubicBezTo>
                    <a:pt x="2632" y="8096"/>
                    <a:pt x="2489" y="8442"/>
                    <a:pt x="2858" y="8656"/>
                  </a:cubicBezTo>
                  <a:cubicBezTo>
                    <a:pt x="2930" y="8620"/>
                    <a:pt x="3025" y="8620"/>
                    <a:pt x="3037" y="8573"/>
                  </a:cubicBezTo>
                  <a:cubicBezTo>
                    <a:pt x="3108" y="8454"/>
                    <a:pt x="3203" y="8335"/>
                    <a:pt x="3239" y="8204"/>
                  </a:cubicBezTo>
                  <a:cubicBezTo>
                    <a:pt x="3656" y="6965"/>
                    <a:pt x="3656" y="6965"/>
                    <a:pt x="4966" y="7049"/>
                  </a:cubicBezTo>
                  <a:lnTo>
                    <a:pt x="5144" y="7049"/>
                  </a:lnTo>
                  <a:cubicBezTo>
                    <a:pt x="5597" y="7049"/>
                    <a:pt x="5847" y="7287"/>
                    <a:pt x="5954" y="7703"/>
                  </a:cubicBezTo>
                  <a:cubicBezTo>
                    <a:pt x="6037" y="8025"/>
                    <a:pt x="6156" y="8335"/>
                    <a:pt x="6263" y="87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5"/>
            <p:cNvSpPr/>
            <p:nvPr/>
          </p:nvSpPr>
          <p:spPr>
            <a:xfrm>
              <a:off x="1248950" y="2967150"/>
              <a:ext cx="206900" cy="261975"/>
            </a:xfrm>
            <a:custGeom>
              <a:avLst/>
              <a:gdLst/>
              <a:ahLst/>
              <a:cxnLst/>
              <a:rect l="l" t="t" r="r" b="b"/>
              <a:pathLst>
                <a:path w="8276" h="10479" extrusionOk="0">
                  <a:moveTo>
                    <a:pt x="1" y="4609"/>
                  </a:moveTo>
                  <a:cubicBezTo>
                    <a:pt x="1882" y="2585"/>
                    <a:pt x="6156" y="72"/>
                    <a:pt x="8275" y="1"/>
                  </a:cubicBezTo>
                  <a:cubicBezTo>
                    <a:pt x="7311" y="953"/>
                    <a:pt x="6394" y="1846"/>
                    <a:pt x="6109" y="3168"/>
                  </a:cubicBezTo>
                  <a:cubicBezTo>
                    <a:pt x="5835" y="4418"/>
                    <a:pt x="5739" y="5656"/>
                    <a:pt x="6001" y="6918"/>
                  </a:cubicBezTo>
                  <a:cubicBezTo>
                    <a:pt x="6275" y="8181"/>
                    <a:pt x="6728" y="9371"/>
                    <a:pt x="7549" y="10431"/>
                  </a:cubicBezTo>
                  <a:cubicBezTo>
                    <a:pt x="5561" y="10478"/>
                    <a:pt x="977" y="6811"/>
                    <a:pt x="1" y="46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5"/>
            <p:cNvSpPr/>
            <p:nvPr/>
          </p:nvSpPr>
          <p:spPr>
            <a:xfrm>
              <a:off x="1638000" y="2982650"/>
              <a:ext cx="190800" cy="233075"/>
            </a:xfrm>
            <a:custGeom>
              <a:avLst/>
              <a:gdLst/>
              <a:ahLst/>
              <a:cxnLst/>
              <a:rect l="l" t="t" r="r" b="b"/>
              <a:pathLst>
                <a:path w="7632" h="9323" extrusionOk="0">
                  <a:moveTo>
                    <a:pt x="1107" y="0"/>
                  </a:moveTo>
                  <a:cubicBezTo>
                    <a:pt x="1691" y="286"/>
                    <a:pt x="2286" y="524"/>
                    <a:pt x="2834" y="857"/>
                  </a:cubicBezTo>
                  <a:cubicBezTo>
                    <a:pt x="3989" y="1548"/>
                    <a:pt x="5179" y="2227"/>
                    <a:pt x="6215" y="3060"/>
                  </a:cubicBezTo>
                  <a:cubicBezTo>
                    <a:pt x="7442" y="4036"/>
                    <a:pt x="7632" y="4036"/>
                    <a:pt x="6406" y="5382"/>
                  </a:cubicBezTo>
                  <a:cubicBezTo>
                    <a:pt x="5715" y="6156"/>
                    <a:pt x="4834" y="6787"/>
                    <a:pt x="3953" y="7358"/>
                  </a:cubicBezTo>
                  <a:cubicBezTo>
                    <a:pt x="2870" y="8037"/>
                    <a:pt x="1691" y="8573"/>
                    <a:pt x="560" y="9168"/>
                  </a:cubicBezTo>
                  <a:cubicBezTo>
                    <a:pt x="441" y="9227"/>
                    <a:pt x="298" y="9251"/>
                    <a:pt x="0" y="9323"/>
                  </a:cubicBezTo>
                  <a:cubicBezTo>
                    <a:pt x="476" y="8275"/>
                    <a:pt x="1036" y="7382"/>
                    <a:pt x="1286" y="6406"/>
                  </a:cubicBezTo>
                  <a:cubicBezTo>
                    <a:pt x="1560" y="5382"/>
                    <a:pt x="1572" y="4262"/>
                    <a:pt x="1607" y="3191"/>
                  </a:cubicBezTo>
                  <a:cubicBezTo>
                    <a:pt x="1631" y="2143"/>
                    <a:pt x="1441" y="1107"/>
                    <a:pt x="976" y="143"/>
                  </a:cubicBezTo>
                  <a:cubicBezTo>
                    <a:pt x="1012" y="83"/>
                    <a:pt x="1048" y="48"/>
                    <a:pt x="11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5"/>
            <p:cNvSpPr/>
            <p:nvPr/>
          </p:nvSpPr>
          <p:spPr>
            <a:xfrm>
              <a:off x="1467125" y="3022225"/>
              <a:ext cx="108975" cy="139925"/>
            </a:xfrm>
            <a:custGeom>
              <a:avLst/>
              <a:gdLst/>
              <a:ahLst/>
              <a:cxnLst/>
              <a:rect l="l" t="t" r="r" b="b"/>
              <a:pathLst>
                <a:path w="4359" h="5597" extrusionOk="0">
                  <a:moveTo>
                    <a:pt x="3763" y="5597"/>
                  </a:moveTo>
                  <a:cubicBezTo>
                    <a:pt x="3656" y="5216"/>
                    <a:pt x="3537" y="4906"/>
                    <a:pt x="3466" y="4584"/>
                  </a:cubicBezTo>
                  <a:cubicBezTo>
                    <a:pt x="3358" y="4168"/>
                    <a:pt x="3108" y="3930"/>
                    <a:pt x="2668" y="3930"/>
                  </a:cubicBezTo>
                  <a:lnTo>
                    <a:pt x="2489" y="3930"/>
                  </a:lnTo>
                  <a:cubicBezTo>
                    <a:pt x="1180" y="3858"/>
                    <a:pt x="1180" y="3858"/>
                    <a:pt x="763" y="5085"/>
                  </a:cubicBezTo>
                  <a:cubicBezTo>
                    <a:pt x="715" y="5216"/>
                    <a:pt x="644" y="5346"/>
                    <a:pt x="549" y="5466"/>
                  </a:cubicBezTo>
                  <a:cubicBezTo>
                    <a:pt x="525" y="5501"/>
                    <a:pt x="441" y="5501"/>
                    <a:pt x="370" y="5537"/>
                  </a:cubicBezTo>
                  <a:cubicBezTo>
                    <a:pt x="1" y="5311"/>
                    <a:pt x="168" y="4977"/>
                    <a:pt x="239" y="4704"/>
                  </a:cubicBezTo>
                  <a:cubicBezTo>
                    <a:pt x="489" y="3870"/>
                    <a:pt x="775" y="3037"/>
                    <a:pt x="1037" y="2203"/>
                  </a:cubicBezTo>
                  <a:cubicBezTo>
                    <a:pt x="1215" y="1679"/>
                    <a:pt x="1394" y="1144"/>
                    <a:pt x="1596" y="620"/>
                  </a:cubicBezTo>
                  <a:cubicBezTo>
                    <a:pt x="1811" y="48"/>
                    <a:pt x="2108" y="1"/>
                    <a:pt x="2549" y="429"/>
                  </a:cubicBezTo>
                  <a:cubicBezTo>
                    <a:pt x="3382" y="1263"/>
                    <a:pt x="3620" y="2370"/>
                    <a:pt x="3930" y="3418"/>
                  </a:cubicBezTo>
                  <a:cubicBezTo>
                    <a:pt x="4061" y="3870"/>
                    <a:pt x="4156" y="4334"/>
                    <a:pt x="4275" y="4775"/>
                  </a:cubicBezTo>
                  <a:cubicBezTo>
                    <a:pt x="4359" y="5120"/>
                    <a:pt x="4359" y="5418"/>
                    <a:pt x="3763" y="5597"/>
                  </a:cubicBezTo>
                  <a:close/>
                  <a:moveTo>
                    <a:pt x="2977" y="3096"/>
                  </a:moveTo>
                  <a:cubicBezTo>
                    <a:pt x="2870" y="2275"/>
                    <a:pt x="2751" y="1715"/>
                    <a:pt x="2096" y="1322"/>
                  </a:cubicBezTo>
                  <a:cubicBezTo>
                    <a:pt x="1739" y="1810"/>
                    <a:pt x="1561" y="2334"/>
                    <a:pt x="1489" y="3037"/>
                  </a:cubicBezTo>
                  <a:cubicBezTo>
                    <a:pt x="1989" y="3049"/>
                    <a:pt x="2430" y="3084"/>
                    <a:pt x="2977" y="30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5"/>
            <p:cNvSpPr/>
            <p:nvPr/>
          </p:nvSpPr>
          <p:spPr>
            <a:xfrm>
              <a:off x="1504650" y="3055275"/>
              <a:ext cx="36925" cy="44375"/>
            </a:xfrm>
            <a:custGeom>
              <a:avLst/>
              <a:gdLst/>
              <a:ahLst/>
              <a:cxnLst/>
              <a:rect l="l" t="t" r="r" b="b"/>
              <a:pathLst>
                <a:path w="1477" h="1775" extrusionOk="0">
                  <a:moveTo>
                    <a:pt x="1476" y="1774"/>
                  </a:moveTo>
                  <a:cubicBezTo>
                    <a:pt x="929" y="1738"/>
                    <a:pt x="488" y="1727"/>
                    <a:pt x="0" y="1715"/>
                  </a:cubicBezTo>
                  <a:cubicBezTo>
                    <a:pt x="72" y="1000"/>
                    <a:pt x="250" y="488"/>
                    <a:pt x="607" y="0"/>
                  </a:cubicBezTo>
                  <a:cubicBezTo>
                    <a:pt x="1250" y="393"/>
                    <a:pt x="1369" y="965"/>
                    <a:pt x="1476" y="17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5"/>
            <p:cNvSpPr/>
            <p:nvPr/>
          </p:nvSpPr>
          <p:spPr>
            <a:xfrm>
              <a:off x="1223650" y="2936500"/>
              <a:ext cx="625100" cy="323875"/>
            </a:xfrm>
            <a:custGeom>
              <a:avLst/>
              <a:gdLst/>
              <a:ahLst/>
              <a:cxnLst/>
              <a:rect l="l" t="t" r="r" b="b"/>
              <a:pathLst>
                <a:path w="25004" h="12955" extrusionOk="0">
                  <a:moveTo>
                    <a:pt x="24932" y="5763"/>
                  </a:moveTo>
                  <a:cubicBezTo>
                    <a:pt x="24837" y="5668"/>
                    <a:pt x="24754" y="5585"/>
                    <a:pt x="24670" y="5513"/>
                  </a:cubicBezTo>
                  <a:cubicBezTo>
                    <a:pt x="24492" y="5335"/>
                    <a:pt x="24313" y="5180"/>
                    <a:pt x="24123" y="5025"/>
                  </a:cubicBezTo>
                  <a:cubicBezTo>
                    <a:pt x="22480" y="3620"/>
                    <a:pt x="20634" y="2418"/>
                    <a:pt x="18646" y="1477"/>
                  </a:cubicBezTo>
                  <a:cubicBezTo>
                    <a:pt x="18467" y="1394"/>
                    <a:pt x="18277" y="1298"/>
                    <a:pt x="18098" y="1215"/>
                  </a:cubicBezTo>
                  <a:cubicBezTo>
                    <a:pt x="16884" y="620"/>
                    <a:pt x="15634" y="1"/>
                    <a:pt x="14181" y="1"/>
                  </a:cubicBezTo>
                  <a:lnTo>
                    <a:pt x="14050" y="1"/>
                  </a:lnTo>
                  <a:cubicBezTo>
                    <a:pt x="13824" y="1"/>
                    <a:pt x="13586" y="24"/>
                    <a:pt x="13288" y="24"/>
                  </a:cubicBezTo>
                  <a:lnTo>
                    <a:pt x="12490" y="24"/>
                  </a:lnTo>
                  <a:cubicBezTo>
                    <a:pt x="11728" y="24"/>
                    <a:pt x="10847" y="36"/>
                    <a:pt x="10002" y="179"/>
                  </a:cubicBezTo>
                  <a:cubicBezTo>
                    <a:pt x="6728" y="798"/>
                    <a:pt x="3727" y="2429"/>
                    <a:pt x="536" y="5299"/>
                  </a:cubicBezTo>
                  <a:cubicBezTo>
                    <a:pt x="13" y="5775"/>
                    <a:pt x="1" y="6061"/>
                    <a:pt x="477" y="6632"/>
                  </a:cubicBezTo>
                  <a:cubicBezTo>
                    <a:pt x="894" y="7121"/>
                    <a:pt x="1346" y="7609"/>
                    <a:pt x="1775" y="8073"/>
                  </a:cubicBezTo>
                  <a:cubicBezTo>
                    <a:pt x="2013" y="8323"/>
                    <a:pt x="2251" y="8573"/>
                    <a:pt x="2477" y="8847"/>
                  </a:cubicBezTo>
                  <a:cubicBezTo>
                    <a:pt x="3763" y="10276"/>
                    <a:pt x="5430" y="11216"/>
                    <a:pt x="7025" y="12026"/>
                  </a:cubicBezTo>
                  <a:cubicBezTo>
                    <a:pt x="7490" y="12264"/>
                    <a:pt x="8014" y="12466"/>
                    <a:pt x="8549" y="12585"/>
                  </a:cubicBezTo>
                  <a:cubicBezTo>
                    <a:pt x="9609" y="12836"/>
                    <a:pt x="10681" y="12955"/>
                    <a:pt x="11728" y="12955"/>
                  </a:cubicBezTo>
                  <a:cubicBezTo>
                    <a:pt x="13086" y="12955"/>
                    <a:pt x="14467" y="12740"/>
                    <a:pt x="15824" y="12359"/>
                  </a:cubicBezTo>
                  <a:cubicBezTo>
                    <a:pt x="17991" y="11716"/>
                    <a:pt x="20122" y="10621"/>
                    <a:pt x="22313" y="8978"/>
                  </a:cubicBezTo>
                  <a:cubicBezTo>
                    <a:pt x="23182" y="8323"/>
                    <a:pt x="24266" y="7406"/>
                    <a:pt x="24968" y="5954"/>
                  </a:cubicBezTo>
                  <a:lnTo>
                    <a:pt x="25004" y="5858"/>
                  </a:lnTo>
                  <a:close/>
                  <a:moveTo>
                    <a:pt x="12550" y="11752"/>
                  </a:moveTo>
                  <a:cubicBezTo>
                    <a:pt x="12264" y="11776"/>
                    <a:pt x="12026" y="11788"/>
                    <a:pt x="11812" y="11788"/>
                  </a:cubicBezTo>
                  <a:lnTo>
                    <a:pt x="11812" y="11788"/>
                  </a:lnTo>
                  <a:cubicBezTo>
                    <a:pt x="11121" y="11788"/>
                    <a:pt x="10538" y="11669"/>
                    <a:pt x="10049" y="11431"/>
                  </a:cubicBezTo>
                  <a:cubicBezTo>
                    <a:pt x="9228" y="11026"/>
                    <a:pt x="8704" y="10526"/>
                    <a:pt x="8395" y="9835"/>
                  </a:cubicBezTo>
                  <a:cubicBezTo>
                    <a:pt x="7680" y="8264"/>
                    <a:pt x="7394" y="6787"/>
                    <a:pt x="7561" y="5299"/>
                  </a:cubicBezTo>
                  <a:cubicBezTo>
                    <a:pt x="7835" y="2906"/>
                    <a:pt x="10216" y="798"/>
                    <a:pt x="12681" y="798"/>
                  </a:cubicBezTo>
                  <a:cubicBezTo>
                    <a:pt x="12871" y="798"/>
                    <a:pt x="13050" y="810"/>
                    <a:pt x="13252" y="834"/>
                  </a:cubicBezTo>
                  <a:lnTo>
                    <a:pt x="13264" y="834"/>
                  </a:lnTo>
                  <a:lnTo>
                    <a:pt x="13371" y="834"/>
                  </a:lnTo>
                  <a:lnTo>
                    <a:pt x="13550" y="834"/>
                  </a:lnTo>
                  <a:lnTo>
                    <a:pt x="13764" y="834"/>
                  </a:lnTo>
                  <a:cubicBezTo>
                    <a:pt x="15693" y="905"/>
                    <a:pt x="17038" y="2179"/>
                    <a:pt x="17217" y="4073"/>
                  </a:cubicBezTo>
                  <a:cubicBezTo>
                    <a:pt x="17300" y="4799"/>
                    <a:pt x="17372" y="5656"/>
                    <a:pt x="17360" y="6489"/>
                  </a:cubicBezTo>
                  <a:cubicBezTo>
                    <a:pt x="17336" y="8109"/>
                    <a:pt x="16503" y="9442"/>
                    <a:pt x="15788" y="10419"/>
                  </a:cubicBezTo>
                  <a:cubicBezTo>
                    <a:pt x="15002" y="11454"/>
                    <a:pt x="13752" y="11645"/>
                    <a:pt x="12550" y="11752"/>
                  </a:cubicBezTo>
                  <a:close/>
                  <a:moveTo>
                    <a:pt x="8895" y="1417"/>
                  </a:moveTo>
                  <a:cubicBezTo>
                    <a:pt x="8025" y="2287"/>
                    <a:pt x="7240" y="3144"/>
                    <a:pt x="6966" y="4370"/>
                  </a:cubicBezTo>
                  <a:cubicBezTo>
                    <a:pt x="6656" y="5835"/>
                    <a:pt x="6632" y="7049"/>
                    <a:pt x="6871" y="8180"/>
                  </a:cubicBezTo>
                  <a:cubicBezTo>
                    <a:pt x="7132" y="9466"/>
                    <a:pt x="7597" y="10561"/>
                    <a:pt x="8252" y="11490"/>
                  </a:cubicBezTo>
                  <a:cubicBezTo>
                    <a:pt x="6251" y="11216"/>
                    <a:pt x="2203" y="8025"/>
                    <a:pt x="1179" y="5870"/>
                  </a:cubicBezTo>
                  <a:cubicBezTo>
                    <a:pt x="2894" y="4073"/>
                    <a:pt x="6704" y="1751"/>
                    <a:pt x="8895" y="1417"/>
                  </a:cubicBezTo>
                  <a:close/>
                  <a:moveTo>
                    <a:pt x="18003" y="10395"/>
                  </a:moveTo>
                  <a:cubicBezTo>
                    <a:pt x="17681" y="10561"/>
                    <a:pt x="17360" y="10716"/>
                    <a:pt x="17050" y="10883"/>
                  </a:cubicBezTo>
                  <a:cubicBezTo>
                    <a:pt x="16991" y="10919"/>
                    <a:pt x="16931" y="10931"/>
                    <a:pt x="16824" y="10942"/>
                  </a:cubicBezTo>
                  <a:cubicBezTo>
                    <a:pt x="16931" y="10716"/>
                    <a:pt x="17050" y="10490"/>
                    <a:pt x="17146" y="10276"/>
                  </a:cubicBezTo>
                  <a:cubicBezTo>
                    <a:pt x="17491" y="9597"/>
                    <a:pt x="17824" y="8966"/>
                    <a:pt x="18003" y="8275"/>
                  </a:cubicBezTo>
                  <a:cubicBezTo>
                    <a:pt x="18265" y="7240"/>
                    <a:pt x="18301" y="6120"/>
                    <a:pt x="18312" y="5037"/>
                  </a:cubicBezTo>
                  <a:cubicBezTo>
                    <a:pt x="18336" y="3953"/>
                    <a:pt x="18134" y="2953"/>
                    <a:pt x="17729" y="2025"/>
                  </a:cubicBezTo>
                  <a:cubicBezTo>
                    <a:pt x="17884" y="2096"/>
                    <a:pt x="18027" y="2156"/>
                    <a:pt x="18181" y="2239"/>
                  </a:cubicBezTo>
                  <a:cubicBezTo>
                    <a:pt x="18562" y="2418"/>
                    <a:pt x="18967" y="2596"/>
                    <a:pt x="19336" y="2810"/>
                  </a:cubicBezTo>
                  <a:cubicBezTo>
                    <a:pt x="19551" y="2930"/>
                    <a:pt x="19753" y="3072"/>
                    <a:pt x="19967" y="3191"/>
                  </a:cubicBezTo>
                  <a:cubicBezTo>
                    <a:pt x="20896" y="3751"/>
                    <a:pt x="21849" y="4334"/>
                    <a:pt x="22706" y="5001"/>
                  </a:cubicBezTo>
                  <a:lnTo>
                    <a:pt x="22908" y="5168"/>
                  </a:lnTo>
                  <a:cubicBezTo>
                    <a:pt x="23373" y="5537"/>
                    <a:pt x="23658" y="5751"/>
                    <a:pt x="23670" y="5954"/>
                  </a:cubicBezTo>
                  <a:cubicBezTo>
                    <a:pt x="23682" y="6180"/>
                    <a:pt x="23432" y="6513"/>
                    <a:pt x="22884" y="7109"/>
                  </a:cubicBezTo>
                  <a:cubicBezTo>
                    <a:pt x="22265" y="7775"/>
                    <a:pt x="21479" y="8406"/>
                    <a:pt x="20456" y="9049"/>
                  </a:cubicBezTo>
                  <a:cubicBezTo>
                    <a:pt x="19646" y="9561"/>
                    <a:pt x="18812" y="9978"/>
                    <a:pt x="18003" y="103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7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Nội dung thuyết trình:</a:t>
            </a:r>
            <a:endParaRPr/>
          </a:p>
        </p:txBody>
      </p:sp>
      <p:sp>
        <p:nvSpPr>
          <p:cNvPr id="296" name="Google Shape;296;p27"/>
          <p:cNvSpPr txBox="1">
            <a:spLocks noGrp="1"/>
          </p:cNvSpPr>
          <p:nvPr>
            <p:ph type="subTitle" idx="1"/>
          </p:nvPr>
        </p:nvSpPr>
        <p:spPr>
          <a:xfrm>
            <a:off x="1684719" y="3142622"/>
            <a:ext cx="1819800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TỔNG QUAN</a:t>
            </a:r>
            <a:endParaRPr/>
          </a:p>
        </p:txBody>
      </p:sp>
      <p:sp>
        <p:nvSpPr>
          <p:cNvPr id="297" name="Google Shape;297;p27"/>
          <p:cNvSpPr txBox="1">
            <a:spLocks noGrp="1"/>
          </p:cNvSpPr>
          <p:nvPr>
            <p:ph type="subTitle" idx="3"/>
          </p:nvPr>
        </p:nvSpPr>
        <p:spPr>
          <a:xfrm>
            <a:off x="1684719" y="3490364"/>
            <a:ext cx="1819800" cy="9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Tổng quan đề tài,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Actor hệ thống,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Chiển khai</a:t>
            </a:r>
            <a:endParaRPr/>
          </a:p>
        </p:txBody>
      </p:sp>
      <p:sp>
        <p:nvSpPr>
          <p:cNvPr id="298" name="Google Shape;298;p27"/>
          <p:cNvSpPr txBox="1">
            <a:spLocks noGrp="1"/>
          </p:cNvSpPr>
          <p:nvPr>
            <p:ph type="subTitle" idx="5"/>
          </p:nvPr>
        </p:nvSpPr>
        <p:spPr>
          <a:xfrm>
            <a:off x="3650132" y="3142622"/>
            <a:ext cx="1819800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Thực hiện</a:t>
            </a:r>
          </a:p>
        </p:txBody>
      </p:sp>
      <p:sp>
        <p:nvSpPr>
          <p:cNvPr id="299" name="Google Shape;299;p27"/>
          <p:cNvSpPr txBox="1">
            <a:spLocks noGrp="1"/>
          </p:cNvSpPr>
          <p:nvPr>
            <p:ph type="subTitle" idx="6"/>
          </p:nvPr>
        </p:nvSpPr>
        <p:spPr>
          <a:xfrm>
            <a:off x="3650132" y="3490364"/>
            <a:ext cx="1819800" cy="9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Giới thiệu các chức năng chính, cách phần mềm hoạt động.</a:t>
            </a:r>
          </a:p>
        </p:txBody>
      </p:sp>
      <p:sp>
        <p:nvSpPr>
          <p:cNvPr id="300" name="Google Shape;300;p27"/>
          <p:cNvSpPr txBox="1">
            <a:spLocks noGrp="1"/>
          </p:cNvSpPr>
          <p:nvPr>
            <p:ph type="subTitle" idx="8"/>
          </p:nvPr>
        </p:nvSpPr>
        <p:spPr>
          <a:xfrm>
            <a:off x="5615544" y="3142622"/>
            <a:ext cx="1819800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</a:t>
            </a:r>
          </a:p>
        </p:txBody>
      </p:sp>
      <p:sp>
        <p:nvSpPr>
          <p:cNvPr id="301" name="Google Shape;301;p27"/>
          <p:cNvSpPr txBox="1">
            <a:spLocks noGrp="1"/>
          </p:cNvSpPr>
          <p:nvPr>
            <p:ph type="subTitle" idx="9"/>
          </p:nvPr>
        </p:nvSpPr>
        <p:spPr>
          <a:xfrm>
            <a:off x="5615544" y="3490364"/>
            <a:ext cx="1819800" cy="9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/>
              <a:t>Giới thiệu các chức năng chính, cách phần mềm hoạt động </a:t>
            </a:r>
          </a:p>
        </p:txBody>
      </p:sp>
      <p:sp>
        <p:nvSpPr>
          <p:cNvPr id="304" name="Google Shape;304;p27"/>
          <p:cNvSpPr/>
          <p:nvPr/>
        </p:nvSpPr>
        <p:spPr>
          <a:xfrm>
            <a:off x="1969244" y="1626560"/>
            <a:ext cx="1195100" cy="1195100"/>
          </a:xfrm>
          <a:custGeom>
            <a:avLst/>
            <a:gdLst/>
            <a:ahLst/>
            <a:cxnLst/>
            <a:rect l="l" t="t" r="r" b="b"/>
            <a:pathLst>
              <a:path w="47804" h="47804" extrusionOk="0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7"/>
          <p:cNvSpPr/>
          <p:nvPr/>
        </p:nvSpPr>
        <p:spPr>
          <a:xfrm>
            <a:off x="3964294" y="1626560"/>
            <a:ext cx="1195100" cy="1195100"/>
          </a:xfrm>
          <a:custGeom>
            <a:avLst/>
            <a:gdLst/>
            <a:ahLst/>
            <a:cxnLst/>
            <a:rect l="l" t="t" r="r" b="b"/>
            <a:pathLst>
              <a:path w="47804" h="47804" extrusionOk="0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7"/>
          <p:cNvSpPr/>
          <p:nvPr/>
        </p:nvSpPr>
        <p:spPr>
          <a:xfrm>
            <a:off x="5922444" y="1626560"/>
            <a:ext cx="1195100" cy="1195100"/>
          </a:xfrm>
          <a:custGeom>
            <a:avLst/>
            <a:gdLst/>
            <a:ahLst/>
            <a:cxnLst/>
            <a:rect l="l" t="t" r="r" b="b"/>
            <a:pathLst>
              <a:path w="47804" h="47804" extrusionOk="0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7"/>
          <p:cNvSpPr txBox="1">
            <a:spLocks noGrp="1"/>
          </p:cNvSpPr>
          <p:nvPr>
            <p:ph type="title" idx="2"/>
          </p:nvPr>
        </p:nvSpPr>
        <p:spPr>
          <a:xfrm>
            <a:off x="2191943" y="1939910"/>
            <a:ext cx="7497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09" name="Google Shape;309;p27"/>
          <p:cNvSpPr txBox="1">
            <a:spLocks noGrp="1"/>
          </p:cNvSpPr>
          <p:nvPr>
            <p:ph type="title" idx="4"/>
          </p:nvPr>
        </p:nvSpPr>
        <p:spPr>
          <a:xfrm>
            <a:off x="4157355" y="1939910"/>
            <a:ext cx="7497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10" name="Google Shape;310;p27"/>
          <p:cNvSpPr txBox="1">
            <a:spLocks noGrp="1"/>
          </p:cNvSpPr>
          <p:nvPr>
            <p:ph type="title" idx="7"/>
          </p:nvPr>
        </p:nvSpPr>
        <p:spPr>
          <a:xfrm>
            <a:off x="6122768" y="1939910"/>
            <a:ext cx="7497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12" name="Google Shape;312;p27"/>
          <p:cNvSpPr/>
          <p:nvPr/>
        </p:nvSpPr>
        <p:spPr>
          <a:xfrm>
            <a:off x="293871" y="1453380"/>
            <a:ext cx="466831" cy="448797"/>
          </a:xfrm>
          <a:custGeom>
            <a:avLst/>
            <a:gdLst/>
            <a:ahLst/>
            <a:cxnLst/>
            <a:rect l="l" t="t" r="r" b="b"/>
            <a:pathLst>
              <a:path w="7895" h="7590" extrusionOk="0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3" name="Google Shape;313;p27"/>
          <p:cNvGrpSpPr/>
          <p:nvPr/>
        </p:nvGrpSpPr>
        <p:grpSpPr>
          <a:xfrm>
            <a:off x="7514172" y="133331"/>
            <a:ext cx="1486776" cy="1768848"/>
            <a:chOff x="2775625" y="1435725"/>
            <a:chExt cx="662025" cy="787625"/>
          </a:xfrm>
        </p:grpSpPr>
        <p:sp>
          <p:nvSpPr>
            <p:cNvPr id="314" name="Google Shape;314;p27"/>
            <p:cNvSpPr/>
            <p:nvPr/>
          </p:nvSpPr>
          <p:spPr>
            <a:xfrm>
              <a:off x="2994100" y="1454100"/>
              <a:ext cx="425375" cy="308900"/>
            </a:xfrm>
            <a:custGeom>
              <a:avLst/>
              <a:gdLst/>
              <a:ahLst/>
              <a:cxnLst/>
              <a:rect l="l" t="t" r="r" b="b"/>
              <a:pathLst>
                <a:path w="17015" h="12356" extrusionOk="0">
                  <a:moveTo>
                    <a:pt x="9652" y="0"/>
                  </a:moveTo>
                  <a:cubicBezTo>
                    <a:pt x="9340" y="0"/>
                    <a:pt x="9028" y="32"/>
                    <a:pt x="8716" y="87"/>
                  </a:cubicBezTo>
                  <a:cubicBezTo>
                    <a:pt x="8454" y="123"/>
                    <a:pt x="8169" y="158"/>
                    <a:pt x="7931" y="301"/>
                  </a:cubicBezTo>
                  <a:cubicBezTo>
                    <a:pt x="7728" y="420"/>
                    <a:pt x="7514" y="468"/>
                    <a:pt x="7288" y="504"/>
                  </a:cubicBezTo>
                  <a:cubicBezTo>
                    <a:pt x="6930" y="527"/>
                    <a:pt x="6609" y="635"/>
                    <a:pt x="6276" y="778"/>
                  </a:cubicBezTo>
                  <a:cubicBezTo>
                    <a:pt x="6157" y="837"/>
                    <a:pt x="6026" y="885"/>
                    <a:pt x="5895" y="897"/>
                  </a:cubicBezTo>
                  <a:cubicBezTo>
                    <a:pt x="5597" y="944"/>
                    <a:pt x="5311" y="1075"/>
                    <a:pt x="5061" y="1230"/>
                  </a:cubicBezTo>
                  <a:cubicBezTo>
                    <a:pt x="4609" y="1480"/>
                    <a:pt x="4168" y="1754"/>
                    <a:pt x="3716" y="1992"/>
                  </a:cubicBezTo>
                  <a:cubicBezTo>
                    <a:pt x="3359" y="2182"/>
                    <a:pt x="3037" y="2409"/>
                    <a:pt x="2739" y="2671"/>
                  </a:cubicBezTo>
                  <a:cubicBezTo>
                    <a:pt x="2585" y="2802"/>
                    <a:pt x="2442" y="2944"/>
                    <a:pt x="2251" y="3028"/>
                  </a:cubicBezTo>
                  <a:cubicBezTo>
                    <a:pt x="2192" y="3064"/>
                    <a:pt x="2108" y="3123"/>
                    <a:pt x="2073" y="3159"/>
                  </a:cubicBezTo>
                  <a:cubicBezTo>
                    <a:pt x="1680" y="3671"/>
                    <a:pt x="1263" y="4159"/>
                    <a:pt x="918" y="4707"/>
                  </a:cubicBezTo>
                  <a:cubicBezTo>
                    <a:pt x="596" y="5266"/>
                    <a:pt x="358" y="5861"/>
                    <a:pt x="108" y="6433"/>
                  </a:cubicBezTo>
                  <a:cubicBezTo>
                    <a:pt x="13" y="6635"/>
                    <a:pt x="1" y="6826"/>
                    <a:pt x="25" y="7028"/>
                  </a:cubicBezTo>
                  <a:cubicBezTo>
                    <a:pt x="72" y="7374"/>
                    <a:pt x="120" y="7707"/>
                    <a:pt x="168" y="8040"/>
                  </a:cubicBezTo>
                  <a:cubicBezTo>
                    <a:pt x="203" y="8326"/>
                    <a:pt x="346" y="8600"/>
                    <a:pt x="465" y="8850"/>
                  </a:cubicBezTo>
                  <a:cubicBezTo>
                    <a:pt x="501" y="8933"/>
                    <a:pt x="608" y="9017"/>
                    <a:pt x="703" y="9076"/>
                  </a:cubicBezTo>
                  <a:cubicBezTo>
                    <a:pt x="775" y="9136"/>
                    <a:pt x="894" y="9159"/>
                    <a:pt x="942" y="9231"/>
                  </a:cubicBezTo>
                  <a:cubicBezTo>
                    <a:pt x="1061" y="9386"/>
                    <a:pt x="1204" y="9457"/>
                    <a:pt x="1370" y="9529"/>
                  </a:cubicBezTo>
                  <a:cubicBezTo>
                    <a:pt x="1489" y="9588"/>
                    <a:pt x="1608" y="9671"/>
                    <a:pt x="1739" y="9731"/>
                  </a:cubicBezTo>
                  <a:cubicBezTo>
                    <a:pt x="1835" y="9767"/>
                    <a:pt x="1918" y="9814"/>
                    <a:pt x="2013" y="9850"/>
                  </a:cubicBezTo>
                  <a:cubicBezTo>
                    <a:pt x="2144" y="9874"/>
                    <a:pt x="2263" y="9933"/>
                    <a:pt x="2382" y="10029"/>
                  </a:cubicBezTo>
                  <a:cubicBezTo>
                    <a:pt x="2466" y="10088"/>
                    <a:pt x="2573" y="10148"/>
                    <a:pt x="2680" y="10172"/>
                  </a:cubicBezTo>
                  <a:cubicBezTo>
                    <a:pt x="3275" y="10386"/>
                    <a:pt x="3859" y="10600"/>
                    <a:pt x="4478" y="10719"/>
                  </a:cubicBezTo>
                  <a:cubicBezTo>
                    <a:pt x="4640" y="10753"/>
                    <a:pt x="4802" y="10781"/>
                    <a:pt x="4960" y="10781"/>
                  </a:cubicBezTo>
                  <a:cubicBezTo>
                    <a:pt x="5022" y="10781"/>
                    <a:pt x="5084" y="10777"/>
                    <a:pt x="5144" y="10767"/>
                  </a:cubicBezTo>
                  <a:cubicBezTo>
                    <a:pt x="5192" y="10767"/>
                    <a:pt x="5252" y="10755"/>
                    <a:pt x="5299" y="10755"/>
                  </a:cubicBezTo>
                  <a:lnTo>
                    <a:pt x="5371" y="10755"/>
                  </a:lnTo>
                  <a:cubicBezTo>
                    <a:pt x="5609" y="10755"/>
                    <a:pt x="5728" y="10838"/>
                    <a:pt x="5776" y="11064"/>
                  </a:cubicBezTo>
                  <a:cubicBezTo>
                    <a:pt x="5835" y="11422"/>
                    <a:pt x="5883" y="11779"/>
                    <a:pt x="5942" y="12148"/>
                  </a:cubicBezTo>
                  <a:cubicBezTo>
                    <a:pt x="5954" y="12231"/>
                    <a:pt x="5942" y="12303"/>
                    <a:pt x="6026" y="12350"/>
                  </a:cubicBezTo>
                  <a:cubicBezTo>
                    <a:pt x="6033" y="12350"/>
                    <a:pt x="6047" y="12356"/>
                    <a:pt x="6058" y="12356"/>
                  </a:cubicBezTo>
                  <a:cubicBezTo>
                    <a:pt x="6064" y="12356"/>
                    <a:pt x="6069" y="12354"/>
                    <a:pt x="6073" y="12350"/>
                  </a:cubicBezTo>
                  <a:cubicBezTo>
                    <a:pt x="6549" y="12136"/>
                    <a:pt x="6990" y="11898"/>
                    <a:pt x="7335" y="11481"/>
                  </a:cubicBezTo>
                  <a:cubicBezTo>
                    <a:pt x="7383" y="11422"/>
                    <a:pt x="7430" y="11362"/>
                    <a:pt x="7502" y="11315"/>
                  </a:cubicBezTo>
                  <a:cubicBezTo>
                    <a:pt x="7692" y="11219"/>
                    <a:pt x="7811" y="11041"/>
                    <a:pt x="7931" y="10838"/>
                  </a:cubicBezTo>
                  <a:cubicBezTo>
                    <a:pt x="8097" y="10779"/>
                    <a:pt x="8264" y="10814"/>
                    <a:pt x="8359" y="10695"/>
                  </a:cubicBezTo>
                  <a:cubicBezTo>
                    <a:pt x="8538" y="10505"/>
                    <a:pt x="8800" y="10445"/>
                    <a:pt x="9050" y="10410"/>
                  </a:cubicBezTo>
                  <a:cubicBezTo>
                    <a:pt x="9705" y="10326"/>
                    <a:pt x="10371" y="10231"/>
                    <a:pt x="11026" y="10148"/>
                  </a:cubicBezTo>
                  <a:cubicBezTo>
                    <a:pt x="11205" y="10112"/>
                    <a:pt x="11371" y="10088"/>
                    <a:pt x="11550" y="10041"/>
                  </a:cubicBezTo>
                  <a:cubicBezTo>
                    <a:pt x="11836" y="9945"/>
                    <a:pt x="12098" y="9850"/>
                    <a:pt x="12372" y="9755"/>
                  </a:cubicBezTo>
                  <a:cubicBezTo>
                    <a:pt x="12562" y="9695"/>
                    <a:pt x="12753" y="9636"/>
                    <a:pt x="12931" y="9576"/>
                  </a:cubicBezTo>
                  <a:cubicBezTo>
                    <a:pt x="13205" y="9493"/>
                    <a:pt x="13467" y="9410"/>
                    <a:pt x="13705" y="9314"/>
                  </a:cubicBezTo>
                  <a:cubicBezTo>
                    <a:pt x="13979" y="9195"/>
                    <a:pt x="14241" y="9076"/>
                    <a:pt x="14455" y="8874"/>
                  </a:cubicBezTo>
                  <a:cubicBezTo>
                    <a:pt x="14669" y="8671"/>
                    <a:pt x="14931" y="8505"/>
                    <a:pt x="15170" y="8338"/>
                  </a:cubicBezTo>
                  <a:cubicBezTo>
                    <a:pt x="15193" y="8326"/>
                    <a:pt x="15229" y="8278"/>
                    <a:pt x="15241" y="8255"/>
                  </a:cubicBezTo>
                  <a:cubicBezTo>
                    <a:pt x="15348" y="8100"/>
                    <a:pt x="15479" y="8005"/>
                    <a:pt x="15622" y="7909"/>
                  </a:cubicBezTo>
                  <a:cubicBezTo>
                    <a:pt x="15717" y="7850"/>
                    <a:pt x="15824" y="7790"/>
                    <a:pt x="15848" y="7671"/>
                  </a:cubicBezTo>
                  <a:cubicBezTo>
                    <a:pt x="15896" y="7528"/>
                    <a:pt x="16003" y="7421"/>
                    <a:pt x="16134" y="7326"/>
                  </a:cubicBezTo>
                  <a:cubicBezTo>
                    <a:pt x="16324" y="7183"/>
                    <a:pt x="16491" y="7016"/>
                    <a:pt x="16574" y="6778"/>
                  </a:cubicBezTo>
                  <a:cubicBezTo>
                    <a:pt x="16658" y="6612"/>
                    <a:pt x="16753" y="6457"/>
                    <a:pt x="16848" y="6290"/>
                  </a:cubicBezTo>
                  <a:cubicBezTo>
                    <a:pt x="16872" y="6231"/>
                    <a:pt x="16896" y="6159"/>
                    <a:pt x="16908" y="6076"/>
                  </a:cubicBezTo>
                  <a:cubicBezTo>
                    <a:pt x="16920" y="5957"/>
                    <a:pt x="16932" y="5826"/>
                    <a:pt x="16955" y="5707"/>
                  </a:cubicBezTo>
                  <a:cubicBezTo>
                    <a:pt x="16967" y="5421"/>
                    <a:pt x="17015" y="5183"/>
                    <a:pt x="16991" y="4945"/>
                  </a:cubicBezTo>
                  <a:cubicBezTo>
                    <a:pt x="16955" y="4468"/>
                    <a:pt x="16896" y="3992"/>
                    <a:pt x="16789" y="3540"/>
                  </a:cubicBezTo>
                  <a:cubicBezTo>
                    <a:pt x="16729" y="3254"/>
                    <a:pt x="16622" y="2980"/>
                    <a:pt x="16515" y="2718"/>
                  </a:cubicBezTo>
                  <a:cubicBezTo>
                    <a:pt x="16455" y="2552"/>
                    <a:pt x="16360" y="2409"/>
                    <a:pt x="16241" y="2266"/>
                  </a:cubicBezTo>
                  <a:cubicBezTo>
                    <a:pt x="15979" y="1992"/>
                    <a:pt x="15705" y="1706"/>
                    <a:pt x="15431" y="1420"/>
                  </a:cubicBezTo>
                  <a:cubicBezTo>
                    <a:pt x="15170" y="1135"/>
                    <a:pt x="14824" y="956"/>
                    <a:pt x="14431" y="837"/>
                  </a:cubicBezTo>
                  <a:cubicBezTo>
                    <a:pt x="14158" y="754"/>
                    <a:pt x="13836" y="742"/>
                    <a:pt x="13598" y="539"/>
                  </a:cubicBezTo>
                  <a:cubicBezTo>
                    <a:pt x="13538" y="480"/>
                    <a:pt x="13443" y="480"/>
                    <a:pt x="13360" y="456"/>
                  </a:cubicBezTo>
                  <a:cubicBezTo>
                    <a:pt x="12907" y="325"/>
                    <a:pt x="12431" y="301"/>
                    <a:pt x="11979" y="111"/>
                  </a:cubicBezTo>
                  <a:cubicBezTo>
                    <a:pt x="11973" y="105"/>
                    <a:pt x="11961" y="105"/>
                    <a:pt x="11947" y="105"/>
                  </a:cubicBezTo>
                  <a:cubicBezTo>
                    <a:pt x="11934" y="105"/>
                    <a:pt x="11919" y="105"/>
                    <a:pt x="11907" y="99"/>
                  </a:cubicBezTo>
                  <a:cubicBezTo>
                    <a:pt x="11645" y="67"/>
                    <a:pt x="11389" y="46"/>
                    <a:pt x="11130" y="46"/>
                  </a:cubicBezTo>
                  <a:cubicBezTo>
                    <a:pt x="11001" y="46"/>
                    <a:pt x="10871" y="51"/>
                    <a:pt x="10740" y="63"/>
                  </a:cubicBezTo>
                  <a:cubicBezTo>
                    <a:pt x="10682" y="74"/>
                    <a:pt x="10620" y="80"/>
                    <a:pt x="10558" y="80"/>
                  </a:cubicBezTo>
                  <a:cubicBezTo>
                    <a:pt x="10481" y="80"/>
                    <a:pt x="10402" y="71"/>
                    <a:pt x="10324" y="51"/>
                  </a:cubicBezTo>
                  <a:cubicBezTo>
                    <a:pt x="10100" y="16"/>
                    <a:pt x="9876" y="0"/>
                    <a:pt x="9652" y="0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7"/>
            <p:cNvSpPr/>
            <p:nvPr/>
          </p:nvSpPr>
          <p:spPr>
            <a:xfrm>
              <a:off x="2978925" y="1435725"/>
              <a:ext cx="458725" cy="343825"/>
            </a:xfrm>
            <a:custGeom>
              <a:avLst/>
              <a:gdLst/>
              <a:ahLst/>
              <a:cxnLst/>
              <a:rect l="l" t="t" r="r" b="b"/>
              <a:pathLst>
                <a:path w="18349" h="13753" extrusionOk="0">
                  <a:moveTo>
                    <a:pt x="5894" y="12085"/>
                  </a:moveTo>
                  <a:cubicBezTo>
                    <a:pt x="5847" y="12050"/>
                    <a:pt x="5835" y="12038"/>
                    <a:pt x="5811" y="12038"/>
                  </a:cubicBezTo>
                  <a:cubicBezTo>
                    <a:pt x="5204" y="12145"/>
                    <a:pt x="4620" y="11930"/>
                    <a:pt x="4049" y="11764"/>
                  </a:cubicBezTo>
                  <a:cubicBezTo>
                    <a:pt x="3727" y="11680"/>
                    <a:pt x="3418" y="11561"/>
                    <a:pt x="3120" y="11454"/>
                  </a:cubicBezTo>
                  <a:cubicBezTo>
                    <a:pt x="2954" y="11395"/>
                    <a:pt x="2811" y="11311"/>
                    <a:pt x="2644" y="11240"/>
                  </a:cubicBezTo>
                  <a:cubicBezTo>
                    <a:pt x="2632" y="11216"/>
                    <a:pt x="2596" y="11204"/>
                    <a:pt x="2584" y="11192"/>
                  </a:cubicBezTo>
                  <a:cubicBezTo>
                    <a:pt x="2203" y="11133"/>
                    <a:pt x="1930" y="10835"/>
                    <a:pt x="1572" y="10716"/>
                  </a:cubicBezTo>
                  <a:cubicBezTo>
                    <a:pt x="1430" y="10656"/>
                    <a:pt x="1275" y="10573"/>
                    <a:pt x="1168" y="10442"/>
                  </a:cubicBezTo>
                  <a:cubicBezTo>
                    <a:pt x="1132" y="10383"/>
                    <a:pt x="1072" y="10347"/>
                    <a:pt x="989" y="10311"/>
                  </a:cubicBezTo>
                  <a:cubicBezTo>
                    <a:pt x="798" y="10216"/>
                    <a:pt x="679" y="10073"/>
                    <a:pt x="560" y="9906"/>
                  </a:cubicBezTo>
                  <a:cubicBezTo>
                    <a:pt x="429" y="9680"/>
                    <a:pt x="215" y="9168"/>
                    <a:pt x="179" y="8894"/>
                  </a:cubicBezTo>
                  <a:cubicBezTo>
                    <a:pt x="132" y="8549"/>
                    <a:pt x="84" y="8192"/>
                    <a:pt x="36" y="7859"/>
                  </a:cubicBezTo>
                  <a:cubicBezTo>
                    <a:pt x="1" y="7537"/>
                    <a:pt x="25" y="7239"/>
                    <a:pt x="144" y="6966"/>
                  </a:cubicBezTo>
                  <a:cubicBezTo>
                    <a:pt x="417" y="6335"/>
                    <a:pt x="656" y="5692"/>
                    <a:pt x="1025" y="5132"/>
                  </a:cubicBezTo>
                  <a:cubicBezTo>
                    <a:pt x="1156" y="4942"/>
                    <a:pt x="1287" y="4727"/>
                    <a:pt x="1430" y="4537"/>
                  </a:cubicBezTo>
                  <a:cubicBezTo>
                    <a:pt x="1644" y="4239"/>
                    <a:pt x="1870" y="3953"/>
                    <a:pt x="2096" y="3668"/>
                  </a:cubicBezTo>
                  <a:cubicBezTo>
                    <a:pt x="2239" y="3477"/>
                    <a:pt x="2394" y="3310"/>
                    <a:pt x="2620" y="3191"/>
                  </a:cubicBezTo>
                  <a:cubicBezTo>
                    <a:pt x="2763" y="3120"/>
                    <a:pt x="2882" y="3001"/>
                    <a:pt x="3001" y="2894"/>
                  </a:cubicBezTo>
                  <a:cubicBezTo>
                    <a:pt x="3299" y="2632"/>
                    <a:pt x="3632" y="2394"/>
                    <a:pt x="4001" y="2215"/>
                  </a:cubicBezTo>
                  <a:cubicBezTo>
                    <a:pt x="4073" y="2179"/>
                    <a:pt x="4132" y="2144"/>
                    <a:pt x="4192" y="2096"/>
                  </a:cubicBezTo>
                  <a:cubicBezTo>
                    <a:pt x="4239" y="2060"/>
                    <a:pt x="4263" y="2036"/>
                    <a:pt x="4311" y="2001"/>
                  </a:cubicBezTo>
                  <a:cubicBezTo>
                    <a:pt x="4859" y="1751"/>
                    <a:pt x="5370" y="1382"/>
                    <a:pt x="5954" y="1155"/>
                  </a:cubicBezTo>
                  <a:cubicBezTo>
                    <a:pt x="6013" y="1143"/>
                    <a:pt x="6073" y="1096"/>
                    <a:pt x="6132" y="1096"/>
                  </a:cubicBezTo>
                  <a:cubicBezTo>
                    <a:pt x="6442" y="1072"/>
                    <a:pt x="6728" y="905"/>
                    <a:pt x="7025" y="810"/>
                  </a:cubicBezTo>
                  <a:cubicBezTo>
                    <a:pt x="7228" y="751"/>
                    <a:pt x="7454" y="691"/>
                    <a:pt x="7680" y="655"/>
                  </a:cubicBezTo>
                  <a:cubicBezTo>
                    <a:pt x="7859" y="608"/>
                    <a:pt x="8049" y="596"/>
                    <a:pt x="8216" y="489"/>
                  </a:cubicBezTo>
                  <a:cubicBezTo>
                    <a:pt x="8288" y="441"/>
                    <a:pt x="8407" y="417"/>
                    <a:pt x="8490" y="393"/>
                  </a:cubicBezTo>
                  <a:cubicBezTo>
                    <a:pt x="9252" y="274"/>
                    <a:pt x="10002" y="131"/>
                    <a:pt x="10752" y="36"/>
                  </a:cubicBezTo>
                  <a:cubicBezTo>
                    <a:pt x="11157" y="0"/>
                    <a:pt x="11574" y="60"/>
                    <a:pt x="11990" y="131"/>
                  </a:cubicBezTo>
                  <a:cubicBezTo>
                    <a:pt x="12217" y="179"/>
                    <a:pt x="12443" y="203"/>
                    <a:pt x="12657" y="239"/>
                  </a:cubicBezTo>
                  <a:cubicBezTo>
                    <a:pt x="12740" y="250"/>
                    <a:pt x="12812" y="262"/>
                    <a:pt x="12871" y="298"/>
                  </a:cubicBezTo>
                  <a:cubicBezTo>
                    <a:pt x="12990" y="370"/>
                    <a:pt x="13121" y="393"/>
                    <a:pt x="13276" y="393"/>
                  </a:cubicBezTo>
                  <a:cubicBezTo>
                    <a:pt x="13586" y="429"/>
                    <a:pt x="13883" y="536"/>
                    <a:pt x="14181" y="608"/>
                  </a:cubicBezTo>
                  <a:cubicBezTo>
                    <a:pt x="14288" y="631"/>
                    <a:pt x="14407" y="667"/>
                    <a:pt x="14491" y="727"/>
                  </a:cubicBezTo>
                  <a:cubicBezTo>
                    <a:pt x="14610" y="798"/>
                    <a:pt x="14729" y="870"/>
                    <a:pt x="14884" y="858"/>
                  </a:cubicBezTo>
                  <a:cubicBezTo>
                    <a:pt x="14919" y="858"/>
                    <a:pt x="14979" y="893"/>
                    <a:pt x="15015" y="917"/>
                  </a:cubicBezTo>
                  <a:cubicBezTo>
                    <a:pt x="15098" y="977"/>
                    <a:pt x="15205" y="1036"/>
                    <a:pt x="15324" y="1024"/>
                  </a:cubicBezTo>
                  <a:cubicBezTo>
                    <a:pt x="15372" y="1024"/>
                    <a:pt x="15431" y="1036"/>
                    <a:pt x="15479" y="1072"/>
                  </a:cubicBezTo>
                  <a:cubicBezTo>
                    <a:pt x="15908" y="1322"/>
                    <a:pt x="16336" y="1572"/>
                    <a:pt x="16705" y="1917"/>
                  </a:cubicBezTo>
                  <a:cubicBezTo>
                    <a:pt x="16812" y="2024"/>
                    <a:pt x="16884" y="2155"/>
                    <a:pt x="16979" y="2275"/>
                  </a:cubicBezTo>
                  <a:cubicBezTo>
                    <a:pt x="17062" y="2417"/>
                    <a:pt x="17158" y="2572"/>
                    <a:pt x="17265" y="2715"/>
                  </a:cubicBezTo>
                  <a:cubicBezTo>
                    <a:pt x="17420" y="2953"/>
                    <a:pt x="17562" y="3215"/>
                    <a:pt x="17682" y="3477"/>
                  </a:cubicBezTo>
                  <a:cubicBezTo>
                    <a:pt x="17765" y="3715"/>
                    <a:pt x="17896" y="3953"/>
                    <a:pt x="18039" y="4180"/>
                  </a:cubicBezTo>
                  <a:cubicBezTo>
                    <a:pt x="18110" y="4310"/>
                    <a:pt x="18146" y="4465"/>
                    <a:pt x="18170" y="4608"/>
                  </a:cubicBezTo>
                  <a:cubicBezTo>
                    <a:pt x="18194" y="4834"/>
                    <a:pt x="18205" y="5061"/>
                    <a:pt x="18253" y="5275"/>
                  </a:cubicBezTo>
                  <a:cubicBezTo>
                    <a:pt x="18348" y="5680"/>
                    <a:pt x="18289" y="6085"/>
                    <a:pt x="18241" y="6466"/>
                  </a:cubicBezTo>
                  <a:cubicBezTo>
                    <a:pt x="18229" y="6573"/>
                    <a:pt x="18205" y="6668"/>
                    <a:pt x="18205" y="6763"/>
                  </a:cubicBezTo>
                  <a:cubicBezTo>
                    <a:pt x="18194" y="6942"/>
                    <a:pt x="18134" y="7108"/>
                    <a:pt x="18051" y="7263"/>
                  </a:cubicBezTo>
                  <a:cubicBezTo>
                    <a:pt x="17932" y="7466"/>
                    <a:pt x="17789" y="7656"/>
                    <a:pt x="17705" y="7882"/>
                  </a:cubicBezTo>
                  <a:cubicBezTo>
                    <a:pt x="17634" y="8049"/>
                    <a:pt x="17527" y="8180"/>
                    <a:pt x="17396" y="8287"/>
                  </a:cubicBezTo>
                  <a:cubicBezTo>
                    <a:pt x="17241" y="8418"/>
                    <a:pt x="17098" y="8549"/>
                    <a:pt x="17003" y="8728"/>
                  </a:cubicBezTo>
                  <a:cubicBezTo>
                    <a:pt x="16943" y="8847"/>
                    <a:pt x="16800" y="8954"/>
                    <a:pt x="16693" y="9049"/>
                  </a:cubicBezTo>
                  <a:cubicBezTo>
                    <a:pt x="16574" y="9144"/>
                    <a:pt x="16455" y="9252"/>
                    <a:pt x="16336" y="9371"/>
                  </a:cubicBezTo>
                  <a:cubicBezTo>
                    <a:pt x="16289" y="9418"/>
                    <a:pt x="16241" y="9478"/>
                    <a:pt x="16205" y="9502"/>
                  </a:cubicBezTo>
                  <a:cubicBezTo>
                    <a:pt x="15872" y="9704"/>
                    <a:pt x="15586" y="9954"/>
                    <a:pt x="15229" y="10073"/>
                  </a:cubicBezTo>
                  <a:cubicBezTo>
                    <a:pt x="15050" y="10133"/>
                    <a:pt x="14895" y="10240"/>
                    <a:pt x="14729" y="10323"/>
                  </a:cubicBezTo>
                  <a:cubicBezTo>
                    <a:pt x="14669" y="10359"/>
                    <a:pt x="14598" y="10383"/>
                    <a:pt x="14574" y="10430"/>
                  </a:cubicBezTo>
                  <a:cubicBezTo>
                    <a:pt x="14538" y="10609"/>
                    <a:pt x="14372" y="10633"/>
                    <a:pt x="14241" y="10680"/>
                  </a:cubicBezTo>
                  <a:cubicBezTo>
                    <a:pt x="14003" y="10776"/>
                    <a:pt x="13764" y="10835"/>
                    <a:pt x="13526" y="10895"/>
                  </a:cubicBezTo>
                  <a:cubicBezTo>
                    <a:pt x="13300" y="10930"/>
                    <a:pt x="13098" y="10978"/>
                    <a:pt x="12883" y="11085"/>
                  </a:cubicBezTo>
                  <a:cubicBezTo>
                    <a:pt x="12764" y="11145"/>
                    <a:pt x="12621" y="11157"/>
                    <a:pt x="12479" y="11168"/>
                  </a:cubicBezTo>
                  <a:cubicBezTo>
                    <a:pt x="11586" y="11288"/>
                    <a:pt x="10681" y="11407"/>
                    <a:pt x="9788" y="11526"/>
                  </a:cubicBezTo>
                  <a:cubicBezTo>
                    <a:pt x="9466" y="11490"/>
                    <a:pt x="9288" y="11752"/>
                    <a:pt x="9026" y="11883"/>
                  </a:cubicBezTo>
                  <a:cubicBezTo>
                    <a:pt x="8966" y="12061"/>
                    <a:pt x="8776" y="12121"/>
                    <a:pt x="8669" y="12264"/>
                  </a:cubicBezTo>
                  <a:cubicBezTo>
                    <a:pt x="8478" y="12466"/>
                    <a:pt x="8288" y="12681"/>
                    <a:pt x="8049" y="12859"/>
                  </a:cubicBezTo>
                  <a:cubicBezTo>
                    <a:pt x="7764" y="13062"/>
                    <a:pt x="7466" y="13240"/>
                    <a:pt x="7156" y="13419"/>
                  </a:cubicBezTo>
                  <a:cubicBezTo>
                    <a:pt x="6978" y="13526"/>
                    <a:pt x="6787" y="13609"/>
                    <a:pt x="6573" y="13693"/>
                  </a:cubicBezTo>
                  <a:cubicBezTo>
                    <a:pt x="6454" y="13728"/>
                    <a:pt x="6323" y="13752"/>
                    <a:pt x="6204" y="13752"/>
                  </a:cubicBezTo>
                  <a:cubicBezTo>
                    <a:pt x="6025" y="13752"/>
                    <a:pt x="5894" y="13645"/>
                    <a:pt x="5871" y="13454"/>
                  </a:cubicBezTo>
                  <a:cubicBezTo>
                    <a:pt x="5871" y="13359"/>
                    <a:pt x="5894" y="13240"/>
                    <a:pt x="5930" y="13169"/>
                  </a:cubicBezTo>
                  <a:cubicBezTo>
                    <a:pt x="6025" y="12954"/>
                    <a:pt x="6037" y="12752"/>
                    <a:pt x="5990" y="12538"/>
                  </a:cubicBezTo>
                  <a:cubicBezTo>
                    <a:pt x="5918" y="12431"/>
                    <a:pt x="5906" y="12252"/>
                    <a:pt x="5894" y="12085"/>
                  </a:cubicBezTo>
                  <a:close/>
                  <a:moveTo>
                    <a:pt x="8514" y="11549"/>
                  </a:moveTo>
                  <a:cubicBezTo>
                    <a:pt x="8669" y="11490"/>
                    <a:pt x="8835" y="11514"/>
                    <a:pt x="8942" y="11395"/>
                  </a:cubicBezTo>
                  <a:cubicBezTo>
                    <a:pt x="9121" y="11204"/>
                    <a:pt x="9371" y="11145"/>
                    <a:pt x="9621" y="11121"/>
                  </a:cubicBezTo>
                  <a:cubicBezTo>
                    <a:pt x="10276" y="11026"/>
                    <a:pt x="10955" y="10942"/>
                    <a:pt x="11597" y="10847"/>
                  </a:cubicBezTo>
                  <a:cubicBezTo>
                    <a:pt x="11788" y="10823"/>
                    <a:pt x="11943" y="10787"/>
                    <a:pt x="12121" y="10740"/>
                  </a:cubicBezTo>
                  <a:cubicBezTo>
                    <a:pt x="12407" y="10656"/>
                    <a:pt x="12681" y="10549"/>
                    <a:pt x="12943" y="10466"/>
                  </a:cubicBezTo>
                  <a:cubicBezTo>
                    <a:pt x="13133" y="10406"/>
                    <a:pt x="13336" y="10347"/>
                    <a:pt x="13502" y="10287"/>
                  </a:cubicBezTo>
                  <a:cubicBezTo>
                    <a:pt x="13776" y="10192"/>
                    <a:pt x="14038" y="10121"/>
                    <a:pt x="14276" y="10014"/>
                  </a:cubicBezTo>
                  <a:cubicBezTo>
                    <a:pt x="14550" y="9894"/>
                    <a:pt x="14824" y="9775"/>
                    <a:pt x="15026" y="9585"/>
                  </a:cubicBezTo>
                  <a:cubicBezTo>
                    <a:pt x="15253" y="9371"/>
                    <a:pt x="15503" y="9216"/>
                    <a:pt x="15741" y="9049"/>
                  </a:cubicBezTo>
                  <a:cubicBezTo>
                    <a:pt x="15765" y="9037"/>
                    <a:pt x="15800" y="8990"/>
                    <a:pt x="15812" y="8954"/>
                  </a:cubicBezTo>
                  <a:cubicBezTo>
                    <a:pt x="15919" y="8811"/>
                    <a:pt x="16050" y="8704"/>
                    <a:pt x="16205" y="8621"/>
                  </a:cubicBezTo>
                  <a:cubicBezTo>
                    <a:pt x="16289" y="8561"/>
                    <a:pt x="16396" y="8490"/>
                    <a:pt x="16419" y="8382"/>
                  </a:cubicBezTo>
                  <a:cubicBezTo>
                    <a:pt x="16467" y="8228"/>
                    <a:pt x="16574" y="8120"/>
                    <a:pt x="16705" y="8037"/>
                  </a:cubicBezTo>
                  <a:cubicBezTo>
                    <a:pt x="16896" y="7882"/>
                    <a:pt x="17062" y="7728"/>
                    <a:pt x="17158" y="7489"/>
                  </a:cubicBezTo>
                  <a:cubicBezTo>
                    <a:pt x="17229" y="7323"/>
                    <a:pt x="17336" y="7156"/>
                    <a:pt x="17420" y="6989"/>
                  </a:cubicBezTo>
                  <a:cubicBezTo>
                    <a:pt x="17455" y="6930"/>
                    <a:pt x="17467" y="6858"/>
                    <a:pt x="17479" y="6787"/>
                  </a:cubicBezTo>
                  <a:cubicBezTo>
                    <a:pt x="17491" y="6668"/>
                    <a:pt x="17515" y="6537"/>
                    <a:pt x="17527" y="6406"/>
                  </a:cubicBezTo>
                  <a:cubicBezTo>
                    <a:pt x="17539" y="6180"/>
                    <a:pt x="17586" y="5942"/>
                    <a:pt x="17574" y="5692"/>
                  </a:cubicBezTo>
                  <a:cubicBezTo>
                    <a:pt x="17527" y="5215"/>
                    <a:pt x="17467" y="4739"/>
                    <a:pt x="17360" y="4287"/>
                  </a:cubicBezTo>
                  <a:cubicBezTo>
                    <a:pt x="17301" y="4001"/>
                    <a:pt x="17193" y="3727"/>
                    <a:pt x="17098" y="3465"/>
                  </a:cubicBezTo>
                  <a:cubicBezTo>
                    <a:pt x="17039" y="3298"/>
                    <a:pt x="16931" y="3156"/>
                    <a:pt x="16812" y="3013"/>
                  </a:cubicBezTo>
                  <a:cubicBezTo>
                    <a:pt x="16562" y="2739"/>
                    <a:pt x="16277" y="2453"/>
                    <a:pt x="16003" y="2167"/>
                  </a:cubicBezTo>
                  <a:cubicBezTo>
                    <a:pt x="15741" y="1882"/>
                    <a:pt x="15396" y="1715"/>
                    <a:pt x="15015" y="1584"/>
                  </a:cubicBezTo>
                  <a:cubicBezTo>
                    <a:pt x="14729" y="1501"/>
                    <a:pt x="14419" y="1489"/>
                    <a:pt x="14181" y="1286"/>
                  </a:cubicBezTo>
                  <a:cubicBezTo>
                    <a:pt x="14122" y="1227"/>
                    <a:pt x="14014" y="1227"/>
                    <a:pt x="13943" y="1203"/>
                  </a:cubicBezTo>
                  <a:cubicBezTo>
                    <a:pt x="13479" y="1072"/>
                    <a:pt x="13002" y="1048"/>
                    <a:pt x="12550" y="858"/>
                  </a:cubicBezTo>
                  <a:cubicBezTo>
                    <a:pt x="12538" y="846"/>
                    <a:pt x="12514" y="858"/>
                    <a:pt x="12479" y="846"/>
                  </a:cubicBezTo>
                  <a:cubicBezTo>
                    <a:pt x="12098" y="798"/>
                    <a:pt x="11705" y="774"/>
                    <a:pt x="11324" y="810"/>
                  </a:cubicBezTo>
                  <a:cubicBezTo>
                    <a:pt x="11181" y="834"/>
                    <a:pt x="11038" y="834"/>
                    <a:pt x="10907" y="798"/>
                  </a:cubicBezTo>
                  <a:cubicBezTo>
                    <a:pt x="10371" y="715"/>
                    <a:pt x="9835" y="739"/>
                    <a:pt x="9300" y="834"/>
                  </a:cubicBezTo>
                  <a:cubicBezTo>
                    <a:pt x="9026" y="881"/>
                    <a:pt x="8740" y="905"/>
                    <a:pt x="8514" y="1048"/>
                  </a:cubicBezTo>
                  <a:cubicBezTo>
                    <a:pt x="8299" y="1179"/>
                    <a:pt x="8097" y="1215"/>
                    <a:pt x="7871" y="1251"/>
                  </a:cubicBezTo>
                  <a:cubicBezTo>
                    <a:pt x="7514" y="1274"/>
                    <a:pt x="7180" y="1382"/>
                    <a:pt x="6859" y="1536"/>
                  </a:cubicBezTo>
                  <a:cubicBezTo>
                    <a:pt x="6740" y="1596"/>
                    <a:pt x="6609" y="1632"/>
                    <a:pt x="6466" y="1655"/>
                  </a:cubicBezTo>
                  <a:cubicBezTo>
                    <a:pt x="6168" y="1691"/>
                    <a:pt x="5894" y="1834"/>
                    <a:pt x="5632" y="1977"/>
                  </a:cubicBezTo>
                  <a:cubicBezTo>
                    <a:pt x="5192" y="2227"/>
                    <a:pt x="4739" y="2501"/>
                    <a:pt x="4299" y="2739"/>
                  </a:cubicBezTo>
                  <a:cubicBezTo>
                    <a:pt x="3942" y="2929"/>
                    <a:pt x="3608" y="3156"/>
                    <a:pt x="3311" y="3418"/>
                  </a:cubicBezTo>
                  <a:cubicBezTo>
                    <a:pt x="3168" y="3560"/>
                    <a:pt x="3013" y="3691"/>
                    <a:pt x="2823" y="3775"/>
                  </a:cubicBezTo>
                  <a:cubicBezTo>
                    <a:pt x="2763" y="3810"/>
                    <a:pt x="2692" y="3870"/>
                    <a:pt x="2644" y="3918"/>
                  </a:cubicBezTo>
                  <a:cubicBezTo>
                    <a:pt x="2263" y="4418"/>
                    <a:pt x="1846" y="4906"/>
                    <a:pt x="1501" y="5465"/>
                  </a:cubicBezTo>
                  <a:cubicBezTo>
                    <a:pt x="1168" y="6013"/>
                    <a:pt x="929" y="6608"/>
                    <a:pt x="679" y="7192"/>
                  </a:cubicBezTo>
                  <a:cubicBezTo>
                    <a:pt x="584" y="7382"/>
                    <a:pt x="572" y="7573"/>
                    <a:pt x="608" y="7787"/>
                  </a:cubicBezTo>
                  <a:cubicBezTo>
                    <a:pt x="644" y="8120"/>
                    <a:pt x="691" y="8454"/>
                    <a:pt x="739" y="8799"/>
                  </a:cubicBezTo>
                  <a:cubicBezTo>
                    <a:pt x="787" y="9073"/>
                    <a:pt x="918" y="9347"/>
                    <a:pt x="1037" y="9597"/>
                  </a:cubicBezTo>
                  <a:cubicBezTo>
                    <a:pt x="1084" y="9692"/>
                    <a:pt x="1179" y="9764"/>
                    <a:pt x="1275" y="9823"/>
                  </a:cubicBezTo>
                  <a:cubicBezTo>
                    <a:pt x="1346" y="9883"/>
                    <a:pt x="1465" y="9906"/>
                    <a:pt x="1513" y="9990"/>
                  </a:cubicBezTo>
                  <a:cubicBezTo>
                    <a:pt x="1632" y="10133"/>
                    <a:pt x="1775" y="10204"/>
                    <a:pt x="1941" y="10287"/>
                  </a:cubicBezTo>
                  <a:cubicBezTo>
                    <a:pt x="2061" y="10347"/>
                    <a:pt x="2180" y="10418"/>
                    <a:pt x="2322" y="10478"/>
                  </a:cubicBezTo>
                  <a:cubicBezTo>
                    <a:pt x="2406" y="10526"/>
                    <a:pt x="2501" y="10561"/>
                    <a:pt x="2584" y="10597"/>
                  </a:cubicBezTo>
                  <a:cubicBezTo>
                    <a:pt x="2715" y="10621"/>
                    <a:pt x="2834" y="10680"/>
                    <a:pt x="2954" y="10776"/>
                  </a:cubicBezTo>
                  <a:cubicBezTo>
                    <a:pt x="3049" y="10835"/>
                    <a:pt x="3144" y="10895"/>
                    <a:pt x="3251" y="10918"/>
                  </a:cubicBezTo>
                  <a:cubicBezTo>
                    <a:pt x="3846" y="11133"/>
                    <a:pt x="4430" y="11359"/>
                    <a:pt x="5049" y="11478"/>
                  </a:cubicBezTo>
                  <a:cubicBezTo>
                    <a:pt x="5275" y="11514"/>
                    <a:pt x="5501" y="11549"/>
                    <a:pt x="5728" y="11514"/>
                  </a:cubicBezTo>
                  <a:cubicBezTo>
                    <a:pt x="5763" y="11514"/>
                    <a:pt x="5835" y="11502"/>
                    <a:pt x="5871" y="11502"/>
                  </a:cubicBezTo>
                  <a:lnTo>
                    <a:pt x="5942" y="11502"/>
                  </a:lnTo>
                  <a:cubicBezTo>
                    <a:pt x="6192" y="11502"/>
                    <a:pt x="6299" y="11597"/>
                    <a:pt x="6347" y="11811"/>
                  </a:cubicBezTo>
                  <a:cubicBezTo>
                    <a:pt x="6406" y="12169"/>
                    <a:pt x="6454" y="12526"/>
                    <a:pt x="6513" y="12907"/>
                  </a:cubicBezTo>
                  <a:cubicBezTo>
                    <a:pt x="6525" y="12978"/>
                    <a:pt x="6513" y="13050"/>
                    <a:pt x="6609" y="13097"/>
                  </a:cubicBezTo>
                  <a:cubicBezTo>
                    <a:pt x="6621" y="13097"/>
                    <a:pt x="6633" y="13109"/>
                    <a:pt x="6644" y="13097"/>
                  </a:cubicBezTo>
                  <a:cubicBezTo>
                    <a:pt x="7121" y="12883"/>
                    <a:pt x="7573" y="12645"/>
                    <a:pt x="7918" y="12228"/>
                  </a:cubicBezTo>
                  <a:cubicBezTo>
                    <a:pt x="7954" y="12169"/>
                    <a:pt x="8002" y="12109"/>
                    <a:pt x="8073" y="12073"/>
                  </a:cubicBezTo>
                  <a:cubicBezTo>
                    <a:pt x="8276" y="11919"/>
                    <a:pt x="8395" y="11740"/>
                    <a:pt x="8514" y="115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7"/>
            <p:cNvSpPr/>
            <p:nvPr/>
          </p:nvSpPr>
          <p:spPr>
            <a:xfrm>
              <a:off x="3082225" y="1597650"/>
              <a:ext cx="267600" cy="49725"/>
            </a:xfrm>
            <a:custGeom>
              <a:avLst/>
              <a:gdLst/>
              <a:ahLst/>
              <a:cxnLst/>
              <a:rect l="l" t="t" r="r" b="b"/>
              <a:pathLst>
                <a:path w="10704" h="1989" extrusionOk="0">
                  <a:moveTo>
                    <a:pt x="6549" y="1131"/>
                  </a:moveTo>
                  <a:cubicBezTo>
                    <a:pt x="5703" y="1227"/>
                    <a:pt x="4858" y="1346"/>
                    <a:pt x="4001" y="1453"/>
                  </a:cubicBezTo>
                  <a:cubicBezTo>
                    <a:pt x="3870" y="1465"/>
                    <a:pt x="3727" y="1489"/>
                    <a:pt x="3596" y="1548"/>
                  </a:cubicBezTo>
                  <a:cubicBezTo>
                    <a:pt x="3334" y="1643"/>
                    <a:pt x="3048" y="1703"/>
                    <a:pt x="2762" y="1739"/>
                  </a:cubicBezTo>
                  <a:cubicBezTo>
                    <a:pt x="2108" y="1810"/>
                    <a:pt x="1477" y="1882"/>
                    <a:pt x="822" y="1965"/>
                  </a:cubicBezTo>
                  <a:cubicBezTo>
                    <a:pt x="667" y="1977"/>
                    <a:pt x="524" y="1989"/>
                    <a:pt x="369" y="1989"/>
                  </a:cubicBezTo>
                  <a:cubicBezTo>
                    <a:pt x="286" y="1989"/>
                    <a:pt x="191" y="1965"/>
                    <a:pt x="119" y="1929"/>
                  </a:cubicBezTo>
                  <a:cubicBezTo>
                    <a:pt x="24" y="1882"/>
                    <a:pt x="0" y="1739"/>
                    <a:pt x="72" y="1679"/>
                  </a:cubicBezTo>
                  <a:cubicBezTo>
                    <a:pt x="131" y="1620"/>
                    <a:pt x="226" y="1572"/>
                    <a:pt x="298" y="1560"/>
                  </a:cubicBezTo>
                  <a:cubicBezTo>
                    <a:pt x="465" y="1512"/>
                    <a:pt x="643" y="1501"/>
                    <a:pt x="822" y="1465"/>
                  </a:cubicBezTo>
                  <a:cubicBezTo>
                    <a:pt x="1489" y="1382"/>
                    <a:pt x="2155" y="1274"/>
                    <a:pt x="2822" y="1191"/>
                  </a:cubicBezTo>
                  <a:cubicBezTo>
                    <a:pt x="2977" y="1167"/>
                    <a:pt x="3120" y="1143"/>
                    <a:pt x="3263" y="1084"/>
                  </a:cubicBezTo>
                  <a:cubicBezTo>
                    <a:pt x="3501" y="977"/>
                    <a:pt x="3739" y="953"/>
                    <a:pt x="3989" y="917"/>
                  </a:cubicBezTo>
                  <a:cubicBezTo>
                    <a:pt x="5608" y="715"/>
                    <a:pt x="7215" y="500"/>
                    <a:pt x="8835" y="298"/>
                  </a:cubicBezTo>
                  <a:cubicBezTo>
                    <a:pt x="9013" y="262"/>
                    <a:pt x="9180" y="262"/>
                    <a:pt x="9347" y="155"/>
                  </a:cubicBezTo>
                  <a:cubicBezTo>
                    <a:pt x="9406" y="119"/>
                    <a:pt x="9478" y="96"/>
                    <a:pt x="9549" y="96"/>
                  </a:cubicBezTo>
                  <a:lnTo>
                    <a:pt x="10228" y="12"/>
                  </a:lnTo>
                  <a:cubicBezTo>
                    <a:pt x="10299" y="0"/>
                    <a:pt x="10371" y="12"/>
                    <a:pt x="10442" y="12"/>
                  </a:cubicBezTo>
                  <a:cubicBezTo>
                    <a:pt x="10585" y="24"/>
                    <a:pt x="10668" y="96"/>
                    <a:pt x="10680" y="215"/>
                  </a:cubicBezTo>
                  <a:cubicBezTo>
                    <a:pt x="10704" y="334"/>
                    <a:pt x="10656" y="441"/>
                    <a:pt x="10525" y="489"/>
                  </a:cubicBezTo>
                  <a:cubicBezTo>
                    <a:pt x="10406" y="536"/>
                    <a:pt x="10287" y="548"/>
                    <a:pt x="10168" y="572"/>
                  </a:cubicBezTo>
                  <a:cubicBezTo>
                    <a:pt x="9930" y="620"/>
                    <a:pt x="9668" y="620"/>
                    <a:pt x="9430" y="750"/>
                  </a:cubicBezTo>
                  <a:cubicBezTo>
                    <a:pt x="9347" y="810"/>
                    <a:pt x="9216" y="798"/>
                    <a:pt x="9109" y="810"/>
                  </a:cubicBezTo>
                  <a:cubicBezTo>
                    <a:pt x="8263" y="905"/>
                    <a:pt x="7418" y="1024"/>
                    <a:pt x="6549" y="11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7"/>
            <p:cNvSpPr/>
            <p:nvPr/>
          </p:nvSpPr>
          <p:spPr>
            <a:xfrm>
              <a:off x="3064650" y="1511625"/>
              <a:ext cx="265850" cy="51825"/>
            </a:xfrm>
            <a:custGeom>
              <a:avLst/>
              <a:gdLst/>
              <a:ahLst/>
              <a:cxnLst/>
              <a:rect l="l" t="t" r="r" b="b"/>
              <a:pathLst>
                <a:path w="10634" h="2073" extrusionOk="0">
                  <a:moveTo>
                    <a:pt x="1" y="1917"/>
                  </a:moveTo>
                  <a:cubicBezTo>
                    <a:pt x="60" y="1858"/>
                    <a:pt x="84" y="1810"/>
                    <a:pt x="108" y="1798"/>
                  </a:cubicBezTo>
                  <a:cubicBezTo>
                    <a:pt x="406" y="1620"/>
                    <a:pt x="739" y="1453"/>
                    <a:pt x="1072" y="1417"/>
                  </a:cubicBezTo>
                  <a:cubicBezTo>
                    <a:pt x="1489" y="1358"/>
                    <a:pt x="1894" y="1274"/>
                    <a:pt x="2299" y="1179"/>
                  </a:cubicBezTo>
                  <a:cubicBezTo>
                    <a:pt x="2775" y="1036"/>
                    <a:pt x="3263" y="1001"/>
                    <a:pt x="3739" y="941"/>
                  </a:cubicBezTo>
                  <a:cubicBezTo>
                    <a:pt x="3930" y="905"/>
                    <a:pt x="4144" y="882"/>
                    <a:pt x="4323" y="798"/>
                  </a:cubicBezTo>
                  <a:cubicBezTo>
                    <a:pt x="4442" y="763"/>
                    <a:pt x="4561" y="727"/>
                    <a:pt x="4680" y="715"/>
                  </a:cubicBezTo>
                  <a:lnTo>
                    <a:pt x="9907" y="48"/>
                  </a:lnTo>
                  <a:lnTo>
                    <a:pt x="10347" y="1"/>
                  </a:lnTo>
                  <a:cubicBezTo>
                    <a:pt x="10466" y="1"/>
                    <a:pt x="10574" y="72"/>
                    <a:pt x="10597" y="191"/>
                  </a:cubicBezTo>
                  <a:cubicBezTo>
                    <a:pt x="10633" y="310"/>
                    <a:pt x="10562" y="441"/>
                    <a:pt x="10419" y="489"/>
                  </a:cubicBezTo>
                  <a:cubicBezTo>
                    <a:pt x="10323" y="524"/>
                    <a:pt x="10204" y="536"/>
                    <a:pt x="10097" y="548"/>
                  </a:cubicBezTo>
                  <a:cubicBezTo>
                    <a:pt x="9526" y="620"/>
                    <a:pt x="8978" y="703"/>
                    <a:pt x="8418" y="774"/>
                  </a:cubicBezTo>
                  <a:cubicBezTo>
                    <a:pt x="7252" y="917"/>
                    <a:pt x="6097" y="1072"/>
                    <a:pt x="4942" y="1215"/>
                  </a:cubicBezTo>
                  <a:cubicBezTo>
                    <a:pt x="4739" y="1251"/>
                    <a:pt x="4525" y="1274"/>
                    <a:pt x="4323" y="1370"/>
                  </a:cubicBezTo>
                  <a:cubicBezTo>
                    <a:pt x="4168" y="1429"/>
                    <a:pt x="4013" y="1453"/>
                    <a:pt x="3846" y="1477"/>
                  </a:cubicBezTo>
                  <a:cubicBezTo>
                    <a:pt x="3192" y="1548"/>
                    <a:pt x="2537" y="1655"/>
                    <a:pt x="1882" y="1834"/>
                  </a:cubicBezTo>
                  <a:cubicBezTo>
                    <a:pt x="1763" y="1858"/>
                    <a:pt x="1632" y="1870"/>
                    <a:pt x="1513" y="1894"/>
                  </a:cubicBezTo>
                  <a:cubicBezTo>
                    <a:pt x="1191" y="1953"/>
                    <a:pt x="882" y="1989"/>
                    <a:pt x="584" y="2048"/>
                  </a:cubicBezTo>
                  <a:cubicBezTo>
                    <a:pt x="406" y="2072"/>
                    <a:pt x="227" y="2048"/>
                    <a:pt x="1" y="19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7"/>
            <p:cNvSpPr/>
            <p:nvPr/>
          </p:nvSpPr>
          <p:spPr>
            <a:xfrm>
              <a:off x="3072700" y="1550325"/>
              <a:ext cx="266425" cy="47350"/>
            </a:xfrm>
            <a:custGeom>
              <a:avLst/>
              <a:gdLst/>
              <a:ahLst/>
              <a:cxnLst/>
              <a:rect l="l" t="t" r="r" b="b"/>
              <a:pathLst>
                <a:path w="10657" h="1894" extrusionOk="0">
                  <a:moveTo>
                    <a:pt x="0" y="1620"/>
                  </a:moveTo>
                  <a:cubicBezTo>
                    <a:pt x="203" y="1477"/>
                    <a:pt x="405" y="1441"/>
                    <a:pt x="619" y="1417"/>
                  </a:cubicBezTo>
                  <a:lnTo>
                    <a:pt x="2941" y="1096"/>
                  </a:lnTo>
                  <a:cubicBezTo>
                    <a:pt x="4787" y="858"/>
                    <a:pt x="6632" y="619"/>
                    <a:pt x="8466" y="369"/>
                  </a:cubicBezTo>
                  <a:cubicBezTo>
                    <a:pt x="8656" y="346"/>
                    <a:pt x="8870" y="322"/>
                    <a:pt x="9049" y="203"/>
                  </a:cubicBezTo>
                  <a:cubicBezTo>
                    <a:pt x="9120" y="167"/>
                    <a:pt x="9204" y="143"/>
                    <a:pt x="9299" y="131"/>
                  </a:cubicBezTo>
                  <a:cubicBezTo>
                    <a:pt x="9525" y="107"/>
                    <a:pt x="9740" y="84"/>
                    <a:pt x="9966" y="48"/>
                  </a:cubicBezTo>
                  <a:cubicBezTo>
                    <a:pt x="10156" y="0"/>
                    <a:pt x="10335" y="84"/>
                    <a:pt x="10502" y="143"/>
                  </a:cubicBezTo>
                  <a:cubicBezTo>
                    <a:pt x="10609" y="191"/>
                    <a:pt x="10656" y="286"/>
                    <a:pt x="10633" y="405"/>
                  </a:cubicBezTo>
                  <a:cubicBezTo>
                    <a:pt x="10621" y="500"/>
                    <a:pt x="10561" y="560"/>
                    <a:pt x="10490" y="596"/>
                  </a:cubicBezTo>
                  <a:cubicBezTo>
                    <a:pt x="10371" y="655"/>
                    <a:pt x="10252" y="655"/>
                    <a:pt x="10121" y="619"/>
                  </a:cubicBezTo>
                  <a:cubicBezTo>
                    <a:pt x="9787" y="548"/>
                    <a:pt x="9478" y="608"/>
                    <a:pt x="9168" y="727"/>
                  </a:cubicBezTo>
                  <a:cubicBezTo>
                    <a:pt x="9025" y="774"/>
                    <a:pt x="8906" y="834"/>
                    <a:pt x="8775" y="846"/>
                  </a:cubicBezTo>
                  <a:cubicBezTo>
                    <a:pt x="6072" y="1191"/>
                    <a:pt x="3370" y="1512"/>
                    <a:pt x="667" y="1858"/>
                  </a:cubicBezTo>
                  <a:cubicBezTo>
                    <a:pt x="548" y="1870"/>
                    <a:pt x="417" y="1893"/>
                    <a:pt x="298" y="1893"/>
                  </a:cubicBezTo>
                  <a:cubicBezTo>
                    <a:pt x="155" y="1858"/>
                    <a:pt x="24" y="1810"/>
                    <a:pt x="0" y="16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7"/>
            <p:cNvSpPr/>
            <p:nvPr/>
          </p:nvSpPr>
          <p:spPr>
            <a:xfrm>
              <a:off x="2787825" y="1758375"/>
              <a:ext cx="312575" cy="450075"/>
            </a:xfrm>
            <a:custGeom>
              <a:avLst/>
              <a:gdLst/>
              <a:ahLst/>
              <a:cxnLst/>
              <a:rect l="l" t="t" r="r" b="b"/>
              <a:pathLst>
                <a:path w="12503" h="18003" extrusionOk="0">
                  <a:moveTo>
                    <a:pt x="12503" y="8514"/>
                  </a:moveTo>
                  <a:cubicBezTo>
                    <a:pt x="12372" y="8669"/>
                    <a:pt x="12229" y="8716"/>
                    <a:pt x="12062" y="8752"/>
                  </a:cubicBezTo>
                  <a:cubicBezTo>
                    <a:pt x="11871" y="8776"/>
                    <a:pt x="11693" y="8788"/>
                    <a:pt x="11490" y="8823"/>
                  </a:cubicBezTo>
                  <a:cubicBezTo>
                    <a:pt x="11193" y="8883"/>
                    <a:pt x="11062" y="9026"/>
                    <a:pt x="11062" y="9347"/>
                  </a:cubicBezTo>
                  <a:cubicBezTo>
                    <a:pt x="11062" y="9466"/>
                    <a:pt x="11074" y="9597"/>
                    <a:pt x="11074" y="9716"/>
                  </a:cubicBezTo>
                  <a:cubicBezTo>
                    <a:pt x="10955" y="9883"/>
                    <a:pt x="10800" y="9919"/>
                    <a:pt x="10621" y="9942"/>
                  </a:cubicBezTo>
                  <a:lnTo>
                    <a:pt x="9228" y="10121"/>
                  </a:lnTo>
                  <a:cubicBezTo>
                    <a:pt x="9133" y="10133"/>
                    <a:pt x="9038" y="10145"/>
                    <a:pt x="8931" y="10157"/>
                  </a:cubicBezTo>
                  <a:cubicBezTo>
                    <a:pt x="8716" y="10192"/>
                    <a:pt x="8573" y="10323"/>
                    <a:pt x="8490" y="10514"/>
                  </a:cubicBezTo>
                  <a:cubicBezTo>
                    <a:pt x="8312" y="10907"/>
                    <a:pt x="8300" y="11109"/>
                    <a:pt x="8359" y="11538"/>
                  </a:cubicBezTo>
                  <a:cubicBezTo>
                    <a:pt x="8383" y="11740"/>
                    <a:pt x="8478" y="11871"/>
                    <a:pt x="8633" y="11955"/>
                  </a:cubicBezTo>
                  <a:cubicBezTo>
                    <a:pt x="8788" y="12038"/>
                    <a:pt x="8931" y="12109"/>
                    <a:pt x="9085" y="12169"/>
                  </a:cubicBezTo>
                  <a:cubicBezTo>
                    <a:pt x="9252" y="12240"/>
                    <a:pt x="9407" y="12252"/>
                    <a:pt x="9609" y="12240"/>
                  </a:cubicBezTo>
                  <a:cubicBezTo>
                    <a:pt x="10038" y="12181"/>
                    <a:pt x="10478" y="12121"/>
                    <a:pt x="10919" y="12074"/>
                  </a:cubicBezTo>
                  <a:cubicBezTo>
                    <a:pt x="11038" y="12062"/>
                    <a:pt x="11169" y="12062"/>
                    <a:pt x="11300" y="12050"/>
                  </a:cubicBezTo>
                  <a:cubicBezTo>
                    <a:pt x="11312" y="12133"/>
                    <a:pt x="11348" y="12193"/>
                    <a:pt x="11336" y="12240"/>
                  </a:cubicBezTo>
                  <a:cubicBezTo>
                    <a:pt x="11229" y="12538"/>
                    <a:pt x="11276" y="12836"/>
                    <a:pt x="11312" y="13133"/>
                  </a:cubicBezTo>
                  <a:cubicBezTo>
                    <a:pt x="11360" y="13419"/>
                    <a:pt x="11300" y="13681"/>
                    <a:pt x="11217" y="13943"/>
                  </a:cubicBezTo>
                  <a:cubicBezTo>
                    <a:pt x="11121" y="14205"/>
                    <a:pt x="10943" y="14395"/>
                    <a:pt x="10693" y="14550"/>
                  </a:cubicBezTo>
                  <a:cubicBezTo>
                    <a:pt x="10359" y="14741"/>
                    <a:pt x="10038" y="14848"/>
                    <a:pt x="9669" y="14895"/>
                  </a:cubicBezTo>
                  <a:cubicBezTo>
                    <a:pt x="9609" y="14907"/>
                    <a:pt x="9550" y="14907"/>
                    <a:pt x="9466" y="14919"/>
                  </a:cubicBezTo>
                  <a:cubicBezTo>
                    <a:pt x="8835" y="15026"/>
                    <a:pt x="8204" y="15086"/>
                    <a:pt x="7561" y="15015"/>
                  </a:cubicBezTo>
                  <a:cubicBezTo>
                    <a:pt x="7192" y="14967"/>
                    <a:pt x="6823" y="15038"/>
                    <a:pt x="6430" y="15086"/>
                  </a:cubicBezTo>
                  <a:cubicBezTo>
                    <a:pt x="6240" y="15122"/>
                    <a:pt x="6109" y="15217"/>
                    <a:pt x="5990" y="15336"/>
                  </a:cubicBezTo>
                  <a:cubicBezTo>
                    <a:pt x="5942" y="15384"/>
                    <a:pt x="5930" y="15467"/>
                    <a:pt x="5918" y="15550"/>
                  </a:cubicBezTo>
                  <a:cubicBezTo>
                    <a:pt x="5918" y="15646"/>
                    <a:pt x="5930" y="15741"/>
                    <a:pt x="5942" y="15848"/>
                  </a:cubicBezTo>
                  <a:cubicBezTo>
                    <a:pt x="6002" y="16312"/>
                    <a:pt x="6049" y="16765"/>
                    <a:pt x="6109" y="17229"/>
                  </a:cubicBezTo>
                  <a:cubicBezTo>
                    <a:pt x="6133" y="17515"/>
                    <a:pt x="6109" y="17539"/>
                    <a:pt x="5859" y="17658"/>
                  </a:cubicBezTo>
                  <a:cubicBezTo>
                    <a:pt x="5502" y="17836"/>
                    <a:pt x="5109" y="17836"/>
                    <a:pt x="4728" y="17896"/>
                  </a:cubicBezTo>
                  <a:cubicBezTo>
                    <a:pt x="4275" y="17801"/>
                    <a:pt x="3847" y="17920"/>
                    <a:pt x="3418" y="17967"/>
                  </a:cubicBezTo>
                  <a:cubicBezTo>
                    <a:pt x="3144" y="18003"/>
                    <a:pt x="2918" y="17920"/>
                    <a:pt x="2680" y="17812"/>
                  </a:cubicBezTo>
                  <a:cubicBezTo>
                    <a:pt x="2597" y="17765"/>
                    <a:pt x="2525" y="17646"/>
                    <a:pt x="2477" y="17551"/>
                  </a:cubicBezTo>
                  <a:cubicBezTo>
                    <a:pt x="2358" y="17348"/>
                    <a:pt x="2263" y="17122"/>
                    <a:pt x="2168" y="16920"/>
                  </a:cubicBezTo>
                  <a:cubicBezTo>
                    <a:pt x="2144" y="16884"/>
                    <a:pt x="2132" y="16872"/>
                    <a:pt x="2132" y="16836"/>
                  </a:cubicBezTo>
                  <a:cubicBezTo>
                    <a:pt x="2120" y="16443"/>
                    <a:pt x="1894" y="16098"/>
                    <a:pt x="1882" y="15705"/>
                  </a:cubicBezTo>
                  <a:cubicBezTo>
                    <a:pt x="1870" y="15503"/>
                    <a:pt x="1835" y="15312"/>
                    <a:pt x="1715" y="15134"/>
                  </a:cubicBezTo>
                  <a:cubicBezTo>
                    <a:pt x="1668" y="15074"/>
                    <a:pt x="1668" y="14991"/>
                    <a:pt x="1656" y="14919"/>
                  </a:cubicBezTo>
                  <a:cubicBezTo>
                    <a:pt x="1644" y="14860"/>
                    <a:pt x="1644" y="14788"/>
                    <a:pt x="1608" y="14741"/>
                  </a:cubicBezTo>
                  <a:cubicBezTo>
                    <a:pt x="1418" y="14253"/>
                    <a:pt x="1394" y="13752"/>
                    <a:pt x="1334" y="13229"/>
                  </a:cubicBezTo>
                  <a:cubicBezTo>
                    <a:pt x="1299" y="13038"/>
                    <a:pt x="1251" y="12836"/>
                    <a:pt x="1180" y="12645"/>
                  </a:cubicBezTo>
                  <a:cubicBezTo>
                    <a:pt x="1120" y="12514"/>
                    <a:pt x="1096" y="12359"/>
                    <a:pt x="1073" y="12217"/>
                  </a:cubicBezTo>
                  <a:cubicBezTo>
                    <a:pt x="1037" y="11943"/>
                    <a:pt x="1013" y="11693"/>
                    <a:pt x="894" y="11443"/>
                  </a:cubicBezTo>
                  <a:cubicBezTo>
                    <a:pt x="858" y="11335"/>
                    <a:pt x="834" y="11205"/>
                    <a:pt x="822" y="11074"/>
                  </a:cubicBezTo>
                  <a:cubicBezTo>
                    <a:pt x="584" y="9419"/>
                    <a:pt x="346" y="7764"/>
                    <a:pt x="120" y="6109"/>
                  </a:cubicBezTo>
                  <a:cubicBezTo>
                    <a:pt x="49" y="5549"/>
                    <a:pt x="1" y="5001"/>
                    <a:pt x="49" y="4418"/>
                  </a:cubicBezTo>
                  <a:cubicBezTo>
                    <a:pt x="60" y="4192"/>
                    <a:pt x="108" y="3966"/>
                    <a:pt x="215" y="3763"/>
                  </a:cubicBezTo>
                  <a:cubicBezTo>
                    <a:pt x="287" y="3608"/>
                    <a:pt x="322" y="3430"/>
                    <a:pt x="358" y="3251"/>
                  </a:cubicBezTo>
                  <a:cubicBezTo>
                    <a:pt x="394" y="3073"/>
                    <a:pt x="477" y="2930"/>
                    <a:pt x="561" y="2775"/>
                  </a:cubicBezTo>
                  <a:cubicBezTo>
                    <a:pt x="703" y="2501"/>
                    <a:pt x="953" y="2299"/>
                    <a:pt x="1132" y="2049"/>
                  </a:cubicBezTo>
                  <a:cubicBezTo>
                    <a:pt x="1227" y="1930"/>
                    <a:pt x="1311" y="1811"/>
                    <a:pt x="1418" y="1691"/>
                  </a:cubicBezTo>
                  <a:cubicBezTo>
                    <a:pt x="1465" y="1632"/>
                    <a:pt x="1513" y="1572"/>
                    <a:pt x="1584" y="1525"/>
                  </a:cubicBezTo>
                  <a:cubicBezTo>
                    <a:pt x="2025" y="1275"/>
                    <a:pt x="2406" y="906"/>
                    <a:pt x="2894" y="727"/>
                  </a:cubicBezTo>
                  <a:cubicBezTo>
                    <a:pt x="3132" y="632"/>
                    <a:pt x="3359" y="477"/>
                    <a:pt x="3609" y="382"/>
                  </a:cubicBezTo>
                  <a:cubicBezTo>
                    <a:pt x="3870" y="298"/>
                    <a:pt x="4156" y="239"/>
                    <a:pt x="4442" y="191"/>
                  </a:cubicBezTo>
                  <a:cubicBezTo>
                    <a:pt x="4716" y="144"/>
                    <a:pt x="5013" y="132"/>
                    <a:pt x="5299" y="72"/>
                  </a:cubicBezTo>
                  <a:cubicBezTo>
                    <a:pt x="5692" y="1"/>
                    <a:pt x="6073" y="60"/>
                    <a:pt x="6466" y="60"/>
                  </a:cubicBezTo>
                  <a:cubicBezTo>
                    <a:pt x="6585" y="60"/>
                    <a:pt x="6716" y="96"/>
                    <a:pt x="6835" y="144"/>
                  </a:cubicBezTo>
                  <a:cubicBezTo>
                    <a:pt x="7038" y="203"/>
                    <a:pt x="7240" y="275"/>
                    <a:pt x="7442" y="358"/>
                  </a:cubicBezTo>
                  <a:cubicBezTo>
                    <a:pt x="7538" y="382"/>
                    <a:pt x="7621" y="429"/>
                    <a:pt x="7716" y="489"/>
                  </a:cubicBezTo>
                  <a:cubicBezTo>
                    <a:pt x="7931" y="620"/>
                    <a:pt x="8157" y="775"/>
                    <a:pt x="8383" y="918"/>
                  </a:cubicBezTo>
                  <a:cubicBezTo>
                    <a:pt x="8573" y="1037"/>
                    <a:pt x="8740" y="1191"/>
                    <a:pt x="8907" y="1346"/>
                  </a:cubicBezTo>
                  <a:cubicBezTo>
                    <a:pt x="9109" y="1549"/>
                    <a:pt x="9347" y="1703"/>
                    <a:pt x="9502" y="1965"/>
                  </a:cubicBezTo>
                  <a:cubicBezTo>
                    <a:pt x="9812" y="2084"/>
                    <a:pt x="9931" y="2382"/>
                    <a:pt x="10121" y="2596"/>
                  </a:cubicBezTo>
                  <a:cubicBezTo>
                    <a:pt x="10276" y="2775"/>
                    <a:pt x="10371" y="3001"/>
                    <a:pt x="10490" y="3215"/>
                  </a:cubicBezTo>
                  <a:cubicBezTo>
                    <a:pt x="10705" y="3608"/>
                    <a:pt x="10895" y="4013"/>
                    <a:pt x="11133" y="4382"/>
                  </a:cubicBezTo>
                  <a:cubicBezTo>
                    <a:pt x="11169" y="4430"/>
                    <a:pt x="11193" y="4478"/>
                    <a:pt x="11205" y="4525"/>
                  </a:cubicBezTo>
                  <a:cubicBezTo>
                    <a:pt x="11240" y="4799"/>
                    <a:pt x="11443" y="5025"/>
                    <a:pt x="11467" y="5311"/>
                  </a:cubicBezTo>
                  <a:cubicBezTo>
                    <a:pt x="11467" y="5370"/>
                    <a:pt x="11490" y="5430"/>
                    <a:pt x="11538" y="5490"/>
                  </a:cubicBezTo>
                  <a:cubicBezTo>
                    <a:pt x="11729" y="5787"/>
                    <a:pt x="11776" y="6144"/>
                    <a:pt x="11943" y="6454"/>
                  </a:cubicBezTo>
                  <a:cubicBezTo>
                    <a:pt x="11955" y="6466"/>
                    <a:pt x="11955" y="6502"/>
                    <a:pt x="11955" y="6525"/>
                  </a:cubicBezTo>
                  <a:cubicBezTo>
                    <a:pt x="11955" y="6847"/>
                    <a:pt x="12145" y="7097"/>
                    <a:pt x="12217" y="7383"/>
                  </a:cubicBezTo>
                  <a:cubicBezTo>
                    <a:pt x="12252" y="7502"/>
                    <a:pt x="12324" y="7597"/>
                    <a:pt x="12336" y="7740"/>
                  </a:cubicBezTo>
                  <a:cubicBezTo>
                    <a:pt x="12360" y="7799"/>
                    <a:pt x="12372" y="7871"/>
                    <a:pt x="12395" y="7918"/>
                  </a:cubicBezTo>
                  <a:cubicBezTo>
                    <a:pt x="12491" y="8061"/>
                    <a:pt x="12491" y="8288"/>
                    <a:pt x="12503" y="8514"/>
                  </a:cubicBezTo>
                  <a:close/>
                  <a:moveTo>
                    <a:pt x="4811" y="1049"/>
                  </a:moveTo>
                  <a:lnTo>
                    <a:pt x="4811" y="1049"/>
                  </a:lnTo>
                  <a:cubicBezTo>
                    <a:pt x="4740" y="1072"/>
                    <a:pt x="4668" y="1084"/>
                    <a:pt x="4585" y="1084"/>
                  </a:cubicBezTo>
                  <a:cubicBezTo>
                    <a:pt x="4168" y="1108"/>
                    <a:pt x="3775" y="1179"/>
                    <a:pt x="3430" y="1465"/>
                  </a:cubicBezTo>
                  <a:cubicBezTo>
                    <a:pt x="3418" y="1477"/>
                    <a:pt x="3382" y="1501"/>
                    <a:pt x="3370" y="1501"/>
                  </a:cubicBezTo>
                  <a:cubicBezTo>
                    <a:pt x="3085" y="1632"/>
                    <a:pt x="2835" y="1811"/>
                    <a:pt x="2608" y="2049"/>
                  </a:cubicBezTo>
                  <a:cubicBezTo>
                    <a:pt x="2561" y="2108"/>
                    <a:pt x="2501" y="2156"/>
                    <a:pt x="2442" y="2192"/>
                  </a:cubicBezTo>
                  <a:cubicBezTo>
                    <a:pt x="2204" y="2346"/>
                    <a:pt x="2061" y="2584"/>
                    <a:pt x="1906" y="2823"/>
                  </a:cubicBezTo>
                  <a:cubicBezTo>
                    <a:pt x="1775" y="3049"/>
                    <a:pt x="1608" y="3251"/>
                    <a:pt x="1477" y="3477"/>
                  </a:cubicBezTo>
                  <a:cubicBezTo>
                    <a:pt x="1406" y="3596"/>
                    <a:pt x="1334" y="3716"/>
                    <a:pt x="1275" y="3835"/>
                  </a:cubicBezTo>
                  <a:cubicBezTo>
                    <a:pt x="1192" y="4013"/>
                    <a:pt x="1132" y="4204"/>
                    <a:pt x="1073" y="4394"/>
                  </a:cubicBezTo>
                  <a:cubicBezTo>
                    <a:pt x="1013" y="4597"/>
                    <a:pt x="977" y="4787"/>
                    <a:pt x="989" y="4989"/>
                  </a:cubicBezTo>
                  <a:cubicBezTo>
                    <a:pt x="989" y="5085"/>
                    <a:pt x="977" y="5168"/>
                    <a:pt x="977" y="5263"/>
                  </a:cubicBezTo>
                  <a:cubicBezTo>
                    <a:pt x="977" y="5442"/>
                    <a:pt x="953" y="5621"/>
                    <a:pt x="977" y="5787"/>
                  </a:cubicBezTo>
                  <a:cubicBezTo>
                    <a:pt x="1013" y="6180"/>
                    <a:pt x="1096" y="6573"/>
                    <a:pt x="1132" y="6978"/>
                  </a:cubicBezTo>
                  <a:cubicBezTo>
                    <a:pt x="1192" y="7418"/>
                    <a:pt x="1334" y="7823"/>
                    <a:pt x="1608" y="8168"/>
                  </a:cubicBezTo>
                  <a:cubicBezTo>
                    <a:pt x="1727" y="8311"/>
                    <a:pt x="1882" y="8430"/>
                    <a:pt x="1965" y="8597"/>
                  </a:cubicBezTo>
                  <a:cubicBezTo>
                    <a:pt x="2073" y="8788"/>
                    <a:pt x="2239" y="8919"/>
                    <a:pt x="2346" y="9097"/>
                  </a:cubicBezTo>
                  <a:cubicBezTo>
                    <a:pt x="2418" y="9204"/>
                    <a:pt x="2525" y="9264"/>
                    <a:pt x="2644" y="9323"/>
                  </a:cubicBezTo>
                  <a:cubicBezTo>
                    <a:pt x="2823" y="9395"/>
                    <a:pt x="2978" y="9490"/>
                    <a:pt x="3156" y="9550"/>
                  </a:cubicBezTo>
                  <a:cubicBezTo>
                    <a:pt x="3311" y="9609"/>
                    <a:pt x="3454" y="9692"/>
                    <a:pt x="3620" y="9669"/>
                  </a:cubicBezTo>
                  <a:cubicBezTo>
                    <a:pt x="4073" y="9597"/>
                    <a:pt x="4525" y="9633"/>
                    <a:pt x="4942" y="9419"/>
                  </a:cubicBezTo>
                  <a:cubicBezTo>
                    <a:pt x="4978" y="9395"/>
                    <a:pt x="5025" y="9383"/>
                    <a:pt x="5049" y="9383"/>
                  </a:cubicBezTo>
                  <a:cubicBezTo>
                    <a:pt x="5442" y="9383"/>
                    <a:pt x="5764" y="9180"/>
                    <a:pt x="6121" y="9073"/>
                  </a:cubicBezTo>
                  <a:cubicBezTo>
                    <a:pt x="6311" y="9014"/>
                    <a:pt x="6514" y="8895"/>
                    <a:pt x="6692" y="8776"/>
                  </a:cubicBezTo>
                  <a:cubicBezTo>
                    <a:pt x="7002" y="8561"/>
                    <a:pt x="7299" y="8323"/>
                    <a:pt x="7597" y="8109"/>
                  </a:cubicBezTo>
                  <a:cubicBezTo>
                    <a:pt x="7645" y="8061"/>
                    <a:pt x="7704" y="8014"/>
                    <a:pt x="7716" y="7966"/>
                  </a:cubicBezTo>
                  <a:cubicBezTo>
                    <a:pt x="7823" y="7692"/>
                    <a:pt x="8026" y="7490"/>
                    <a:pt x="8192" y="7252"/>
                  </a:cubicBezTo>
                  <a:cubicBezTo>
                    <a:pt x="8252" y="7180"/>
                    <a:pt x="8300" y="7073"/>
                    <a:pt x="8335" y="6990"/>
                  </a:cubicBezTo>
                  <a:cubicBezTo>
                    <a:pt x="8550" y="6537"/>
                    <a:pt x="8562" y="6037"/>
                    <a:pt x="8693" y="5573"/>
                  </a:cubicBezTo>
                  <a:cubicBezTo>
                    <a:pt x="8716" y="5549"/>
                    <a:pt x="8716" y="5501"/>
                    <a:pt x="8693" y="5454"/>
                  </a:cubicBezTo>
                  <a:cubicBezTo>
                    <a:pt x="8573" y="4811"/>
                    <a:pt x="8621" y="4144"/>
                    <a:pt x="8335" y="3537"/>
                  </a:cubicBezTo>
                  <a:cubicBezTo>
                    <a:pt x="8323" y="3525"/>
                    <a:pt x="8323" y="3489"/>
                    <a:pt x="8323" y="3465"/>
                  </a:cubicBezTo>
                  <a:cubicBezTo>
                    <a:pt x="8312" y="3311"/>
                    <a:pt x="8216" y="3180"/>
                    <a:pt x="8133" y="3061"/>
                  </a:cubicBezTo>
                  <a:cubicBezTo>
                    <a:pt x="7823" y="2632"/>
                    <a:pt x="7502" y="2180"/>
                    <a:pt x="7180" y="1751"/>
                  </a:cubicBezTo>
                  <a:cubicBezTo>
                    <a:pt x="7121" y="1656"/>
                    <a:pt x="7026" y="1572"/>
                    <a:pt x="6942" y="1513"/>
                  </a:cubicBezTo>
                  <a:cubicBezTo>
                    <a:pt x="6692" y="1346"/>
                    <a:pt x="6430" y="1179"/>
                    <a:pt x="6180" y="1037"/>
                  </a:cubicBezTo>
                  <a:cubicBezTo>
                    <a:pt x="6133" y="1001"/>
                    <a:pt x="6097" y="989"/>
                    <a:pt x="6049" y="989"/>
                  </a:cubicBezTo>
                  <a:cubicBezTo>
                    <a:pt x="5859" y="977"/>
                    <a:pt x="5645" y="941"/>
                    <a:pt x="5454" y="965"/>
                  </a:cubicBezTo>
                  <a:cubicBezTo>
                    <a:pt x="5228" y="989"/>
                    <a:pt x="5025" y="1037"/>
                    <a:pt x="4811" y="1049"/>
                  </a:cubicBezTo>
                  <a:close/>
                  <a:moveTo>
                    <a:pt x="9800" y="7740"/>
                  </a:moveTo>
                  <a:cubicBezTo>
                    <a:pt x="10157" y="7692"/>
                    <a:pt x="10240" y="7573"/>
                    <a:pt x="10181" y="7192"/>
                  </a:cubicBezTo>
                  <a:lnTo>
                    <a:pt x="10181" y="7168"/>
                  </a:lnTo>
                  <a:cubicBezTo>
                    <a:pt x="10121" y="6871"/>
                    <a:pt x="9966" y="6775"/>
                    <a:pt x="9681" y="6847"/>
                  </a:cubicBezTo>
                  <a:cubicBezTo>
                    <a:pt x="9550" y="6871"/>
                    <a:pt x="9455" y="6966"/>
                    <a:pt x="9383" y="7049"/>
                  </a:cubicBezTo>
                  <a:cubicBezTo>
                    <a:pt x="9252" y="7216"/>
                    <a:pt x="9264" y="7395"/>
                    <a:pt x="9347" y="7573"/>
                  </a:cubicBezTo>
                  <a:cubicBezTo>
                    <a:pt x="9443" y="7752"/>
                    <a:pt x="9609" y="7752"/>
                    <a:pt x="9764" y="77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7"/>
            <p:cNvSpPr/>
            <p:nvPr/>
          </p:nvSpPr>
          <p:spPr>
            <a:xfrm>
              <a:off x="2824750" y="1796600"/>
              <a:ext cx="166400" cy="189175"/>
            </a:xfrm>
            <a:custGeom>
              <a:avLst/>
              <a:gdLst/>
              <a:ahLst/>
              <a:cxnLst/>
              <a:rect l="l" t="t" r="r" b="b"/>
              <a:pathLst>
                <a:path w="6656" h="7567" extrusionOk="0">
                  <a:moveTo>
                    <a:pt x="4089" y="0"/>
                  </a:moveTo>
                  <a:cubicBezTo>
                    <a:pt x="4037" y="0"/>
                    <a:pt x="3983" y="3"/>
                    <a:pt x="3929" y="8"/>
                  </a:cubicBezTo>
                  <a:cubicBezTo>
                    <a:pt x="3739" y="31"/>
                    <a:pt x="3560" y="55"/>
                    <a:pt x="3275" y="103"/>
                  </a:cubicBezTo>
                  <a:cubicBezTo>
                    <a:pt x="2929" y="115"/>
                    <a:pt x="2513" y="186"/>
                    <a:pt x="2179" y="472"/>
                  </a:cubicBezTo>
                  <a:cubicBezTo>
                    <a:pt x="2155" y="496"/>
                    <a:pt x="2155" y="496"/>
                    <a:pt x="2143" y="496"/>
                  </a:cubicBezTo>
                  <a:cubicBezTo>
                    <a:pt x="1715" y="674"/>
                    <a:pt x="1441" y="1044"/>
                    <a:pt x="1084" y="1329"/>
                  </a:cubicBezTo>
                  <a:cubicBezTo>
                    <a:pt x="834" y="1710"/>
                    <a:pt x="548" y="2079"/>
                    <a:pt x="334" y="2484"/>
                  </a:cubicBezTo>
                  <a:cubicBezTo>
                    <a:pt x="60" y="2960"/>
                    <a:pt x="0" y="3508"/>
                    <a:pt x="36" y="4068"/>
                  </a:cubicBezTo>
                  <a:cubicBezTo>
                    <a:pt x="60" y="4580"/>
                    <a:pt x="155" y="5104"/>
                    <a:pt x="227" y="5639"/>
                  </a:cubicBezTo>
                  <a:cubicBezTo>
                    <a:pt x="238" y="5735"/>
                    <a:pt x="262" y="5830"/>
                    <a:pt x="334" y="5913"/>
                  </a:cubicBezTo>
                  <a:cubicBezTo>
                    <a:pt x="596" y="6223"/>
                    <a:pt x="834" y="6568"/>
                    <a:pt x="1060" y="6901"/>
                  </a:cubicBezTo>
                  <a:cubicBezTo>
                    <a:pt x="1322" y="7294"/>
                    <a:pt x="1762" y="7413"/>
                    <a:pt x="2155" y="7556"/>
                  </a:cubicBezTo>
                  <a:cubicBezTo>
                    <a:pt x="2167" y="7564"/>
                    <a:pt x="2177" y="7567"/>
                    <a:pt x="2185" y="7567"/>
                  </a:cubicBezTo>
                  <a:cubicBezTo>
                    <a:pt x="2202" y="7567"/>
                    <a:pt x="2215" y="7556"/>
                    <a:pt x="2239" y="7556"/>
                  </a:cubicBezTo>
                  <a:cubicBezTo>
                    <a:pt x="2548" y="7497"/>
                    <a:pt x="2882" y="7556"/>
                    <a:pt x="3179" y="7354"/>
                  </a:cubicBezTo>
                  <a:cubicBezTo>
                    <a:pt x="3227" y="7318"/>
                    <a:pt x="3275" y="7318"/>
                    <a:pt x="3334" y="7306"/>
                  </a:cubicBezTo>
                  <a:cubicBezTo>
                    <a:pt x="3620" y="7282"/>
                    <a:pt x="3894" y="7187"/>
                    <a:pt x="4168" y="7116"/>
                  </a:cubicBezTo>
                  <a:cubicBezTo>
                    <a:pt x="4537" y="7009"/>
                    <a:pt x="4870" y="6830"/>
                    <a:pt x="5168" y="6604"/>
                  </a:cubicBezTo>
                  <a:cubicBezTo>
                    <a:pt x="5334" y="6485"/>
                    <a:pt x="5513" y="6342"/>
                    <a:pt x="5668" y="6211"/>
                  </a:cubicBezTo>
                  <a:cubicBezTo>
                    <a:pt x="5715" y="6163"/>
                    <a:pt x="5751" y="6116"/>
                    <a:pt x="5787" y="6056"/>
                  </a:cubicBezTo>
                  <a:cubicBezTo>
                    <a:pt x="5894" y="5913"/>
                    <a:pt x="5965" y="5758"/>
                    <a:pt x="6084" y="5627"/>
                  </a:cubicBezTo>
                  <a:cubicBezTo>
                    <a:pt x="6275" y="5401"/>
                    <a:pt x="6406" y="5151"/>
                    <a:pt x="6477" y="4865"/>
                  </a:cubicBezTo>
                  <a:cubicBezTo>
                    <a:pt x="6537" y="4580"/>
                    <a:pt x="6549" y="4306"/>
                    <a:pt x="6656" y="4020"/>
                  </a:cubicBezTo>
                  <a:cubicBezTo>
                    <a:pt x="6656" y="3961"/>
                    <a:pt x="6644" y="3901"/>
                    <a:pt x="6620" y="3841"/>
                  </a:cubicBezTo>
                  <a:cubicBezTo>
                    <a:pt x="6584" y="3449"/>
                    <a:pt x="6549" y="3068"/>
                    <a:pt x="6477" y="2675"/>
                  </a:cubicBezTo>
                  <a:cubicBezTo>
                    <a:pt x="6406" y="2353"/>
                    <a:pt x="6311" y="2020"/>
                    <a:pt x="6108" y="1746"/>
                  </a:cubicBezTo>
                  <a:cubicBezTo>
                    <a:pt x="5870" y="1425"/>
                    <a:pt x="5632" y="1115"/>
                    <a:pt x="5418" y="805"/>
                  </a:cubicBezTo>
                  <a:cubicBezTo>
                    <a:pt x="5275" y="591"/>
                    <a:pt x="5120" y="401"/>
                    <a:pt x="4870" y="329"/>
                  </a:cubicBezTo>
                  <a:cubicBezTo>
                    <a:pt x="4799" y="305"/>
                    <a:pt x="4739" y="258"/>
                    <a:pt x="4679" y="210"/>
                  </a:cubicBezTo>
                  <a:cubicBezTo>
                    <a:pt x="4507" y="47"/>
                    <a:pt x="4304" y="0"/>
                    <a:pt x="40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7"/>
            <p:cNvSpPr/>
            <p:nvPr/>
          </p:nvSpPr>
          <p:spPr>
            <a:xfrm>
              <a:off x="2775625" y="1745575"/>
              <a:ext cx="340850" cy="477775"/>
            </a:xfrm>
            <a:custGeom>
              <a:avLst/>
              <a:gdLst/>
              <a:ahLst/>
              <a:cxnLst/>
              <a:rect l="l" t="t" r="r" b="b"/>
              <a:pathLst>
                <a:path w="13634" h="19111" extrusionOk="0">
                  <a:moveTo>
                    <a:pt x="12086" y="9859"/>
                  </a:moveTo>
                  <a:cubicBezTo>
                    <a:pt x="12098" y="9954"/>
                    <a:pt x="12098" y="10050"/>
                    <a:pt x="12121" y="10157"/>
                  </a:cubicBezTo>
                  <a:cubicBezTo>
                    <a:pt x="12133" y="10252"/>
                    <a:pt x="12145" y="10347"/>
                    <a:pt x="12157" y="10454"/>
                  </a:cubicBezTo>
                  <a:cubicBezTo>
                    <a:pt x="12157" y="10609"/>
                    <a:pt x="12098" y="10704"/>
                    <a:pt x="11955" y="10764"/>
                  </a:cubicBezTo>
                  <a:cubicBezTo>
                    <a:pt x="11657" y="10883"/>
                    <a:pt x="11347" y="10990"/>
                    <a:pt x="11014" y="11014"/>
                  </a:cubicBezTo>
                  <a:cubicBezTo>
                    <a:pt x="10585" y="11050"/>
                    <a:pt x="10169" y="11121"/>
                    <a:pt x="9752" y="11169"/>
                  </a:cubicBezTo>
                  <a:cubicBezTo>
                    <a:pt x="9573" y="11181"/>
                    <a:pt x="9478" y="11264"/>
                    <a:pt x="9419" y="11431"/>
                  </a:cubicBezTo>
                  <a:cubicBezTo>
                    <a:pt x="9359" y="11597"/>
                    <a:pt x="9323" y="11776"/>
                    <a:pt x="9407" y="11943"/>
                  </a:cubicBezTo>
                  <a:cubicBezTo>
                    <a:pt x="9419" y="11955"/>
                    <a:pt x="9442" y="11967"/>
                    <a:pt x="9466" y="11978"/>
                  </a:cubicBezTo>
                  <a:cubicBezTo>
                    <a:pt x="9752" y="12181"/>
                    <a:pt x="10062" y="12205"/>
                    <a:pt x="10407" y="12145"/>
                  </a:cubicBezTo>
                  <a:cubicBezTo>
                    <a:pt x="10824" y="12074"/>
                    <a:pt x="11252" y="12062"/>
                    <a:pt x="11669" y="12014"/>
                  </a:cubicBezTo>
                  <a:cubicBezTo>
                    <a:pt x="11848" y="12002"/>
                    <a:pt x="11978" y="12074"/>
                    <a:pt x="12133" y="12133"/>
                  </a:cubicBezTo>
                  <a:cubicBezTo>
                    <a:pt x="12240" y="12181"/>
                    <a:pt x="12264" y="12276"/>
                    <a:pt x="12276" y="12383"/>
                  </a:cubicBezTo>
                  <a:cubicBezTo>
                    <a:pt x="12312" y="12669"/>
                    <a:pt x="12324" y="12967"/>
                    <a:pt x="12359" y="13252"/>
                  </a:cubicBezTo>
                  <a:cubicBezTo>
                    <a:pt x="12371" y="13383"/>
                    <a:pt x="12359" y="13526"/>
                    <a:pt x="12371" y="13669"/>
                  </a:cubicBezTo>
                  <a:cubicBezTo>
                    <a:pt x="12443" y="14062"/>
                    <a:pt x="12359" y="14419"/>
                    <a:pt x="12193" y="14800"/>
                  </a:cubicBezTo>
                  <a:cubicBezTo>
                    <a:pt x="12038" y="15134"/>
                    <a:pt x="11824" y="15407"/>
                    <a:pt x="11478" y="15586"/>
                  </a:cubicBezTo>
                  <a:cubicBezTo>
                    <a:pt x="11419" y="15610"/>
                    <a:pt x="11359" y="15669"/>
                    <a:pt x="11300" y="15717"/>
                  </a:cubicBezTo>
                  <a:cubicBezTo>
                    <a:pt x="11252" y="15753"/>
                    <a:pt x="11228" y="15788"/>
                    <a:pt x="11181" y="15812"/>
                  </a:cubicBezTo>
                  <a:cubicBezTo>
                    <a:pt x="10728" y="15943"/>
                    <a:pt x="10312" y="16146"/>
                    <a:pt x="9823" y="16062"/>
                  </a:cubicBezTo>
                  <a:cubicBezTo>
                    <a:pt x="9621" y="16015"/>
                    <a:pt x="9395" y="16050"/>
                    <a:pt x="9181" y="16074"/>
                  </a:cubicBezTo>
                  <a:cubicBezTo>
                    <a:pt x="9026" y="16086"/>
                    <a:pt x="8859" y="16122"/>
                    <a:pt x="8692" y="16134"/>
                  </a:cubicBezTo>
                  <a:cubicBezTo>
                    <a:pt x="8609" y="16146"/>
                    <a:pt x="8514" y="16169"/>
                    <a:pt x="8430" y="16134"/>
                  </a:cubicBezTo>
                  <a:cubicBezTo>
                    <a:pt x="8168" y="16050"/>
                    <a:pt x="7930" y="16110"/>
                    <a:pt x="7680" y="16122"/>
                  </a:cubicBezTo>
                  <a:cubicBezTo>
                    <a:pt x="7537" y="16134"/>
                    <a:pt x="7383" y="16122"/>
                    <a:pt x="7240" y="16122"/>
                  </a:cubicBezTo>
                  <a:cubicBezTo>
                    <a:pt x="7145" y="16122"/>
                    <a:pt x="7073" y="16134"/>
                    <a:pt x="7002" y="16134"/>
                  </a:cubicBezTo>
                  <a:cubicBezTo>
                    <a:pt x="6918" y="16265"/>
                    <a:pt x="6966" y="16372"/>
                    <a:pt x="6978" y="16491"/>
                  </a:cubicBezTo>
                  <a:cubicBezTo>
                    <a:pt x="7037" y="16955"/>
                    <a:pt x="7085" y="17420"/>
                    <a:pt x="7180" y="17872"/>
                  </a:cubicBezTo>
                  <a:cubicBezTo>
                    <a:pt x="7264" y="18336"/>
                    <a:pt x="6978" y="18551"/>
                    <a:pt x="6668" y="18694"/>
                  </a:cubicBezTo>
                  <a:cubicBezTo>
                    <a:pt x="6168" y="18920"/>
                    <a:pt x="5787" y="18979"/>
                    <a:pt x="5216" y="19027"/>
                  </a:cubicBezTo>
                  <a:cubicBezTo>
                    <a:pt x="5156" y="19027"/>
                    <a:pt x="5073" y="19039"/>
                    <a:pt x="5013" y="19027"/>
                  </a:cubicBezTo>
                  <a:cubicBezTo>
                    <a:pt x="4799" y="18932"/>
                    <a:pt x="4573" y="18979"/>
                    <a:pt x="4347" y="19003"/>
                  </a:cubicBezTo>
                  <a:cubicBezTo>
                    <a:pt x="4156" y="19039"/>
                    <a:pt x="3977" y="19051"/>
                    <a:pt x="3787" y="19086"/>
                  </a:cubicBezTo>
                  <a:cubicBezTo>
                    <a:pt x="3442" y="19110"/>
                    <a:pt x="3108" y="19039"/>
                    <a:pt x="2834" y="18825"/>
                  </a:cubicBezTo>
                  <a:cubicBezTo>
                    <a:pt x="2668" y="18705"/>
                    <a:pt x="2549" y="18551"/>
                    <a:pt x="2442" y="18372"/>
                  </a:cubicBezTo>
                  <a:cubicBezTo>
                    <a:pt x="2323" y="18158"/>
                    <a:pt x="2239" y="17932"/>
                    <a:pt x="2132" y="17729"/>
                  </a:cubicBezTo>
                  <a:cubicBezTo>
                    <a:pt x="2120" y="17693"/>
                    <a:pt x="2096" y="17682"/>
                    <a:pt x="2096" y="17658"/>
                  </a:cubicBezTo>
                  <a:cubicBezTo>
                    <a:pt x="2084" y="17181"/>
                    <a:pt x="1799" y="16741"/>
                    <a:pt x="1787" y="16265"/>
                  </a:cubicBezTo>
                  <a:cubicBezTo>
                    <a:pt x="1787" y="16229"/>
                    <a:pt x="1787" y="16169"/>
                    <a:pt x="1763" y="16122"/>
                  </a:cubicBezTo>
                  <a:cubicBezTo>
                    <a:pt x="1644" y="15884"/>
                    <a:pt x="1620" y="15610"/>
                    <a:pt x="1537" y="15360"/>
                  </a:cubicBezTo>
                  <a:cubicBezTo>
                    <a:pt x="1382" y="14955"/>
                    <a:pt x="1346" y="14526"/>
                    <a:pt x="1287" y="14110"/>
                  </a:cubicBezTo>
                  <a:cubicBezTo>
                    <a:pt x="1239" y="13824"/>
                    <a:pt x="1227" y="13550"/>
                    <a:pt x="1084" y="13276"/>
                  </a:cubicBezTo>
                  <a:cubicBezTo>
                    <a:pt x="1025" y="13145"/>
                    <a:pt x="1025" y="12979"/>
                    <a:pt x="1013" y="12836"/>
                  </a:cubicBezTo>
                  <a:cubicBezTo>
                    <a:pt x="989" y="12609"/>
                    <a:pt x="941" y="12383"/>
                    <a:pt x="870" y="12181"/>
                  </a:cubicBezTo>
                  <a:cubicBezTo>
                    <a:pt x="810" y="12002"/>
                    <a:pt x="763" y="11824"/>
                    <a:pt x="751" y="11621"/>
                  </a:cubicBezTo>
                  <a:cubicBezTo>
                    <a:pt x="572" y="10169"/>
                    <a:pt x="406" y="8704"/>
                    <a:pt x="227" y="7252"/>
                  </a:cubicBezTo>
                  <a:cubicBezTo>
                    <a:pt x="179" y="6835"/>
                    <a:pt x="120" y="6430"/>
                    <a:pt x="60" y="6013"/>
                  </a:cubicBezTo>
                  <a:cubicBezTo>
                    <a:pt x="1" y="5549"/>
                    <a:pt x="1" y="5097"/>
                    <a:pt x="48" y="4632"/>
                  </a:cubicBezTo>
                  <a:cubicBezTo>
                    <a:pt x="60" y="4513"/>
                    <a:pt x="96" y="4382"/>
                    <a:pt x="132" y="4275"/>
                  </a:cubicBezTo>
                  <a:cubicBezTo>
                    <a:pt x="239" y="4061"/>
                    <a:pt x="298" y="3858"/>
                    <a:pt x="334" y="3632"/>
                  </a:cubicBezTo>
                  <a:cubicBezTo>
                    <a:pt x="358" y="3430"/>
                    <a:pt x="406" y="3251"/>
                    <a:pt x="548" y="3085"/>
                  </a:cubicBezTo>
                  <a:cubicBezTo>
                    <a:pt x="608" y="3025"/>
                    <a:pt x="644" y="2930"/>
                    <a:pt x="691" y="2858"/>
                  </a:cubicBezTo>
                  <a:cubicBezTo>
                    <a:pt x="763" y="2715"/>
                    <a:pt x="870" y="2596"/>
                    <a:pt x="989" y="2477"/>
                  </a:cubicBezTo>
                  <a:cubicBezTo>
                    <a:pt x="1132" y="2323"/>
                    <a:pt x="1263" y="2156"/>
                    <a:pt x="1406" y="1977"/>
                  </a:cubicBezTo>
                  <a:cubicBezTo>
                    <a:pt x="1549" y="1787"/>
                    <a:pt x="1703" y="1608"/>
                    <a:pt x="1942" y="1525"/>
                  </a:cubicBezTo>
                  <a:cubicBezTo>
                    <a:pt x="2001" y="1501"/>
                    <a:pt x="2037" y="1465"/>
                    <a:pt x="2084" y="1418"/>
                  </a:cubicBezTo>
                  <a:cubicBezTo>
                    <a:pt x="2334" y="1168"/>
                    <a:pt x="2656" y="1001"/>
                    <a:pt x="2977" y="870"/>
                  </a:cubicBezTo>
                  <a:cubicBezTo>
                    <a:pt x="3049" y="834"/>
                    <a:pt x="3144" y="787"/>
                    <a:pt x="3215" y="751"/>
                  </a:cubicBezTo>
                  <a:cubicBezTo>
                    <a:pt x="3727" y="418"/>
                    <a:pt x="4287" y="251"/>
                    <a:pt x="4882" y="179"/>
                  </a:cubicBezTo>
                  <a:cubicBezTo>
                    <a:pt x="5287" y="132"/>
                    <a:pt x="5692" y="72"/>
                    <a:pt x="6073" y="37"/>
                  </a:cubicBezTo>
                  <a:cubicBezTo>
                    <a:pt x="6228" y="13"/>
                    <a:pt x="6371" y="37"/>
                    <a:pt x="6525" y="37"/>
                  </a:cubicBezTo>
                  <a:cubicBezTo>
                    <a:pt x="6561" y="37"/>
                    <a:pt x="6621" y="60"/>
                    <a:pt x="6668" y="48"/>
                  </a:cubicBezTo>
                  <a:cubicBezTo>
                    <a:pt x="7240" y="1"/>
                    <a:pt x="7728" y="251"/>
                    <a:pt x="8228" y="418"/>
                  </a:cubicBezTo>
                  <a:cubicBezTo>
                    <a:pt x="8288" y="429"/>
                    <a:pt x="8347" y="465"/>
                    <a:pt x="8395" y="489"/>
                  </a:cubicBezTo>
                  <a:cubicBezTo>
                    <a:pt x="8704" y="691"/>
                    <a:pt x="9002" y="882"/>
                    <a:pt x="9300" y="1084"/>
                  </a:cubicBezTo>
                  <a:cubicBezTo>
                    <a:pt x="9454" y="1191"/>
                    <a:pt x="9585" y="1322"/>
                    <a:pt x="9740" y="1441"/>
                  </a:cubicBezTo>
                  <a:cubicBezTo>
                    <a:pt x="9776" y="1489"/>
                    <a:pt x="9823" y="1525"/>
                    <a:pt x="9883" y="1561"/>
                  </a:cubicBezTo>
                  <a:cubicBezTo>
                    <a:pt x="9919" y="1584"/>
                    <a:pt x="9954" y="1596"/>
                    <a:pt x="9990" y="1620"/>
                  </a:cubicBezTo>
                  <a:cubicBezTo>
                    <a:pt x="10193" y="1858"/>
                    <a:pt x="10431" y="2084"/>
                    <a:pt x="10669" y="2299"/>
                  </a:cubicBezTo>
                  <a:cubicBezTo>
                    <a:pt x="10824" y="2430"/>
                    <a:pt x="10943" y="2596"/>
                    <a:pt x="11050" y="2751"/>
                  </a:cubicBezTo>
                  <a:cubicBezTo>
                    <a:pt x="11121" y="2858"/>
                    <a:pt x="11145" y="3025"/>
                    <a:pt x="11252" y="3108"/>
                  </a:cubicBezTo>
                  <a:cubicBezTo>
                    <a:pt x="11478" y="3323"/>
                    <a:pt x="11538" y="3632"/>
                    <a:pt x="11717" y="3870"/>
                  </a:cubicBezTo>
                  <a:cubicBezTo>
                    <a:pt x="11895" y="4108"/>
                    <a:pt x="12014" y="4394"/>
                    <a:pt x="12133" y="4656"/>
                  </a:cubicBezTo>
                  <a:cubicBezTo>
                    <a:pt x="12252" y="4930"/>
                    <a:pt x="12371" y="5180"/>
                    <a:pt x="12443" y="5466"/>
                  </a:cubicBezTo>
                  <a:cubicBezTo>
                    <a:pt x="12490" y="5644"/>
                    <a:pt x="12562" y="5787"/>
                    <a:pt x="12621" y="5954"/>
                  </a:cubicBezTo>
                  <a:cubicBezTo>
                    <a:pt x="12729" y="6192"/>
                    <a:pt x="12836" y="6430"/>
                    <a:pt x="12931" y="6680"/>
                  </a:cubicBezTo>
                  <a:cubicBezTo>
                    <a:pt x="12955" y="6716"/>
                    <a:pt x="12955" y="6728"/>
                    <a:pt x="12955" y="6764"/>
                  </a:cubicBezTo>
                  <a:cubicBezTo>
                    <a:pt x="12979" y="7121"/>
                    <a:pt x="13169" y="7418"/>
                    <a:pt x="13276" y="7740"/>
                  </a:cubicBezTo>
                  <a:cubicBezTo>
                    <a:pt x="13336" y="7954"/>
                    <a:pt x="13455" y="8133"/>
                    <a:pt x="13502" y="8335"/>
                  </a:cubicBezTo>
                  <a:cubicBezTo>
                    <a:pt x="13562" y="8609"/>
                    <a:pt x="13586" y="8883"/>
                    <a:pt x="13610" y="9157"/>
                  </a:cubicBezTo>
                  <a:cubicBezTo>
                    <a:pt x="13633" y="9419"/>
                    <a:pt x="13574" y="9478"/>
                    <a:pt x="13324" y="9621"/>
                  </a:cubicBezTo>
                  <a:cubicBezTo>
                    <a:pt x="13098" y="9752"/>
                    <a:pt x="12848" y="9776"/>
                    <a:pt x="12610" y="9800"/>
                  </a:cubicBezTo>
                  <a:cubicBezTo>
                    <a:pt x="12443" y="9788"/>
                    <a:pt x="12264" y="9764"/>
                    <a:pt x="12086" y="9859"/>
                  </a:cubicBezTo>
                  <a:close/>
                  <a:moveTo>
                    <a:pt x="12991" y="9026"/>
                  </a:moveTo>
                  <a:cubicBezTo>
                    <a:pt x="12979" y="8800"/>
                    <a:pt x="12979" y="8585"/>
                    <a:pt x="12848" y="8395"/>
                  </a:cubicBezTo>
                  <a:cubicBezTo>
                    <a:pt x="12812" y="8347"/>
                    <a:pt x="12800" y="8276"/>
                    <a:pt x="12788" y="8216"/>
                  </a:cubicBezTo>
                  <a:cubicBezTo>
                    <a:pt x="12776" y="8097"/>
                    <a:pt x="12693" y="7978"/>
                    <a:pt x="12669" y="7859"/>
                  </a:cubicBezTo>
                  <a:cubicBezTo>
                    <a:pt x="12598" y="7573"/>
                    <a:pt x="12395" y="7323"/>
                    <a:pt x="12395" y="7014"/>
                  </a:cubicBezTo>
                  <a:cubicBezTo>
                    <a:pt x="12395" y="6978"/>
                    <a:pt x="12395" y="6966"/>
                    <a:pt x="12383" y="6942"/>
                  </a:cubicBezTo>
                  <a:cubicBezTo>
                    <a:pt x="12217" y="6621"/>
                    <a:pt x="12181" y="6263"/>
                    <a:pt x="11978" y="5966"/>
                  </a:cubicBezTo>
                  <a:cubicBezTo>
                    <a:pt x="11955" y="5930"/>
                    <a:pt x="11919" y="5847"/>
                    <a:pt x="11907" y="5787"/>
                  </a:cubicBezTo>
                  <a:cubicBezTo>
                    <a:pt x="11895" y="5513"/>
                    <a:pt x="11681" y="5287"/>
                    <a:pt x="11657" y="5001"/>
                  </a:cubicBezTo>
                  <a:cubicBezTo>
                    <a:pt x="11657" y="4954"/>
                    <a:pt x="11609" y="4918"/>
                    <a:pt x="11586" y="4870"/>
                  </a:cubicBezTo>
                  <a:cubicBezTo>
                    <a:pt x="11347" y="4501"/>
                    <a:pt x="11145" y="4085"/>
                    <a:pt x="10943" y="3692"/>
                  </a:cubicBezTo>
                  <a:cubicBezTo>
                    <a:pt x="10835" y="3489"/>
                    <a:pt x="10728" y="3263"/>
                    <a:pt x="10574" y="3085"/>
                  </a:cubicBezTo>
                  <a:cubicBezTo>
                    <a:pt x="10371" y="2858"/>
                    <a:pt x="10252" y="2561"/>
                    <a:pt x="9943" y="2442"/>
                  </a:cubicBezTo>
                  <a:cubicBezTo>
                    <a:pt x="9800" y="2192"/>
                    <a:pt x="9538" y="2037"/>
                    <a:pt x="9347" y="1834"/>
                  </a:cubicBezTo>
                  <a:cubicBezTo>
                    <a:pt x="9181" y="1668"/>
                    <a:pt x="9014" y="1525"/>
                    <a:pt x="8823" y="1406"/>
                  </a:cubicBezTo>
                  <a:cubicBezTo>
                    <a:pt x="8609" y="1251"/>
                    <a:pt x="8383" y="1120"/>
                    <a:pt x="8157" y="965"/>
                  </a:cubicBezTo>
                  <a:cubicBezTo>
                    <a:pt x="8073" y="906"/>
                    <a:pt x="7978" y="870"/>
                    <a:pt x="7895" y="834"/>
                  </a:cubicBezTo>
                  <a:cubicBezTo>
                    <a:pt x="7692" y="763"/>
                    <a:pt x="7490" y="691"/>
                    <a:pt x="7276" y="632"/>
                  </a:cubicBezTo>
                  <a:cubicBezTo>
                    <a:pt x="7156" y="584"/>
                    <a:pt x="7037" y="537"/>
                    <a:pt x="6906" y="537"/>
                  </a:cubicBezTo>
                  <a:cubicBezTo>
                    <a:pt x="6525" y="537"/>
                    <a:pt x="6133" y="477"/>
                    <a:pt x="5752" y="548"/>
                  </a:cubicBezTo>
                  <a:cubicBezTo>
                    <a:pt x="5466" y="608"/>
                    <a:pt x="5168" y="608"/>
                    <a:pt x="4882" y="668"/>
                  </a:cubicBezTo>
                  <a:cubicBezTo>
                    <a:pt x="4597" y="715"/>
                    <a:pt x="4323" y="775"/>
                    <a:pt x="4049" y="870"/>
                  </a:cubicBezTo>
                  <a:cubicBezTo>
                    <a:pt x="3799" y="953"/>
                    <a:pt x="3585" y="1120"/>
                    <a:pt x="3335" y="1203"/>
                  </a:cubicBezTo>
                  <a:cubicBezTo>
                    <a:pt x="2846" y="1382"/>
                    <a:pt x="2477" y="1763"/>
                    <a:pt x="2025" y="2013"/>
                  </a:cubicBezTo>
                  <a:cubicBezTo>
                    <a:pt x="1965" y="2037"/>
                    <a:pt x="1918" y="2120"/>
                    <a:pt x="1858" y="2180"/>
                  </a:cubicBezTo>
                  <a:cubicBezTo>
                    <a:pt x="1775" y="2299"/>
                    <a:pt x="1668" y="2418"/>
                    <a:pt x="1584" y="2537"/>
                  </a:cubicBezTo>
                  <a:cubicBezTo>
                    <a:pt x="1382" y="2787"/>
                    <a:pt x="1144" y="2977"/>
                    <a:pt x="1001" y="3263"/>
                  </a:cubicBezTo>
                  <a:cubicBezTo>
                    <a:pt x="929" y="3430"/>
                    <a:pt x="834" y="3573"/>
                    <a:pt x="810" y="3739"/>
                  </a:cubicBezTo>
                  <a:cubicBezTo>
                    <a:pt x="775" y="3906"/>
                    <a:pt x="727" y="4085"/>
                    <a:pt x="656" y="4239"/>
                  </a:cubicBezTo>
                  <a:cubicBezTo>
                    <a:pt x="548" y="4454"/>
                    <a:pt x="525" y="4680"/>
                    <a:pt x="489" y="4894"/>
                  </a:cubicBezTo>
                  <a:cubicBezTo>
                    <a:pt x="453" y="5466"/>
                    <a:pt x="477" y="6025"/>
                    <a:pt x="572" y="6597"/>
                  </a:cubicBezTo>
                  <a:cubicBezTo>
                    <a:pt x="810" y="8252"/>
                    <a:pt x="1049" y="9895"/>
                    <a:pt x="1263" y="11550"/>
                  </a:cubicBezTo>
                  <a:cubicBezTo>
                    <a:pt x="1287" y="11669"/>
                    <a:pt x="1299" y="11800"/>
                    <a:pt x="1346" y="11919"/>
                  </a:cubicBezTo>
                  <a:cubicBezTo>
                    <a:pt x="1441" y="12169"/>
                    <a:pt x="1477" y="12431"/>
                    <a:pt x="1525" y="12693"/>
                  </a:cubicBezTo>
                  <a:cubicBezTo>
                    <a:pt x="1537" y="12848"/>
                    <a:pt x="1561" y="12990"/>
                    <a:pt x="1620" y="13121"/>
                  </a:cubicBezTo>
                  <a:cubicBezTo>
                    <a:pt x="1703" y="13324"/>
                    <a:pt x="1739" y="13514"/>
                    <a:pt x="1775" y="13705"/>
                  </a:cubicBezTo>
                  <a:cubicBezTo>
                    <a:pt x="1846" y="14217"/>
                    <a:pt x="1858" y="14729"/>
                    <a:pt x="2061" y="15229"/>
                  </a:cubicBezTo>
                  <a:cubicBezTo>
                    <a:pt x="2084" y="15288"/>
                    <a:pt x="2084" y="15348"/>
                    <a:pt x="2096" y="15407"/>
                  </a:cubicBezTo>
                  <a:cubicBezTo>
                    <a:pt x="2120" y="15479"/>
                    <a:pt x="2132" y="15550"/>
                    <a:pt x="2156" y="15610"/>
                  </a:cubicBezTo>
                  <a:cubicBezTo>
                    <a:pt x="2263" y="15788"/>
                    <a:pt x="2311" y="15979"/>
                    <a:pt x="2323" y="16193"/>
                  </a:cubicBezTo>
                  <a:cubicBezTo>
                    <a:pt x="2334" y="16598"/>
                    <a:pt x="2573" y="16931"/>
                    <a:pt x="2573" y="17324"/>
                  </a:cubicBezTo>
                  <a:cubicBezTo>
                    <a:pt x="2573" y="17348"/>
                    <a:pt x="2596" y="17372"/>
                    <a:pt x="2608" y="17396"/>
                  </a:cubicBezTo>
                  <a:cubicBezTo>
                    <a:pt x="2715" y="17610"/>
                    <a:pt x="2799" y="17824"/>
                    <a:pt x="2918" y="18039"/>
                  </a:cubicBezTo>
                  <a:cubicBezTo>
                    <a:pt x="2977" y="18122"/>
                    <a:pt x="3037" y="18241"/>
                    <a:pt x="3132" y="18289"/>
                  </a:cubicBezTo>
                  <a:cubicBezTo>
                    <a:pt x="3346" y="18396"/>
                    <a:pt x="3573" y="18479"/>
                    <a:pt x="3858" y="18455"/>
                  </a:cubicBezTo>
                  <a:cubicBezTo>
                    <a:pt x="4287" y="18396"/>
                    <a:pt x="4716" y="18277"/>
                    <a:pt x="5168" y="18384"/>
                  </a:cubicBezTo>
                  <a:cubicBezTo>
                    <a:pt x="5549" y="18324"/>
                    <a:pt x="5942" y="18324"/>
                    <a:pt x="6299" y="18146"/>
                  </a:cubicBezTo>
                  <a:cubicBezTo>
                    <a:pt x="6537" y="18027"/>
                    <a:pt x="6585" y="17991"/>
                    <a:pt x="6549" y="17705"/>
                  </a:cubicBezTo>
                  <a:cubicBezTo>
                    <a:pt x="6502" y="17253"/>
                    <a:pt x="6442" y="16789"/>
                    <a:pt x="6383" y="16324"/>
                  </a:cubicBezTo>
                  <a:cubicBezTo>
                    <a:pt x="6371" y="16217"/>
                    <a:pt x="6359" y="16134"/>
                    <a:pt x="6359" y="16027"/>
                  </a:cubicBezTo>
                  <a:cubicBezTo>
                    <a:pt x="6359" y="15955"/>
                    <a:pt x="6383" y="15860"/>
                    <a:pt x="6430" y="15824"/>
                  </a:cubicBezTo>
                  <a:cubicBezTo>
                    <a:pt x="6549" y="15705"/>
                    <a:pt x="6680" y="15586"/>
                    <a:pt x="6883" y="15562"/>
                  </a:cubicBezTo>
                  <a:cubicBezTo>
                    <a:pt x="7252" y="15527"/>
                    <a:pt x="7621" y="15443"/>
                    <a:pt x="8014" y="15491"/>
                  </a:cubicBezTo>
                  <a:cubicBezTo>
                    <a:pt x="8645" y="15550"/>
                    <a:pt x="9288" y="15503"/>
                    <a:pt x="9919" y="15407"/>
                  </a:cubicBezTo>
                  <a:cubicBezTo>
                    <a:pt x="9978" y="15384"/>
                    <a:pt x="10038" y="15384"/>
                    <a:pt x="10109" y="15372"/>
                  </a:cubicBezTo>
                  <a:cubicBezTo>
                    <a:pt x="10466" y="15324"/>
                    <a:pt x="10812" y="15241"/>
                    <a:pt x="11133" y="15026"/>
                  </a:cubicBezTo>
                  <a:cubicBezTo>
                    <a:pt x="11383" y="14872"/>
                    <a:pt x="11562" y="14693"/>
                    <a:pt x="11657" y="14419"/>
                  </a:cubicBezTo>
                  <a:cubicBezTo>
                    <a:pt x="11740" y="14169"/>
                    <a:pt x="11824" y="13895"/>
                    <a:pt x="11764" y="13622"/>
                  </a:cubicBezTo>
                  <a:cubicBezTo>
                    <a:pt x="11717" y="13324"/>
                    <a:pt x="11669" y="13026"/>
                    <a:pt x="11776" y="12729"/>
                  </a:cubicBezTo>
                  <a:cubicBezTo>
                    <a:pt x="11788" y="12681"/>
                    <a:pt x="11764" y="12609"/>
                    <a:pt x="11740" y="12526"/>
                  </a:cubicBezTo>
                  <a:cubicBezTo>
                    <a:pt x="11597" y="12550"/>
                    <a:pt x="11478" y="12550"/>
                    <a:pt x="11359" y="12562"/>
                  </a:cubicBezTo>
                  <a:cubicBezTo>
                    <a:pt x="10931" y="12621"/>
                    <a:pt x="10478" y="12669"/>
                    <a:pt x="10050" y="12729"/>
                  </a:cubicBezTo>
                  <a:cubicBezTo>
                    <a:pt x="9871" y="12752"/>
                    <a:pt x="9692" y="12729"/>
                    <a:pt x="9526" y="12645"/>
                  </a:cubicBezTo>
                  <a:cubicBezTo>
                    <a:pt x="9383" y="12574"/>
                    <a:pt x="9228" y="12514"/>
                    <a:pt x="9085" y="12443"/>
                  </a:cubicBezTo>
                  <a:cubicBezTo>
                    <a:pt x="8919" y="12348"/>
                    <a:pt x="8823" y="12217"/>
                    <a:pt x="8800" y="12026"/>
                  </a:cubicBezTo>
                  <a:cubicBezTo>
                    <a:pt x="8740" y="11597"/>
                    <a:pt x="8752" y="11395"/>
                    <a:pt x="8930" y="11002"/>
                  </a:cubicBezTo>
                  <a:cubicBezTo>
                    <a:pt x="9026" y="10800"/>
                    <a:pt x="9157" y="10669"/>
                    <a:pt x="9383" y="10645"/>
                  </a:cubicBezTo>
                  <a:cubicBezTo>
                    <a:pt x="9478" y="10621"/>
                    <a:pt x="9573" y="10609"/>
                    <a:pt x="9681" y="10597"/>
                  </a:cubicBezTo>
                  <a:lnTo>
                    <a:pt x="11062" y="10419"/>
                  </a:lnTo>
                  <a:cubicBezTo>
                    <a:pt x="11240" y="10383"/>
                    <a:pt x="11407" y="10359"/>
                    <a:pt x="11526" y="10193"/>
                  </a:cubicBezTo>
                  <a:cubicBezTo>
                    <a:pt x="11526" y="10073"/>
                    <a:pt x="11502" y="9954"/>
                    <a:pt x="11502" y="9823"/>
                  </a:cubicBezTo>
                  <a:cubicBezTo>
                    <a:pt x="11502" y="9514"/>
                    <a:pt x="11645" y="9359"/>
                    <a:pt x="11943" y="9300"/>
                  </a:cubicBezTo>
                  <a:cubicBezTo>
                    <a:pt x="12121" y="9276"/>
                    <a:pt x="12312" y="9240"/>
                    <a:pt x="12502" y="9228"/>
                  </a:cubicBezTo>
                  <a:cubicBezTo>
                    <a:pt x="12717" y="9228"/>
                    <a:pt x="12860" y="9169"/>
                    <a:pt x="12991" y="90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7"/>
            <p:cNvSpPr/>
            <p:nvPr/>
          </p:nvSpPr>
          <p:spPr>
            <a:xfrm>
              <a:off x="3138175" y="1954825"/>
              <a:ext cx="56575" cy="47650"/>
            </a:xfrm>
            <a:custGeom>
              <a:avLst/>
              <a:gdLst/>
              <a:ahLst/>
              <a:cxnLst/>
              <a:rect l="l" t="t" r="r" b="b"/>
              <a:pathLst>
                <a:path w="2263" h="1906" extrusionOk="0">
                  <a:moveTo>
                    <a:pt x="358" y="1906"/>
                  </a:moveTo>
                  <a:cubicBezTo>
                    <a:pt x="310" y="1882"/>
                    <a:pt x="203" y="1858"/>
                    <a:pt x="132" y="1811"/>
                  </a:cubicBezTo>
                  <a:cubicBezTo>
                    <a:pt x="24" y="1751"/>
                    <a:pt x="1" y="1608"/>
                    <a:pt x="84" y="1513"/>
                  </a:cubicBezTo>
                  <a:cubicBezTo>
                    <a:pt x="274" y="1334"/>
                    <a:pt x="429" y="1108"/>
                    <a:pt x="596" y="918"/>
                  </a:cubicBezTo>
                  <a:cubicBezTo>
                    <a:pt x="632" y="858"/>
                    <a:pt x="715" y="822"/>
                    <a:pt x="775" y="787"/>
                  </a:cubicBezTo>
                  <a:cubicBezTo>
                    <a:pt x="1096" y="620"/>
                    <a:pt x="1394" y="418"/>
                    <a:pt x="1667" y="156"/>
                  </a:cubicBezTo>
                  <a:cubicBezTo>
                    <a:pt x="1703" y="120"/>
                    <a:pt x="1751" y="84"/>
                    <a:pt x="1810" y="60"/>
                  </a:cubicBezTo>
                  <a:cubicBezTo>
                    <a:pt x="1918" y="1"/>
                    <a:pt x="2037" y="1"/>
                    <a:pt x="2120" y="84"/>
                  </a:cubicBezTo>
                  <a:cubicBezTo>
                    <a:pt x="2227" y="156"/>
                    <a:pt x="2263" y="299"/>
                    <a:pt x="2203" y="430"/>
                  </a:cubicBezTo>
                  <a:cubicBezTo>
                    <a:pt x="2179" y="477"/>
                    <a:pt x="2156" y="513"/>
                    <a:pt x="2120" y="560"/>
                  </a:cubicBezTo>
                  <a:cubicBezTo>
                    <a:pt x="1965" y="727"/>
                    <a:pt x="1810" y="918"/>
                    <a:pt x="1620" y="1049"/>
                  </a:cubicBezTo>
                  <a:cubicBezTo>
                    <a:pt x="1334" y="1251"/>
                    <a:pt x="1072" y="1465"/>
                    <a:pt x="786" y="1692"/>
                  </a:cubicBezTo>
                  <a:cubicBezTo>
                    <a:pt x="679" y="1787"/>
                    <a:pt x="560" y="1870"/>
                    <a:pt x="358" y="19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7"/>
            <p:cNvSpPr/>
            <p:nvPr/>
          </p:nvSpPr>
          <p:spPr>
            <a:xfrm>
              <a:off x="3149500" y="2052475"/>
              <a:ext cx="53600" cy="30375"/>
            </a:xfrm>
            <a:custGeom>
              <a:avLst/>
              <a:gdLst/>
              <a:ahLst/>
              <a:cxnLst/>
              <a:rect l="l" t="t" r="r" b="b"/>
              <a:pathLst>
                <a:path w="2144" h="1215" extrusionOk="0">
                  <a:moveTo>
                    <a:pt x="1774" y="1215"/>
                  </a:moveTo>
                  <a:cubicBezTo>
                    <a:pt x="1726" y="1191"/>
                    <a:pt x="1607" y="1179"/>
                    <a:pt x="1512" y="1131"/>
                  </a:cubicBezTo>
                  <a:cubicBezTo>
                    <a:pt x="1107" y="953"/>
                    <a:pt x="714" y="774"/>
                    <a:pt x="322" y="595"/>
                  </a:cubicBezTo>
                  <a:cubicBezTo>
                    <a:pt x="167" y="536"/>
                    <a:pt x="60" y="429"/>
                    <a:pt x="36" y="274"/>
                  </a:cubicBezTo>
                  <a:cubicBezTo>
                    <a:pt x="0" y="119"/>
                    <a:pt x="95" y="0"/>
                    <a:pt x="238" y="36"/>
                  </a:cubicBezTo>
                  <a:cubicBezTo>
                    <a:pt x="441" y="60"/>
                    <a:pt x="631" y="119"/>
                    <a:pt x="810" y="191"/>
                  </a:cubicBezTo>
                  <a:cubicBezTo>
                    <a:pt x="1179" y="345"/>
                    <a:pt x="1536" y="512"/>
                    <a:pt x="1905" y="655"/>
                  </a:cubicBezTo>
                  <a:cubicBezTo>
                    <a:pt x="2072" y="714"/>
                    <a:pt x="2143" y="834"/>
                    <a:pt x="2119" y="976"/>
                  </a:cubicBezTo>
                  <a:cubicBezTo>
                    <a:pt x="2084" y="1107"/>
                    <a:pt x="1988" y="1179"/>
                    <a:pt x="1774" y="12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7"/>
            <p:cNvSpPr/>
            <p:nvPr/>
          </p:nvSpPr>
          <p:spPr>
            <a:xfrm>
              <a:off x="3151575" y="2014075"/>
              <a:ext cx="53000" cy="17575"/>
            </a:xfrm>
            <a:custGeom>
              <a:avLst/>
              <a:gdLst/>
              <a:ahLst/>
              <a:cxnLst/>
              <a:rect l="l" t="t" r="r" b="b"/>
              <a:pathLst>
                <a:path w="2120" h="703" extrusionOk="0">
                  <a:moveTo>
                    <a:pt x="1024" y="95"/>
                  </a:moveTo>
                  <a:cubicBezTo>
                    <a:pt x="1227" y="72"/>
                    <a:pt x="1441" y="36"/>
                    <a:pt x="1643" y="24"/>
                  </a:cubicBezTo>
                  <a:cubicBezTo>
                    <a:pt x="1786" y="0"/>
                    <a:pt x="1905" y="36"/>
                    <a:pt x="2001" y="95"/>
                  </a:cubicBezTo>
                  <a:cubicBezTo>
                    <a:pt x="2108" y="155"/>
                    <a:pt x="2120" y="298"/>
                    <a:pt x="2036" y="381"/>
                  </a:cubicBezTo>
                  <a:cubicBezTo>
                    <a:pt x="1941" y="441"/>
                    <a:pt x="1846" y="512"/>
                    <a:pt x="1739" y="524"/>
                  </a:cubicBezTo>
                  <a:cubicBezTo>
                    <a:pt x="1310" y="596"/>
                    <a:pt x="870" y="643"/>
                    <a:pt x="441" y="691"/>
                  </a:cubicBezTo>
                  <a:cubicBezTo>
                    <a:pt x="358" y="703"/>
                    <a:pt x="250" y="679"/>
                    <a:pt x="143" y="643"/>
                  </a:cubicBezTo>
                  <a:cubicBezTo>
                    <a:pt x="60" y="619"/>
                    <a:pt x="0" y="560"/>
                    <a:pt x="0" y="453"/>
                  </a:cubicBezTo>
                  <a:cubicBezTo>
                    <a:pt x="0" y="357"/>
                    <a:pt x="24" y="298"/>
                    <a:pt x="96" y="274"/>
                  </a:cubicBezTo>
                  <a:cubicBezTo>
                    <a:pt x="215" y="226"/>
                    <a:pt x="334" y="179"/>
                    <a:pt x="453" y="155"/>
                  </a:cubicBezTo>
                  <a:cubicBezTo>
                    <a:pt x="655" y="143"/>
                    <a:pt x="846" y="131"/>
                    <a:pt x="1024" y="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7"/>
            <p:cNvSpPr/>
            <p:nvPr/>
          </p:nvSpPr>
          <p:spPr>
            <a:xfrm>
              <a:off x="2811650" y="1782500"/>
              <a:ext cx="194100" cy="218800"/>
            </a:xfrm>
            <a:custGeom>
              <a:avLst/>
              <a:gdLst/>
              <a:ahLst/>
              <a:cxnLst/>
              <a:rect l="l" t="t" r="r" b="b"/>
              <a:pathLst>
                <a:path w="7764" h="8752" extrusionOk="0">
                  <a:moveTo>
                    <a:pt x="3858" y="84"/>
                  </a:moveTo>
                  <a:cubicBezTo>
                    <a:pt x="4072" y="60"/>
                    <a:pt x="4275" y="12"/>
                    <a:pt x="4501" y="12"/>
                  </a:cubicBezTo>
                  <a:cubicBezTo>
                    <a:pt x="4692" y="0"/>
                    <a:pt x="4906" y="24"/>
                    <a:pt x="5096" y="48"/>
                  </a:cubicBezTo>
                  <a:cubicBezTo>
                    <a:pt x="5144" y="48"/>
                    <a:pt x="5203" y="72"/>
                    <a:pt x="5227" y="84"/>
                  </a:cubicBezTo>
                  <a:cubicBezTo>
                    <a:pt x="5477" y="238"/>
                    <a:pt x="5751" y="405"/>
                    <a:pt x="5989" y="560"/>
                  </a:cubicBezTo>
                  <a:cubicBezTo>
                    <a:pt x="6073" y="619"/>
                    <a:pt x="6168" y="715"/>
                    <a:pt x="6227" y="798"/>
                  </a:cubicBezTo>
                  <a:cubicBezTo>
                    <a:pt x="6549" y="1227"/>
                    <a:pt x="6870" y="1679"/>
                    <a:pt x="7180" y="2108"/>
                  </a:cubicBezTo>
                  <a:cubicBezTo>
                    <a:pt x="7263" y="2227"/>
                    <a:pt x="7347" y="2358"/>
                    <a:pt x="7370" y="2512"/>
                  </a:cubicBezTo>
                  <a:cubicBezTo>
                    <a:pt x="7370" y="2536"/>
                    <a:pt x="7382" y="2560"/>
                    <a:pt x="7382" y="2584"/>
                  </a:cubicBezTo>
                  <a:cubicBezTo>
                    <a:pt x="7680" y="3203"/>
                    <a:pt x="7644" y="3870"/>
                    <a:pt x="7740" y="4501"/>
                  </a:cubicBezTo>
                  <a:cubicBezTo>
                    <a:pt x="7740" y="4536"/>
                    <a:pt x="7763" y="4584"/>
                    <a:pt x="7740" y="4620"/>
                  </a:cubicBezTo>
                  <a:cubicBezTo>
                    <a:pt x="7597" y="5084"/>
                    <a:pt x="7597" y="5596"/>
                    <a:pt x="7382" y="6037"/>
                  </a:cubicBezTo>
                  <a:cubicBezTo>
                    <a:pt x="7347" y="6132"/>
                    <a:pt x="7299" y="6215"/>
                    <a:pt x="7239" y="6310"/>
                  </a:cubicBezTo>
                  <a:cubicBezTo>
                    <a:pt x="7073" y="6549"/>
                    <a:pt x="6870" y="6751"/>
                    <a:pt x="6763" y="7025"/>
                  </a:cubicBezTo>
                  <a:cubicBezTo>
                    <a:pt x="6739" y="7084"/>
                    <a:pt x="6680" y="7120"/>
                    <a:pt x="6644" y="7156"/>
                  </a:cubicBezTo>
                  <a:cubicBezTo>
                    <a:pt x="6346" y="7382"/>
                    <a:pt x="6049" y="7620"/>
                    <a:pt x="5739" y="7823"/>
                  </a:cubicBezTo>
                  <a:cubicBezTo>
                    <a:pt x="5549" y="7942"/>
                    <a:pt x="5358" y="8061"/>
                    <a:pt x="5168" y="8120"/>
                  </a:cubicBezTo>
                  <a:cubicBezTo>
                    <a:pt x="4811" y="8227"/>
                    <a:pt x="4489" y="8442"/>
                    <a:pt x="4096" y="8442"/>
                  </a:cubicBezTo>
                  <a:cubicBezTo>
                    <a:pt x="4060" y="8442"/>
                    <a:pt x="4025" y="8454"/>
                    <a:pt x="3989" y="8465"/>
                  </a:cubicBezTo>
                  <a:cubicBezTo>
                    <a:pt x="3572" y="8692"/>
                    <a:pt x="3108" y="8644"/>
                    <a:pt x="2667" y="8716"/>
                  </a:cubicBezTo>
                  <a:cubicBezTo>
                    <a:pt x="2501" y="8751"/>
                    <a:pt x="2358" y="8656"/>
                    <a:pt x="2203" y="8596"/>
                  </a:cubicBezTo>
                  <a:cubicBezTo>
                    <a:pt x="2025" y="8525"/>
                    <a:pt x="1870" y="8430"/>
                    <a:pt x="1679" y="8370"/>
                  </a:cubicBezTo>
                  <a:cubicBezTo>
                    <a:pt x="1572" y="8335"/>
                    <a:pt x="1465" y="8275"/>
                    <a:pt x="1382" y="8156"/>
                  </a:cubicBezTo>
                  <a:cubicBezTo>
                    <a:pt x="1274" y="7977"/>
                    <a:pt x="1108" y="7834"/>
                    <a:pt x="1012" y="7644"/>
                  </a:cubicBezTo>
                  <a:cubicBezTo>
                    <a:pt x="929" y="7477"/>
                    <a:pt x="774" y="7370"/>
                    <a:pt x="655" y="7215"/>
                  </a:cubicBezTo>
                  <a:cubicBezTo>
                    <a:pt x="358" y="6858"/>
                    <a:pt x="227" y="6477"/>
                    <a:pt x="179" y="6025"/>
                  </a:cubicBezTo>
                  <a:cubicBezTo>
                    <a:pt x="131" y="5620"/>
                    <a:pt x="60" y="5239"/>
                    <a:pt x="12" y="4834"/>
                  </a:cubicBezTo>
                  <a:cubicBezTo>
                    <a:pt x="0" y="4656"/>
                    <a:pt x="0" y="4489"/>
                    <a:pt x="12" y="4310"/>
                  </a:cubicBezTo>
                  <a:cubicBezTo>
                    <a:pt x="12" y="4227"/>
                    <a:pt x="48" y="4132"/>
                    <a:pt x="36" y="4048"/>
                  </a:cubicBezTo>
                  <a:cubicBezTo>
                    <a:pt x="12" y="3834"/>
                    <a:pt x="60" y="3643"/>
                    <a:pt x="120" y="3453"/>
                  </a:cubicBezTo>
                  <a:cubicBezTo>
                    <a:pt x="179" y="3251"/>
                    <a:pt x="239" y="3060"/>
                    <a:pt x="310" y="2881"/>
                  </a:cubicBezTo>
                  <a:cubicBezTo>
                    <a:pt x="370" y="2762"/>
                    <a:pt x="453" y="2643"/>
                    <a:pt x="524" y="2524"/>
                  </a:cubicBezTo>
                  <a:cubicBezTo>
                    <a:pt x="667" y="2310"/>
                    <a:pt x="822" y="2096"/>
                    <a:pt x="953" y="1869"/>
                  </a:cubicBezTo>
                  <a:cubicBezTo>
                    <a:pt x="1108" y="1631"/>
                    <a:pt x="1251" y="1417"/>
                    <a:pt x="1489" y="1250"/>
                  </a:cubicBezTo>
                  <a:cubicBezTo>
                    <a:pt x="1548" y="1203"/>
                    <a:pt x="1608" y="1155"/>
                    <a:pt x="1655" y="1096"/>
                  </a:cubicBezTo>
                  <a:cubicBezTo>
                    <a:pt x="1882" y="857"/>
                    <a:pt x="2132" y="679"/>
                    <a:pt x="2417" y="548"/>
                  </a:cubicBezTo>
                  <a:cubicBezTo>
                    <a:pt x="2441" y="536"/>
                    <a:pt x="2453" y="536"/>
                    <a:pt x="2477" y="524"/>
                  </a:cubicBezTo>
                  <a:cubicBezTo>
                    <a:pt x="2798" y="238"/>
                    <a:pt x="3203" y="167"/>
                    <a:pt x="3632" y="131"/>
                  </a:cubicBezTo>
                  <a:cubicBezTo>
                    <a:pt x="3691" y="119"/>
                    <a:pt x="3787" y="107"/>
                    <a:pt x="3858" y="84"/>
                  </a:cubicBezTo>
                  <a:close/>
                  <a:moveTo>
                    <a:pt x="3799" y="655"/>
                  </a:moveTo>
                  <a:cubicBezTo>
                    <a:pt x="3453" y="667"/>
                    <a:pt x="3037" y="738"/>
                    <a:pt x="2703" y="1024"/>
                  </a:cubicBezTo>
                  <a:cubicBezTo>
                    <a:pt x="2679" y="1036"/>
                    <a:pt x="2679" y="1036"/>
                    <a:pt x="2667" y="1036"/>
                  </a:cubicBezTo>
                  <a:cubicBezTo>
                    <a:pt x="2239" y="1215"/>
                    <a:pt x="1965" y="1596"/>
                    <a:pt x="1608" y="1869"/>
                  </a:cubicBezTo>
                  <a:cubicBezTo>
                    <a:pt x="1358" y="2262"/>
                    <a:pt x="1072" y="2631"/>
                    <a:pt x="858" y="3036"/>
                  </a:cubicBezTo>
                  <a:cubicBezTo>
                    <a:pt x="584" y="3513"/>
                    <a:pt x="524" y="4060"/>
                    <a:pt x="560" y="4608"/>
                  </a:cubicBezTo>
                  <a:cubicBezTo>
                    <a:pt x="584" y="5132"/>
                    <a:pt x="679" y="5656"/>
                    <a:pt x="751" y="6191"/>
                  </a:cubicBezTo>
                  <a:cubicBezTo>
                    <a:pt x="762" y="6275"/>
                    <a:pt x="786" y="6382"/>
                    <a:pt x="858" y="6453"/>
                  </a:cubicBezTo>
                  <a:cubicBezTo>
                    <a:pt x="1120" y="6775"/>
                    <a:pt x="1358" y="7108"/>
                    <a:pt x="1584" y="7453"/>
                  </a:cubicBezTo>
                  <a:cubicBezTo>
                    <a:pt x="1846" y="7846"/>
                    <a:pt x="2286" y="7965"/>
                    <a:pt x="2679" y="8108"/>
                  </a:cubicBezTo>
                  <a:cubicBezTo>
                    <a:pt x="2715" y="8120"/>
                    <a:pt x="2727" y="8108"/>
                    <a:pt x="2763" y="8108"/>
                  </a:cubicBezTo>
                  <a:cubicBezTo>
                    <a:pt x="3072" y="8049"/>
                    <a:pt x="3406" y="8108"/>
                    <a:pt x="3703" y="7906"/>
                  </a:cubicBezTo>
                  <a:cubicBezTo>
                    <a:pt x="3751" y="7870"/>
                    <a:pt x="3799" y="7870"/>
                    <a:pt x="3858" y="7858"/>
                  </a:cubicBezTo>
                  <a:cubicBezTo>
                    <a:pt x="4144" y="7823"/>
                    <a:pt x="4418" y="7739"/>
                    <a:pt x="4692" y="7668"/>
                  </a:cubicBezTo>
                  <a:cubicBezTo>
                    <a:pt x="5061" y="7561"/>
                    <a:pt x="5394" y="7382"/>
                    <a:pt x="5692" y="7156"/>
                  </a:cubicBezTo>
                  <a:cubicBezTo>
                    <a:pt x="5858" y="7037"/>
                    <a:pt x="6037" y="6894"/>
                    <a:pt x="6192" y="6751"/>
                  </a:cubicBezTo>
                  <a:cubicBezTo>
                    <a:pt x="6239" y="6715"/>
                    <a:pt x="6275" y="6668"/>
                    <a:pt x="6311" y="6608"/>
                  </a:cubicBezTo>
                  <a:cubicBezTo>
                    <a:pt x="6418" y="6453"/>
                    <a:pt x="6489" y="6310"/>
                    <a:pt x="6608" y="6180"/>
                  </a:cubicBezTo>
                  <a:cubicBezTo>
                    <a:pt x="6799" y="5953"/>
                    <a:pt x="6930" y="5703"/>
                    <a:pt x="7001" y="5418"/>
                  </a:cubicBezTo>
                  <a:cubicBezTo>
                    <a:pt x="7061" y="5132"/>
                    <a:pt x="7073" y="4846"/>
                    <a:pt x="7180" y="4572"/>
                  </a:cubicBezTo>
                  <a:cubicBezTo>
                    <a:pt x="7192" y="4513"/>
                    <a:pt x="7180" y="4453"/>
                    <a:pt x="7180" y="4370"/>
                  </a:cubicBezTo>
                  <a:cubicBezTo>
                    <a:pt x="7132" y="3989"/>
                    <a:pt x="7108" y="3596"/>
                    <a:pt x="7025" y="3215"/>
                  </a:cubicBezTo>
                  <a:cubicBezTo>
                    <a:pt x="6954" y="2881"/>
                    <a:pt x="6870" y="2560"/>
                    <a:pt x="6656" y="2274"/>
                  </a:cubicBezTo>
                  <a:cubicBezTo>
                    <a:pt x="6418" y="1965"/>
                    <a:pt x="6180" y="1655"/>
                    <a:pt x="5977" y="1334"/>
                  </a:cubicBezTo>
                  <a:cubicBezTo>
                    <a:pt x="5823" y="1131"/>
                    <a:pt x="5680" y="941"/>
                    <a:pt x="5418" y="857"/>
                  </a:cubicBezTo>
                  <a:cubicBezTo>
                    <a:pt x="5346" y="846"/>
                    <a:pt x="5287" y="786"/>
                    <a:pt x="5227" y="738"/>
                  </a:cubicBezTo>
                  <a:cubicBezTo>
                    <a:pt x="5025" y="548"/>
                    <a:pt x="4751" y="524"/>
                    <a:pt x="4489" y="548"/>
                  </a:cubicBezTo>
                  <a:cubicBezTo>
                    <a:pt x="4275" y="595"/>
                    <a:pt x="4084" y="619"/>
                    <a:pt x="3799" y="6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7"/>
            <p:cNvSpPr/>
            <p:nvPr/>
          </p:nvSpPr>
          <p:spPr>
            <a:xfrm>
              <a:off x="3019125" y="1927450"/>
              <a:ext cx="24725" cy="25025"/>
            </a:xfrm>
            <a:custGeom>
              <a:avLst/>
              <a:gdLst/>
              <a:ahLst/>
              <a:cxnLst/>
              <a:rect l="l" t="t" r="r" b="b"/>
              <a:pathLst>
                <a:path w="989" h="1001" extrusionOk="0">
                  <a:moveTo>
                    <a:pt x="548" y="977"/>
                  </a:moveTo>
                  <a:lnTo>
                    <a:pt x="512" y="977"/>
                  </a:lnTo>
                  <a:cubicBezTo>
                    <a:pt x="357" y="1001"/>
                    <a:pt x="191" y="989"/>
                    <a:pt x="95" y="810"/>
                  </a:cubicBezTo>
                  <a:cubicBezTo>
                    <a:pt x="12" y="632"/>
                    <a:pt x="0" y="453"/>
                    <a:pt x="131" y="286"/>
                  </a:cubicBezTo>
                  <a:cubicBezTo>
                    <a:pt x="203" y="179"/>
                    <a:pt x="298" y="108"/>
                    <a:pt x="429" y="84"/>
                  </a:cubicBezTo>
                  <a:cubicBezTo>
                    <a:pt x="726" y="1"/>
                    <a:pt x="869" y="108"/>
                    <a:pt x="929" y="405"/>
                  </a:cubicBezTo>
                  <a:lnTo>
                    <a:pt x="929" y="429"/>
                  </a:lnTo>
                  <a:cubicBezTo>
                    <a:pt x="988" y="810"/>
                    <a:pt x="905" y="929"/>
                    <a:pt x="548" y="9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7"/>
            <p:cNvSpPr/>
            <p:nvPr/>
          </p:nvSpPr>
          <p:spPr>
            <a:xfrm>
              <a:off x="2869100" y="1840225"/>
              <a:ext cx="68475" cy="95875"/>
            </a:xfrm>
            <a:custGeom>
              <a:avLst/>
              <a:gdLst/>
              <a:ahLst/>
              <a:cxnLst/>
              <a:rect l="l" t="t" r="r" b="b"/>
              <a:pathLst>
                <a:path w="2739" h="3835" extrusionOk="0">
                  <a:moveTo>
                    <a:pt x="1679" y="2454"/>
                  </a:moveTo>
                  <a:cubicBezTo>
                    <a:pt x="1298" y="2477"/>
                    <a:pt x="905" y="2466"/>
                    <a:pt x="560" y="2716"/>
                  </a:cubicBezTo>
                  <a:cubicBezTo>
                    <a:pt x="536" y="2918"/>
                    <a:pt x="500" y="3120"/>
                    <a:pt x="536" y="3335"/>
                  </a:cubicBezTo>
                  <a:cubicBezTo>
                    <a:pt x="548" y="3418"/>
                    <a:pt x="548" y="3513"/>
                    <a:pt x="536" y="3597"/>
                  </a:cubicBezTo>
                  <a:cubicBezTo>
                    <a:pt x="512" y="3728"/>
                    <a:pt x="429" y="3835"/>
                    <a:pt x="322" y="3835"/>
                  </a:cubicBezTo>
                  <a:cubicBezTo>
                    <a:pt x="203" y="3835"/>
                    <a:pt x="131" y="3763"/>
                    <a:pt x="108" y="3656"/>
                  </a:cubicBezTo>
                  <a:cubicBezTo>
                    <a:pt x="60" y="3490"/>
                    <a:pt x="0" y="3311"/>
                    <a:pt x="0" y="3156"/>
                  </a:cubicBezTo>
                  <a:cubicBezTo>
                    <a:pt x="0" y="2858"/>
                    <a:pt x="36" y="2561"/>
                    <a:pt x="84" y="2263"/>
                  </a:cubicBezTo>
                  <a:cubicBezTo>
                    <a:pt x="119" y="2061"/>
                    <a:pt x="131" y="1858"/>
                    <a:pt x="143" y="1668"/>
                  </a:cubicBezTo>
                  <a:cubicBezTo>
                    <a:pt x="179" y="1227"/>
                    <a:pt x="250" y="787"/>
                    <a:pt x="405" y="382"/>
                  </a:cubicBezTo>
                  <a:cubicBezTo>
                    <a:pt x="500" y="96"/>
                    <a:pt x="858" y="1"/>
                    <a:pt x="1108" y="180"/>
                  </a:cubicBezTo>
                  <a:cubicBezTo>
                    <a:pt x="1251" y="263"/>
                    <a:pt x="1358" y="394"/>
                    <a:pt x="1405" y="549"/>
                  </a:cubicBezTo>
                  <a:lnTo>
                    <a:pt x="1727" y="1263"/>
                  </a:lnTo>
                  <a:cubicBezTo>
                    <a:pt x="1786" y="1394"/>
                    <a:pt x="1858" y="1525"/>
                    <a:pt x="1953" y="1644"/>
                  </a:cubicBezTo>
                  <a:cubicBezTo>
                    <a:pt x="2084" y="1858"/>
                    <a:pt x="2203" y="2085"/>
                    <a:pt x="2263" y="2335"/>
                  </a:cubicBezTo>
                  <a:cubicBezTo>
                    <a:pt x="2334" y="2585"/>
                    <a:pt x="2429" y="2823"/>
                    <a:pt x="2584" y="3049"/>
                  </a:cubicBezTo>
                  <a:cubicBezTo>
                    <a:pt x="2667" y="3168"/>
                    <a:pt x="2739" y="3287"/>
                    <a:pt x="2739" y="3430"/>
                  </a:cubicBezTo>
                  <a:cubicBezTo>
                    <a:pt x="2739" y="3549"/>
                    <a:pt x="2667" y="3656"/>
                    <a:pt x="2560" y="3704"/>
                  </a:cubicBezTo>
                  <a:cubicBezTo>
                    <a:pt x="2441" y="3751"/>
                    <a:pt x="2286" y="3716"/>
                    <a:pt x="2227" y="3585"/>
                  </a:cubicBezTo>
                  <a:cubicBezTo>
                    <a:pt x="2096" y="3347"/>
                    <a:pt x="1917" y="3120"/>
                    <a:pt x="1846" y="2858"/>
                  </a:cubicBezTo>
                  <a:cubicBezTo>
                    <a:pt x="1798" y="2704"/>
                    <a:pt x="1727" y="2585"/>
                    <a:pt x="1679" y="2454"/>
                  </a:cubicBezTo>
                  <a:close/>
                  <a:moveTo>
                    <a:pt x="1453" y="1918"/>
                  </a:moveTo>
                  <a:cubicBezTo>
                    <a:pt x="1191" y="1561"/>
                    <a:pt x="1179" y="1120"/>
                    <a:pt x="858" y="823"/>
                  </a:cubicBezTo>
                  <a:cubicBezTo>
                    <a:pt x="834" y="882"/>
                    <a:pt x="786" y="930"/>
                    <a:pt x="774" y="989"/>
                  </a:cubicBezTo>
                  <a:cubicBezTo>
                    <a:pt x="739" y="1323"/>
                    <a:pt x="619" y="1644"/>
                    <a:pt x="715" y="2001"/>
                  </a:cubicBezTo>
                  <a:cubicBezTo>
                    <a:pt x="941" y="2025"/>
                    <a:pt x="1155" y="1966"/>
                    <a:pt x="1453" y="19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0" name="Google Shape;1020;p44"/>
          <p:cNvGrpSpPr/>
          <p:nvPr/>
        </p:nvGrpSpPr>
        <p:grpSpPr>
          <a:xfrm>
            <a:off x="1832898" y="479778"/>
            <a:ext cx="5801491" cy="4071484"/>
            <a:chOff x="1540350" y="826005"/>
            <a:chExt cx="6259025" cy="3378825"/>
          </a:xfrm>
        </p:grpSpPr>
        <p:sp>
          <p:nvSpPr>
            <p:cNvPr id="1021" name="Google Shape;1021;p44"/>
            <p:cNvSpPr/>
            <p:nvPr/>
          </p:nvSpPr>
          <p:spPr>
            <a:xfrm rot="-129175">
              <a:off x="1789023" y="1167494"/>
              <a:ext cx="5957405" cy="2926472"/>
            </a:xfrm>
            <a:prstGeom prst="roundRect">
              <a:avLst>
                <a:gd name="adj" fmla="val 24491"/>
              </a:avLst>
            </a:prstGeom>
            <a:noFill/>
            <a:ln w="28575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4"/>
            <p:cNvSpPr/>
            <p:nvPr/>
          </p:nvSpPr>
          <p:spPr>
            <a:xfrm rot="-129175">
              <a:off x="1593297" y="936869"/>
              <a:ext cx="5957405" cy="2926472"/>
            </a:xfrm>
            <a:prstGeom prst="roundRect">
              <a:avLst>
                <a:gd name="adj" fmla="val 24491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3" name="Google Shape;1023;p44"/>
          <p:cNvSpPr txBox="1">
            <a:spLocks noGrp="1"/>
          </p:cNvSpPr>
          <p:nvPr>
            <p:ph type="title"/>
          </p:nvPr>
        </p:nvSpPr>
        <p:spPr>
          <a:xfrm>
            <a:off x="2125950" y="1116275"/>
            <a:ext cx="4892100" cy="24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TỔNG QUAN</a:t>
            </a:r>
            <a:endParaRPr sz="6000"/>
          </a:p>
        </p:txBody>
      </p:sp>
      <p:grpSp>
        <p:nvGrpSpPr>
          <p:cNvPr id="1024" name="Google Shape;1024;p44"/>
          <p:cNvGrpSpPr/>
          <p:nvPr/>
        </p:nvGrpSpPr>
        <p:grpSpPr>
          <a:xfrm>
            <a:off x="6389189" y="3344337"/>
            <a:ext cx="1315564" cy="1118517"/>
            <a:chOff x="1168000" y="1750950"/>
            <a:chExt cx="405425" cy="344700"/>
          </a:xfrm>
        </p:grpSpPr>
        <p:sp>
          <p:nvSpPr>
            <p:cNvPr id="1025" name="Google Shape;1025;p44"/>
            <p:cNvSpPr/>
            <p:nvPr/>
          </p:nvSpPr>
          <p:spPr>
            <a:xfrm>
              <a:off x="1364750" y="1767600"/>
              <a:ext cx="190525" cy="258100"/>
            </a:xfrm>
            <a:custGeom>
              <a:avLst/>
              <a:gdLst/>
              <a:ahLst/>
              <a:cxnLst/>
              <a:rect l="l" t="t" r="r" b="b"/>
              <a:pathLst>
                <a:path w="7621" h="10324" extrusionOk="0">
                  <a:moveTo>
                    <a:pt x="5239" y="1"/>
                  </a:moveTo>
                  <a:cubicBezTo>
                    <a:pt x="5025" y="1"/>
                    <a:pt x="4810" y="60"/>
                    <a:pt x="4596" y="84"/>
                  </a:cubicBezTo>
                  <a:cubicBezTo>
                    <a:pt x="4251" y="132"/>
                    <a:pt x="3917" y="191"/>
                    <a:pt x="3572" y="239"/>
                  </a:cubicBezTo>
                  <a:cubicBezTo>
                    <a:pt x="3346" y="263"/>
                    <a:pt x="3120" y="334"/>
                    <a:pt x="2905" y="394"/>
                  </a:cubicBezTo>
                  <a:cubicBezTo>
                    <a:pt x="2489" y="513"/>
                    <a:pt x="2084" y="668"/>
                    <a:pt x="1691" y="858"/>
                  </a:cubicBezTo>
                  <a:cubicBezTo>
                    <a:pt x="1619" y="906"/>
                    <a:pt x="1536" y="906"/>
                    <a:pt x="1441" y="918"/>
                  </a:cubicBezTo>
                  <a:cubicBezTo>
                    <a:pt x="1238" y="953"/>
                    <a:pt x="1060" y="1049"/>
                    <a:pt x="905" y="1191"/>
                  </a:cubicBezTo>
                  <a:cubicBezTo>
                    <a:pt x="595" y="1501"/>
                    <a:pt x="238" y="1787"/>
                    <a:pt x="84" y="2227"/>
                  </a:cubicBezTo>
                  <a:cubicBezTo>
                    <a:pt x="72" y="2287"/>
                    <a:pt x="24" y="2323"/>
                    <a:pt x="0" y="2358"/>
                  </a:cubicBezTo>
                  <a:cubicBezTo>
                    <a:pt x="131" y="3227"/>
                    <a:pt x="262" y="4025"/>
                    <a:pt x="405" y="4835"/>
                  </a:cubicBezTo>
                  <a:cubicBezTo>
                    <a:pt x="441" y="5121"/>
                    <a:pt x="524" y="5406"/>
                    <a:pt x="595" y="5668"/>
                  </a:cubicBezTo>
                  <a:cubicBezTo>
                    <a:pt x="703" y="6037"/>
                    <a:pt x="786" y="6418"/>
                    <a:pt x="846" y="6799"/>
                  </a:cubicBezTo>
                  <a:cubicBezTo>
                    <a:pt x="893" y="7097"/>
                    <a:pt x="941" y="7395"/>
                    <a:pt x="1012" y="7692"/>
                  </a:cubicBezTo>
                  <a:cubicBezTo>
                    <a:pt x="1238" y="8514"/>
                    <a:pt x="1500" y="9312"/>
                    <a:pt x="1596" y="10169"/>
                  </a:cubicBezTo>
                  <a:cubicBezTo>
                    <a:pt x="1608" y="10240"/>
                    <a:pt x="1608" y="10312"/>
                    <a:pt x="1727" y="10324"/>
                  </a:cubicBezTo>
                  <a:cubicBezTo>
                    <a:pt x="2036" y="10085"/>
                    <a:pt x="2393" y="9907"/>
                    <a:pt x="2631" y="9573"/>
                  </a:cubicBezTo>
                  <a:cubicBezTo>
                    <a:pt x="2739" y="9419"/>
                    <a:pt x="2917" y="9312"/>
                    <a:pt x="3096" y="9276"/>
                  </a:cubicBezTo>
                  <a:cubicBezTo>
                    <a:pt x="3441" y="9181"/>
                    <a:pt x="3763" y="9050"/>
                    <a:pt x="4096" y="8883"/>
                  </a:cubicBezTo>
                  <a:cubicBezTo>
                    <a:pt x="4191" y="8835"/>
                    <a:pt x="4310" y="8811"/>
                    <a:pt x="4417" y="8800"/>
                  </a:cubicBezTo>
                  <a:cubicBezTo>
                    <a:pt x="5072" y="8692"/>
                    <a:pt x="5727" y="8597"/>
                    <a:pt x="6382" y="8514"/>
                  </a:cubicBezTo>
                  <a:cubicBezTo>
                    <a:pt x="6463" y="8506"/>
                    <a:pt x="6545" y="8486"/>
                    <a:pt x="6622" y="8486"/>
                  </a:cubicBezTo>
                  <a:cubicBezTo>
                    <a:pt x="6658" y="8486"/>
                    <a:pt x="6693" y="8491"/>
                    <a:pt x="6727" y="8502"/>
                  </a:cubicBezTo>
                  <a:cubicBezTo>
                    <a:pt x="6989" y="8573"/>
                    <a:pt x="7263" y="8526"/>
                    <a:pt x="7525" y="8585"/>
                  </a:cubicBezTo>
                  <a:cubicBezTo>
                    <a:pt x="7549" y="8585"/>
                    <a:pt x="7573" y="8561"/>
                    <a:pt x="7620" y="8526"/>
                  </a:cubicBezTo>
                  <a:cubicBezTo>
                    <a:pt x="7489" y="8180"/>
                    <a:pt x="7442" y="7788"/>
                    <a:pt x="7382" y="7383"/>
                  </a:cubicBezTo>
                  <a:cubicBezTo>
                    <a:pt x="7323" y="7026"/>
                    <a:pt x="7275" y="6668"/>
                    <a:pt x="7215" y="6311"/>
                  </a:cubicBezTo>
                  <a:cubicBezTo>
                    <a:pt x="7203" y="6156"/>
                    <a:pt x="7192" y="6014"/>
                    <a:pt x="7132" y="5894"/>
                  </a:cubicBezTo>
                  <a:cubicBezTo>
                    <a:pt x="6930" y="5406"/>
                    <a:pt x="6894" y="4882"/>
                    <a:pt x="6811" y="4370"/>
                  </a:cubicBezTo>
                  <a:cubicBezTo>
                    <a:pt x="6787" y="4228"/>
                    <a:pt x="6775" y="4061"/>
                    <a:pt x="6715" y="3918"/>
                  </a:cubicBezTo>
                  <a:cubicBezTo>
                    <a:pt x="6596" y="3597"/>
                    <a:pt x="6537" y="3275"/>
                    <a:pt x="6489" y="2942"/>
                  </a:cubicBezTo>
                  <a:lnTo>
                    <a:pt x="6358" y="1965"/>
                  </a:lnTo>
                  <a:cubicBezTo>
                    <a:pt x="6322" y="1811"/>
                    <a:pt x="6299" y="1644"/>
                    <a:pt x="6239" y="1501"/>
                  </a:cubicBezTo>
                  <a:cubicBezTo>
                    <a:pt x="6144" y="1311"/>
                    <a:pt x="6096" y="1096"/>
                    <a:pt x="6072" y="870"/>
                  </a:cubicBezTo>
                  <a:cubicBezTo>
                    <a:pt x="6060" y="703"/>
                    <a:pt x="6025" y="501"/>
                    <a:pt x="6001" y="322"/>
                  </a:cubicBezTo>
                  <a:cubicBezTo>
                    <a:pt x="5977" y="239"/>
                    <a:pt x="5941" y="144"/>
                    <a:pt x="5906" y="60"/>
                  </a:cubicBezTo>
                  <a:cubicBezTo>
                    <a:pt x="5668" y="25"/>
                    <a:pt x="5465" y="1"/>
                    <a:pt x="5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4"/>
            <p:cNvSpPr/>
            <p:nvPr/>
          </p:nvSpPr>
          <p:spPr>
            <a:xfrm>
              <a:off x="1182875" y="1809700"/>
              <a:ext cx="204525" cy="245175"/>
            </a:xfrm>
            <a:custGeom>
              <a:avLst/>
              <a:gdLst/>
              <a:ahLst/>
              <a:cxnLst/>
              <a:rect l="l" t="t" r="r" b="b"/>
              <a:pathLst>
                <a:path w="8181" h="9807" extrusionOk="0">
                  <a:moveTo>
                    <a:pt x="4383" y="1"/>
                  </a:moveTo>
                  <a:cubicBezTo>
                    <a:pt x="3995" y="1"/>
                    <a:pt x="3611" y="79"/>
                    <a:pt x="3227" y="139"/>
                  </a:cubicBezTo>
                  <a:cubicBezTo>
                    <a:pt x="2286" y="317"/>
                    <a:pt x="1382" y="615"/>
                    <a:pt x="501" y="948"/>
                  </a:cubicBezTo>
                  <a:cubicBezTo>
                    <a:pt x="322" y="1008"/>
                    <a:pt x="179" y="1115"/>
                    <a:pt x="0" y="1198"/>
                  </a:cubicBezTo>
                  <a:cubicBezTo>
                    <a:pt x="72" y="1317"/>
                    <a:pt x="108" y="1412"/>
                    <a:pt x="179" y="1484"/>
                  </a:cubicBezTo>
                  <a:cubicBezTo>
                    <a:pt x="322" y="1663"/>
                    <a:pt x="405" y="1853"/>
                    <a:pt x="417" y="2079"/>
                  </a:cubicBezTo>
                  <a:cubicBezTo>
                    <a:pt x="441" y="2341"/>
                    <a:pt x="524" y="2579"/>
                    <a:pt x="643" y="2817"/>
                  </a:cubicBezTo>
                  <a:cubicBezTo>
                    <a:pt x="679" y="2901"/>
                    <a:pt x="703" y="2984"/>
                    <a:pt x="715" y="3079"/>
                  </a:cubicBezTo>
                  <a:cubicBezTo>
                    <a:pt x="846" y="3627"/>
                    <a:pt x="977" y="4163"/>
                    <a:pt x="1096" y="4711"/>
                  </a:cubicBezTo>
                  <a:cubicBezTo>
                    <a:pt x="1239" y="5342"/>
                    <a:pt x="1370" y="5973"/>
                    <a:pt x="1501" y="6616"/>
                  </a:cubicBezTo>
                  <a:cubicBezTo>
                    <a:pt x="1536" y="6746"/>
                    <a:pt x="1560" y="6866"/>
                    <a:pt x="1596" y="6985"/>
                  </a:cubicBezTo>
                  <a:cubicBezTo>
                    <a:pt x="1751" y="7568"/>
                    <a:pt x="1905" y="8163"/>
                    <a:pt x="1965" y="8759"/>
                  </a:cubicBezTo>
                  <a:cubicBezTo>
                    <a:pt x="1977" y="8937"/>
                    <a:pt x="2013" y="9104"/>
                    <a:pt x="2036" y="9271"/>
                  </a:cubicBezTo>
                  <a:cubicBezTo>
                    <a:pt x="2072" y="9473"/>
                    <a:pt x="2191" y="9652"/>
                    <a:pt x="2286" y="9806"/>
                  </a:cubicBezTo>
                  <a:cubicBezTo>
                    <a:pt x="2584" y="9592"/>
                    <a:pt x="2846" y="9390"/>
                    <a:pt x="3120" y="9211"/>
                  </a:cubicBezTo>
                  <a:cubicBezTo>
                    <a:pt x="3763" y="8818"/>
                    <a:pt x="4453" y="8509"/>
                    <a:pt x="5203" y="8413"/>
                  </a:cubicBezTo>
                  <a:cubicBezTo>
                    <a:pt x="5584" y="8378"/>
                    <a:pt x="5954" y="8330"/>
                    <a:pt x="6323" y="8259"/>
                  </a:cubicBezTo>
                  <a:cubicBezTo>
                    <a:pt x="6453" y="8230"/>
                    <a:pt x="6581" y="8217"/>
                    <a:pt x="6707" y="8217"/>
                  </a:cubicBezTo>
                  <a:cubicBezTo>
                    <a:pt x="7108" y="8217"/>
                    <a:pt x="7487" y="8348"/>
                    <a:pt x="7859" y="8520"/>
                  </a:cubicBezTo>
                  <a:cubicBezTo>
                    <a:pt x="7930" y="8552"/>
                    <a:pt x="7996" y="8595"/>
                    <a:pt x="8068" y="8595"/>
                  </a:cubicBezTo>
                  <a:cubicBezTo>
                    <a:pt x="8103" y="8595"/>
                    <a:pt x="8140" y="8584"/>
                    <a:pt x="8180" y="8556"/>
                  </a:cubicBezTo>
                  <a:cubicBezTo>
                    <a:pt x="8180" y="8497"/>
                    <a:pt x="8180" y="8413"/>
                    <a:pt x="8168" y="8342"/>
                  </a:cubicBezTo>
                  <a:cubicBezTo>
                    <a:pt x="8121" y="7925"/>
                    <a:pt x="7990" y="7508"/>
                    <a:pt x="7870" y="7092"/>
                  </a:cubicBezTo>
                  <a:cubicBezTo>
                    <a:pt x="7680" y="6413"/>
                    <a:pt x="7489" y="5734"/>
                    <a:pt x="7406" y="5032"/>
                  </a:cubicBezTo>
                  <a:cubicBezTo>
                    <a:pt x="7394" y="4818"/>
                    <a:pt x="7335" y="4615"/>
                    <a:pt x="7275" y="4401"/>
                  </a:cubicBezTo>
                  <a:cubicBezTo>
                    <a:pt x="7156" y="3972"/>
                    <a:pt x="7049" y="3544"/>
                    <a:pt x="7013" y="3091"/>
                  </a:cubicBezTo>
                  <a:cubicBezTo>
                    <a:pt x="6918" y="2317"/>
                    <a:pt x="6835" y="1543"/>
                    <a:pt x="6751" y="770"/>
                  </a:cubicBezTo>
                  <a:cubicBezTo>
                    <a:pt x="6739" y="662"/>
                    <a:pt x="6716" y="543"/>
                    <a:pt x="6692" y="460"/>
                  </a:cubicBezTo>
                  <a:cubicBezTo>
                    <a:pt x="6561" y="424"/>
                    <a:pt x="6442" y="412"/>
                    <a:pt x="6335" y="365"/>
                  </a:cubicBezTo>
                  <a:cubicBezTo>
                    <a:pt x="5932" y="163"/>
                    <a:pt x="5510" y="37"/>
                    <a:pt x="5061" y="37"/>
                  </a:cubicBezTo>
                  <a:cubicBezTo>
                    <a:pt x="5006" y="37"/>
                    <a:pt x="4950" y="39"/>
                    <a:pt x="4894" y="43"/>
                  </a:cubicBezTo>
                  <a:lnTo>
                    <a:pt x="4846" y="43"/>
                  </a:lnTo>
                  <a:cubicBezTo>
                    <a:pt x="4691" y="13"/>
                    <a:pt x="4537" y="1"/>
                    <a:pt x="43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4"/>
            <p:cNvSpPr/>
            <p:nvPr/>
          </p:nvSpPr>
          <p:spPr>
            <a:xfrm>
              <a:off x="1247475" y="2032225"/>
              <a:ext cx="127700" cy="44675"/>
            </a:xfrm>
            <a:custGeom>
              <a:avLst/>
              <a:gdLst/>
              <a:ahLst/>
              <a:cxnLst/>
              <a:rect l="l" t="t" r="r" b="b"/>
              <a:pathLst>
                <a:path w="5108" h="1787" extrusionOk="0">
                  <a:moveTo>
                    <a:pt x="3977" y="0"/>
                  </a:moveTo>
                  <a:cubicBezTo>
                    <a:pt x="3608" y="36"/>
                    <a:pt x="3239" y="120"/>
                    <a:pt x="2858" y="143"/>
                  </a:cubicBezTo>
                  <a:cubicBezTo>
                    <a:pt x="2227" y="203"/>
                    <a:pt x="1631" y="429"/>
                    <a:pt x="1072" y="739"/>
                  </a:cubicBezTo>
                  <a:cubicBezTo>
                    <a:pt x="691" y="965"/>
                    <a:pt x="310" y="1203"/>
                    <a:pt x="0" y="1572"/>
                  </a:cubicBezTo>
                  <a:cubicBezTo>
                    <a:pt x="60" y="1644"/>
                    <a:pt x="119" y="1727"/>
                    <a:pt x="167" y="1786"/>
                  </a:cubicBezTo>
                  <a:cubicBezTo>
                    <a:pt x="333" y="1679"/>
                    <a:pt x="464" y="1548"/>
                    <a:pt x="631" y="1501"/>
                  </a:cubicBezTo>
                  <a:cubicBezTo>
                    <a:pt x="869" y="1429"/>
                    <a:pt x="1072" y="1310"/>
                    <a:pt x="1298" y="1203"/>
                  </a:cubicBezTo>
                  <a:cubicBezTo>
                    <a:pt x="1869" y="905"/>
                    <a:pt x="2477" y="739"/>
                    <a:pt x="3096" y="655"/>
                  </a:cubicBezTo>
                  <a:cubicBezTo>
                    <a:pt x="3215" y="632"/>
                    <a:pt x="3334" y="620"/>
                    <a:pt x="3429" y="572"/>
                  </a:cubicBezTo>
                  <a:cubicBezTo>
                    <a:pt x="3596" y="477"/>
                    <a:pt x="3786" y="453"/>
                    <a:pt x="3965" y="417"/>
                  </a:cubicBezTo>
                  <a:cubicBezTo>
                    <a:pt x="4322" y="358"/>
                    <a:pt x="4667" y="274"/>
                    <a:pt x="5108" y="203"/>
                  </a:cubicBezTo>
                  <a:cubicBezTo>
                    <a:pt x="4763" y="120"/>
                    <a:pt x="4524" y="60"/>
                    <a:pt x="4310" y="12"/>
                  </a:cubicBezTo>
                  <a:cubicBezTo>
                    <a:pt x="4203" y="0"/>
                    <a:pt x="4084" y="0"/>
                    <a:pt x="39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4"/>
            <p:cNvSpPr/>
            <p:nvPr/>
          </p:nvSpPr>
          <p:spPr>
            <a:xfrm>
              <a:off x="1416825" y="1995825"/>
              <a:ext cx="136350" cy="43425"/>
            </a:xfrm>
            <a:custGeom>
              <a:avLst/>
              <a:gdLst/>
              <a:ahLst/>
              <a:cxnLst/>
              <a:rect l="l" t="t" r="r" b="b"/>
              <a:pathLst>
                <a:path w="5454" h="1737" extrusionOk="0">
                  <a:moveTo>
                    <a:pt x="4423" y="0"/>
                  </a:moveTo>
                  <a:cubicBezTo>
                    <a:pt x="4303" y="0"/>
                    <a:pt x="4183" y="12"/>
                    <a:pt x="4061" y="40"/>
                  </a:cubicBezTo>
                  <a:cubicBezTo>
                    <a:pt x="3870" y="87"/>
                    <a:pt x="3668" y="99"/>
                    <a:pt x="3465" y="123"/>
                  </a:cubicBezTo>
                  <a:cubicBezTo>
                    <a:pt x="2787" y="206"/>
                    <a:pt x="2096" y="325"/>
                    <a:pt x="1477" y="647"/>
                  </a:cubicBezTo>
                  <a:cubicBezTo>
                    <a:pt x="1441" y="659"/>
                    <a:pt x="1418" y="683"/>
                    <a:pt x="1406" y="683"/>
                  </a:cubicBezTo>
                  <a:cubicBezTo>
                    <a:pt x="1025" y="778"/>
                    <a:pt x="703" y="1004"/>
                    <a:pt x="370" y="1218"/>
                  </a:cubicBezTo>
                  <a:cubicBezTo>
                    <a:pt x="191" y="1337"/>
                    <a:pt x="60" y="1492"/>
                    <a:pt x="1" y="1707"/>
                  </a:cubicBezTo>
                  <a:cubicBezTo>
                    <a:pt x="46" y="1727"/>
                    <a:pt x="86" y="1736"/>
                    <a:pt x="123" y="1736"/>
                  </a:cubicBezTo>
                  <a:cubicBezTo>
                    <a:pt x="211" y="1736"/>
                    <a:pt x="279" y="1686"/>
                    <a:pt x="346" y="1635"/>
                  </a:cubicBezTo>
                  <a:cubicBezTo>
                    <a:pt x="632" y="1421"/>
                    <a:pt x="941" y="1302"/>
                    <a:pt x="1263" y="1183"/>
                  </a:cubicBezTo>
                  <a:lnTo>
                    <a:pt x="1715" y="1052"/>
                  </a:lnTo>
                  <a:cubicBezTo>
                    <a:pt x="1787" y="1016"/>
                    <a:pt x="1894" y="1016"/>
                    <a:pt x="1953" y="980"/>
                  </a:cubicBezTo>
                  <a:cubicBezTo>
                    <a:pt x="2120" y="825"/>
                    <a:pt x="2311" y="814"/>
                    <a:pt x="2513" y="778"/>
                  </a:cubicBezTo>
                  <a:cubicBezTo>
                    <a:pt x="2739" y="754"/>
                    <a:pt x="2977" y="718"/>
                    <a:pt x="3204" y="683"/>
                  </a:cubicBezTo>
                  <a:cubicBezTo>
                    <a:pt x="3311" y="659"/>
                    <a:pt x="3406" y="659"/>
                    <a:pt x="3489" y="599"/>
                  </a:cubicBezTo>
                  <a:cubicBezTo>
                    <a:pt x="3680" y="456"/>
                    <a:pt x="3918" y="444"/>
                    <a:pt x="4144" y="409"/>
                  </a:cubicBezTo>
                  <a:cubicBezTo>
                    <a:pt x="4573" y="337"/>
                    <a:pt x="5001" y="266"/>
                    <a:pt x="5454" y="206"/>
                  </a:cubicBezTo>
                  <a:cubicBezTo>
                    <a:pt x="5108" y="100"/>
                    <a:pt x="4770" y="0"/>
                    <a:pt x="44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4"/>
            <p:cNvSpPr/>
            <p:nvPr/>
          </p:nvSpPr>
          <p:spPr>
            <a:xfrm>
              <a:off x="1168000" y="1750950"/>
              <a:ext cx="405425" cy="344700"/>
            </a:xfrm>
            <a:custGeom>
              <a:avLst/>
              <a:gdLst/>
              <a:ahLst/>
              <a:cxnLst/>
              <a:rect l="l" t="t" r="r" b="b"/>
              <a:pathLst>
                <a:path w="16217" h="13788" extrusionOk="0">
                  <a:moveTo>
                    <a:pt x="2739" y="13133"/>
                  </a:moveTo>
                  <a:cubicBezTo>
                    <a:pt x="2679" y="13121"/>
                    <a:pt x="2631" y="13097"/>
                    <a:pt x="2584" y="13097"/>
                  </a:cubicBezTo>
                  <a:cubicBezTo>
                    <a:pt x="2322" y="13061"/>
                    <a:pt x="2215" y="12895"/>
                    <a:pt x="2167" y="12656"/>
                  </a:cubicBezTo>
                  <a:cubicBezTo>
                    <a:pt x="2143" y="12478"/>
                    <a:pt x="2108" y="12287"/>
                    <a:pt x="1988" y="12144"/>
                  </a:cubicBezTo>
                  <a:cubicBezTo>
                    <a:pt x="1953" y="12061"/>
                    <a:pt x="1953" y="11978"/>
                    <a:pt x="1929" y="11883"/>
                  </a:cubicBezTo>
                  <a:cubicBezTo>
                    <a:pt x="1905" y="11704"/>
                    <a:pt x="1869" y="11513"/>
                    <a:pt x="1858" y="11335"/>
                  </a:cubicBezTo>
                  <a:cubicBezTo>
                    <a:pt x="1786" y="10835"/>
                    <a:pt x="1715" y="10311"/>
                    <a:pt x="1572" y="9799"/>
                  </a:cubicBezTo>
                  <a:cubicBezTo>
                    <a:pt x="1477" y="9418"/>
                    <a:pt x="1417" y="9013"/>
                    <a:pt x="1322" y="8632"/>
                  </a:cubicBezTo>
                  <a:cubicBezTo>
                    <a:pt x="1203" y="8061"/>
                    <a:pt x="1072" y="7501"/>
                    <a:pt x="941" y="6941"/>
                  </a:cubicBezTo>
                  <a:cubicBezTo>
                    <a:pt x="857" y="6608"/>
                    <a:pt x="774" y="6275"/>
                    <a:pt x="703" y="5929"/>
                  </a:cubicBezTo>
                  <a:cubicBezTo>
                    <a:pt x="667" y="5810"/>
                    <a:pt x="643" y="5679"/>
                    <a:pt x="595" y="5560"/>
                  </a:cubicBezTo>
                  <a:cubicBezTo>
                    <a:pt x="476" y="5239"/>
                    <a:pt x="381" y="4905"/>
                    <a:pt x="345" y="4560"/>
                  </a:cubicBezTo>
                  <a:cubicBezTo>
                    <a:pt x="322" y="4465"/>
                    <a:pt x="310" y="4358"/>
                    <a:pt x="250" y="4286"/>
                  </a:cubicBezTo>
                  <a:cubicBezTo>
                    <a:pt x="107" y="4024"/>
                    <a:pt x="83" y="3727"/>
                    <a:pt x="0" y="3465"/>
                  </a:cubicBezTo>
                  <a:cubicBezTo>
                    <a:pt x="238" y="3179"/>
                    <a:pt x="500" y="2989"/>
                    <a:pt x="834" y="2858"/>
                  </a:cubicBezTo>
                  <a:cubicBezTo>
                    <a:pt x="2036" y="2346"/>
                    <a:pt x="3262" y="1965"/>
                    <a:pt x="4548" y="1786"/>
                  </a:cubicBezTo>
                  <a:cubicBezTo>
                    <a:pt x="4632" y="1762"/>
                    <a:pt x="4703" y="1750"/>
                    <a:pt x="4763" y="1750"/>
                  </a:cubicBezTo>
                  <a:cubicBezTo>
                    <a:pt x="5287" y="1762"/>
                    <a:pt x="5798" y="1750"/>
                    <a:pt x="6310" y="1822"/>
                  </a:cubicBezTo>
                  <a:cubicBezTo>
                    <a:pt x="6668" y="1881"/>
                    <a:pt x="7037" y="1988"/>
                    <a:pt x="7346" y="2215"/>
                  </a:cubicBezTo>
                  <a:cubicBezTo>
                    <a:pt x="7430" y="2274"/>
                    <a:pt x="7525" y="2274"/>
                    <a:pt x="7620" y="2298"/>
                  </a:cubicBezTo>
                  <a:cubicBezTo>
                    <a:pt x="7930" y="1881"/>
                    <a:pt x="8275" y="1512"/>
                    <a:pt x="8680" y="1215"/>
                  </a:cubicBezTo>
                  <a:cubicBezTo>
                    <a:pt x="8811" y="1107"/>
                    <a:pt x="8977" y="1036"/>
                    <a:pt x="9156" y="1012"/>
                  </a:cubicBezTo>
                  <a:cubicBezTo>
                    <a:pt x="9275" y="988"/>
                    <a:pt x="9406" y="929"/>
                    <a:pt x="9525" y="893"/>
                  </a:cubicBezTo>
                  <a:cubicBezTo>
                    <a:pt x="9811" y="750"/>
                    <a:pt x="10073" y="595"/>
                    <a:pt x="10418" y="560"/>
                  </a:cubicBezTo>
                  <a:cubicBezTo>
                    <a:pt x="10430" y="560"/>
                    <a:pt x="10442" y="560"/>
                    <a:pt x="10466" y="548"/>
                  </a:cubicBezTo>
                  <a:cubicBezTo>
                    <a:pt x="10942" y="274"/>
                    <a:pt x="11490" y="274"/>
                    <a:pt x="12014" y="191"/>
                  </a:cubicBezTo>
                  <a:cubicBezTo>
                    <a:pt x="12264" y="143"/>
                    <a:pt x="12526" y="119"/>
                    <a:pt x="12787" y="72"/>
                  </a:cubicBezTo>
                  <a:cubicBezTo>
                    <a:pt x="13026" y="24"/>
                    <a:pt x="13264" y="0"/>
                    <a:pt x="13514" y="72"/>
                  </a:cubicBezTo>
                  <a:cubicBezTo>
                    <a:pt x="13597" y="95"/>
                    <a:pt x="13704" y="72"/>
                    <a:pt x="13811" y="72"/>
                  </a:cubicBezTo>
                  <a:cubicBezTo>
                    <a:pt x="14121" y="72"/>
                    <a:pt x="14335" y="238"/>
                    <a:pt x="14371" y="548"/>
                  </a:cubicBezTo>
                  <a:cubicBezTo>
                    <a:pt x="14419" y="786"/>
                    <a:pt x="14454" y="1036"/>
                    <a:pt x="14478" y="1274"/>
                  </a:cubicBezTo>
                  <a:cubicBezTo>
                    <a:pt x="14526" y="1548"/>
                    <a:pt x="14550" y="1810"/>
                    <a:pt x="14692" y="2060"/>
                  </a:cubicBezTo>
                  <a:cubicBezTo>
                    <a:pt x="14752" y="2179"/>
                    <a:pt x="14776" y="2334"/>
                    <a:pt x="14788" y="2477"/>
                  </a:cubicBezTo>
                  <a:cubicBezTo>
                    <a:pt x="14847" y="2810"/>
                    <a:pt x="14895" y="3131"/>
                    <a:pt x="14942" y="3465"/>
                  </a:cubicBezTo>
                  <a:cubicBezTo>
                    <a:pt x="14990" y="3786"/>
                    <a:pt x="15062" y="4120"/>
                    <a:pt x="15169" y="4429"/>
                  </a:cubicBezTo>
                  <a:cubicBezTo>
                    <a:pt x="15240" y="4655"/>
                    <a:pt x="15264" y="4905"/>
                    <a:pt x="15300" y="5144"/>
                  </a:cubicBezTo>
                  <a:cubicBezTo>
                    <a:pt x="15359" y="5572"/>
                    <a:pt x="15443" y="5989"/>
                    <a:pt x="15585" y="6406"/>
                  </a:cubicBezTo>
                  <a:cubicBezTo>
                    <a:pt x="15681" y="6691"/>
                    <a:pt x="15704" y="7001"/>
                    <a:pt x="15740" y="7299"/>
                  </a:cubicBezTo>
                  <a:cubicBezTo>
                    <a:pt x="15776" y="7501"/>
                    <a:pt x="15824" y="7692"/>
                    <a:pt x="15907" y="7882"/>
                  </a:cubicBezTo>
                  <a:cubicBezTo>
                    <a:pt x="16026" y="8168"/>
                    <a:pt x="16121" y="8477"/>
                    <a:pt x="16181" y="8787"/>
                  </a:cubicBezTo>
                  <a:cubicBezTo>
                    <a:pt x="16216" y="9061"/>
                    <a:pt x="16193" y="9323"/>
                    <a:pt x="16157" y="9608"/>
                  </a:cubicBezTo>
                  <a:cubicBezTo>
                    <a:pt x="16145" y="9704"/>
                    <a:pt x="16062" y="9775"/>
                    <a:pt x="16002" y="9882"/>
                  </a:cubicBezTo>
                  <a:cubicBezTo>
                    <a:pt x="16050" y="10132"/>
                    <a:pt x="16181" y="10382"/>
                    <a:pt x="16074" y="10656"/>
                  </a:cubicBezTo>
                  <a:cubicBezTo>
                    <a:pt x="15883" y="10740"/>
                    <a:pt x="15704" y="10740"/>
                    <a:pt x="15526" y="10668"/>
                  </a:cubicBezTo>
                  <a:cubicBezTo>
                    <a:pt x="15300" y="10573"/>
                    <a:pt x="15073" y="10561"/>
                    <a:pt x="14847" y="10620"/>
                  </a:cubicBezTo>
                  <a:cubicBezTo>
                    <a:pt x="14633" y="10668"/>
                    <a:pt x="14395" y="10680"/>
                    <a:pt x="14169" y="10728"/>
                  </a:cubicBezTo>
                  <a:cubicBezTo>
                    <a:pt x="14002" y="10751"/>
                    <a:pt x="13823" y="10775"/>
                    <a:pt x="13669" y="10870"/>
                  </a:cubicBezTo>
                  <a:cubicBezTo>
                    <a:pt x="13585" y="10930"/>
                    <a:pt x="13466" y="10954"/>
                    <a:pt x="13347" y="10966"/>
                  </a:cubicBezTo>
                  <a:cubicBezTo>
                    <a:pt x="13121" y="11013"/>
                    <a:pt x="12883" y="11025"/>
                    <a:pt x="12656" y="11073"/>
                  </a:cubicBezTo>
                  <a:cubicBezTo>
                    <a:pt x="12478" y="11097"/>
                    <a:pt x="12287" y="11097"/>
                    <a:pt x="12121" y="11228"/>
                  </a:cubicBezTo>
                  <a:cubicBezTo>
                    <a:pt x="12085" y="11263"/>
                    <a:pt x="12025" y="11287"/>
                    <a:pt x="11966" y="11287"/>
                  </a:cubicBezTo>
                  <a:cubicBezTo>
                    <a:pt x="11573" y="11287"/>
                    <a:pt x="11228" y="11466"/>
                    <a:pt x="10871" y="11561"/>
                  </a:cubicBezTo>
                  <a:cubicBezTo>
                    <a:pt x="10597" y="11632"/>
                    <a:pt x="10311" y="11763"/>
                    <a:pt x="10073" y="11966"/>
                  </a:cubicBezTo>
                  <a:cubicBezTo>
                    <a:pt x="9918" y="12085"/>
                    <a:pt x="9787" y="12121"/>
                    <a:pt x="9597" y="12049"/>
                  </a:cubicBezTo>
                  <a:cubicBezTo>
                    <a:pt x="9418" y="11978"/>
                    <a:pt x="9204" y="11918"/>
                    <a:pt x="9013" y="11966"/>
                  </a:cubicBezTo>
                  <a:cubicBezTo>
                    <a:pt x="8406" y="11799"/>
                    <a:pt x="7823" y="11990"/>
                    <a:pt x="7227" y="12121"/>
                  </a:cubicBezTo>
                  <a:cubicBezTo>
                    <a:pt x="6941" y="12180"/>
                    <a:pt x="6668" y="12264"/>
                    <a:pt x="6382" y="12299"/>
                  </a:cubicBezTo>
                  <a:cubicBezTo>
                    <a:pt x="5668" y="12442"/>
                    <a:pt x="5001" y="12692"/>
                    <a:pt x="4382" y="13073"/>
                  </a:cubicBezTo>
                  <a:cubicBezTo>
                    <a:pt x="4370" y="13097"/>
                    <a:pt x="4358" y="13097"/>
                    <a:pt x="4358" y="13109"/>
                  </a:cubicBezTo>
                  <a:cubicBezTo>
                    <a:pt x="4060" y="13240"/>
                    <a:pt x="3763" y="13359"/>
                    <a:pt x="3560" y="13645"/>
                  </a:cubicBezTo>
                  <a:cubicBezTo>
                    <a:pt x="3501" y="13716"/>
                    <a:pt x="3346" y="13752"/>
                    <a:pt x="3239" y="13764"/>
                  </a:cubicBezTo>
                  <a:cubicBezTo>
                    <a:pt x="3108" y="13788"/>
                    <a:pt x="2989" y="13716"/>
                    <a:pt x="2917" y="13597"/>
                  </a:cubicBezTo>
                  <a:cubicBezTo>
                    <a:pt x="2881" y="13407"/>
                    <a:pt x="2810" y="13276"/>
                    <a:pt x="2739" y="13133"/>
                  </a:cubicBezTo>
                  <a:close/>
                  <a:moveTo>
                    <a:pt x="7882" y="3024"/>
                  </a:moveTo>
                  <a:cubicBezTo>
                    <a:pt x="8013" y="3893"/>
                    <a:pt x="8156" y="4691"/>
                    <a:pt x="8287" y="5501"/>
                  </a:cubicBezTo>
                  <a:cubicBezTo>
                    <a:pt x="8335" y="5787"/>
                    <a:pt x="8406" y="6072"/>
                    <a:pt x="8477" y="6334"/>
                  </a:cubicBezTo>
                  <a:cubicBezTo>
                    <a:pt x="8585" y="6703"/>
                    <a:pt x="8680" y="7084"/>
                    <a:pt x="8727" y="7465"/>
                  </a:cubicBezTo>
                  <a:cubicBezTo>
                    <a:pt x="8775" y="7763"/>
                    <a:pt x="8823" y="8061"/>
                    <a:pt x="8894" y="8358"/>
                  </a:cubicBezTo>
                  <a:cubicBezTo>
                    <a:pt x="9120" y="9180"/>
                    <a:pt x="9394" y="9978"/>
                    <a:pt x="9478" y="10835"/>
                  </a:cubicBezTo>
                  <a:cubicBezTo>
                    <a:pt x="9489" y="10906"/>
                    <a:pt x="9489" y="10978"/>
                    <a:pt x="9608" y="10990"/>
                  </a:cubicBezTo>
                  <a:cubicBezTo>
                    <a:pt x="9918" y="10751"/>
                    <a:pt x="10275" y="10573"/>
                    <a:pt x="10513" y="10239"/>
                  </a:cubicBezTo>
                  <a:cubicBezTo>
                    <a:pt x="10621" y="10085"/>
                    <a:pt x="10799" y="9978"/>
                    <a:pt x="10978" y="9942"/>
                  </a:cubicBezTo>
                  <a:cubicBezTo>
                    <a:pt x="11323" y="9847"/>
                    <a:pt x="11656" y="9716"/>
                    <a:pt x="11978" y="9549"/>
                  </a:cubicBezTo>
                  <a:cubicBezTo>
                    <a:pt x="12085" y="9501"/>
                    <a:pt x="12204" y="9477"/>
                    <a:pt x="12311" y="9466"/>
                  </a:cubicBezTo>
                  <a:cubicBezTo>
                    <a:pt x="12954" y="9358"/>
                    <a:pt x="13621" y="9263"/>
                    <a:pt x="14264" y="9180"/>
                  </a:cubicBezTo>
                  <a:cubicBezTo>
                    <a:pt x="14395" y="9168"/>
                    <a:pt x="14514" y="9132"/>
                    <a:pt x="14609" y="9168"/>
                  </a:cubicBezTo>
                  <a:cubicBezTo>
                    <a:pt x="14883" y="9239"/>
                    <a:pt x="15145" y="9192"/>
                    <a:pt x="15419" y="9251"/>
                  </a:cubicBezTo>
                  <a:cubicBezTo>
                    <a:pt x="15431" y="9251"/>
                    <a:pt x="15454" y="9227"/>
                    <a:pt x="15502" y="9192"/>
                  </a:cubicBezTo>
                  <a:cubicBezTo>
                    <a:pt x="15335" y="8835"/>
                    <a:pt x="15300" y="8430"/>
                    <a:pt x="15240" y="8037"/>
                  </a:cubicBezTo>
                  <a:cubicBezTo>
                    <a:pt x="15181" y="7680"/>
                    <a:pt x="15133" y="7322"/>
                    <a:pt x="15073" y="6965"/>
                  </a:cubicBezTo>
                  <a:cubicBezTo>
                    <a:pt x="15062" y="6810"/>
                    <a:pt x="15038" y="6668"/>
                    <a:pt x="14978" y="6549"/>
                  </a:cubicBezTo>
                  <a:cubicBezTo>
                    <a:pt x="14788" y="6048"/>
                    <a:pt x="14740" y="5537"/>
                    <a:pt x="14669" y="5025"/>
                  </a:cubicBezTo>
                  <a:cubicBezTo>
                    <a:pt x="14645" y="4882"/>
                    <a:pt x="14621" y="4715"/>
                    <a:pt x="14561" y="4560"/>
                  </a:cubicBezTo>
                  <a:cubicBezTo>
                    <a:pt x="14442" y="4251"/>
                    <a:pt x="14383" y="3929"/>
                    <a:pt x="14347" y="3596"/>
                  </a:cubicBezTo>
                  <a:lnTo>
                    <a:pt x="14204" y="2619"/>
                  </a:lnTo>
                  <a:cubicBezTo>
                    <a:pt x="14180" y="2465"/>
                    <a:pt x="14145" y="2298"/>
                    <a:pt x="14085" y="2155"/>
                  </a:cubicBezTo>
                  <a:cubicBezTo>
                    <a:pt x="14002" y="1965"/>
                    <a:pt x="13954" y="1750"/>
                    <a:pt x="13930" y="1524"/>
                  </a:cubicBezTo>
                  <a:cubicBezTo>
                    <a:pt x="13907" y="1346"/>
                    <a:pt x="13883" y="1155"/>
                    <a:pt x="13847" y="976"/>
                  </a:cubicBezTo>
                  <a:cubicBezTo>
                    <a:pt x="13835" y="893"/>
                    <a:pt x="13788" y="798"/>
                    <a:pt x="13764" y="714"/>
                  </a:cubicBezTo>
                  <a:cubicBezTo>
                    <a:pt x="13526" y="679"/>
                    <a:pt x="13311" y="655"/>
                    <a:pt x="13097" y="655"/>
                  </a:cubicBezTo>
                  <a:cubicBezTo>
                    <a:pt x="12883" y="655"/>
                    <a:pt x="12656" y="714"/>
                    <a:pt x="12454" y="738"/>
                  </a:cubicBezTo>
                  <a:cubicBezTo>
                    <a:pt x="12109" y="786"/>
                    <a:pt x="11764" y="845"/>
                    <a:pt x="11430" y="893"/>
                  </a:cubicBezTo>
                  <a:cubicBezTo>
                    <a:pt x="11204" y="917"/>
                    <a:pt x="10978" y="988"/>
                    <a:pt x="10751" y="1048"/>
                  </a:cubicBezTo>
                  <a:cubicBezTo>
                    <a:pt x="10335" y="1167"/>
                    <a:pt x="9942" y="1322"/>
                    <a:pt x="9549" y="1512"/>
                  </a:cubicBezTo>
                  <a:cubicBezTo>
                    <a:pt x="9478" y="1560"/>
                    <a:pt x="9382" y="1560"/>
                    <a:pt x="9299" y="1572"/>
                  </a:cubicBezTo>
                  <a:cubicBezTo>
                    <a:pt x="9085" y="1607"/>
                    <a:pt x="8906" y="1703"/>
                    <a:pt x="8763" y="1846"/>
                  </a:cubicBezTo>
                  <a:cubicBezTo>
                    <a:pt x="8454" y="2155"/>
                    <a:pt x="8096" y="2429"/>
                    <a:pt x="7942" y="2881"/>
                  </a:cubicBezTo>
                  <a:cubicBezTo>
                    <a:pt x="7954" y="2953"/>
                    <a:pt x="7918" y="3000"/>
                    <a:pt x="7882" y="3024"/>
                  </a:cubicBezTo>
                  <a:close/>
                  <a:moveTo>
                    <a:pt x="584" y="3572"/>
                  </a:moveTo>
                  <a:cubicBezTo>
                    <a:pt x="655" y="3691"/>
                    <a:pt x="679" y="3774"/>
                    <a:pt x="762" y="3846"/>
                  </a:cubicBezTo>
                  <a:cubicBezTo>
                    <a:pt x="905" y="4024"/>
                    <a:pt x="976" y="4215"/>
                    <a:pt x="1000" y="4441"/>
                  </a:cubicBezTo>
                  <a:cubicBezTo>
                    <a:pt x="1024" y="4715"/>
                    <a:pt x="1096" y="4953"/>
                    <a:pt x="1215" y="5191"/>
                  </a:cubicBezTo>
                  <a:cubicBezTo>
                    <a:pt x="1262" y="5263"/>
                    <a:pt x="1274" y="5358"/>
                    <a:pt x="1298" y="5441"/>
                  </a:cubicBezTo>
                  <a:cubicBezTo>
                    <a:pt x="1429" y="5989"/>
                    <a:pt x="1560" y="6525"/>
                    <a:pt x="1679" y="7072"/>
                  </a:cubicBezTo>
                  <a:cubicBezTo>
                    <a:pt x="1810" y="7703"/>
                    <a:pt x="1953" y="8346"/>
                    <a:pt x="2084" y="8977"/>
                  </a:cubicBezTo>
                  <a:cubicBezTo>
                    <a:pt x="2108" y="9120"/>
                    <a:pt x="2143" y="9239"/>
                    <a:pt x="2167" y="9358"/>
                  </a:cubicBezTo>
                  <a:cubicBezTo>
                    <a:pt x="2334" y="9930"/>
                    <a:pt x="2489" y="10525"/>
                    <a:pt x="2548" y="11121"/>
                  </a:cubicBezTo>
                  <a:cubicBezTo>
                    <a:pt x="2560" y="11299"/>
                    <a:pt x="2584" y="11466"/>
                    <a:pt x="2620" y="11632"/>
                  </a:cubicBezTo>
                  <a:cubicBezTo>
                    <a:pt x="2643" y="11835"/>
                    <a:pt x="2762" y="12013"/>
                    <a:pt x="2870" y="12168"/>
                  </a:cubicBezTo>
                  <a:cubicBezTo>
                    <a:pt x="3167" y="11954"/>
                    <a:pt x="3417" y="11752"/>
                    <a:pt x="3703" y="11573"/>
                  </a:cubicBezTo>
                  <a:cubicBezTo>
                    <a:pt x="4346" y="11180"/>
                    <a:pt x="5025" y="10870"/>
                    <a:pt x="5787" y="10787"/>
                  </a:cubicBezTo>
                  <a:cubicBezTo>
                    <a:pt x="6156" y="10740"/>
                    <a:pt x="6537" y="10692"/>
                    <a:pt x="6906" y="10620"/>
                  </a:cubicBezTo>
                  <a:cubicBezTo>
                    <a:pt x="7453" y="10501"/>
                    <a:pt x="7942" y="10668"/>
                    <a:pt x="8442" y="10882"/>
                  </a:cubicBezTo>
                  <a:cubicBezTo>
                    <a:pt x="8537" y="10930"/>
                    <a:pt x="8644" y="11001"/>
                    <a:pt x="8763" y="10918"/>
                  </a:cubicBezTo>
                  <a:cubicBezTo>
                    <a:pt x="8763" y="10859"/>
                    <a:pt x="8763" y="10787"/>
                    <a:pt x="8751" y="10704"/>
                  </a:cubicBezTo>
                  <a:cubicBezTo>
                    <a:pt x="8704" y="10275"/>
                    <a:pt x="8585" y="9858"/>
                    <a:pt x="8465" y="9442"/>
                  </a:cubicBezTo>
                  <a:cubicBezTo>
                    <a:pt x="8275" y="8763"/>
                    <a:pt x="8084" y="8084"/>
                    <a:pt x="8001" y="7370"/>
                  </a:cubicBezTo>
                  <a:cubicBezTo>
                    <a:pt x="7989" y="7168"/>
                    <a:pt x="7930" y="6953"/>
                    <a:pt x="7870" y="6751"/>
                  </a:cubicBezTo>
                  <a:cubicBezTo>
                    <a:pt x="7751" y="6322"/>
                    <a:pt x="7644" y="5882"/>
                    <a:pt x="7608" y="5441"/>
                  </a:cubicBezTo>
                  <a:cubicBezTo>
                    <a:pt x="7513" y="4667"/>
                    <a:pt x="7430" y="3893"/>
                    <a:pt x="7346" y="3120"/>
                  </a:cubicBezTo>
                  <a:cubicBezTo>
                    <a:pt x="7334" y="3012"/>
                    <a:pt x="7311" y="2893"/>
                    <a:pt x="7287" y="2810"/>
                  </a:cubicBezTo>
                  <a:cubicBezTo>
                    <a:pt x="7156" y="2774"/>
                    <a:pt x="7037" y="2762"/>
                    <a:pt x="6930" y="2715"/>
                  </a:cubicBezTo>
                  <a:cubicBezTo>
                    <a:pt x="6477" y="2489"/>
                    <a:pt x="6001" y="2358"/>
                    <a:pt x="5489" y="2393"/>
                  </a:cubicBezTo>
                  <a:lnTo>
                    <a:pt x="5441" y="2393"/>
                  </a:lnTo>
                  <a:cubicBezTo>
                    <a:pt x="4894" y="2286"/>
                    <a:pt x="4358" y="2405"/>
                    <a:pt x="3822" y="2489"/>
                  </a:cubicBezTo>
                  <a:cubicBezTo>
                    <a:pt x="2881" y="2667"/>
                    <a:pt x="1977" y="2965"/>
                    <a:pt x="1096" y="3298"/>
                  </a:cubicBezTo>
                  <a:cubicBezTo>
                    <a:pt x="905" y="3370"/>
                    <a:pt x="762" y="3477"/>
                    <a:pt x="584" y="3572"/>
                  </a:cubicBezTo>
                  <a:close/>
                  <a:moveTo>
                    <a:pt x="8299" y="11454"/>
                  </a:moveTo>
                  <a:cubicBezTo>
                    <a:pt x="7954" y="11359"/>
                    <a:pt x="7727" y="11311"/>
                    <a:pt x="7501" y="11263"/>
                  </a:cubicBezTo>
                  <a:cubicBezTo>
                    <a:pt x="7394" y="11240"/>
                    <a:pt x="7275" y="11228"/>
                    <a:pt x="7156" y="11240"/>
                  </a:cubicBezTo>
                  <a:cubicBezTo>
                    <a:pt x="6787" y="11287"/>
                    <a:pt x="6418" y="11359"/>
                    <a:pt x="6037" y="11394"/>
                  </a:cubicBezTo>
                  <a:cubicBezTo>
                    <a:pt x="5406" y="11454"/>
                    <a:pt x="4810" y="11680"/>
                    <a:pt x="4251" y="11990"/>
                  </a:cubicBezTo>
                  <a:cubicBezTo>
                    <a:pt x="3870" y="12216"/>
                    <a:pt x="3489" y="12454"/>
                    <a:pt x="3179" y="12823"/>
                  </a:cubicBezTo>
                  <a:cubicBezTo>
                    <a:pt x="3239" y="12895"/>
                    <a:pt x="3298" y="12978"/>
                    <a:pt x="3346" y="13037"/>
                  </a:cubicBezTo>
                  <a:cubicBezTo>
                    <a:pt x="3512" y="12930"/>
                    <a:pt x="3643" y="12787"/>
                    <a:pt x="3810" y="12752"/>
                  </a:cubicBezTo>
                  <a:cubicBezTo>
                    <a:pt x="4048" y="12680"/>
                    <a:pt x="4251" y="12549"/>
                    <a:pt x="4477" y="12454"/>
                  </a:cubicBezTo>
                  <a:cubicBezTo>
                    <a:pt x="5048" y="12156"/>
                    <a:pt x="5656" y="11990"/>
                    <a:pt x="6275" y="11906"/>
                  </a:cubicBezTo>
                  <a:cubicBezTo>
                    <a:pt x="6394" y="11883"/>
                    <a:pt x="6513" y="11871"/>
                    <a:pt x="6608" y="11823"/>
                  </a:cubicBezTo>
                  <a:cubicBezTo>
                    <a:pt x="6775" y="11728"/>
                    <a:pt x="6965" y="11704"/>
                    <a:pt x="7144" y="11656"/>
                  </a:cubicBezTo>
                  <a:cubicBezTo>
                    <a:pt x="7501" y="11609"/>
                    <a:pt x="7858" y="11549"/>
                    <a:pt x="8299" y="11454"/>
                  </a:cubicBezTo>
                  <a:close/>
                  <a:moveTo>
                    <a:pt x="15383" y="9978"/>
                  </a:moveTo>
                  <a:cubicBezTo>
                    <a:pt x="14931" y="9858"/>
                    <a:pt x="14478" y="9727"/>
                    <a:pt x="14002" y="9835"/>
                  </a:cubicBezTo>
                  <a:cubicBezTo>
                    <a:pt x="13811" y="9882"/>
                    <a:pt x="13597" y="9894"/>
                    <a:pt x="13407" y="9918"/>
                  </a:cubicBezTo>
                  <a:cubicBezTo>
                    <a:pt x="12728" y="10001"/>
                    <a:pt x="12037" y="10120"/>
                    <a:pt x="11418" y="10442"/>
                  </a:cubicBezTo>
                  <a:cubicBezTo>
                    <a:pt x="11383" y="10454"/>
                    <a:pt x="11359" y="10478"/>
                    <a:pt x="11335" y="10478"/>
                  </a:cubicBezTo>
                  <a:cubicBezTo>
                    <a:pt x="10966" y="10573"/>
                    <a:pt x="10644" y="10799"/>
                    <a:pt x="10311" y="11013"/>
                  </a:cubicBezTo>
                  <a:cubicBezTo>
                    <a:pt x="10132" y="11132"/>
                    <a:pt x="10001" y="11287"/>
                    <a:pt x="9942" y="11502"/>
                  </a:cubicBezTo>
                  <a:cubicBezTo>
                    <a:pt x="10085" y="11573"/>
                    <a:pt x="10192" y="11502"/>
                    <a:pt x="10287" y="11430"/>
                  </a:cubicBezTo>
                  <a:cubicBezTo>
                    <a:pt x="10561" y="11216"/>
                    <a:pt x="10882" y="11097"/>
                    <a:pt x="11204" y="10978"/>
                  </a:cubicBezTo>
                  <a:lnTo>
                    <a:pt x="11656" y="10847"/>
                  </a:lnTo>
                  <a:cubicBezTo>
                    <a:pt x="11728" y="10811"/>
                    <a:pt x="11835" y="10811"/>
                    <a:pt x="11894" y="10775"/>
                  </a:cubicBezTo>
                  <a:cubicBezTo>
                    <a:pt x="12049" y="10620"/>
                    <a:pt x="12252" y="10609"/>
                    <a:pt x="12454" y="10573"/>
                  </a:cubicBezTo>
                  <a:cubicBezTo>
                    <a:pt x="12680" y="10549"/>
                    <a:pt x="12918" y="10513"/>
                    <a:pt x="13145" y="10478"/>
                  </a:cubicBezTo>
                  <a:cubicBezTo>
                    <a:pt x="13240" y="10454"/>
                    <a:pt x="13347" y="10454"/>
                    <a:pt x="13418" y="10394"/>
                  </a:cubicBezTo>
                  <a:cubicBezTo>
                    <a:pt x="13621" y="10251"/>
                    <a:pt x="13859" y="10239"/>
                    <a:pt x="14073" y="10204"/>
                  </a:cubicBezTo>
                  <a:cubicBezTo>
                    <a:pt x="14526" y="10132"/>
                    <a:pt x="14954" y="10061"/>
                    <a:pt x="15383" y="99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4"/>
            <p:cNvSpPr/>
            <p:nvPr/>
          </p:nvSpPr>
          <p:spPr>
            <a:xfrm>
              <a:off x="1404625" y="1833700"/>
              <a:ext cx="89925" cy="110150"/>
            </a:xfrm>
            <a:custGeom>
              <a:avLst/>
              <a:gdLst/>
              <a:ahLst/>
              <a:cxnLst/>
              <a:rect l="l" t="t" r="r" b="b"/>
              <a:pathLst>
                <a:path w="3597" h="4406" extrusionOk="0">
                  <a:moveTo>
                    <a:pt x="1679" y="1834"/>
                  </a:moveTo>
                  <a:cubicBezTo>
                    <a:pt x="1846" y="1488"/>
                    <a:pt x="2025" y="1167"/>
                    <a:pt x="2037" y="762"/>
                  </a:cubicBezTo>
                  <a:cubicBezTo>
                    <a:pt x="1906" y="762"/>
                    <a:pt x="1798" y="774"/>
                    <a:pt x="1679" y="774"/>
                  </a:cubicBezTo>
                  <a:cubicBezTo>
                    <a:pt x="1310" y="822"/>
                    <a:pt x="941" y="869"/>
                    <a:pt x="560" y="893"/>
                  </a:cubicBezTo>
                  <a:cubicBezTo>
                    <a:pt x="441" y="917"/>
                    <a:pt x="346" y="917"/>
                    <a:pt x="227" y="893"/>
                  </a:cubicBezTo>
                  <a:cubicBezTo>
                    <a:pt x="108" y="881"/>
                    <a:pt x="13" y="774"/>
                    <a:pt x="1" y="655"/>
                  </a:cubicBezTo>
                  <a:cubicBezTo>
                    <a:pt x="1" y="560"/>
                    <a:pt x="48" y="452"/>
                    <a:pt x="143" y="417"/>
                  </a:cubicBezTo>
                  <a:cubicBezTo>
                    <a:pt x="274" y="381"/>
                    <a:pt x="417" y="322"/>
                    <a:pt x="560" y="298"/>
                  </a:cubicBezTo>
                  <a:cubicBezTo>
                    <a:pt x="1072" y="214"/>
                    <a:pt x="1596" y="119"/>
                    <a:pt x="2096" y="60"/>
                  </a:cubicBezTo>
                  <a:cubicBezTo>
                    <a:pt x="2572" y="0"/>
                    <a:pt x="2906" y="357"/>
                    <a:pt x="2787" y="833"/>
                  </a:cubicBezTo>
                  <a:cubicBezTo>
                    <a:pt x="2703" y="1119"/>
                    <a:pt x="2608" y="1381"/>
                    <a:pt x="2501" y="1655"/>
                  </a:cubicBezTo>
                  <a:lnTo>
                    <a:pt x="2322" y="2096"/>
                  </a:lnTo>
                  <a:cubicBezTo>
                    <a:pt x="2394" y="2179"/>
                    <a:pt x="2465" y="2227"/>
                    <a:pt x="2513" y="2274"/>
                  </a:cubicBezTo>
                  <a:cubicBezTo>
                    <a:pt x="2644" y="2441"/>
                    <a:pt x="2584" y="2667"/>
                    <a:pt x="2394" y="2727"/>
                  </a:cubicBezTo>
                  <a:cubicBezTo>
                    <a:pt x="2287" y="2750"/>
                    <a:pt x="2168" y="2774"/>
                    <a:pt x="2048" y="2798"/>
                  </a:cubicBezTo>
                  <a:cubicBezTo>
                    <a:pt x="1977" y="3012"/>
                    <a:pt x="1810" y="3203"/>
                    <a:pt x="1906" y="3441"/>
                  </a:cubicBezTo>
                  <a:cubicBezTo>
                    <a:pt x="2037" y="3500"/>
                    <a:pt x="2144" y="3453"/>
                    <a:pt x="2227" y="3393"/>
                  </a:cubicBezTo>
                  <a:cubicBezTo>
                    <a:pt x="2549" y="3215"/>
                    <a:pt x="2906" y="3215"/>
                    <a:pt x="3239" y="3203"/>
                  </a:cubicBezTo>
                  <a:cubicBezTo>
                    <a:pt x="3418" y="3191"/>
                    <a:pt x="3572" y="3322"/>
                    <a:pt x="3584" y="3465"/>
                  </a:cubicBezTo>
                  <a:cubicBezTo>
                    <a:pt x="3596" y="3620"/>
                    <a:pt x="3513" y="3762"/>
                    <a:pt x="3334" y="3822"/>
                  </a:cubicBezTo>
                  <a:cubicBezTo>
                    <a:pt x="3275" y="3846"/>
                    <a:pt x="3227" y="3858"/>
                    <a:pt x="3168" y="3870"/>
                  </a:cubicBezTo>
                  <a:cubicBezTo>
                    <a:pt x="2727" y="3917"/>
                    <a:pt x="2322" y="4120"/>
                    <a:pt x="1906" y="4286"/>
                  </a:cubicBezTo>
                  <a:cubicBezTo>
                    <a:pt x="1727" y="4358"/>
                    <a:pt x="1513" y="4393"/>
                    <a:pt x="1310" y="4393"/>
                  </a:cubicBezTo>
                  <a:cubicBezTo>
                    <a:pt x="1060" y="4405"/>
                    <a:pt x="894" y="4215"/>
                    <a:pt x="953" y="3977"/>
                  </a:cubicBezTo>
                  <a:cubicBezTo>
                    <a:pt x="1001" y="3762"/>
                    <a:pt x="977" y="3548"/>
                    <a:pt x="1156" y="3381"/>
                  </a:cubicBezTo>
                  <a:cubicBezTo>
                    <a:pt x="1179" y="3370"/>
                    <a:pt x="1191" y="3322"/>
                    <a:pt x="1191" y="3310"/>
                  </a:cubicBezTo>
                  <a:cubicBezTo>
                    <a:pt x="1156" y="3084"/>
                    <a:pt x="1298" y="2893"/>
                    <a:pt x="1370" y="2691"/>
                  </a:cubicBezTo>
                  <a:cubicBezTo>
                    <a:pt x="1394" y="2631"/>
                    <a:pt x="1394" y="2560"/>
                    <a:pt x="1429" y="2477"/>
                  </a:cubicBezTo>
                  <a:cubicBezTo>
                    <a:pt x="1298" y="2417"/>
                    <a:pt x="1191" y="2369"/>
                    <a:pt x="1072" y="2310"/>
                  </a:cubicBezTo>
                  <a:cubicBezTo>
                    <a:pt x="1001" y="2274"/>
                    <a:pt x="905" y="2250"/>
                    <a:pt x="834" y="2203"/>
                  </a:cubicBezTo>
                  <a:cubicBezTo>
                    <a:pt x="727" y="2143"/>
                    <a:pt x="715" y="2000"/>
                    <a:pt x="786" y="1905"/>
                  </a:cubicBezTo>
                  <a:cubicBezTo>
                    <a:pt x="894" y="1774"/>
                    <a:pt x="1036" y="1715"/>
                    <a:pt x="1203" y="1762"/>
                  </a:cubicBezTo>
                  <a:cubicBezTo>
                    <a:pt x="1370" y="1762"/>
                    <a:pt x="1513" y="1786"/>
                    <a:pt x="1679" y="18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4"/>
            <p:cNvSpPr/>
            <p:nvPr/>
          </p:nvSpPr>
          <p:spPr>
            <a:xfrm>
              <a:off x="1254025" y="1863150"/>
              <a:ext cx="75025" cy="122375"/>
            </a:xfrm>
            <a:custGeom>
              <a:avLst/>
              <a:gdLst/>
              <a:ahLst/>
              <a:cxnLst/>
              <a:rect l="l" t="t" r="r" b="b"/>
              <a:pathLst>
                <a:path w="3001" h="4895" extrusionOk="0">
                  <a:moveTo>
                    <a:pt x="1786" y="2977"/>
                  </a:moveTo>
                  <a:cubicBezTo>
                    <a:pt x="1584" y="3037"/>
                    <a:pt x="1405" y="3096"/>
                    <a:pt x="1226" y="3144"/>
                  </a:cubicBezTo>
                  <a:cubicBezTo>
                    <a:pt x="1072" y="3192"/>
                    <a:pt x="893" y="3192"/>
                    <a:pt x="691" y="3215"/>
                  </a:cubicBezTo>
                  <a:cubicBezTo>
                    <a:pt x="679" y="3513"/>
                    <a:pt x="595" y="3799"/>
                    <a:pt x="631" y="4097"/>
                  </a:cubicBezTo>
                  <a:cubicBezTo>
                    <a:pt x="667" y="4323"/>
                    <a:pt x="679" y="4561"/>
                    <a:pt x="572" y="4775"/>
                  </a:cubicBezTo>
                  <a:cubicBezTo>
                    <a:pt x="536" y="4882"/>
                    <a:pt x="393" y="4894"/>
                    <a:pt x="333" y="4811"/>
                  </a:cubicBezTo>
                  <a:cubicBezTo>
                    <a:pt x="274" y="4739"/>
                    <a:pt x="214" y="4644"/>
                    <a:pt x="191" y="4561"/>
                  </a:cubicBezTo>
                  <a:cubicBezTo>
                    <a:pt x="83" y="4239"/>
                    <a:pt x="0" y="3930"/>
                    <a:pt x="71" y="3585"/>
                  </a:cubicBezTo>
                  <a:cubicBezTo>
                    <a:pt x="83" y="3501"/>
                    <a:pt x="83" y="3394"/>
                    <a:pt x="83" y="3287"/>
                  </a:cubicBezTo>
                  <a:lnTo>
                    <a:pt x="83" y="2775"/>
                  </a:lnTo>
                  <a:cubicBezTo>
                    <a:pt x="83" y="2668"/>
                    <a:pt x="95" y="2561"/>
                    <a:pt x="83" y="2477"/>
                  </a:cubicBezTo>
                  <a:cubicBezTo>
                    <a:pt x="12" y="1918"/>
                    <a:pt x="71" y="1382"/>
                    <a:pt x="95" y="834"/>
                  </a:cubicBezTo>
                  <a:cubicBezTo>
                    <a:pt x="119" y="596"/>
                    <a:pt x="191" y="394"/>
                    <a:pt x="333" y="191"/>
                  </a:cubicBezTo>
                  <a:cubicBezTo>
                    <a:pt x="488" y="1"/>
                    <a:pt x="691" y="1"/>
                    <a:pt x="857" y="167"/>
                  </a:cubicBezTo>
                  <a:cubicBezTo>
                    <a:pt x="929" y="239"/>
                    <a:pt x="976" y="334"/>
                    <a:pt x="1036" y="406"/>
                  </a:cubicBezTo>
                  <a:cubicBezTo>
                    <a:pt x="1453" y="989"/>
                    <a:pt x="1869" y="1584"/>
                    <a:pt x="2179" y="2239"/>
                  </a:cubicBezTo>
                  <a:cubicBezTo>
                    <a:pt x="2417" y="2727"/>
                    <a:pt x="2655" y="3215"/>
                    <a:pt x="2941" y="3680"/>
                  </a:cubicBezTo>
                  <a:cubicBezTo>
                    <a:pt x="3000" y="3763"/>
                    <a:pt x="3000" y="3906"/>
                    <a:pt x="3000" y="4001"/>
                  </a:cubicBezTo>
                  <a:cubicBezTo>
                    <a:pt x="3000" y="4168"/>
                    <a:pt x="2893" y="4287"/>
                    <a:pt x="2762" y="4335"/>
                  </a:cubicBezTo>
                  <a:cubicBezTo>
                    <a:pt x="2643" y="4358"/>
                    <a:pt x="2512" y="4299"/>
                    <a:pt x="2441" y="4180"/>
                  </a:cubicBezTo>
                  <a:cubicBezTo>
                    <a:pt x="2346" y="4025"/>
                    <a:pt x="2262" y="3858"/>
                    <a:pt x="2179" y="3692"/>
                  </a:cubicBezTo>
                  <a:cubicBezTo>
                    <a:pt x="2084" y="3430"/>
                    <a:pt x="1941" y="3192"/>
                    <a:pt x="1786" y="2977"/>
                  </a:cubicBezTo>
                  <a:close/>
                  <a:moveTo>
                    <a:pt x="738" y="2620"/>
                  </a:moveTo>
                  <a:cubicBezTo>
                    <a:pt x="1036" y="2608"/>
                    <a:pt x="1286" y="2549"/>
                    <a:pt x="1500" y="2322"/>
                  </a:cubicBezTo>
                  <a:cubicBezTo>
                    <a:pt x="1250" y="1906"/>
                    <a:pt x="1084" y="1465"/>
                    <a:pt x="714" y="1108"/>
                  </a:cubicBezTo>
                  <a:cubicBezTo>
                    <a:pt x="607" y="1584"/>
                    <a:pt x="619" y="2144"/>
                    <a:pt x="738" y="26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2" name="Google Shape;1032;p44"/>
          <p:cNvGrpSpPr/>
          <p:nvPr/>
        </p:nvGrpSpPr>
        <p:grpSpPr>
          <a:xfrm>
            <a:off x="1314518" y="508000"/>
            <a:ext cx="1387205" cy="1161840"/>
            <a:chOff x="2391350" y="3583000"/>
            <a:chExt cx="571525" cy="478675"/>
          </a:xfrm>
        </p:grpSpPr>
        <p:sp>
          <p:nvSpPr>
            <p:cNvPr id="1033" name="Google Shape;1033;p44"/>
            <p:cNvSpPr/>
            <p:nvPr/>
          </p:nvSpPr>
          <p:spPr>
            <a:xfrm>
              <a:off x="2400875" y="3591050"/>
              <a:ext cx="343225" cy="369125"/>
            </a:xfrm>
            <a:custGeom>
              <a:avLst/>
              <a:gdLst/>
              <a:ahLst/>
              <a:cxnLst/>
              <a:rect l="l" t="t" r="r" b="b"/>
              <a:pathLst>
                <a:path w="13729" h="14765" extrusionOk="0">
                  <a:moveTo>
                    <a:pt x="6621" y="12800"/>
                  </a:moveTo>
                  <a:cubicBezTo>
                    <a:pt x="6073" y="13704"/>
                    <a:pt x="5430" y="14419"/>
                    <a:pt x="4406" y="14764"/>
                  </a:cubicBezTo>
                  <a:cubicBezTo>
                    <a:pt x="4632" y="14228"/>
                    <a:pt x="4823" y="13693"/>
                    <a:pt x="5061" y="13157"/>
                  </a:cubicBezTo>
                  <a:cubicBezTo>
                    <a:pt x="5192" y="12847"/>
                    <a:pt x="5180" y="12740"/>
                    <a:pt x="4859" y="12657"/>
                  </a:cubicBezTo>
                  <a:cubicBezTo>
                    <a:pt x="4466" y="12550"/>
                    <a:pt x="4049" y="12514"/>
                    <a:pt x="3680" y="12383"/>
                  </a:cubicBezTo>
                  <a:cubicBezTo>
                    <a:pt x="3311" y="12252"/>
                    <a:pt x="2942" y="12073"/>
                    <a:pt x="2608" y="11847"/>
                  </a:cubicBezTo>
                  <a:cubicBezTo>
                    <a:pt x="2192" y="11561"/>
                    <a:pt x="1811" y="11240"/>
                    <a:pt x="1453" y="10895"/>
                  </a:cubicBezTo>
                  <a:cubicBezTo>
                    <a:pt x="834" y="10311"/>
                    <a:pt x="632" y="9525"/>
                    <a:pt x="441" y="8740"/>
                  </a:cubicBezTo>
                  <a:cubicBezTo>
                    <a:pt x="1" y="7001"/>
                    <a:pt x="346" y="5394"/>
                    <a:pt x="1251" y="3906"/>
                  </a:cubicBezTo>
                  <a:cubicBezTo>
                    <a:pt x="1608" y="3310"/>
                    <a:pt x="2168" y="2810"/>
                    <a:pt x="2668" y="2334"/>
                  </a:cubicBezTo>
                  <a:cubicBezTo>
                    <a:pt x="3858" y="1203"/>
                    <a:pt x="5287" y="524"/>
                    <a:pt x="6906" y="274"/>
                  </a:cubicBezTo>
                  <a:cubicBezTo>
                    <a:pt x="8633" y="0"/>
                    <a:pt x="10288" y="286"/>
                    <a:pt x="11669" y="1417"/>
                  </a:cubicBezTo>
                  <a:cubicBezTo>
                    <a:pt x="12776" y="2322"/>
                    <a:pt x="13503" y="3501"/>
                    <a:pt x="13622" y="4989"/>
                  </a:cubicBezTo>
                  <a:cubicBezTo>
                    <a:pt x="13681" y="5823"/>
                    <a:pt x="13729" y="6620"/>
                    <a:pt x="13514" y="7442"/>
                  </a:cubicBezTo>
                  <a:cubicBezTo>
                    <a:pt x="13443" y="7692"/>
                    <a:pt x="13383" y="7966"/>
                    <a:pt x="13276" y="8216"/>
                  </a:cubicBezTo>
                  <a:cubicBezTo>
                    <a:pt x="13062" y="8740"/>
                    <a:pt x="12836" y="9275"/>
                    <a:pt x="12586" y="9775"/>
                  </a:cubicBezTo>
                  <a:cubicBezTo>
                    <a:pt x="12252" y="10454"/>
                    <a:pt x="11752" y="11002"/>
                    <a:pt x="11133" y="11430"/>
                  </a:cubicBezTo>
                  <a:cubicBezTo>
                    <a:pt x="10371" y="12002"/>
                    <a:pt x="9538" y="12442"/>
                    <a:pt x="8633" y="12716"/>
                  </a:cubicBezTo>
                  <a:cubicBezTo>
                    <a:pt x="8299" y="12811"/>
                    <a:pt x="7966" y="12919"/>
                    <a:pt x="7621" y="13014"/>
                  </a:cubicBezTo>
                  <a:cubicBezTo>
                    <a:pt x="7287" y="13109"/>
                    <a:pt x="6942" y="13192"/>
                    <a:pt x="6621" y="12800"/>
                  </a:cubicBezTo>
                  <a:close/>
                  <a:moveTo>
                    <a:pt x="10466" y="6787"/>
                  </a:moveTo>
                  <a:cubicBezTo>
                    <a:pt x="10466" y="7085"/>
                    <a:pt x="10645" y="7370"/>
                    <a:pt x="10871" y="7418"/>
                  </a:cubicBezTo>
                  <a:cubicBezTo>
                    <a:pt x="11133" y="7478"/>
                    <a:pt x="11407" y="7299"/>
                    <a:pt x="11526" y="6977"/>
                  </a:cubicBezTo>
                  <a:cubicBezTo>
                    <a:pt x="11586" y="6823"/>
                    <a:pt x="11609" y="6656"/>
                    <a:pt x="11609" y="6489"/>
                  </a:cubicBezTo>
                  <a:cubicBezTo>
                    <a:pt x="11609" y="6132"/>
                    <a:pt x="11336" y="5942"/>
                    <a:pt x="11002" y="6061"/>
                  </a:cubicBezTo>
                  <a:cubicBezTo>
                    <a:pt x="10693" y="6168"/>
                    <a:pt x="10466" y="6477"/>
                    <a:pt x="10466" y="6787"/>
                  </a:cubicBezTo>
                  <a:close/>
                  <a:moveTo>
                    <a:pt x="8192" y="6465"/>
                  </a:moveTo>
                  <a:cubicBezTo>
                    <a:pt x="8192" y="6204"/>
                    <a:pt x="8145" y="6013"/>
                    <a:pt x="7918" y="5930"/>
                  </a:cubicBezTo>
                  <a:cubicBezTo>
                    <a:pt x="7716" y="5834"/>
                    <a:pt x="7514" y="5882"/>
                    <a:pt x="7371" y="6049"/>
                  </a:cubicBezTo>
                  <a:cubicBezTo>
                    <a:pt x="7109" y="6311"/>
                    <a:pt x="7026" y="6656"/>
                    <a:pt x="7133" y="7013"/>
                  </a:cubicBezTo>
                  <a:cubicBezTo>
                    <a:pt x="7216" y="7323"/>
                    <a:pt x="7478" y="7418"/>
                    <a:pt x="7740" y="7216"/>
                  </a:cubicBezTo>
                  <a:cubicBezTo>
                    <a:pt x="8026" y="7025"/>
                    <a:pt x="8145" y="6739"/>
                    <a:pt x="8192" y="6465"/>
                  </a:cubicBezTo>
                  <a:close/>
                  <a:moveTo>
                    <a:pt x="4501" y="6680"/>
                  </a:moveTo>
                  <a:cubicBezTo>
                    <a:pt x="4501" y="6418"/>
                    <a:pt x="4263" y="6204"/>
                    <a:pt x="3966" y="6204"/>
                  </a:cubicBezTo>
                  <a:cubicBezTo>
                    <a:pt x="3692" y="6204"/>
                    <a:pt x="3394" y="6561"/>
                    <a:pt x="3394" y="6858"/>
                  </a:cubicBezTo>
                  <a:cubicBezTo>
                    <a:pt x="3394" y="7192"/>
                    <a:pt x="3620" y="7478"/>
                    <a:pt x="3870" y="7478"/>
                  </a:cubicBezTo>
                  <a:cubicBezTo>
                    <a:pt x="4192" y="7478"/>
                    <a:pt x="4501" y="7085"/>
                    <a:pt x="4501" y="668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4"/>
            <p:cNvSpPr/>
            <p:nvPr/>
          </p:nvSpPr>
          <p:spPr>
            <a:xfrm>
              <a:off x="2650325" y="3685700"/>
              <a:ext cx="297675" cy="361075"/>
            </a:xfrm>
            <a:custGeom>
              <a:avLst/>
              <a:gdLst/>
              <a:ahLst/>
              <a:cxnLst/>
              <a:rect l="l" t="t" r="r" b="b"/>
              <a:pathLst>
                <a:path w="11907" h="14443" extrusionOk="0">
                  <a:moveTo>
                    <a:pt x="6084" y="14443"/>
                  </a:moveTo>
                  <a:cubicBezTo>
                    <a:pt x="5584" y="14407"/>
                    <a:pt x="5239" y="14193"/>
                    <a:pt x="5049" y="13871"/>
                  </a:cubicBezTo>
                  <a:cubicBezTo>
                    <a:pt x="4810" y="13467"/>
                    <a:pt x="4632" y="13038"/>
                    <a:pt x="4477" y="12585"/>
                  </a:cubicBezTo>
                  <a:cubicBezTo>
                    <a:pt x="4406" y="12383"/>
                    <a:pt x="4334" y="12276"/>
                    <a:pt x="4120" y="12240"/>
                  </a:cubicBezTo>
                  <a:cubicBezTo>
                    <a:pt x="3822" y="12216"/>
                    <a:pt x="3525" y="12181"/>
                    <a:pt x="3227" y="12121"/>
                  </a:cubicBezTo>
                  <a:cubicBezTo>
                    <a:pt x="1715" y="11823"/>
                    <a:pt x="643" y="11014"/>
                    <a:pt x="84" y="9537"/>
                  </a:cubicBezTo>
                  <a:cubicBezTo>
                    <a:pt x="72" y="9490"/>
                    <a:pt x="60" y="9430"/>
                    <a:pt x="60" y="9383"/>
                  </a:cubicBezTo>
                  <a:cubicBezTo>
                    <a:pt x="48" y="9204"/>
                    <a:pt x="12" y="9025"/>
                    <a:pt x="0" y="8883"/>
                  </a:cubicBezTo>
                  <a:cubicBezTo>
                    <a:pt x="607" y="8454"/>
                    <a:pt x="1215" y="8061"/>
                    <a:pt x="1774" y="7621"/>
                  </a:cubicBezTo>
                  <a:cubicBezTo>
                    <a:pt x="2084" y="7382"/>
                    <a:pt x="2382" y="7061"/>
                    <a:pt x="2584" y="6740"/>
                  </a:cubicBezTo>
                  <a:cubicBezTo>
                    <a:pt x="3274" y="5656"/>
                    <a:pt x="3858" y="4501"/>
                    <a:pt x="4001" y="3215"/>
                  </a:cubicBezTo>
                  <a:cubicBezTo>
                    <a:pt x="4072" y="2572"/>
                    <a:pt x="4036" y="1906"/>
                    <a:pt x="4048" y="1263"/>
                  </a:cubicBezTo>
                  <a:cubicBezTo>
                    <a:pt x="4048" y="1084"/>
                    <a:pt x="4013" y="894"/>
                    <a:pt x="4001" y="715"/>
                  </a:cubicBezTo>
                  <a:cubicBezTo>
                    <a:pt x="4548" y="358"/>
                    <a:pt x="5168" y="322"/>
                    <a:pt x="5739" y="191"/>
                  </a:cubicBezTo>
                  <a:cubicBezTo>
                    <a:pt x="6620" y="1"/>
                    <a:pt x="7501" y="72"/>
                    <a:pt x="8335" y="310"/>
                  </a:cubicBezTo>
                  <a:cubicBezTo>
                    <a:pt x="10144" y="846"/>
                    <a:pt x="11633" y="2168"/>
                    <a:pt x="11835" y="4287"/>
                  </a:cubicBezTo>
                  <a:cubicBezTo>
                    <a:pt x="11907" y="5073"/>
                    <a:pt x="11907" y="5858"/>
                    <a:pt x="11799" y="6644"/>
                  </a:cubicBezTo>
                  <a:cubicBezTo>
                    <a:pt x="11716" y="7347"/>
                    <a:pt x="11442" y="7978"/>
                    <a:pt x="11133" y="8597"/>
                  </a:cubicBezTo>
                  <a:cubicBezTo>
                    <a:pt x="10740" y="9371"/>
                    <a:pt x="10252" y="10073"/>
                    <a:pt x="9632" y="10669"/>
                  </a:cubicBezTo>
                  <a:cubicBezTo>
                    <a:pt x="8989" y="11276"/>
                    <a:pt x="8180" y="11562"/>
                    <a:pt x="7382" y="11859"/>
                  </a:cubicBezTo>
                  <a:cubicBezTo>
                    <a:pt x="7323" y="11883"/>
                    <a:pt x="7251" y="11883"/>
                    <a:pt x="7192" y="11919"/>
                  </a:cubicBezTo>
                  <a:lnTo>
                    <a:pt x="6299" y="12228"/>
                  </a:lnTo>
                  <a:cubicBezTo>
                    <a:pt x="6215" y="12621"/>
                    <a:pt x="6120" y="13014"/>
                    <a:pt x="6072" y="13407"/>
                  </a:cubicBezTo>
                  <a:cubicBezTo>
                    <a:pt x="6037" y="13597"/>
                    <a:pt x="6096" y="13812"/>
                    <a:pt x="6120" y="14002"/>
                  </a:cubicBezTo>
                  <a:cubicBezTo>
                    <a:pt x="6096" y="14133"/>
                    <a:pt x="6084" y="14252"/>
                    <a:pt x="6084" y="14443"/>
                  </a:cubicBezTo>
                  <a:close/>
                  <a:moveTo>
                    <a:pt x="9490" y="6156"/>
                  </a:moveTo>
                  <a:cubicBezTo>
                    <a:pt x="9478" y="6692"/>
                    <a:pt x="9716" y="6930"/>
                    <a:pt x="10025" y="6811"/>
                  </a:cubicBezTo>
                  <a:cubicBezTo>
                    <a:pt x="10347" y="6692"/>
                    <a:pt x="10597" y="6251"/>
                    <a:pt x="10537" y="5918"/>
                  </a:cubicBezTo>
                  <a:cubicBezTo>
                    <a:pt x="10490" y="5716"/>
                    <a:pt x="10371" y="5549"/>
                    <a:pt x="10144" y="5501"/>
                  </a:cubicBezTo>
                  <a:cubicBezTo>
                    <a:pt x="9930" y="5442"/>
                    <a:pt x="9751" y="5549"/>
                    <a:pt x="9656" y="5751"/>
                  </a:cubicBezTo>
                  <a:cubicBezTo>
                    <a:pt x="9585" y="5906"/>
                    <a:pt x="9525" y="6085"/>
                    <a:pt x="9490" y="6156"/>
                  </a:cubicBezTo>
                  <a:close/>
                  <a:moveTo>
                    <a:pt x="5084" y="6156"/>
                  </a:moveTo>
                  <a:cubicBezTo>
                    <a:pt x="5108" y="5811"/>
                    <a:pt x="4906" y="5608"/>
                    <a:pt x="4596" y="5597"/>
                  </a:cubicBezTo>
                  <a:cubicBezTo>
                    <a:pt x="4346" y="5573"/>
                    <a:pt x="4072" y="5870"/>
                    <a:pt x="4060" y="6216"/>
                  </a:cubicBezTo>
                  <a:cubicBezTo>
                    <a:pt x="4048" y="6513"/>
                    <a:pt x="4251" y="6751"/>
                    <a:pt x="4537" y="6751"/>
                  </a:cubicBezTo>
                  <a:cubicBezTo>
                    <a:pt x="4846" y="6728"/>
                    <a:pt x="5072" y="6501"/>
                    <a:pt x="5084" y="6156"/>
                  </a:cubicBezTo>
                  <a:close/>
                  <a:moveTo>
                    <a:pt x="7966" y="5930"/>
                  </a:moveTo>
                  <a:cubicBezTo>
                    <a:pt x="7966" y="5549"/>
                    <a:pt x="7846" y="5394"/>
                    <a:pt x="7632" y="5430"/>
                  </a:cubicBezTo>
                  <a:cubicBezTo>
                    <a:pt x="7239" y="5477"/>
                    <a:pt x="6942" y="5835"/>
                    <a:pt x="7037" y="6216"/>
                  </a:cubicBezTo>
                  <a:cubicBezTo>
                    <a:pt x="7073" y="6347"/>
                    <a:pt x="7204" y="6549"/>
                    <a:pt x="7323" y="6573"/>
                  </a:cubicBezTo>
                  <a:cubicBezTo>
                    <a:pt x="7442" y="6609"/>
                    <a:pt x="7656" y="6525"/>
                    <a:pt x="7751" y="6430"/>
                  </a:cubicBezTo>
                  <a:cubicBezTo>
                    <a:pt x="7870" y="6251"/>
                    <a:pt x="7918" y="6025"/>
                    <a:pt x="7966" y="59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4"/>
            <p:cNvSpPr/>
            <p:nvPr/>
          </p:nvSpPr>
          <p:spPr>
            <a:xfrm>
              <a:off x="2662525" y="3739575"/>
              <a:ext cx="28300" cy="38425"/>
            </a:xfrm>
            <a:custGeom>
              <a:avLst/>
              <a:gdLst/>
              <a:ahLst/>
              <a:cxnLst/>
              <a:rect l="l" t="t" r="r" b="b"/>
              <a:pathLst>
                <a:path w="1132" h="1537" extrusionOk="0">
                  <a:moveTo>
                    <a:pt x="0" y="846"/>
                  </a:moveTo>
                  <a:cubicBezTo>
                    <a:pt x="0" y="536"/>
                    <a:pt x="227" y="227"/>
                    <a:pt x="524" y="120"/>
                  </a:cubicBezTo>
                  <a:cubicBezTo>
                    <a:pt x="846" y="1"/>
                    <a:pt x="1132" y="191"/>
                    <a:pt x="1132" y="548"/>
                  </a:cubicBezTo>
                  <a:cubicBezTo>
                    <a:pt x="1132" y="715"/>
                    <a:pt x="1108" y="894"/>
                    <a:pt x="1048" y="1036"/>
                  </a:cubicBezTo>
                  <a:cubicBezTo>
                    <a:pt x="941" y="1358"/>
                    <a:pt x="655" y="1537"/>
                    <a:pt x="393" y="1477"/>
                  </a:cubicBezTo>
                  <a:cubicBezTo>
                    <a:pt x="179" y="1429"/>
                    <a:pt x="0" y="1144"/>
                    <a:pt x="0" y="8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4"/>
            <p:cNvSpPr/>
            <p:nvPr/>
          </p:nvSpPr>
          <p:spPr>
            <a:xfrm>
              <a:off x="2576800" y="3736900"/>
              <a:ext cx="28900" cy="39600"/>
            </a:xfrm>
            <a:custGeom>
              <a:avLst/>
              <a:gdLst/>
              <a:ahLst/>
              <a:cxnLst/>
              <a:rect l="l" t="t" r="r" b="b"/>
              <a:pathLst>
                <a:path w="1156" h="1584" extrusionOk="0">
                  <a:moveTo>
                    <a:pt x="1155" y="631"/>
                  </a:moveTo>
                  <a:cubicBezTo>
                    <a:pt x="1108" y="905"/>
                    <a:pt x="989" y="1191"/>
                    <a:pt x="727" y="1382"/>
                  </a:cubicBezTo>
                  <a:cubicBezTo>
                    <a:pt x="453" y="1584"/>
                    <a:pt x="203" y="1489"/>
                    <a:pt x="108" y="1179"/>
                  </a:cubicBezTo>
                  <a:cubicBezTo>
                    <a:pt x="0" y="822"/>
                    <a:pt x="84" y="489"/>
                    <a:pt x="346" y="215"/>
                  </a:cubicBezTo>
                  <a:cubicBezTo>
                    <a:pt x="500" y="48"/>
                    <a:pt x="691" y="0"/>
                    <a:pt x="905" y="96"/>
                  </a:cubicBezTo>
                  <a:cubicBezTo>
                    <a:pt x="1108" y="179"/>
                    <a:pt x="1155" y="358"/>
                    <a:pt x="1155" y="6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4"/>
            <p:cNvSpPr/>
            <p:nvPr/>
          </p:nvSpPr>
          <p:spPr>
            <a:xfrm>
              <a:off x="2485725" y="3745825"/>
              <a:ext cx="27700" cy="32475"/>
            </a:xfrm>
            <a:custGeom>
              <a:avLst/>
              <a:gdLst/>
              <a:ahLst/>
              <a:cxnLst/>
              <a:rect l="l" t="t" r="r" b="b"/>
              <a:pathLst>
                <a:path w="1108" h="1299" extrusionOk="0">
                  <a:moveTo>
                    <a:pt x="1107" y="489"/>
                  </a:moveTo>
                  <a:cubicBezTo>
                    <a:pt x="1107" y="894"/>
                    <a:pt x="810" y="1298"/>
                    <a:pt x="476" y="1287"/>
                  </a:cubicBezTo>
                  <a:cubicBezTo>
                    <a:pt x="226" y="1287"/>
                    <a:pt x="0" y="989"/>
                    <a:pt x="0" y="667"/>
                  </a:cubicBezTo>
                  <a:cubicBezTo>
                    <a:pt x="0" y="358"/>
                    <a:pt x="298" y="1"/>
                    <a:pt x="572" y="13"/>
                  </a:cubicBezTo>
                  <a:cubicBezTo>
                    <a:pt x="869" y="13"/>
                    <a:pt x="1095" y="227"/>
                    <a:pt x="1107" y="4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4"/>
            <p:cNvSpPr/>
            <p:nvPr/>
          </p:nvSpPr>
          <p:spPr>
            <a:xfrm>
              <a:off x="2887250" y="3821725"/>
              <a:ext cx="28000" cy="37225"/>
            </a:xfrm>
            <a:custGeom>
              <a:avLst/>
              <a:gdLst/>
              <a:ahLst/>
              <a:cxnLst/>
              <a:rect l="l" t="t" r="r" b="b"/>
              <a:pathLst>
                <a:path w="1120" h="1489" extrusionOk="0">
                  <a:moveTo>
                    <a:pt x="13" y="715"/>
                  </a:moveTo>
                  <a:cubicBezTo>
                    <a:pt x="48" y="632"/>
                    <a:pt x="108" y="453"/>
                    <a:pt x="179" y="298"/>
                  </a:cubicBezTo>
                  <a:cubicBezTo>
                    <a:pt x="286" y="108"/>
                    <a:pt x="453" y="1"/>
                    <a:pt x="667" y="48"/>
                  </a:cubicBezTo>
                  <a:cubicBezTo>
                    <a:pt x="882" y="96"/>
                    <a:pt x="1013" y="251"/>
                    <a:pt x="1060" y="465"/>
                  </a:cubicBezTo>
                  <a:cubicBezTo>
                    <a:pt x="1120" y="798"/>
                    <a:pt x="882" y="1239"/>
                    <a:pt x="548" y="1358"/>
                  </a:cubicBezTo>
                  <a:cubicBezTo>
                    <a:pt x="239" y="1489"/>
                    <a:pt x="1" y="1251"/>
                    <a:pt x="13" y="7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4"/>
            <p:cNvSpPr/>
            <p:nvPr/>
          </p:nvSpPr>
          <p:spPr>
            <a:xfrm>
              <a:off x="2751525" y="3824700"/>
              <a:ext cx="25925" cy="29500"/>
            </a:xfrm>
            <a:custGeom>
              <a:avLst/>
              <a:gdLst/>
              <a:ahLst/>
              <a:cxnLst/>
              <a:rect l="l" t="t" r="r" b="b"/>
              <a:pathLst>
                <a:path w="1037" h="1180" extrusionOk="0">
                  <a:moveTo>
                    <a:pt x="1036" y="596"/>
                  </a:moveTo>
                  <a:cubicBezTo>
                    <a:pt x="1024" y="941"/>
                    <a:pt x="798" y="1180"/>
                    <a:pt x="489" y="1180"/>
                  </a:cubicBezTo>
                  <a:cubicBezTo>
                    <a:pt x="203" y="1180"/>
                    <a:pt x="0" y="941"/>
                    <a:pt x="12" y="644"/>
                  </a:cubicBezTo>
                  <a:cubicBezTo>
                    <a:pt x="48" y="298"/>
                    <a:pt x="298" y="1"/>
                    <a:pt x="548" y="13"/>
                  </a:cubicBezTo>
                  <a:cubicBezTo>
                    <a:pt x="858" y="37"/>
                    <a:pt x="1036" y="251"/>
                    <a:pt x="1036" y="5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4"/>
            <p:cNvSpPr/>
            <p:nvPr/>
          </p:nvSpPr>
          <p:spPr>
            <a:xfrm>
              <a:off x="2824150" y="3820550"/>
              <a:ext cx="25325" cy="30675"/>
            </a:xfrm>
            <a:custGeom>
              <a:avLst/>
              <a:gdLst/>
              <a:ahLst/>
              <a:cxnLst/>
              <a:rect l="l" t="t" r="r" b="b"/>
              <a:pathLst>
                <a:path w="1013" h="1227" extrusionOk="0">
                  <a:moveTo>
                    <a:pt x="1013" y="536"/>
                  </a:moveTo>
                  <a:cubicBezTo>
                    <a:pt x="965" y="643"/>
                    <a:pt x="917" y="869"/>
                    <a:pt x="798" y="1036"/>
                  </a:cubicBezTo>
                  <a:cubicBezTo>
                    <a:pt x="715" y="1131"/>
                    <a:pt x="489" y="1226"/>
                    <a:pt x="370" y="1179"/>
                  </a:cubicBezTo>
                  <a:cubicBezTo>
                    <a:pt x="251" y="1143"/>
                    <a:pt x="120" y="953"/>
                    <a:pt x="84" y="822"/>
                  </a:cubicBezTo>
                  <a:cubicBezTo>
                    <a:pt x="1" y="453"/>
                    <a:pt x="274" y="83"/>
                    <a:pt x="679" y="36"/>
                  </a:cubicBezTo>
                  <a:cubicBezTo>
                    <a:pt x="893" y="0"/>
                    <a:pt x="989" y="143"/>
                    <a:pt x="1013" y="5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4"/>
            <p:cNvSpPr/>
            <p:nvPr/>
          </p:nvSpPr>
          <p:spPr>
            <a:xfrm>
              <a:off x="2391350" y="3583000"/>
              <a:ext cx="571525" cy="478675"/>
            </a:xfrm>
            <a:custGeom>
              <a:avLst/>
              <a:gdLst/>
              <a:ahLst/>
              <a:cxnLst/>
              <a:rect l="l" t="t" r="r" b="b"/>
              <a:pathLst>
                <a:path w="22861" h="19147" extrusionOk="0">
                  <a:moveTo>
                    <a:pt x="22623" y="7859"/>
                  </a:moveTo>
                  <a:cubicBezTo>
                    <a:pt x="22349" y="6490"/>
                    <a:pt x="21623" y="5418"/>
                    <a:pt x="20480" y="4668"/>
                  </a:cubicBezTo>
                  <a:cubicBezTo>
                    <a:pt x="19658" y="4132"/>
                    <a:pt x="18825" y="3835"/>
                    <a:pt x="17944" y="3716"/>
                  </a:cubicBezTo>
                  <a:cubicBezTo>
                    <a:pt x="17694" y="3692"/>
                    <a:pt x="17443" y="3668"/>
                    <a:pt x="17193" y="3668"/>
                  </a:cubicBezTo>
                  <a:cubicBezTo>
                    <a:pt x="16360" y="3668"/>
                    <a:pt x="15491" y="3823"/>
                    <a:pt x="14395" y="4180"/>
                  </a:cubicBezTo>
                  <a:cubicBezTo>
                    <a:pt x="14181" y="3478"/>
                    <a:pt x="13764" y="2894"/>
                    <a:pt x="13348" y="2346"/>
                  </a:cubicBezTo>
                  <a:lnTo>
                    <a:pt x="13276" y="2239"/>
                  </a:lnTo>
                  <a:cubicBezTo>
                    <a:pt x="12681" y="1442"/>
                    <a:pt x="11979" y="870"/>
                    <a:pt x="11097" y="549"/>
                  </a:cubicBezTo>
                  <a:cubicBezTo>
                    <a:pt x="10181" y="191"/>
                    <a:pt x="9240" y="1"/>
                    <a:pt x="8323" y="1"/>
                  </a:cubicBezTo>
                  <a:cubicBezTo>
                    <a:pt x="7704" y="1"/>
                    <a:pt x="7097" y="72"/>
                    <a:pt x="6502" y="239"/>
                  </a:cubicBezTo>
                  <a:cubicBezTo>
                    <a:pt x="5204" y="572"/>
                    <a:pt x="4013" y="1215"/>
                    <a:pt x="2977" y="2144"/>
                  </a:cubicBezTo>
                  <a:lnTo>
                    <a:pt x="2894" y="2215"/>
                  </a:lnTo>
                  <a:cubicBezTo>
                    <a:pt x="2382" y="2656"/>
                    <a:pt x="1846" y="3132"/>
                    <a:pt x="1441" y="3716"/>
                  </a:cubicBezTo>
                  <a:cubicBezTo>
                    <a:pt x="382" y="5263"/>
                    <a:pt x="1" y="6942"/>
                    <a:pt x="310" y="8716"/>
                  </a:cubicBezTo>
                  <a:lnTo>
                    <a:pt x="322" y="8823"/>
                  </a:lnTo>
                  <a:cubicBezTo>
                    <a:pt x="453" y="9585"/>
                    <a:pt x="596" y="10359"/>
                    <a:pt x="1084" y="11014"/>
                  </a:cubicBezTo>
                  <a:cubicBezTo>
                    <a:pt x="2013" y="12229"/>
                    <a:pt x="3061" y="13003"/>
                    <a:pt x="4323" y="13348"/>
                  </a:cubicBezTo>
                  <a:cubicBezTo>
                    <a:pt x="4489" y="13395"/>
                    <a:pt x="4644" y="13455"/>
                    <a:pt x="4787" y="13514"/>
                  </a:cubicBezTo>
                  <a:cubicBezTo>
                    <a:pt x="4823" y="13526"/>
                    <a:pt x="4847" y="13538"/>
                    <a:pt x="4882" y="13538"/>
                  </a:cubicBezTo>
                  <a:cubicBezTo>
                    <a:pt x="4763" y="14229"/>
                    <a:pt x="4418" y="14777"/>
                    <a:pt x="4049" y="15336"/>
                  </a:cubicBezTo>
                  <a:lnTo>
                    <a:pt x="3870" y="15610"/>
                  </a:lnTo>
                  <a:lnTo>
                    <a:pt x="3763" y="15753"/>
                  </a:lnTo>
                  <a:lnTo>
                    <a:pt x="3930" y="15812"/>
                  </a:lnTo>
                  <a:cubicBezTo>
                    <a:pt x="4120" y="15896"/>
                    <a:pt x="4228" y="15931"/>
                    <a:pt x="4323" y="15931"/>
                  </a:cubicBezTo>
                  <a:cubicBezTo>
                    <a:pt x="4430" y="15931"/>
                    <a:pt x="4513" y="15908"/>
                    <a:pt x="4656" y="15848"/>
                  </a:cubicBezTo>
                  <a:cubicBezTo>
                    <a:pt x="5585" y="15479"/>
                    <a:pt x="6335" y="14908"/>
                    <a:pt x="6906" y="14134"/>
                  </a:cubicBezTo>
                  <a:cubicBezTo>
                    <a:pt x="6966" y="14050"/>
                    <a:pt x="7085" y="13967"/>
                    <a:pt x="7145" y="13967"/>
                  </a:cubicBezTo>
                  <a:lnTo>
                    <a:pt x="7145" y="13967"/>
                  </a:lnTo>
                  <a:lnTo>
                    <a:pt x="7276" y="13967"/>
                  </a:lnTo>
                  <a:cubicBezTo>
                    <a:pt x="8085" y="13967"/>
                    <a:pt x="8823" y="13669"/>
                    <a:pt x="9490" y="13419"/>
                  </a:cubicBezTo>
                  <a:cubicBezTo>
                    <a:pt x="9585" y="13395"/>
                    <a:pt x="9669" y="13360"/>
                    <a:pt x="9776" y="13336"/>
                  </a:cubicBezTo>
                  <a:cubicBezTo>
                    <a:pt x="9788" y="13336"/>
                    <a:pt x="9812" y="13336"/>
                    <a:pt x="9812" y="13312"/>
                  </a:cubicBezTo>
                  <a:cubicBezTo>
                    <a:pt x="9812" y="13336"/>
                    <a:pt x="9823" y="13348"/>
                    <a:pt x="9823" y="13360"/>
                  </a:cubicBezTo>
                  <a:cubicBezTo>
                    <a:pt x="9847" y="13479"/>
                    <a:pt x="9883" y="13574"/>
                    <a:pt x="9931" y="13669"/>
                  </a:cubicBezTo>
                  <a:cubicBezTo>
                    <a:pt x="9954" y="13765"/>
                    <a:pt x="9990" y="13848"/>
                    <a:pt x="10014" y="13931"/>
                  </a:cubicBezTo>
                  <a:cubicBezTo>
                    <a:pt x="10085" y="14146"/>
                    <a:pt x="10169" y="14384"/>
                    <a:pt x="10312" y="14586"/>
                  </a:cubicBezTo>
                  <a:cubicBezTo>
                    <a:pt x="11264" y="15812"/>
                    <a:pt x="12324" y="16515"/>
                    <a:pt x="13514" y="16705"/>
                  </a:cubicBezTo>
                  <a:cubicBezTo>
                    <a:pt x="14169" y="16813"/>
                    <a:pt x="14455" y="17051"/>
                    <a:pt x="14634" y="17622"/>
                  </a:cubicBezTo>
                  <a:cubicBezTo>
                    <a:pt x="14896" y="18456"/>
                    <a:pt x="15550" y="18991"/>
                    <a:pt x="16491" y="19134"/>
                  </a:cubicBezTo>
                  <a:cubicBezTo>
                    <a:pt x="16539" y="19146"/>
                    <a:pt x="16574" y="19146"/>
                    <a:pt x="16622" y="19146"/>
                  </a:cubicBezTo>
                  <a:cubicBezTo>
                    <a:pt x="16753" y="19146"/>
                    <a:pt x="16860" y="19110"/>
                    <a:pt x="16932" y="19027"/>
                  </a:cubicBezTo>
                  <a:cubicBezTo>
                    <a:pt x="17051" y="18896"/>
                    <a:pt x="17039" y="18706"/>
                    <a:pt x="17027" y="18575"/>
                  </a:cubicBezTo>
                  <a:lnTo>
                    <a:pt x="17015" y="18408"/>
                  </a:lnTo>
                  <a:cubicBezTo>
                    <a:pt x="16967" y="18051"/>
                    <a:pt x="16908" y="17694"/>
                    <a:pt x="16908" y="17336"/>
                  </a:cubicBezTo>
                  <a:cubicBezTo>
                    <a:pt x="16908" y="16634"/>
                    <a:pt x="16979" y="16586"/>
                    <a:pt x="17634" y="16372"/>
                  </a:cubicBezTo>
                  <a:cubicBezTo>
                    <a:pt x="18717" y="16015"/>
                    <a:pt x="19670" y="15658"/>
                    <a:pt x="20444" y="14836"/>
                  </a:cubicBezTo>
                  <a:cubicBezTo>
                    <a:pt x="21480" y="13753"/>
                    <a:pt x="22194" y="12467"/>
                    <a:pt x="22563" y="11026"/>
                  </a:cubicBezTo>
                  <a:cubicBezTo>
                    <a:pt x="22849" y="10097"/>
                    <a:pt x="22861" y="9014"/>
                    <a:pt x="22623" y="7859"/>
                  </a:cubicBezTo>
                  <a:close/>
                  <a:moveTo>
                    <a:pt x="17705" y="15800"/>
                  </a:moveTo>
                  <a:lnTo>
                    <a:pt x="17646" y="15812"/>
                  </a:lnTo>
                  <a:cubicBezTo>
                    <a:pt x="17622" y="15836"/>
                    <a:pt x="17586" y="15836"/>
                    <a:pt x="17563" y="15848"/>
                  </a:cubicBezTo>
                  <a:cubicBezTo>
                    <a:pt x="17527" y="15860"/>
                    <a:pt x="17491" y="15860"/>
                    <a:pt x="17455" y="15872"/>
                  </a:cubicBezTo>
                  <a:lnTo>
                    <a:pt x="16562" y="16193"/>
                  </a:lnTo>
                  <a:lnTo>
                    <a:pt x="16491" y="16217"/>
                  </a:lnTo>
                  <a:lnTo>
                    <a:pt x="16479" y="16312"/>
                  </a:lnTo>
                  <a:cubicBezTo>
                    <a:pt x="16443" y="16432"/>
                    <a:pt x="16431" y="16527"/>
                    <a:pt x="16396" y="16646"/>
                  </a:cubicBezTo>
                  <a:cubicBezTo>
                    <a:pt x="16336" y="16932"/>
                    <a:pt x="16277" y="17217"/>
                    <a:pt x="16241" y="17503"/>
                  </a:cubicBezTo>
                  <a:cubicBezTo>
                    <a:pt x="16217" y="17646"/>
                    <a:pt x="16241" y="17777"/>
                    <a:pt x="16253" y="17932"/>
                  </a:cubicBezTo>
                  <a:cubicBezTo>
                    <a:pt x="16265" y="18003"/>
                    <a:pt x="16265" y="18063"/>
                    <a:pt x="16277" y="18134"/>
                  </a:cubicBezTo>
                  <a:lnTo>
                    <a:pt x="16277" y="18396"/>
                  </a:lnTo>
                  <a:cubicBezTo>
                    <a:pt x="15919" y="18313"/>
                    <a:pt x="15669" y="18170"/>
                    <a:pt x="15503" y="17896"/>
                  </a:cubicBezTo>
                  <a:cubicBezTo>
                    <a:pt x="15253" y="17467"/>
                    <a:pt x="15074" y="16979"/>
                    <a:pt x="14955" y="16646"/>
                  </a:cubicBezTo>
                  <a:cubicBezTo>
                    <a:pt x="14896" y="16455"/>
                    <a:pt x="14788" y="16253"/>
                    <a:pt x="14467" y="16217"/>
                  </a:cubicBezTo>
                  <a:cubicBezTo>
                    <a:pt x="14157" y="16193"/>
                    <a:pt x="13860" y="16158"/>
                    <a:pt x="13586" y="16098"/>
                  </a:cubicBezTo>
                  <a:cubicBezTo>
                    <a:pt x="12074" y="15800"/>
                    <a:pt x="11074" y="14979"/>
                    <a:pt x="10550" y="13610"/>
                  </a:cubicBezTo>
                  <a:cubicBezTo>
                    <a:pt x="10538" y="13574"/>
                    <a:pt x="10526" y="13538"/>
                    <a:pt x="10526" y="13491"/>
                  </a:cubicBezTo>
                  <a:cubicBezTo>
                    <a:pt x="10502" y="13360"/>
                    <a:pt x="10490" y="13229"/>
                    <a:pt x="10478" y="13110"/>
                  </a:cubicBezTo>
                  <a:lnTo>
                    <a:pt x="10478" y="13074"/>
                  </a:lnTo>
                  <a:cubicBezTo>
                    <a:pt x="10645" y="12955"/>
                    <a:pt x="10788" y="12860"/>
                    <a:pt x="10955" y="12752"/>
                  </a:cubicBezTo>
                  <a:cubicBezTo>
                    <a:pt x="11383" y="12455"/>
                    <a:pt x="11800" y="12169"/>
                    <a:pt x="12193" y="11860"/>
                  </a:cubicBezTo>
                  <a:cubicBezTo>
                    <a:pt x="12550" y="11574"/>
                    <a:pt x="12824" y="11264"/>
                    <a:pt x="13038" y="10931"/>
                  </a:cubicBezTo>
                  <a:cubicBezTo>
                    <a:pt x="13657" y="9943"/>
                    <a:pt x="14312" y="8752"/>
                    <a:pt x="14467" y="7347"/>
                  </a:cubicBezTo>
                  <a:cubicBezTo>
                    <a:pt x="14515" y="6871"/>
                    <a:pt x="14515" y="6371"/>
                    <a:pt x="14515" y="5895"/>
                  </a:cubicBezTo>
                  <a:lnTo>
                    <a:pt x="14515" y="5371"/>
                  </a:lnTo>
                  <a:cubicBezTo>
                    <a:pt x="14515" y="5240"/>
                    <a:pt x="14491" y="5097"/>
                    <a:pt x="14479" y="4978"/>
                  </a:cubicBezTo>
                  <a:cubicBezTo>
                    <a:pt x="14479" y="4954"/>
                    <a:pt x="14479" y="4918"/>
                    <a:pt x="14467" y="4894"/>
                  </a:cubicBezTo>
                  <a:cubicBezTo>
                    <a:pt x="14836" y="4668"/>
                    <a:pt x="15241" y="4597"/>
                    <a:pt x="15669" y="4525"/>
                  </a:cubicBezTo>
                  <a:cubicBezTo>
                    <a:pt x="15800" y="4490"/>
                    <a:pt x="15955" y="4478"/>
                    <a:pt x="16086" y="4442"/>
                  </a:cubicBezTo>
                  <a:cubicBezTo>
                    <a:pt x="16420" y="4371"/>
                    <a:pt x="16741" y="4347"/>
                    <a:pt x="17086" y="4347"/>
                  </a:cubicBezTo>
                  <a:cubicBezTo>
                    <a:pt x="17574" y="4347"/>
                    <a:pt x="18098" y="4418"/>
                    <a:pt x="18622" y="4561"/>
                  </a:cubicBezTo>
                  <a:cubicBezTo>
                    <a:pt x="20599" y="5144"/>
                    <a:pt x="21837" y="6549"/>
                    <a:pt x="22004" y="8419"/>
                  </a:cubicBezTo>
                  <a:cubicBezTo>
                    <a:pt x="22087" y="9264"/>
                    <a:pt x="22087" y="10026"/>
                    <a:pt x="21980" y="10740"/>
                  </a:cubicBezTo>
                  <a:cubicBezTo>
                    <a:pt x="21873" y="11455"/>
                    <a:pt x="21587" y="12110"/>
                    <a:pt x="21325" y="12645"/>
                  </a:cubicBezTo>
                  <a:cubicBezTo>
                    <a:pt x="20932" y="13431"/>
                    <a:pt x="20432" y="14110"/>
                    <a:pt x="19849" y="14669"/>
                  </a:cubicBezTo>
                  <a:cubicBezTo>
                    <a:pt x="19253" y="15241"/>
                    <a:pt x="18515" y="15515"/>
                    <a:pt x="17705" y="15800"/>
                  </a:cubicBezTo>
                  <a:close/>
                  <a:moveTo>
                    <a:pt x="8776" y="12979"/>
                  </a:moveTo>
                  <a:cubicBezTo>
                    <a:pt x="8514" y="13050"/>
                    <a:pt x="8240" y="13133"/>
                    <a:pt x="7978" y="13193"/>
                  </a:cubicBezTo>
                  <a:cubicBezTo>
                    <a:pt x="7847" y="13229"/>
                    <a:pt x="7704" y="13253"/>
                    <a:pt x="7585" y="13253"/>
                  </a:cubicBezTo>
                  <a:cubicBezTo>
                    <a:pt x="7395" y="13253"/>
                    <a:pt x="7252" y="13181"/>
                    <a:pt x="7109" y="13014"/>
                  </a:cubicBezTo>
                  <a:lnTo>
                    <a:pt x="6978" y="12860"/>
                  </a:lnTo>
                  <a:lnTo>
                    <a:pt x="6871" y="13038"/>
                  </a:lnTo>
                  <a:cubicBezTo>
                    <a:pt x="6323" y="13955"/>
                    <a:pt x="5763" y="14503"/>
                    <a:pt x="5061" y="14824"/>
                  </a:cubicBezTo>
                  <a:cubicBezTo>
                    <a:pt x="5085" y="14765"/>
                    <a:pt x="5097" y="14705"/>
                    <a:pt x="5132" y="14657"/>
                  </a:cubicBezTo>
                  <a:cubicBezTo>
                    <a:pt x="5275" y="14288"/>
                    <a:pt x="5430" y="13907"/>
                    <a:pt x="5597" y="13538"/>
                  </a:cubicBezTo>
                  <a:cubicBezTo>
                    <a:pt x="5668" y="13372"/>
                    <a:pt x="5728" y="13217"/>
                    <a:pt x="5656" y="13062"/>
                  </a:cubicBezTo>
                  <a:cubicBezTo>
                    <a:pt x="5597" y="12931"/>
                    <a:pt x="5430" y="12872"/>
                    <a:pt x="5275" y="12836"/>
                  </a:cubicBezTo>
                  <a:cubicBezTo>
                    <a:pt x="5121" y="12800"/>
                    <a:pt x="4954" y="12764"/>
                    <a:pt x="4799" y="12729"/>
                  </a:cubicBezTo>
                  <a:cubicBezTo>
                    <a:pt x="4561" y="12693"/>
                    <a:pt x="4347" y="12645"/>
                    <a:pt x="4120" y="12574"/>
                  </a:cubicBezTo>
                  <a:cubicBezTo>
                    <a:pt x="3727" y="12431"/>
                    <a:pt x="3370" y="12252"/>
                    <a:pt x="3073" y="12062"/>
                  </a:cubicBezTo>
                  <a:cubicBezTo>
                    <a:pt x="2704" y="11812"/>
                    <a:pt x="2334" y="11502"/>
                    <a:pt x="1930" y="11133"/>
                  </a:cubicBezTo>
                  <a:cubicBezTo>
                    <a:pt x="1382" y="10586"/>
                    <a:pt x="1168" y="9895"/>
                    <a:pt x="965" y="9050"/>
                  </a:cubicBezTo>
                  <a:cubicBezTo>
                    <a:pt x="560" y="7419"/>
                    <a:pt x="834" y="5847"/>
                    <a:pt x="1763" y="4323"/>
                  </a:cubicBezTo>
                  <a:cubicBezTo>
                    <a:pt x="2096" y="3787"/>
                    <a:pt x="2584" y="3323"/>
                    <a:pt x="3061" y="2882"/>
                  </a:cubicBezTo>
                  <a:lnTo>
                    <a:pt x="3156" y="2787"/>
                  </a:lnTo>
                  <a:cubicBezTo>
                    <a:pt x="4311" y="1692"/>
                    <a:pt x="5716" y="1025"/>
                    <a:pt x="7323" y="763"/>
                  </a:cubicBezTo>
                  <a:cubicBezTo>
                    <a:pt x="7704" y="703"/>
                    <a:pt x="8097" y="680"/>
                    <a:pt x="8466" y="680"/>
                  </a:cubicBezTo>
                  <a:cubicBezTo>
                    <a:pt x="9800" y="680"/>
                    <a:pt x="10978" y="1084"/>
                    <a:pt x="11967" y="1882"/>
                  </a:cubicBezTo>
                  <a:cubicBezTo>
                    <a:pt x="13122" y="2835"/>
                    <a:pt x="13753" y="4001"/>
                    <a:pt x="13860" y="5347"/>
                  </a:cubicBezTo>
                  <a:cubicBezTo>
                    <a:pt x="13919" y="6097"/>
                    <a:pt x="13967" y="6942"/>
                    <a:pt x="13753" y="7764"/>
                  </a:cubicBezTo>
                  <a:lnTo>
                    <a:pt x="13729" y="7847"/>
                  </a:lnTo>
                  <a:cubicBezTo>
                    <a:pt x="13669" y="8073"/>
                    <a:pt x="13622" y="8311"/>
                    <a:pt x="13526" y="8526"/>
                  </a:cubicBezTo>
                  <a:cubicBezTo>
                    <a:pt x="13288" y="9097"/>
                    <a:pt x="13074" y="9597"/>
                    <a:pt x="12836" y="10086"/>
                  </a:cubicBezTo>
                  <a:cubicBezTo>
                    <a:pt x="12526" y="10693"/>
                    <a:pt x="12086" y="11228"/>
                    <a:pt x="11443" y="11693"/>
                  </a:cubicBezTo>
                  <a:cubicBezTo>
                    <a:pt x="10621" y="12288"/>
                    <a:pt x="9823" y="12705"/>
                    <a:pt x="8990" y="129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2" name="Google Shape;1042;p44"/>
          <p:cNvGrpSpPr/>
          <p:nvPr/>
        </p:nvGrpSpPr>
        <p:grpSpPr>
          <a:xfrm>
            <a:off x="7558957" y="3120697"/>
            <a:ext cx="653616" cy="895336"/>
            <a:chOff x="1731150" y="1748550"/>
            <a:chExt cx="228625" cy="313175"/>
          </a:xfrm>
        </p:grpSpPr>
        <p:sp>
          <p:nvSpPr>
            <p:cNvPr id="1043" name="Google Shape;1043;p44"/>
            <p:cNvSpPr/>
            <p:nvPr/>
          </p:nvSpPr>
          <p:spPr>
            <a:xfrm>
              <a:off x="1775500" y="1809575"/>
              <a:ext cx="134275" cy="179800"/>
            </a:xfrm>
            <a:custGeom>
              <a:avLst/>
              <a:gdLst/>
              <a:ahLst/>
              <a:cxnLst/>
              <a:rect l="l" t="t" r="r" b="b"/>
              <a:pathLst>
                <a:path w="5371" h="7192" extrusionOk="0">
                  <a:moveTo>
                    <a:pt x="5335" y="584"/>
                  </a:moveTo>
                  <a:cubicBezTo>
                    <a:pt x="5335" y="560"/>
                    <a:pt x="5335" y="548"/>
                    <a:pt x="5347" y="525"/>
                  </a:cubicBezTo>
                  <a:lnTo>
                    <a:pt x="5371" y="429"/>
                  </a:lnTo>
                  <a:lnTo>
                    <a:pt x="5299" y="370"/>
                  </a:lnTo>
                  <a:lnTo>
                    <a:pt x="5228" y="310"/>
                  </a:lnTo>
                  <a:cubicBezTo>
                    <a:pt x="5109" y="215"/>
                    <a:pt x="4954" y="108"/>
                    <a:pt x="4763" y="36"/>
                  </a:cubicBezTo>
                  <a:lnTo>
                    <a:pt x="4656" y="1"/>
                  </a:lnTo>
                  <a:lnTo>
                    <a:pt x="4585" y="72"/>
                  </a:lnTo>
                  <a:cubicBezTo>
                    <a:pt x="4573" y="108"/>
                    <a:pt x="4537" y="120"/>
                    <a:pt x="4525" y="132"/>
                  </a:cubicBezTo>
                  <a:cubicBezTo>
                    <a:pt x="4478" y="179"/>
                    <a:pt x="4442" y="227"/>
                    <a:pt x="4406" y="286"/>
                  </a:cubicBezTo>
                  <a:lnTo>
                    <a:pt x="4228" y="548"/>
                  </a:lnTo>
                  <a:cubicBezTo>
                    <a:pt x="4168" y="655"/>
                    <a:pt x="4097" y="751"/>
                    <a:pt x="4037" y="834"/>
                  </a:cubicBezTo>
                  <a:lnTo>
                    <a:pt x="2394" y="3156"/>
                  </a:lnTo>
                  <a:cubicBezTo>
                    <a:pt x="1656" y="4215"/>
                    <a:pt x="929" y="5251"/>
                    <a:pt x="179" y="6311"/>
                  </a:cubicBezTo>
                  <a:cubicBezTo>
                    <a:pt x="132" y="6370"/>
                    <a:pt x="120" y="6418"/>
                    <a:pt x="96" y="6478"/>
                  </a:cubicBezTo>
                  <a:cubicBezTo>
                    <a:pt x="72" y="6501"/>
                    <a:pt x="72" y="6525"/>
                    <a:pt x="60" y="6549"/>
                  </a:cubicBezTo>
                  <a:lnTo>
                    <a:pt x="1" y="6668"/>
                  </a:lnTo>
                  <a:lnTo>
                    <a:pt x="608" y="7097"/>
                  </a:lnTo>
                  <a:lnTo>
                    <a:pt x="703" y="6978"/>
                  </a:lnTo>
                  <a:lnTo>
                    <a:pt x="703" y="6978"/>
                  </a:lnTo>
                  <a:lnTo>
                    <a:pt x="608" y="7097"/>
                  </a:lnTo>
                  <a:lnTo>
                    <a:pt x="727" y="7192"/>
                  </a:lnTo>
                  <a:lnTo>
                    <a:pt x="822" y="7073"/>
                  </a:lnTo>
                  <a:cubicBezTo>
                    <a:pt x="2323" y="4930"/>
                    <a:pt x="3799" y="2834"/>
                    <a:pt x="5275" y="727"/>
                  </a:cubicBezTo>
                  <a:cubicBezTo>
                    <a:pt x="5311" y="667"/>
                    <a:pt x="5335" y="608"/>
                    <a:pt x="5335" y="584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4"/>
            <p:cNvSpPr/>
            <p:nvPr/>
          </p:nvSpPr>
          <p:spPr>
            <a:xfrm>
              <a:off x="1760925" y="1797675"/>
              <a:ext cx="126825" cy="174450"/>
            </a:xfrm>
            <a:custGeom>
              <a:avLst/>
              <a:gdLst/>
              <a:ahLst/>
              <a:cxnLst/>
              <a:rect l="l" t="t" r="r" b="b"/>
              <a:pathLst>
                <a:path w="5073" h="6978" extrusionOk="0">
                  <a:moveTo>
                    <a:pt x="2477" y="4060"/>
                  </a:moveTo>
                  <a:lnTo>
                    <a:pt x="3858" y="2096"/>
                  </a:lnTo>
                  <a:cubicBezTo>
                    <a:pt x="4025" y="1858"/>
                    <a:pt x="4203" y="1620"/>
                    <a:pt x="4382" y="1382"/>
                  </a:cubicBezTo>
                  <a:cubicBezTo>
                    <a:pt x="4560" y="1143"/>
                    <a:pt x="4727" y="905"/>
                    <a:pt x="4882" y="667"/>
                  </a:cubicBezTo>
                  <a:cubicBezTo>
                    <a:pt x="4930" y="608"/>
                    <a:pt x="4965" y="536"/>
                    <a:pt x="4989" y="477"/>
                  </a:cubicBezTo>
                  <a:cubicBezTo>
                    <a:pt x="5001" y="441"/>
                    <a:pt x="5001" y="429"/>
                    <a:pt x="5013" y="405"/>
                  </a:cubicBezTo>
                  <a:lnTo>
                    <a:pt x="5072" y="286"/>
                  </a:lnTo>
                  <a:lnTo>
                    <a:pt x="4680" y="0"/>
                  </a:lnTo>
                  <a:lnTo>
                    <a:pt x="4584" y="60"/>
                  </a:lnTo>
                  <a:cubicBezTo>
                    <a:pt x="4572" y="72"/>
                    <a:pt x="4560" y="72"/>
                    <a:pt x="4560" y="84"/>
                  </a:cubicBezTo>
                  <a:cubicBezTo>
                    <a:pt x="4525" y="108"/>
                    <a:pt x="4477" y="131"/>
                    <a:pt x="4441" y="179"/>
                  </a:cubicBezTo>
                  <a:cubicBezTo>
                    <a:pt x="4299" y="369"/>
                    <a:pt x="4156" y="548"/>
                    <a:pt x="4001" y="727"/>
                  </a:cubicBezTo>
                  <a:cubicBezTo>
                    <a:pt x="3810" y="965"/>
                    <a:pt x="3608" y="1203"/>
                    <a:pt x="3441" y="1489"/>
                  </a:cubicBezTo>
                  <a:cubicBezTo>
                    <a:pt x="3227" y="1834"/>
                    <a:pt x="2989" y="2155"/>
                    <a:pt x="2775" y="2477"/>
                  </a:cubicBezTo>
                  <a:lnTo>
                    <a:pt x="2667" y="2632"/>
                  </a:lnTo>
                  <a:cubicBezTo>
                    <a:pt x="2429" y="2977"/>
                    <a:pt x="2144" y="3382"/>
                    <a:pt x="1965" y="3822"/>
                  </a:cubicBezTo>
                  <a:cubicBezTo>
                    <a:pt x="1941" y="3918"/>
                    <a:pt x="1882" y="3989"/>
                    <a:pt x="1822" y="4084"/>
                  </a:cubicBezTo>
                  <a:cubicBezTo>
                    <a:pt x="1501" y="4513"/>
                    <a:pt x="1203" y="4953"/>
                    <a:pt x="893" y="5394"/>
                  </a:cubicBezTo>
                  <a:lnTo>
                    <a:pt x="155" y="6465"/>
                  </a:lnTo>
                  <a:cubicBezTo>
                    <a:pt x="119" y="6501"/>
                    <a:pt x="108" y="6537"/>
                    <a:pt x="96" y="6585"/>
                  </a:cubicBezTo>
                  <a:cubicBezTo>
                    <a:pt x="96" y="6596"/>
                    <a:pt x="72" y="6608"/>
                    <a:pt x="60" y="6620"/>
                  </a:cubicBezTo>
                  <a:lnTo>
                    <a:pt x="0" y="6763"/>
                  </a:lnTo>
                  <a:lnTo>
                    <a:pt x="393" y="6977"/>
                  </a:lnTo>
                  <a:lnTo>
                    <a:pt x="465" y="6906"/>
                  </a:lnTo>
                  <a:lnTo>
                    <a:pt x="512" y="6858"/>
                  </a:lnTo>
                  <a:cubicBezTo>
                    <a:pt x="536" y="6835"/>
                    <a:pt x="572" y="6799"/>
                    <a:pt x="596" y="6763"/>
                  </a:cubicBezTo>
                  <a:cubicBezTo>
                    <a:pt x="750" y="6549"/>
                    <a:pt x="893" y="6346"/>
                    <a:pt x="1048" y="6144"/>
                  </a:cubicBezTo>
                  <a:cubicBezTo>
                    <a:pt x="1251" y="5823"/>
                    <a:pt x="2477" y="4060"/>
                    <a:pt x="2477" y="4060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4"/>
            <p:cNvSpPr/>
            <p:nvPr/>
          </p:nvSpPr>
          <p:spPr>
            <a:xfrm>
              <a:off x="1799625" y="1824750"/>
              <a:ext cx="126525" cy="172075"/>
            </a:xfrm>
            <a:custGeom>
              <a:avLst/>
              <a:gdLst/>
              <a:ahLst/>
              <a:cxnLst/>
              <a:rect l="l" t="t" r="r" b="b"/>
              <a:pathLst>
                <a:path w="5061" h="6883" extrusionOk="0">
                  <a:moveTo>
                    <a:pt x="4667" y="1"/>
                  </a:moveTo>
                  <a:lnTo>
                    <a:pt x="4572" y="60"/>
                  </a:lnTo>
                  <a:cubicBezTo>
                    <a:pt x="4560" y="72"/>
                    <a:pt x="4548" y="72"/>
                    <a:pt x="4525" y="96"/>
                  </a:cubicBezTo>
                  <a:cubicBezTo>
                    <a:pt x="4501" y="120"/>
                    <a:pt x="4453" y="132"/>
                    <a:pt x="4429" y="179"/>
                  </a:cubicBezTo>
                  <a:cubicBezTo>
                    <a:pt x="3548" y="1501"/>
                    <a:pt x="2620" y="2835"/>
                    <a:pt x="1715" y="4097"/>
                  </a:cubicBezTo>
                  <a:cubicBezTo>
                    <a:pt x="1215" y="4811"/>
                    <a:pt x="691" y="5561"/>
                    <a:pt x="179" y="6287"/>
                  </a:cubicBezTo>
                  <a:cubicBezTo>
                    <a:pt x="143" y="6347"/>
                    <a:pt x="107" y="6418"/>
                    <a:pt x="84" y="6478"/>
                  </a:cubicBezTo>
                  <a:cubicBezTo>
                    <a:pt x="60" y="6502"/>
                    <a:pt x="48" y="6525"/>
                    <a:pt x="48" y="6549"/>
                  </a:cubicBezTo>
                  <a:lnTo>
                    <a:pt x="0" y="6621"/>
                  </a:lnTo>
                  <a:lnTo>
                    <a:pt x="48" y="6704"/>
                  </a:lnTo>
                  <a:cubicBezTo>
                    <a:pt x="84" y="6752"/>
                    <a:pt x="155" y="6883"/>
                    <a:pt x="298" y="6883"/>
                  </a:cubicBezTo>
                  <a:cubicBezTo>
                    <a:pt x="345" y="6883"/>
                    <a:pt x="381" y="6859"/>
                    <a:pt x="417" y="6847"/>
                  </a:cubicBezTo>
                  <a:lnTo>
                    <a:pt x="465" y="6835"/>
                  </a:lnTo>
                  <a:lnTo>
                    <a:pt x="917" y="6192"/>
                  </a:lnTo>
                  <a:cubicBezTo>
                    <a:pt x="1310" y="5609"/>
                    <a:pt x="1727" y="5037"/>
                    <a:pt x="2131" y="4454"/>
                  </a:cubicBezTo>
                  <a:lnTo>
                    <a:pt x="2167" y="4418"/>
                  </a:lnTo>
                  <a:cubicBezTo>
                    <a:pt x="2250" y="4299"/>
                    <a:pt x="2322" y="4180"/>
                    <a:pt x="2429" y="4097"/>
                  </a:cubicBezTo>
                  <a:cubicBezTo>
                    <a:pt x="2715" y="3847"/>
                    <a:pt x="2941" y="3525"/>
                    <a:pt x="3155" y="3227"/>
                  </a:cubicBezTo>
                  <a:lnTo>
                    <a:pt x="3239" y="3132"/>
                  </a:lnTo>
                  <a:lnTo>
                    <a:pt x="3453" y="2811"/>
                  </a:lnTo>
                  <a:cubicBezTo>
                    <a:pt x="3667" y="2513"/>
                    <a:pt x="3882" y="2204"/>
                    <a:pt x="4132" y="1906"/>
                  </a:cubicBezTo>
                  <a:cubicBezTo>
                    <a:pt x="4322" y="1656"/>
                    <a:pt x="4477" y="1382"/>
                    <a:pt x="4644" y="1120"/>
                  </a:cubicBezTo>
                  <a:cubicBezTo>
                    <a:pt x="4763" y="930"/>
                    <a:pt x="4870" y="751"/>
                    <a:pt x="5001" y="549"/>
                  </a:cubicBezTo>
                  <a:cubicBezTo>
                    <a:pt x="5037" y="513"/>
                    <a:pt x="5048" y="453"/>
                    <a:pt x="5048" y="406"/>
                  </a:cubicBezTo>
                  <a:lnTo>
                    <a:pt x="5048" y="358"/>
                  </a:lnTo>
                  <a:lnTo>
                    <a:pt x="5060" y="251"/>
                  </a:ln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4"/>
            <p:cNvSpPr/>
            <p:nvPr/>
          </p:nvSpPr>
          <p:spPr>
            <a:xfrm>
              <a:off x="1749900" y="1968525"/>
              <a:ext cx="51225" cy="58075"/>
            </a:xfrm>
            <a:custGeom>
              <a:avLst/>
              <a:gdLst/>
              <a:ahLst/>
              <a:cxnLst/>
              <a:rect l="l" t="t" r="r" b="b"/>
              <a:pathLst>
                <a:path w="2049" h="2323" extrusionOk="0">
                  <a:moveTo>
                    <a:pt x="346" y="1"/>
                  </a:moveTo>
                  <a:lnTo>
                    <a:pt x="287" y="191"/>
                  </a:lnTo>
                  <a:cubicBezTo>
                    <a:pt x="263" y="227"/>
                    <a:pt x="251" y="251"/>
                    <a:pt x="251" y="286"/>
                  </a:cubicBezTo>
                  <a:cubicBezTo>
                    <a:pt x="227" y="358"/>
                    <a:pt x="203" y="417"/>
                    <a:pt x="191" y="477"/>
                  </a:cubicBezTo>
                  <a:cubicBezTo>
                    <a:pt x="144" y="655"/>
                    <a:pt x="120" y="846"/>
                    <a:pt x="72" y="1024"/>
                  </a:cubicBezTo>
                  <a:lnTo>
                    <a:pt x="60" y="1132"/>
                  </a:lnTo>
                  <a:cubicBezTo>
                    <a:pt x="48" y="1203"/>
                    <a:pt x="25" y="1275"/>
                    <a:pt x="25" y="1358"/>
                  </a:cubicBezTo>
                  <a:cubicBezTo>
                    <a:pt x="1" y="1572"/>
                    <a:pt x="72" y="1775"/>
                    <a:pt x="263" y="1894"/>
                  </a:cubicBezTo>
                  <a:cubicBezTo>
                    <a:pt x="382" y="1965"/>
                    <a:pt x="906" y="2322"/>
                    <a:pt x="906" y="2322"/>
                  </a:cubicBezTo>
                  <a:lnTo>
                    <a:pt x="1120" y="2167"/>
                  </a:lnTo>
                  <a:cubicBezTo>
                    <a:pt x="1203" y="2108"/>
                    <a:pt x="1299" y="2048"/>
                    <a:pt x="1382" y="1977"/>
                  </a:cubicBezTo>
                  <a:cubicBezTo>
                    <a:pt x="1477" y="1906"/>
                    <a:pt x="1561" y="1846"/>
                    <a:pt x="1656" y="1775"/>
                  </a:cubicBezTo>
                  <a:lnTo>
                    <a:pt x="1715" y="1715"/>
                  </a:lnTo>
                  <a:cubicBezTo>
                    <a:pt x="1811" y="1620"/>
                    <a:pt x="1953" y="1489"/>
                    <a:pt x="2025" y="1263"/>
                  </a:cubicBezTo>
                  <a:lnTo>
                    <a:pt x="2049" y="115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4"/>
            <p:cNvSpPr/>
            <p:nvPr/>
          </p:nvSpPr>
          <p:spPr>
            <a:xfrm>
              <a:off x="1896950" y="1757775"/>
              <a:ext cx="53900" cy="48550"/>
            </a:xfrm>
            <a:custGeom>
              <a:avLst/>
              <a:gdLst/>
              <a:ahLst/>
              <a:cxnLst/>
              <a:rect l="l" t="t" r="r" b="b"/>
              <a:pathLst>
                <a:path w="2156" h="1942" extrusionOk="0">
                  <a:moveTo>
                    <a:pt x="2120" y="977"/>
                  </a:moveTo>
                  <a:cubicBezTo>
                    <a:pt x="1727" y="382"/>
                    <a:pt x="1429" y="168"/>
                    <a:pt x="751" y="25"/>
                  </a:cubicBezTo>
                  <a:lnTo>
                    <a:pt x="691" y="1"/>
                  </a:lnTo>
                  <a:lnTo>
                    <a:pt x="655" y="37"/>
                  </a:lnTo>
                  <a:cubicBezTo>
                    <a:pt x="417" y="156"/>
                    <a:pt x="132" y="299"/>
                    <a:pt x="24" y="656"/>
                  </a:cubicBezTo>
                  <a:lnTo>
                    <a:pt x="1" y="751"/>
                  </a:lnTo>
                  <a:lnTo>
                    <a:pt x="72" y="811"/>
                  </a:lnTo>
                  <a:cubicBezTo>
                    <a:pt x="513" y="1227"/>
                    <a:pt x="1036" y="1584"/>
                    <a:pt x="1620" y="1894"/>
                  </a:cubicBezTo>
                  <a:lnTo>
                    <a:pt x="1703" y="1942"/>
                  </a:lnTo>
                  <a:lnTo>
                    <a:pt x="1786" y="1882"/>
                  </a:lnTo>
                  <a:cubicBezTo>
                    <a:pt x="2108" y="1644"/>
                    <a:pt x="2144" y="1299"/>
                    <a:pt x="2156" y="1049"/>
                  </a:cubicBezTo>
                  <a:lnTo>
                    <a:pt x="2156" y="98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4"/>
            <p:cNvSpPr/>
            <p:nvPr/>
          </p:nvSpPr>
          <p:spPr>
            <a:xfrm>
              <a:off x="1878200" y="1780700"/>
              <a:ext cx="62825" cy="50625"/>
            </a:xfrm>
            <a:custGeom>
              <a:avLst/>
              <a:gdLst/>
              <a:ahLst/>
              <a:cxnLst/>
              <a:rect l="l" t="t" r="r" b="b"/>
              <a:pathLst>
                <a:path w="2513" h="2025" extrusionOk="0">
                  <a:moveTo>
                    <a:pt x="2394" y="1346"/>
                  </a:moveTo>
                  <a:cubicBezTo>
                    <a:pt x="2334" y="1203"/>
                    <a:pt x="2251" y="1096"/>
                    <a:pt x="2120" y="989"/>
                  </a:cubicBezTo>
                  <a:cubicBezTo>
                    <a:pt x="1834" y="798"/>
                    <a:pt x="1560" y="608"/>
                    <a:pt x="1286" y="417"/>
                  </a:cubicBezTo>
                  <a:lnTo>
                    <a:pt x="905" y="144"/>
                  </a:lnTo>
                  <a:cubicBezTo>
                    <a:pt x="893" y="144"/>
                    <a:pt x="893" y="132"/>
                    <a:pt x="882" y="120"/>
                  </a:cubicBezTo>
                  <a:cubicBezTo>
                    <a:pt x="834" y="84"/>
                    <a:pt x="774" y="36"/>
                    <a:pt x="703" y="25"/>
                  </a:cubicBezTo>
                  <a:cubicBezTo>
                    <a:pt x="608" y="13"/>
                    <a:pt x="524" y="1"/>
                    <a:pt x="429" y="1"/>
                  </a:cubicBezTo>
                  <a:cubicBezTo>
                    <a:pt x="393" y="1"/>
                    <a:pt x="334" y="1"/>
                    <a:pt x="286" y="13"/>
                  </a:cubicBezTo>
                  <a:cubicBezTo>
                    <a:pt x="120" y="36"/>
                    <a:pt x="0" y="203"/>
                    <a:pt x="0" y="394"/>
                  </a:cubicBezTo>
                  <a:lnTo>
                    <a:pt x="0" y="489"/>
                  </a:lnTo>
                  <a:lnTo>
                    <a:pt x="72" y="537"/>
                  </a:lnTo>
                  <a:cubicBezTo>
                    <a:pt x="96" y="548"/>
                    <a:pt x="108" y="548"/>
                    <a:pt x="131" y="560"/>
                  </a:cubicBezTo>
                  <a:cubicBezTo>
                    <a:pt x="179" y="596"/>
                    <a:pt x="239" y="620"/>
                    <a:pt x="298" y="656"/>
                  </a:cubicBezTo>
                  <a:cubicBezTo>
                    <a:pt x="584" y="775"/>
                    <a:pt x="774" y="906"/>
                    <a:pt x="953" y="1072"/>
                  </a:cubicBezTo>
                  <a:cubicBezTo>
                    <a:pt x="1108" y="1203"/>
                    <a:pt x="1286" y="1310"/>
                    <a:pt x="1465" y="1394"/>
                  </a:cubicBezTo>
                  <a:lnTo>
                    <a:pt x="1548" y="1441"/>
                  </a:lnTo>
                  <a:cubicBezTo>
                    <a:pt x="1655" y="1501"/>
                    <a:pt x="1763" y="1620"/>
                    <a:pt x="1858" y="1739"/>
                  </a:cubicBezTo>
                  <a:cubicBezTo>
                    <a:pt x="1917" y="1799"/>
                    <a:pt x="1965" y="1858"/>
                    <a:pt x="2025" y="1918"/>
                  </a:cubicBezTo>
                  <a:lnTo>
                    <a:pt x="2120" y="2025"/>
                  </a:lnTo>
                  <a:lnTo>
                    <a:pt x="2215" y="1930"/>
                  </a:lnTo>
                  <a:cubicBezTo>
                    <a:pt x="2358" y="1822"/>
                    <a:pt x="2513" y="1644"/>
                    <a:pt x="2394" y="134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4"/>
            <p:cNvSpPr/>
            <p:nvPr/>
          </p:nvSpPr>
          <p:spPr>
            <a:xfrm>
              <a:off x="1731150" y="1748550"/>
              <a:ext cx="228625" cy="313175"/>
            </a:xfrm>
            <a:custGeom>
              <a:avLst/>
              <a:gdLst/>
              <a:ahLst/>
              <a:cxnLst/>
              <a:rect l="l" t="t" r="r" b="b"/>
              <a:pathLst>
                <a:path w="9145" h="12527" extrusionOk="0">
                  <a:moveTo>
                    <a:pt x="7609" y="1"/>
                  </a:moveTo>
                  <a:cubicBezTo>
                    <a:pt x="8097" y="346"/>
                    <a:pt x="8573" y="691"/>
                    <a:pt x="9050" y="1013"/>
                  </a:cubicBezTo>
                  <a:cubicBezTo>
                    <a:pt x="9145" y="1311"/>
                    <a:pt x="9109" y="1584"/>
                    <a:pt x="9038" y="1858"/>
                  </a:cubicBezTo>
                  <a:cubicBezTo>
                    <a:pt x="8990" y="2037"/>
                    <a:pt x="8883" y="2156"/>
                    <a:pt x="8799" y="2299"/>
                  </a:cubicBezTo>
                  <a:cubicBezTo>
                    <a:pt x="8692" y="2454"/>
                    <a:pt x="8561" y="2608"/>
                    <a:pt x="8609" y="2835"/>
                  </a:cubicBezTo>
                  <a:cubicBezTo>
                    <a:pt x="8621" y="2918"/>
                    <a:pt x="8561" y="3025"/>
                    <a:pt x="8514" y="3096"/>
                  </a:cubicBezTo>
                  <a:cubicBezTo>
                    <a:pt x="7716" y="4228"/>
                    <a:pt x="7002" y="5430"/>
                    <a:pt x="6192" y="6561"/>
                  </a:cubicBezTo>
                  <a:cubicBezTo>
                    <a:pt x="6013" y="6823"/>
                    <a:pt x="5823" y="7061"/>
                    <a:pt x="5609" y="7276"/>
                  </a:cubicBezTo>
                  <a:cubicBezTo>
                    <a:pt x="5418" y="7490"/>
                    <a:pt x="5240" y="7692"/>
                    <a:pt x="5097" y="7930"/>
                  </a:cubicBezTo>
                  <a:cubicBezTo>
                    <a:pt x="4704" y="8502"/>
                    <a:pt x="4299" y="9062"/>
                    <a:pt x="3918" y="9633"/>
                  </a:cubicBezTo>
                  <a:cubicBezTo>
                    <a:pt x="3739" y="9883"/>
                    <a:pt x="3561" y="10133"/>
                    <a:pt x="3382" y="10371"/>
                  </a:cubicBezTo>
                  <a:cubicBezTo>
                    <a:pt x="3335" y="10431"/>
                    <a:pt x="3275" y="10490"/>
                    <a:pt x="3227" y="10514"/>
                  </a:cubicBezTo>
                  <a:cubicBezTo>
                    <a:pt x="3037" y="10538"/>
                    <a:pt x="2965" y="10693"/>
                    <a:pt x="2846" y="10812"/>
                  </a:cubicBezTo>
                  <a:cubicBezTo>
                    <a:pt x="2739" y="10907"/>
                    <a:pt x="2596" y="10990"/>
                    <a:pt x="2489" y="11086"/>
                  </a:cubicBezTo>
                  <a:cubicBezTo>
                    <a:pt x="2013" y="11538"/>
                    <a:pt x="1465" y="11907"/>
                    <a:pt x="965" y="12336"/>
                  </a:cubicBezTo>
                  <a:cubicBezTo>
                    <a:pt x="751" y="12526"/>
                    <a:pt x="227" y="12431"/>
                    <a:pt x="60" y="12169"/>
                  </a:cubicBezTo>
                  <a:cubicBezTo>
                    <a:pt x="13" y="12098"/>
                    <a:pt x="1" y="12014"/>
                    <a:pt x="13" y="11931"/>
                  </a:cubicBezTo>
                  <a:cubicBezTo>
                    <a:pt x="36" y="11752"/>
                    <a:pt x="48" y="11562"/>
                    <a:pt x="96" y="11395"/>
                  </a:cubicBezTo>
                  <a:cubicBezTo>
                    <a:pt x="239" y="10919"/>
                    <a:pt x="334" y="10419"/>
                    <a:pt x="417" y="9931"/>
                  </a:cubicBezTo>
                  <a:cubicBezTo>
                    <a:pt x="477" y="9633"/>
                    <a:pt x="548" y="9335"/>
                    <a:pt x="644" y="9038"/>
                  </a:cubicBezTo>
                  <a:cubicBezTo>
                    <a:pt x="703" y="8823"/>
                    <a:pt x="810" y="8621"/>
                    <a:pt x="929" y="8419"/>
                  </a:cubicBezTo>
                  <a:cubicBezTo>
                    <a:pt x="1430" y="7561"/>
                    <a:pt x="2072" y="6799"/>
                    <a:pt x="2620" y="5966"/>
                  </a:cubicBezTo>
                  <a:cubicBezTo>
                    <a:pt x="2751" y="5775"/>
                    <a:pt x="2858" y="5549"/>
                    <a:pt x="2977" y="5347"/>
                  </a:cubicBezTo>
                  <a:cubicBezTo>
                    <a:pt x="3132" y="5109"/>
                    <a:pt x="3251" y="4847"/>
                    <a:pt x="3406" y="4632"/>
                  </a:cubicBezTo>
                  <a:cubicBezTo>
                    <a:pt x="4037" y="3739"/>
                    <a:pt x="4680" y="2846"/>
                    <a:pt x="5359" y="1977"/>
                  </a:cubicBezTo>
                  <a:cubicBezTo>
                    <a:pt x="5537" y="1751"/>
                    <a:pt x="5704" y="1501"/>
                    <a:pt x="5871" y="1251"/>
                  </a:cubicBezTo>
                  <a:cubicBezTo>
                    <a:pt x="5942" y="1144"/>
                    <a:pt x="6013" y="1037"/>
                    <a:pt x="6168" y="1025"/>
                  </a:cubicBezTo>
                  <a:cubicBezTo>
                    <a:pt x="6323" y="1001"/>
                    <a:pt x="6418" y="858"/>
                    <a:pt x="6502" y="739"/>
                  </a:cubicBezTo>
                  <a:cubicBezTo>
                    <a:pt x="6621" y="596"/>
                    <a:pt x="6716" y="429"/>
                    <a:pt x="6883" y="299"/>
                  </a:cubicBezTo>
                  <a:cubicBezTo>
                    <a:pt x="7073" y="132"/>
                    <a:pt x="7311" y="48"/>
                    <a:pt x="7609" y="1"/>
                  </a:cubicBezTo>
                  <a:close/>
                  <a:moveTo>
                    <a:pt x="2477" y="9407"/>
                  </a:moveTo>
                  <a:cubicBezTo>
                    <a:pt x="3977" y="7264"/>
                    <a:pt x="5454" y="5168"/>
                    <a:pt x="6918" y="3073"/>
                  </a:cubicBezTo>
                  <a:cubicBezTo>
                    <a:pt x="6942" y="3037"/>
                    <a:pt x="6954" y="2989"/>
                    <a:pt x="6966" y="2918"/>
                  </a:cubicBezTo>
                  <a:cubicBezTo>
                    <a:pt x="6823" y="2799"/>
                    <a:pt x="6692" y="2680"/>
                    <a:pt x="6478" y="2608"/>
                  </a:cubicBezTo>
                  <a:cubicBezTo>
                    <a:pt x="6418" y="2680"/>
                    <a:pt x="6359" y="2739"/>
                    <a:pt x="6311" y="2799"/>
                  </a:cubicBezTo>
                  <a:cubicBezTo>
                    <a:pt x="6180" y="2977"/>
                    <a:pt x="6061" y="3168"/>
                    <a:pt x="5942" y="3370"/>
                  </a:cubicBezTo>
                  <a:cubicBezTo>
                    <a:pt x="4656" y="5192"/>
                    <a:pt x="3370" y="7014"/>
                    <a:pt x="2084" y="8847"/>
                  </a:cubicBezTo>
                  <a:cubicBezTo>
                    <a:pt x="2037" y="8907"/>
                    <a:pt x="2013" y="8978"/>
                    <a:pt x="1965" y="9050"/>
                  </a:cubicBezTo>
                  <a:cubicBezTo>
                    <a:pt x="2144" y="9169"/>
                    <a:pt x="2299" y="9276"/>
                    <a:pt x="2477" y="9407"/>
                  </a:cubicBezTo>
                  <a:close/>
                  <a:moveTo>
                    <a:pt x="1537" y="8740"/>
                  </a:moveTo>
                  <a:cubicBezTo>
                    <a:pt x="1584" y="8692"/>
                    <a:pt x="1632" y="8669"/>
                    <a:pt x="1656" y="8621"/>
                  </a:cubicBezTo>
                  <a:cubicBezTo>
                    <a:pt x="1811" y="8407"/>
                    <a:pt x="1953" y="8216"/>
                    <a:pt x="2108" y="8014"/>
                  </a:cubicBezTo>
                  <a:lnTo>
                    <a:pt x="3358" y="6228"/>
                  </a:lnTo>
                  <a:cubicBezTo>
                    <a:pt x="3870" y="5478"/>
                    <a:pt x="4394" y="4740"/>
                    <a:pt x="4930" y="3989"/>
                  </a:cubicBezTo>
                  <a:lnTo>
                    <a:pt x="5954" y="2561"/>
                  </a:lnTo>
                  <a:cubicBezTo>
                    <a:pt x="6013" y="2489"/>
                    <a:pt x="6049" y="2394"/>
                    <a:pt x="6073" y="2311"/>
                  </a:cubicBezTo>
                  <a:cubicBezTo>
                    <a:pt x="5990" y="2251"/>
                    <a:pt x="5930" y="2204"/>
                    <a:pt x="5859" y="2156"/>
                  </a:cubicBezTo>
                  <a:cubicBezTo>
                    <a:pt x="5811" y="2192"/>
                    <a:pt x="5763" y="2204"/>
                    <a:pt x="5740" y="2227"/>
                  </a:cubicBezTo>
                  <a:cubicBezTo>
                    <a:pt x="5418" y="2680"/>
                    <a:pt x="5037" y="3073"/>
                    <a:pt x="4739" y="3525"/>
                  </a:cubicBezTo>
                  <a:cubicBezTo>
                    <a:pt x="4501" y="3918"/>
                    <a:pt x="4227" y="4299"/>
                    <a:pt x="3966" y="4668"/>
                  </a:cubicBezTo>
                  <a:cubicBezTo>
                    <a:pt x="3716" y="5049"/>
                    <a:pt x="3454" y="5418"/>
                    <a:pt x="3275" y="5835"/>
                  </a:cubicBezTo>
                  <a:cubicBezTo>
                    <a:pt x="3239" y="5942"/>
                    <a:pt x="3180" y="6025"/>
                    <a:pt x="3096" y="6121"/>
                  </a:cubicBezTo>
                  <a:cubicBezTo>
                    <a:pt x="2549" y="6906"/>
                    <a:pt x="1989" y="7692"/>
                    <a:pt x="1430" y="8502"/>
                  </a:cubicBezTo>
                  <a:cubicBezTo>
                    <a:pt x="1406" y="8538"/>
                    <a:pt x="1394" y="8585"/>
                    <a:pt x="1358" y="8645"/>
                  </a:cubicBezTo>
                  <a:cubicBezTo>
                    <a:pt x="1430" y="8681"/>
                    <a:pt x="1477" y="8704"/>
                    <a:pt x="1537" y="8740"/>
                  </a:cubicBezTo>
                  <a:close/>
                  <a:moveTo>
                    <a:pt x="7418" y="3227"/>
                  </a:moveTo>
                  <a:cubicBezTo>
                    <a:pt x="7371" y="3275"/>
                    <a:pt x="7323" y="3287"/>
                    <a:pt x="7299" y="3323"/>
                  </a:cubicBezTo>
                  <a:cubicBezTo>
                    <a:pt x="5930" y="5394"/>
                    <a:pt x="4466" y="7383"/>
                    <a:pt x="3061" y="9419"/>
                  </a:cubicBezTo>
                  <a:cubicBezTo>
                    <a:pt x="3001" y="9502"/>
                    <a:pt x="2965" y="9585"/>
                    <a:pt x="2918" y="9657"/>
                  </a:cubicBezTo>
                  <a:cubicBezTo>
                    <a:pt x="2965" y="9752"/>
                    <a:pt x="3013" y="9800"/>
                    <a:pt x="3120" y="9752"/>
                  </a:cubicBezTo>
                  <a:cubicBezTo>
                    <a:pt x="3656" y="8978"/>
                    <a:pt x="4216" y="8192"/>
                    <a:pt x="4763" y="7395"/>
                  </a:cubicBezTo>
                  <a:cubicBezTo>
                    <a:pt x="4870" y="7264"/>
                    <a:pt x="4966" y="7121"/>
                    <a:pt x="5085" y="7014"/>
                  </a:cubicBezTo>
                  <a:cubicBezTo>
                    <a:pt x="5394" y="6740"/>
                    <a:pt x="5621" y="6406"/>
                    <a:pt x="5859" y="6073"/>
                  </a:cubicBezTo>
                  <a:cubicBezTo>
                    <a:pt x="6156" y="5656"/>
                    <a:pt x="6430" y="5240"/>
                    <a:pt x="6752" y="4859"/>
                  </a:cubicBezTo>
                  <a:cubicBezTo>
                    <a:pt x="7073" y="4442"/>
                    <a:pt x="7311" y="3966"/>
                    <a:pt x="7621" y="3513"/>
                  </a:cubicBezTo>
                  <a:cubicBezTo>
                    <a:pt x="7645" y="3489"/>
                    <a:pt x="7645" y="3442"/>
                    <a:pt x="7656" y="3382"/>
                  </a:cubicBezTo>
                  <a:cubicBezTo>
                    <a:pt x="7561" y="3335"/>
                    <a:pt x="7490" y="3275"/>
                    <a:pt x="7418" y="3227"/>
                  </a:cubicBezTo>
                  <a:close/>
                  <a:moveTo>
                    <a:pt x="1632" y="10943"/>
                  </a:moveTo>
                  <a:cubicBezTo>
                    <a:pt x="1775" y="10836"/>
                    <a:pt x="1894" y="10764"/>
                    <a:pt x="2013" y="10669"/>
                  </a:cubicBezTo>
                  <a:cubicBezTo>
                    <a:pt x="2120" y="10585"/>
                    <a:pt x="2239" y="10490"/>
                    <a:pt x="2346" y="10407"/>
                  </a:cubicBezTo>
                  <a:cubicBezTo>
                    <a:pt x="2465" y="10300"/>
                    <a:pt x="2549" y="10193"/>
                    <a:pt x="2596" y="10026"/>
                  </a:cubicBezTo>
                  <a:cubicBezTo>
                    <a:pt x="2120" y="9693"/>
                    <a:pt x="1644" y="9359"/>
                    <a:pt x="1156" y="9014"/>
                  </a:cubicBezTo>
                  <a:cubicBezTo>
                    <a:pt x="1120" y="9121"/>
                    <a:pt x="1072" y="9216"/>
                    <a:pt x="1060" y="9300"/>
                  </a:cubicBezTo>
                  <a:cubicBezTo>
                    <a:pt x="1013" y="9526"/>
                    <a:pt x="965" y="9728"/>
                    <a:pt x="929" y="9954"/>
                  </a:cubicBezTo>
                  <a:cubicBezTo>
                    <a:pt x="918" y="10026"/>
                    <a:pt x="894" y="10085"/>
                    <a:pt x="894" y="10169"/>
                  </a:cubicBezTo>
                  <a:cubicBezTo>
                    <a:pt x="882" y="10324"/>
                    <a:pt x="929" y="10466"/>
                    <a:pt x="1072" y="10562"/>
                  </a:cubicBezTo>
                  <a:cubicBezTo>
                    <a:pt x="1275" y="10693"/>
                    <a:pt x="1453" y="10824"/>
                    <a:pt x="1632" y="10943"/>
                  </a:cubicBezTo>
                  <a:close/>
                  <a:moveTo>
                    <a:pt x="6811" y="1084"/>
                  </a:moveTo>
                  <a:cubicBezTo>
                    <a:pt x="7264" y="1501"/>
                    <a:pt x="7776" y="1858"/>
                    <a:pt x="8323" y="2156"/>
                  </a:cubicBezTo>
                  <a:cubicBezTo>
                    <a:pt x="8597" y="1965"/>
                    <a:pt x="8621" y="1703"/>
                    <a:pt x="8633" y="1430"/>
                  </a:cubicBezTo>
                  <a:cubicBezTo>
                    <a:pt x="8252" y="858"/>
                    <a:pt x="7978" y="680"/>
                    <a:pt x="7359" y="549"/>
                  </a:cubicBezTo>
                  <a:cubicBezTo>
                    <a:pt x="7121" y="656"/>
                    <a:pt x="6894" y="787"/>
                    <a:pt x="6811" y="1084"/>
                  </a:cubicBezTo>
                  <a:close/>
                  <a:moveTo>
                    <a:pt x="8002" y="3108"/>
                  </a:moveTo>
                  <a:cubicBezTo>
                    <a:pt x="8157" y="2966"/>
                    <a:pt x="8192" y="2846"/>
                    <a:pt x="8133" y="2692"/>
                  </a:cubicBezTo>
                  <a:cubicBezTo>
                    <a:pt x="8085" y="2573"/>
                    <a:pt x="8014" y="2489"/>
                    <a:pt x="7895" y="2418"/>
                  </a:cubicBezTo>
                  <a:lnTo>
                    <a:pt x="6680" y="1561"/>
                  </a:lnTo>
                  <a:cubicBezTo>
                    <a:pt x="6644" y="1537"/>
                    <a:pt x="6597" y="1489"/>
                    <a:pt x="6549" y="1477"/>
                  </a:cubicBezTo>
                  <a:cubicBezTo>
                    <a:pt x="6430" y="1465"/>
                    <a:pt x="6299" y="1442"/>
                    <a:pt x="6180" y="1465"/>
                  </a:cubicBezTo>
                  <a:cubicBezTo>
                    <a:pt x="6085" y="1477"/>
                    <a:pt x="6013" y="1561"/>
                    <a:pt x="6013" y="1703"/>
                  </a:cubicBezTo>
                  <a:cubicBezTo>
                    <a:pt x="6073" y="1727"/>
                    <a:pt x="6144" y="1787"/>
                    <a:pt x="6228" y="1823"/>
                  </a:cubicBezTo>
                  <a:cubicBezTo>
                    <a:pt x="6478" y="1942"/>
                    <a:pt x="6716" y="2061"/>
                    <a:pt x="6906" y="2251"/>
                  </a:cubicBezTo>
                  <a:cubicBezTo>
                    <a:pt x="7073" y="2394"/>
                    <a:pt x="7275" y="2489"/>
                    <a:pt x="7478" y="2608"/>
                  </a:cubicBezTo>
                  <a:cubicBezTo>
                    <a:pt x="7680" y="2715"/>
                    <a:pt x="7823" y="2918"/>
                    <a:pt x="8002" y="31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42"/>
          <p:cNvSpPr txBox="1">
            <a:spLocks noGrp="1"/>
          </p:cNvSpPr>
          <p:nvPr>
            <p:ph type="title" idx="9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Lợi ích</a:t>
            </a:r>
            <a:endParaRPr/>
          </a:p>
        </p:txBody>
      </p:sp>
      <p:sp>
        <p:nvSpPr>
          <p:cNvPr id="940" name="Google Shape;940;p42"/>
          <p:cNvSpPr/>
          <p:nvPr/>
        </p:nvSpPr>
        <p:spPr>
          <a:xfrm>
            <a:off x="713110" y="1267600"/>
            <a:ext cx="948431" cy="948431"/>
          </a:xfrm>
          <a:custGeom>
            <a:avLst/>
            <a:gdLst/>
            <a:ahLst/>
            <a:cxnLst/>
            <a:rect l="l" t="t" r="r" b="b"/>
            <a:pathLst>
              <a:path w="47804" h="47804" extrusionOk="0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42"/>
          <p:cNvSpPr/>
          <p:nvPr/>
        </p:nvSpPr>
        <p:spPr>
          <a:xfrm>
            <a:off x="713110" y="2431775"/>
            <a:ext cx="948431" cy="948431"/>
          </a:xfrm>
          <a:custGeom>
            <a:avLst/>
            <a:gdLst/>
            <a:ahLst/>
            <a:cxnLst/>
            <a:rect l="l" t="t" r="r" b="b"/>
            <a:pathLst>
              <a:path w="47804" h="47804" extrusionOk="0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Google Shape;942;p42"/>
          <p:cNvSpPr/>
          <p:nvPr/>
        </p:nvSpPr>
        <p:spPr>
          <a:xfrm>
            <a:off x="713110" y="3595950"/>
            <a:ext cx="948431" cy="948431"/>
          </a:xfrm>
          <a:custGeom>
            <a:avLst/>
            <a:gdLst/>
            <a:ahLst/>
            <a:cxnLst/>
            <a:rect l="l" t="t" r="r" b="b"/>
            <a:pathLst>
              <a:path w="47804" h="47804" extrusionOk="0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42"/>
          <p:cNvSpPr txBox="1">
            <a:spLocks noGrp="1"/>
          </p:cNvSpPr>
          <p:nvPr>
            <p:ph type="title"/>
          </p:nvPr>
        </p:nvSpPr>
        <p:spPr>
          <a:xfrm>
            <a:off x="812436" y="1457588"/>
            <a:ext cx="7497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944" name="Google Shape;944;p42"/>
          <p:cNvSpPr txBox="1">
            <a:spLocks noGrp="1"/>
          </p:cNvSpPr>
          <p:nvPr>
            <p:ph type="subTitle" idx="1"/>
          </p:nvPr>
        </p:nvSpPr>
        <p:spPr>
          <a:xfrm>
            <a:off x="2015675" y="1224516"/>
            <a:ext cx="2423100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Quản lý tốt tiêu dùng</a:t>
            </a:r>
            <a:endParaRPr/>
          </a:p>
        </p:txBody>
      </p:sp>
      <p:sp>
        <p:nvSpPr>
          <p:cNvPr id="945" name="Google Shape;945;p42"/>
          <p:cNvSpPr txBox="1">
            <a:spLocks noGrp="1"/>
          </p:cNvSpPr>
          <p:nvPr>
            <p:ph type="subTitle" idx="2"/>
          </p:nvPr>
        </p:nvSpPr>
        <p:spPr>
          <a:xfrm>
            <a:off x="2015675" y="1578840"/>
            <a:ext cx="2423100" cy="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Nhờ các bảng thống kê mà giúp nhân viên có thể tối ưu hạn chế tiêu dùng.</a:t>
            </a:r>
            <a:endParaRPr/>
          </a:p>
        </p:txBody>
      </p:sp>
      <p:sp>
        <p:nvSpPr>
          <p:cNvPr id="946" name="Google Shape;946;p42"/>
          <p:cNvSpPr txBox="1">
            <a:spLocks noGrp="1"/>
          </p:cNvSpPr>
          <p:nvPr>
            <p:ph type="title" idx="3"/>
          </p:nvPr>
        </p:nvSpPr>
        <p:spPr>
          <a:xfrm>
            <a:off x="812436" y="2621763"/>
            <a:ext cx="7497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947" name="Google Shape;947;p42"/>
          <p:cNvSpPr txBox="1">
            <a:spLocks noGrp="1"/>
          </p:cNvSpPr>
          <p:nvPr>
            <p:ph type="subTitle" idx="4"/>
          </p:nvPr>
        </p:nvSpPr>
        <p:spPr>
          <a:xfrm>
            <a:off x="2015675" y="2390928"/>
            <a:ext cx="2423100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Tiết kiệm thời gian</a:t>
            </a:r>
            <a:endParaRPr/>
          </a:p>
        </p:txBody>
      </p:sp>
      <p:sp>
        <p:nvSpPr>
          <p:cNvPr id="948" name="Google Shape;948;p42"/>
          <p:cNvSpPr txBox="1">
            <a:spLocks noGrp="1"/>
          </p:cNvSpPr>
          <p:nvPr>
            <p:ph type="subTitle" idx="5"/>
          </p:nvPr>
        </p:nvSpPr>
        <p:spPr>
          <a:xfrm>
            <a:off x="2015675" y="2745252"/>
            <a:ext cx="2423100" cy="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Không cần thông qua nhiều bộ phận khác nhau</a:t>
            </a:r>
            <a:endParaRPr/>
          </a:p>
        </p:txBody>
      </p:sp>
      <p:sp>
        <p:nvSpPr>
          <p:cNvPr id="949" name="Google Shape;949;p42"/>
          <p:cNvSpPr txBox="1">
            <a:spLocks noGrp="1"/>
          </p:cNvSpPr>
          <p:nvPr>
            <p:ph type="title" idx="6"/>
          </p:nvPr>
        </p:nvSpPr>
        <p:spPr>
          <a:xfrm>
            <a:off x="812436" y="3785938"/>
            <a:ext cx="7497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950" name="Google Shape;950;p42"/>
          <p:cNvSpPr txBox="1">
            <a:spLocks noGrp="1"/>
          </p:cNvSpPr>
          <p:nvPr>
            <p:ph type="subTitle" idx="7"/>
          </p:nvPr>
        </p:nvSpPr>
        <p:spPr>
          <a:xfrm>
            <a:off x="2015675" y="3555103"/>
            <a:ext cx="2423100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Hạn chế gian lận</a:t>
            </a:r>
            <a:endParaRPr/>
          </a:p>
        </p:txBody>
      </p:sp>
      <p:sp>
        <p:nvSpPr>
          <p:cNvPr id="951" name="Google Shape;951;p42"/>
          <p:cNvSpPr txBox="1">
            <a:spLocks noGrp="1"/>
          </p:cNvSpPr>
          <p:nvPr>
            <p:ph type="subTitle" idx="8"/>
          </p:nvPr>
        </p:nvSpPr>
        <p:spPr>
          <a:xfrm>
            <a:off x="2015675" y="3909427"/>
            <a:ext cx="2423100" cy="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Hệ thống minh bạch, Không cần qua nhiều người để xin tiêu dùng.</a:t>
            </a:r>
          </a:p>
        </p:txBody>
      </p:sp>
      <p:sp>
        <p:nvSpPr>
          <p:cNvPr id="952" name="Google Shape;952;p42"/>
          <p:cNvSpPr/>
          <p:nvPr/>
        </p:nvSpPr>
        <p:spPr>
          <a:xfrm>
            <a:off x="5370300" y="1135950"/>
            <a:ext cx="3435000" cy="3643800"/>
          </a:xfrm>
          <a:prstGeom prst="roundRect">
            <a:avLst>
              <a:gd name="adj" fmla="val 20099"/>
            </a:avLst>
          </a:prstGeom>
          <a:noFill/>
          <a:ln w="2857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53" name="Google Shape;95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3695" y="776025"/>
            <a:ext cx="3367200" cy="3643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954" name="Google Shape;954;p42"/>
          <p:cNvSpPr/>
          <p:nvPr/>
        </p:nvSpPr>
        <p:spPr>
          <a:xfrm rot="2006840">
            <a:off x="4809695" y="1360549"/>
            <a:ext cx="474234" cy="455935"/>
          </a:xfrm>
          <a:custGeom>
            <a:avLst/>
            <a:gdLst/>
            <a:ahLst/>
            <a:cxnLst/>
            <a:rect l="l" t="t" r="r" b="b"/>
            <a:pathLst>
              <a:path w="7895" h="7590" extrusionOk="0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42"/>
          <p:cNvSpPr/>
          <p:nvPr/>
        </p:nvSpPr>
        <p:spPr>
          <a:xfrm>
            <a:off x="7213904" y="445025"/>
            <a:ext cx="1372214" cy="1372214"/>
          </a:xfrm>
          <a:custGeom>
            <a:avLst/>
            <a:gdLst/>
            <a:ahLst/>
            <a:cxnLst/>
            <a:rect l="l" t="t" r="r" b="b"/>
            <a:pathLst>
              <a:path w="47804" h="47804" extrusionOk="0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6" name="Google Shape;956;p42"/>
          <p:cNvGrpSpPr/>
          <p:nvPr/>
        </p:nvGrpSpPr>
        <p:grpSpPr>
          <a:xfrm>
            <a:off x="7686399" y="699433"/>
            <a:ext cx="427238" cy="863428"/>
            <a:chOff x="656025" y="2751350"/>
            <a:chExt cx="311375" cy="629275"/>
          </a:xfrm>
        </p:grpSpPr>
        <p:sp>
          <p:nvSpPr>
            <p:cNvPr id="957" name="Google Shape;957;p42"/>
            <p:cNvSpPr/>
            <p:nvPr/>
          </p:nvSpPr>
          <p:spPr>
            <a:xfrm>
              <a:off x="671800" y="2842750"/>
              <a:ext cx="278625" cy="389950"/>
            </a:xfrm>
            <a:custGeom>
              <a:avLst/>
              <a:gdLst/>
              <a:ahLst/>
              <a:cxnLst/>
              <a:rect l="l" t="t" r="r" b="b"/>
              <a:pathLst>
                <a:path w="11145" h="15598" extrusionOk="0">
                  <a:moveTo>
                    <a:pt x="11109" y="5679"/>
                  </a:moveTo>
                  <a:cubicBezTo>
                    <a:pt x="11002" y="6906"/>
                    <a:pt x="10573" y="8335"/>
                    <a:pt x="9692" y="9620"/>
                  </a:cubicBezTo>
                  <a:cubicBezTo>
                    <a:pt x="9502" y="9882"/>
                    <a:pt x="9347" y="10180"/>
                    <a:pt x="9144" y="10442"/>
                  </a:cubicBezTo>
                  <a:cubicBezTo>
                    <a:pt x="8347" y="11454"/>
                    <a:pt x="8204" y="12680"/>
                    <a:pt x="8001" y="13895"/>
                  </a:cubicBezTo>
                  <a:cubicBezTo>
                    <a:pt x="7966" y="14097"/>
                    <a:pt x="8025" y="14323"/>
                    <a:pt x="8049" y="14550"/>
                  </a:cubicBezTo>
                  <a:cubicBezTo>
                    <a:pt x="8073" y="15050"/>
                    <a:pt x="8001" y="15169"/>
                    <a:pt x="7513" y="15300"/>
                  </a:cubicBezTo>
                  <a:cubicBezTo>
                    <a:pt x="6763" y="15526"/>
                    <a:pt x="5989" y="15597"/>
                    <a:pt x="5227" y="15419"/>
                  </a:cubicBezTo>
                  <a:cubicBezTo>
                    <a:pt x="4727" y="15300"/>
                    <a:pt x="4215" y="15157"/>
                    <a:pt x="3703" y="15026"/>
                  </a:cubicBezTo>
                  <a:cubicBezTo>
                    <a:pt x="3489" y="14966"/>
                    <a:pt x="3322" y="14859"/>
                    <a:pt x="3358" y="14609"/>
                  </a:cubicBezTo>
                  <a:cubicBezTo>
                    <a:pt x="3501" y="13037"/>
                    <a:pt x="2810" y="11787"/>
                    <a:pt x="1810" y="10680"/>
                  </a:cubicBezTo>
                  <a:cubicBezTo>
                    <a:pt x="1048" y="9847"/>
                    <a:pt x="536" y="8894"/>
                    <a:pt x="215" y="7823"/>
                  </a:cubicBezTo>
                  <a:cubicBezTo>
                    <a:pt x="0" y="7132"/>
                    <a:pt x="48" y="6418"/>
                    <a:pt x="143" y="5715"/>
                  </a:cubicBezTo>
                  <a:cubicBezTo>
                    <a:pt x="358" y="3929"/>
                    <a:pt x="1155" y="2465"/>
                    <a:pt x="2560" y="1346"/>
                  </a:cubicBezTo>
                  <a:cubicBezTo>
                    <a:pt x="2917" y="1060"/>
                    <a:pt x="3358" y="834"/>
                    <a:pt x="3775" y="691"/>
                  </a:cubicBezTo>
                  <a:cubicBezTo>
                    <a:pt x="4322" y="500"/>
                    <a:pt x="4918" y="357"/>
                    <a:pt x="5501" y="274"/>
                  </a:cubicBezTo>
                  <a:cubicBezTo>
                    <a:pt x="7347" y="0"/>
                    <a:pt x="8752" y="750"/>
                    <a:pt x="9966" y="2119"/>
                  </a:cubicBezTo>
                  <a:cubicBezTo>
                    <a:pt x="10823" y="3096"/>
                    <a:pt x="11145" y="4167"/>
                    <a:pt x="11109" y="5679"/>
                  </a:cubicBezTo>
                  <a:close/>
                  <a:moveTo>
                    <a:pt x="3489" y="5477"/>
                  </a:moveTo>
                  <a:cubicBezTo>
                    <a:pt x="3775" y="5751"/>
                    <a:pt x="3941" y="5548"/>
                    <a:pt x="4096" y="5477"/>
                  </a:cubicBezTo>
                  <a:cubicBezTo>
                    <a:pt x="4572" y="5275"/>
                    <a:pt x="5037" y="4989"/>
                    <a:pt x="5537" y="4846"/>
                  </a:cubicBezTo>
                  <a:cubicBezTo>
                    <a:pt x="6704" y="4513"/>
                    <a:pt x="7787" y="5644"/>
                    <a:pt x="7466" y="6834"/>
                  </a:cubicBezTo>
                  <a:cubicBezTo>
                    <a:pt x="7358" y="6799"/>
                    <a:pt x="7251" y="6787"/>
                    <a:pt x="7156" y="6763"/>
                  </a:cubicBezTo>
                  <a:cubicBezTo>
                    <a:pt x="6049" y="6370"/>
                    <a:pt x="4930" y="6715"/>
                    <a:pt x="4215" y="7656"/>
                  </a:cubicBezTo>
                  <a:cubicBezTo>
                    <a:pt x="3668" y="8394"/>
                    <a:pt x="3703" y="8977"/>
                    <a:pt x="4310" y="9668"/>
                  </a:cubicBezTo>
                  <a:cubicBezTo>
                    <a:pt x="4787" y="10180"/>
                    <a:pt x="5334" y="10525"/>
                    <a:pt x="6061" y="10216"/>
                  </a:cubicBezTo>
                  <a:cubicBezTo>
                    <a:pt x="6335" y="10097"/>
                    <a:pt x="6585" y="9882"/>
                    <a:pt x="6823" y="9692"/>
                  </a:cubicBezTo>
                  <a:cubicBezTo>
                    <a:pt x="7001" y="9549"/>
                    <a:pt x="7168" y="9382"/>
                    <a:pt x="7418" y="9132"/>
                  </a:cubicBezTo>
                  <a:cubicBezTo>
                    <a:pt x="7489" y="9573"/>
                    <a:pt x="7537" y="9882"/>
                    <a:pt x="7597" y="10204"/>
                  </a:cubicBezTo>
                  <a:lnTo>
                    <a:pt x="7728" y="10204"/>
                  </a:lnTo>
                  <a:cubicBezTo>
                    <a:pt x="7787" y="9978"/>
                    <a:pt x="7882" y="9751"/>
                    <a:pt x="7906" y="9525"/>
                  </a:cubicBezTo>
                  <a:cubicBezTo>
                    <a:pt x="7966" y="8870"/>
                    <a:pt x="8013" y="8215"/>
                    <a:pt x="8025" y="7561"/>
                  </a:cubicBezTo>
                  <a:cubicBezTo>
                    <a:pt x="8049" y="7108"/>
                    <a:pt x="8049" y="6644"/>
                    <a:pt x="8013" y="6179"/>
                  </a:cubicBezTo>
                  <a:cubicBezTo>
                    <a:pt x="7894" y="4929"/>
                    <a:pt x="6525" y="3810"/>
                    <a:pt x="5382" y="4394"/>
                  </a:cubicBezTo>
                  <a:cubicBezTo>
                    <a:pt x="5311" y="4441"/>
                    <a:pt x="5215" y="4441"/>
                    <a:pt x="5132" y="4465"/>
                  </a:cubicBezTo>
                  <a:cubicBezTo>
                    <a:pt x="4513" y="4703"/>
                    <a:pt x="3977" y="5001"/>
                    <a:pt x="3489" y="547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2"/>
            <p:cNvSpPr/>
            <p:nvPr/>
          </p:nvSpPr>
          <p:spPr>
            <a:xfrm>
              <a:off x="745325" y="3232075"/>
              <a:ext cx="156000" cy="130100"/>
            </a:xfrm>
            <a:custGeom>
              <a:avLst/>
              <a:gdLst/>
              <a:ahLst/>
              <a:cxnLst/>
              <a:rect l="l" t="t" r="r" b="b"/>
              <a:pathLst>
                <a:path w="6240" h="5204" extrusionOk="0">
                  <a:moveTo>
                    <a:pt x="5465" y="0"/>
                  </a:moveTo>
                  <a:cubicBezTo>
                    <a:pt x="6215" y="643"/>
                    <a:pt x="6239" y="858"/>
                    <a:pt x="5620" y="1572"/>
                  </a:cubicBezTo>
                  <a:cubicBezTo>
                    <a:pt x="5430" y="1798"/>
                    <a:pt x="5370" y="1989"/>
                    <a:pt x="5501" y="2286"/>
                  </a:cubicBezTo>
                  <a:cubicBezTo>
                    <a:pt x="5668" y="2679"/>
                    <a:pt x="5668" y="3060"/>
                    <a:pt x="5203" y="3299"/>
                  </a:cubicBezTo>
                  <a:cubicBezTo>
                    <a:pt x="4989" y="3418"/>
                    <a:pt x="4989" y="3632"/>
                    <a:pt x="5084" y="3870"/>
                  </a:cubicBezTo>
                  <a:cubicBezTo>
                    <a:pt x="5501" y="4823"/>
                    <a:pt x="5370" y="5096"/>
                    <a:pt x="4346" y="5168"/>
                  </a:cubicBezTo>
                  <a:cubicBezTo>
                    <a:pt x="3536" y="5204"/>
                    <a:pt x="2715" y="5180"/>
                    <a:pt x="1917" y="5144"/>
                  </a:cubicBezTo>
                  <a:cubicBezTo>
                    <a:pt x="1441" y="5132"/>
                    <a:pt x="1024" y="4930"/>
                    <a:pt x="691" y="4572"/>
                  </a:cubicBezTo>
                  <a:cubicBezTo>
                    <a:pt x="500" y="4346"/>
                    <a:pt x="417" y="4120"/>
                    <a:pt x="572" y="3858"/>
                  </a:cubicBezTo>
                  <a:cubicBezTo>
                    <a:pt x="774" y="3513"/>
                    <a:pt x="846" y="3239"/>
                    <a:pt x="429" y="2965"/>
                  </a:cubicBezTo>
                  <a:cubicBezTo>
                    <a:pt x="143" y="2763"/>
                    <a:pt x="179" y="2501"/>
                    <a:pt x="393" y="2215"/>
                  </a:cubicBezTo>
                  <a:cubicBezTo>
                    <a:pt x="477" y="2132"/>
                    <a:pt x="560" y="2072"/>
                    <a:pt x="631" y="1989"/>
                  </a:cubicBezTo>
                  <a:cubicBezTo>
                    <a:pt x="929" y="1667"/>
                    <a:pt x="905" y="1536"/>
                    <a:pt x="572" y="1251"/>
                  </a:cubicBezTo>
                  <a:cubicBezTo>
                    <a:pt x="393" y="1096"/>
                    <a:pt x="191" y="941"/>
                    <a:pt x="72" y="739"/>
                  </a:cubicBezTo>
                  <a:cubicBezTo>
                    <a:pt x="0" y="608"/>
                    <a:pt x="0" y="346"/>
                    <a:pt x="84" y="203"/>
                  </a:cubicBezTo>
                  <a:cubicBezTo>
                    <a:pt x="179" y="84"/>
                    <a:pt x="429" y="0"/>
                    <a:pt x="596" y="12"/>
                  </a:cubicBezTo>
                  <a:cubicBezTo>
                    <a:pt x="929" y="48"/>
                    <a:pt x="1274" y="143"/>
                    <a:pt x="1620" y="251"/>
                  </a:cubicBezTo>
                  <a:cubicBezTo>
                    <a:pt x="2917" y="655"/>
                    <a:pt x="4179" y="489"/>
                    <a:pt x="5465" y="0"/>
                  </a:cubicBezTo>
                  <a:close/>
                  <a:moveTo>
                    <a:pt x="1667" y="1513"/>
                  </a:moveTo>
                  <a:cubicBezTo>
                    <a:pt x="2084" y="2025"/>
                    <a:pt x="2441" y="2096"/>
                    <a:pt x="3941" y="2108"/>
                  </a:cubicBezTo>
                  <a:cubicBezTo>
                    <a:pt x="4156" y="2108"/>
                    <a:pt x="4394" y="2167"/>
                    <a:pt x="4477" y="1786"/>
                  </a:cubicBezTo>
                  <a:cubicBezTo>
                    <a:pt x="3548" y="1691"/>
                    <a:pt x="2679" y="1620"/>
                    <a:pt x="1667" y="1513"/>
                  </a:cubicBezTo>
                  <a:close/>
                  <a:moveTo>
                    <a:pt x="4096" y="3406"/>
                  </a:moveTo>
                  <a:cubicBezTo>
                    <a:pt x="3239" y="3632"/>
                    <a:pt x="2465" y="3287"/>
                    <a:pt x="1620" y="3394"/>
                  </a:cubicBezTo>
                  <a:cubicBezTo>
                    <a:pt x="1953" y="3810"/>
                    <a:pt x="2393" y="3941"/>
                    <a:pt x="3167" y="3918"/>
                  </a:cubicBezTo>
                  <a:cubicBezTo>
                    <a:pt x="3501" y="3918"/>
                    <a:pt x="3870" y="3953"/>
                    <a:pt x="4096" y="340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2"/>
            <p:cNvSpPr/>
            <p:nvPr/>
          </p:nvSpPr>
          <p:spPr>
            <a:xfrm>
              <a:off x="787000" y="3269875"/>
              <a:ext cx="70250" cy="16400"/>
            </a:xfrm>
            <a:custGeom>
              <a:avLst/>
              <a:gdLst/>
              <a:ahLst/>
              <a:cxnLst/>
              <a:rect l="l" t="t" r="r" b="b"/>
              <a:pathLst>
                <a:path w="2810" h="656" extrusionOk="0">
                  <a:moveTo>
                    <a:pt x="0" y="1"/>
                  </a:moveTo>
                  <a:cubicBezTo>
                    <a:pt x="1012" y="96"/>
                    <a:pt x="1881" y="179"/>
                    <a:pt x="2810" y="274"/>
                  </a:cubicBezTo>
                  <a:cubicBezTo>
                    <a:pt x="2703" y="655"/>
                    <a:pt x="2465" y="596"/>
                    <a:pt x="2274" y="596"/>
                  </a:cubicBezTo>
                  <a:cubicBezTo>
                    <a:pt x="774" y="584"/>
                    <a:pt x="429" y="513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2"/>
            <p:cNvSpPr/>
            <p:nvPr/>
          </p:nvSpPr>
          <p:spPr>
            <a:xfrm>
              <a:off x="785500" y="3314225"/>
              <a:ext cx="62225" cy="16700"/>
            </a:xfrm>
            <a:custGeom>
              <a:avLst/>
              <a:gdLst/>
              <a:ahLst/>
              <a:cxnLst/>
              <a:rect l="l" t="t" r="r" b="b"/>
              <a:pathLst>
                <a:path w="2489" h="668" extrusionOk="0">
                  <a:moveTo>
                    <a:pt x="2489" y="120"/>
                  </a:moveTo>
                  <a:cubicBezTo>
                    <a:pt x="2263" y="667"/>
                    <a:pt x="1894" y="632"/>
                    <a:pt x="1548" y="644"/>
                  </a:cubicBezTo>
                  <a:cubicBezTo>
                    <a:pt x="775" y="655"/>
                    <a:pt x="346" y="524"/>
                    <a:pt x="1" y="120"/>
                  </a:cubicBezTo>
                  <a:cubicBezTo>
                    <a:pt x="858" y="1"/>
                    <a:pt x="1620" y="346"/>
                    <a:pt x="2489" y="1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2"/>
            <p:cNvSpPr/>
            <p:nvPr/>
          </p:nvSpPr>
          <p:spPr>
            <a:xfrm>
              <a:off x="777175" y="3019250"/>
              <a:ext cx="81575" cy="76225"/>
            </a:xfrm>
            <a:custGeom>
              <a:avLst/>
              <a:gdLst/>
              <a:ahLst/>
              <a:cxnLst/>
              <a:rect l="l" t="t" r="r" b="b"/>
              <a:pathLst>
                <a:path w="3263" h="3049" extrusionOk="0">
                  <a:moveTo>
                    <a:pt x="3263" y="548"/>
                  </a:moveTo>
                  <a:cubicBezTo>
                    <a:pt x="3120" y="1477"/>
                    <a:pt x="2715" y="2227"/>
                    <a:pt x="1881" y="2679"/>
                  </a:cubicBezTo>
                  <a:cubicBezTo>
                    <a:pt x="1179" y="3049"/>
                    <a:pt x="119" y="2453"/>
                    <a:pt x="48" y="1656"/>
                  </a:cubicBezTo>
                  <a:cubicBezTo>
                    <a:pt x="0" y="1251"/>
                    <a:pt x="429" y="608"/>
                    <a:pt x="869" y="405"/>
                  </a:cubicBezTo>
                  <a:cubicBezTo>
                    <a:pt x="1655" y="1"/>
                    <a:pt x="2429" y="48"/>
                    <a:pt x="3263" y="54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2"/>
            <p:cNvSpPr/>
            <p:nvPr/>
          </p:nvSpPr>
          <p:spPr>
            <a:xfrm>
              <a:off x="656025" y="2832325"/>
              <a:ext cx="311375" cy="548300"/>
            </a:xfrm>
            <a:custGeom>
              <a:avLst/>
              <a:gdLst/>
              <a:ahLst/>
              <a:cxnLst/>
              <a:rect l="l" t="t" r="r" b="b"/>
              <a:pathLst>
                <a:path w="12455" h="21932" extrusionOk="0">
                  <a:moveTo>
                    <a:pt x="10585" y="1489"/>
                  </a:moveTo>
                  <a:cubicBezTo>
                    <a:pt x="9525" y="512"/>
                    <a:pt x="8275" y="0"/>
                    <a:pt x="6870" y="0"/>
                  </a:cubicBezTo>
                  <a:cubicBezTo>
                    <a:pt x="6144" y="0"/>
                    <a:pt x="5358" y="143"/>
                    <a:pt x="4525" y="417"/>
                  </a:cubicBezTo>
                  <a:cubicBezTo>
                    <a:pt x="3346" y="810"/>
                    <a:pt x="2358" y="1572"/>
                    <a:pt x="1512" y="2727"/>
                  </a:cubicBezTo>
                  <a:cubicBezTo>
                    <a:pt x="441" y="4227"/>
                    <a:pt x="0" y="5942"/>
                    <a:pt x="215" y="7835"/>
                  </a:cubicBezTo>
                  <a:cubicBezTo>
                    <a:pt x="381" y="9275"/>
                    <a:pt x="1191" y="10418"/>
                    <a:pt x="1989" y="11478"/>
                  </a:cubicBezTo>
                  <a:lnTo>
                    <a:pt x="2144" y="11669"/>
                  </a:lnTo>
                  <a:cubicBezTo>
                    <a:pt x="2703" y="12419"/>
                    <a:pt x="3251" y="13109"/>
                    <a:pt x="3346" y="14050"/>
                  </a:cubicBezTo>
                  <a:cubicBezTo>
                    <a:pt x="3358" y="14145"/>
                    <a:pt x="3358" y="14240"/>
                    <a:pt x="3370" y="14336"/>
                  </a:cubicBezTo>
                  <a:cubicBezTo>
                    <a:pt x="3406" y="14645"/>
                    <a:pt x="3453" y="14978"/>
                    <a:pt x="3453" y="15288"/>
                  </a:cubicBezTo>
                  <a:cubicBezTo>
                    <a:pt x="3453" y="15371"/>
                    <a:pt x="3370" y="15526"/>
                    <a:pt x="3275" y="15645"/>
                  </a:cubicBezTo>
                  <a:cubicBezTo>
                    <a:pt x="2822" y="16121"/>
                    <a:pt x="2775" y="16645"/>
                    <a:pt x="3132" y="17205"/>
                  </a:cubicBezTo>
                  <a:cubicBezTo>
                    <a:pt x="3215" y="17336"/>
                    <a:pt x="3298" y="17455"/>
                    <a:pt x="3394" y="17598"/>
                  </a:cubicBezTo>
                  <a:lnTo>
                    <a:pt x="3477" y="17729"/>
                  </a:lnTo>
                  <a:cubicBezTo>
                    <a:pt x="3072" y="18503"/>
                    <a:pt x="3072" y="18574"/>
                    <a:pt x="3453" y="19408"/>
                  </a:cubicBezTo>
                  <a:lnTo>
                    <a:pt x="3465" y="19443"/>
                  </a:lnTo>
                  <a:cubicBezTo>
                    <a:pt x="3513" y="19539"/>
                    <a:pt x="3489" y="19693"/>
                    <a:pt x="3465" y="19836"/>
                  </a:cubicBezTo>
                  <a:lnTo>
                    <a:pt x="3465" y="19860"/>
                  </a:lnTo>
                  <a:cubicBezTo>
                    <a:pt x="3370" y="20574"/>
                    <a:pt x="3608" y="21086"/>
                    <a:pt x="4168" y="21420"/>
                  </a:cubicBezTo>
                  <a:lnTo>
                    <a:pt x="4179" y="21432"/>
                  </a:lnTo>
                  <a:cubicBezTo>
                    <a:pt x="4477" y="21610"/>
                    <a:pt x="4834" y="21813"/>
                    <a:pt x="5192" y="21836"/>
                  </a:cubicBezTo>
                  <a:lnTo>
                    <a:pt x="5215" y="21836"/>
                  </a:lnTo>
                  <a:cubicBezTo>
                    <a:pt x="5751" y="21884"/>
                    <a:pt x="6311" y="21932"/>
                    <a:pt x="6858" y="21932"/>
                  </a:cubicBezTo>
                  <a:cubicBezTo>
                    <a:pt x="7406" y="21932"/>
                    <a:pt x="7882" y="21884"/>
                    <a:pt x="8335" y="21777"/>
                  </a:cubicBezTo>
                  <a:cubicBezTo>
                    <a:pt x="8525" y="21729"/>
                    <a:pt x="8704" y="21670"/>
                    <a:pt x="8871" y="21610"/>
                  </a:cubicBezTo>
                  <a:cubicBezTo>
                    <a:pt x="9323" y="21408"/>
                    <a:pt x="9549" y="21063"/>
                    <a:pt x="9537" y="20598"/>
                  </a:cubicBezTo>
                  <a:cubicBezTo>
                    <a:pt x="9537" y="20479"/>
                    <a:pt x="9502" y="20360"/>
                    <a:pt x="9490" y="20241"/>
                  </a:cubicBezTo>
                  <a:cubicBezTo>
                    <a:pt x="9478" y="20146"/>
                    <a:pt x="9466" y="20051"/>
                    <a:pt x="9466" y="19943"/>
                  </a:cubicBezTo>
                  <a:lnTo>
                    <a:pt x="9466" y="19920"/>
                  </a:lnTo>
                  <a:cubicBezTo>
                    <a:pt x="9466" y="19860"/>
                    <a:pt x="9442" y="19729"/>
                    <a:pt x="9466" y="19693"/>
                  </a:cubicBezTo>
                  <a:cubicBezTo>
                    <a:pt x="9799" y="19324"/>
                    <a:pt x="9787" y="18872"/>
                    <a:pt x="9787" y="18479"/>
                  </a:cubicBezTo>
                  <a:cubicBezTo>
                    <a:pt x="9787" y="18134"/>
                    <a:pt x="9847" y="17872"/>
                    <a:pt x="10002" y="17610"/>
                  </a:cubicBezTo>
                  <a:cubicBezTo>
                    <a:pt x="10430" y="16836"/>
                    <a:pt x="10299" y="16157"/>
                    <a:pt x="9597" y="15562"/>
                  </a:cubicBezTo>
                  <a:cubicBezTo>
                    <a:pt x="9430" y="15419"/>
                    <a:pt x="9371" y="15276"/>
                    <a:pt x="9359" y="15038"/>
                  </a:cubicBezTo>
                  <a:cubicBezTo>
                    <a:pt x="9311" y="14157"/>
                    <a:pt x="9442" y="13264"/>
                    <a:pt x="9764" y="12311"/>
                  </a:cubicBezTo>
                  <a:cubicBezTo>
                    <a:pt x="9954" y="11728"/>
                    <a:pt x="10275" y="11240"/>
                    <a:pt x="10621" y="10716"/>
                  </a:cubicBezTo>
                  <a:cubicBezTo>
                    <a:pt x="10728" y="10561"/>
                    <a:pt x="10847" y="10395"/>
                    <a:pt x="10954" y="10228"/>
                  </a:cubicBezTo>
                  <a:cubicBezTo>
                    <a:pt x="11966" y="8609"/>
                    <a:pt x="12454" y="6989"/>
                    <a:pt x="12419" y="5239"/>
                  </a:cubicBezTo>
                  <a:cubicBezTo>
                    <a:pt x="12383" y="3834"/>
                    <a:pt x="11788" y="2608"/>
                    <a:pt x="10585" y="1489"/>
                  </a:cubicBezTo>
                  <a:close/>
                  <a:moveTo>
                    <a:pt x="9990" y="10287"/>
                  </a:moveTo>
                  <a:cubicBezTo>
                    <a:pt x="9883" y="10454"/>
                    <a:pt x="9775" y="10621"/>
                    <a:pt x="9656" y="10764"/>
                  </a:cubicBezTo>
                  <a:cubicBezTo>
                    <a:pt x="8894" y="11728"/>
                    <a:pt x="8716" y="12883"/>
                    <a:pt x="8537" y="13990"/>
                  </a:cubicBezTo>
                  <a:lnTo>
                    <a:pt x="8501" y="14288"/>
                  </a:lnTo>
                  <a:cubicBezTo>
                    <a:pt x="8466" y="14455"/>
                    <a:pt x="8501" y="14609"/>
                    <a:pt x="8513" y="14752"/>
                  </a:cubicBezTo>
                  <a:cubicBezTo>
                    <a:pt x="8525" y="14824"/>
                    <a:pt x="8537" y="14907"/>
                    <a:pt x="8537" y="14978"/>
                  </a:cubicBezTo>
                  <a:cubicBezTo>
                    <a:pt x="8561" y="15419"/>
                    <a:pt x="8525" y="15467"/>
                    <a:pt x="8120" y="15586"/>
                  </a:cubicBezTo>
                  <a:cubicBezTo>
                    <a:pt x="7644" y="15717"/>
                    <a:pt x="7204" y="15800"/>
                    <a:pt x="6763" y="15800"/>
                  </a:cubicBezTo>
                  <a:lnTo>
                    <a:pt x="6763" y="15800"/>
                  </a:lnTo>
                  <a:cubicBezTo>
                    <a:pt x="6489" y="15800"/>
                    <a:pt x="6204" y="15764"/>
                    <a:pt x="5918" y="15705"/>
                  </a:cubicBezTo>
                  <a:cubicBezTo>
                    <a:pt x="5525" y="15621"/>
                    <a:pt x="5108" y="15502"/>
                    <a:pt x="4715" y="15395"/>
                  </a:cubicBezTo>
                  <a:lnTo>
                    <a:pt x="4406" y="15300"/>
                  </a:lnTo>
                  <a:cubicBezTo>
                    <a:pt x="4168" y="15240"/>
                    <a:pt x="4156" y="15145"/>
                    <a:pt x="4168" y="15050"/>
                  </a:cubicBezTo>
                  <a:cubicBezTo>
                    <a:pt x="4299" y="13657"/>
                    <a:pt x="3798" y="12359"/>
                    <a:pt x="2572" y="11014"/>
                  </a:cubicBezTo>
                  <a:cubicBezTo>
                    <a:pt x="1858" y="10228"/>
                    <a:pt x="1358" y="9299"/>
                    <a:pt x="1012" y="8216"/>
                  </a:cubicBezTo>
                  <a:cubicBezTo>
                    <a:pt x="798" y="7537"/>
                    <a:pt x="858" y="6847"/>
                    <a:pt x="953" y="6180"/>
                  </a:cubicBezTo>
                  <a:cubicBezTo>
                    <a:pt x="1179" y="4406"/>
                    <a:pt x="1977" y="2965"/>
                    <a:pt x="3334" y="1905"/>
                  </a:cubicBezTo>
                  <a:cubicBezTo>
                    <a:pt x="3656" y="1655"/>
                    <a:pt x="4060" y="1429"/>
                    <a:pt x="4513" y="1286"/>
                  </a:cubicBezTo>
                  <a:cubicBezTo>
                    <a:pt x="5049" y="1084"/>
                    <a:pt x="5608" y="953"/>
                    <a:pt x="6204" y="870"/>
                  </a:cubicBezTo>
                  <a:cubicBezTo>
                    <a:pt x="6442" y="834"/>
                    <a:pt x="6680" y="810"/>
                    <a:pt x="6918" y="810"/>
                  </a:cubicBezTo>
                  <a:cubicBezTo>
                    <a:pt x="8263" y="810"/>
                    <a:pt x="9430" y="1417"/>
                    <a:pt x="10549" y="2656"/>
                  </a:cubicBezTo>
                  <a:cubicBezTo>
                    <a:pt x="11323" y="3513"/>
                    <a:pt x="11657" y="4537"/>
                    <a:pt x="11621" y="6061"/>
                  </a:cubicBezTo>
                  <a:cubicBezTo>
                    <a:pt x="11502" y="7430"/>
                    <a:pt x="11014" y="8811"/>
                    <a:pt x="10240" y="9930"/>
                  </a:cubicBezTo>
                  <a:cubicBezTo>
                    <a:pt x="10133" y="10061"/>
                    <a:pt x="10061" y="10180"/>
                    <a:pt x="9990" y="10287"/>
                  </a:cubicBezTo>
                  <a:close/>
                  <a:moveTo>
                    <a:pt x="9073" y="17479"/>
                  </a:moveTo>
                  <a:cubicBezTo>
                    <a:pt x="8835" y="17765"/>
                    <a:pt x="8799" y="18015"/>
                    <a:pt x="8930" y="18336"/>
                  </a:cubicBezTo>
                  <a:cubicBezTo>
                    <a:pt x="9097" y="18741"/>
                    <a:pt x="9037" y="18991"/>
                    <a:pt x="8704" y="19158"/>
                  </a:cubicBezTo>
                  <a:cubicBezTo>
                    <a:pt x="8537" y="19253"/>
                    <a:pt x="8299" y="19455"/>
                    <a:pt x="8513" y="19920"/>
                  </a:cubicBezTo>
                  <a:cubicBezTo>
                    <a:pt x="8716" y="20384"/>
                    <a:pt x="8763" y="20646"/>
                    <a:pt x="8692" y="20777"/>
                  </a:cubicBezTo>
                  <a:cubicBezTo>
                    <a:pt x="8621" y="20920"/>
                    <a:pt x="8359" y="20991"/>
                    <a:pt x="7894" y="21003"/>
                  </a:cubicBezTo>
                  <a:cubicBezTo>
                    <a:pt x="7620" y="21015"/>
                    <a:pt x="7323" y="21039"/>
                    <a:pt x="6989" y="21039"/>
                  </a:cubicBezTo>
                  <a:cubicBezTo>
                    <a:pt x="6489" y="21039"/>
                    <a:pt x="5954" y="21015"/>
                    <a:pt x="5489" y="20991"/>
                  </a:cubicBezTo>
                  <a:cubicBezTo>
                    <a:pt x="5061" y="20979"/>
                    <a:pt x="4680" y="20801"/>
                    <a:pt x="4370" y="20455"/>
                  </a:cubicBezTo>
                  <a:cubicBezTo>
                    <a:pt x="4191" y="20265"/>
                    <a:pt x="4168" y="20098"/>
                    <a:pt x="4275" y="19908"/>
                  </a:cubicBezTo>
                  <a:cubicBezTo>
                    <a:pt x="4465" y="19562"/>
                    <a:pt x="4596" y="19158"/>
                    <a:pt x="4072" y="18812"/>
                  </a:cubicBezTo>
                  <a:cubicBezTo>
                    <a:pt x="3989" y="18753"/>
                    <a:pt x="3941" y="18693"/>
                    <a:pt x="3941" y="18622"/>
                  </a:cubicBezTo>
                  <a:cubicBezTo>
                    <a:pt x="3929" y="18538"/>
                    <a:pt x="3965" y="18419"/>
                    <a:pt x="4084" y="18276"/>
                  </a:cubicBezTo>
                  <a:lnTo>
                    <a:pt x="4191" y="18181"/>
                  </a:lnTo>
                  <a:cubicBezTo>
                    <a:pt x="4239" y="18146"/>
                    <a:pt x="4287" y="18098"/>
                    <a:pt x="4322" y="18062"/>
                  </a:cubicBezTo>
                  <a:cubicBezTo>
                    <a:pt x="4465" y="17907"/>
                    <a:pt x="4584" y="17741"/>
                    <a:pt x="4560" y="17562"/>
                  </a:cubicBezTo>
                  <a:cubicBezTo>
                    <a:pt x="4549" y="17384"/>
                    <a:pt x="4430" y="17253"/>
                    <a:pt x="4251" y="17110"/>
                  </a:cubicBezTo>
                  <a:lnTo>
                    <a:pt x="4168" y="17026"/>
                  </a:lnTo>
                  <a:cubicBezTo>
                    <a:pt x="4013" y="16907"/>
                    <a:pt x="3870" y="16776"/>
                    <a:pt x="3787" y="16645"/>
                  </a:cubicBezTo>
                  <a:cubicBezTo>
                    <a:pt x="3727" y="16538"/>
                    <a:pt x="3751" y="16336"/>
                    <a:pt x="3787" y="16276"/>
                  </a:cubicBezTo>
                  <a:cubicBezTo>
                    <a:pt x="3834" y="16217"/>
                    <a:pt x="3989" y="16133"/>
                    <a:pt x="4132" y="16133"/>
                  </a:cubicBezTo>
                  <a:lnTo>
                    <a:pt x="4168" y="16133"/>
                  </a:lnTo>
                  <a:cubicBezTo>
                    <a:pt x="4513" y="16181"/>
                    <a:pt x="4858" y="16276"/>
                    <a:pt x="5156" y="16371"/>
                  </a:cubicBezTo>
                  <a:cubicBezTo>
                    <a:pt x="5668" y="16526"/>
                    <a:pt x="6168" y="16610"/>
                    <a:pt x="6692" y="16610"/>
                  </a:cubicBezTo>
                  <a:cubicBezTo>
                    <a:pt x="7418" y="16610"/>
                    <a:pt x="8180" y="16467"/>
                    <a:pt x="9002" y="16157"/>
                  </a:cubicBezTo>
                  <a:cubicBezTo>
                    <a:pt x="9323" y="16431"/>
                    <a:pt x="9466" y="16610"/>
                    <a:pt x="9478" y="16764"/>
                  </a:cubicBezTo>
                  <a:cubicBezTo>
                    <a:pt x="9490" y="16931"/>
                    <a:pt x="9371" y="17122"/>
                    <a:pt x="9073" y="174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2"/>
            <p:cNvSpPr/>
            <p:nvPr/>
          </p:nvSpPr>
          <p:spPr>
            <a:xfrm>
              <a:off x="921225" y="2777550"/>
              <a:ext cx="31000" cy="55100"/>
            </a:xfrm>
            <a:custGeom>
              <a:avLst/>
              <a:gdLst/>
              <a:ahLst/>
              <a:cxnLst/>
              <a:rect l="l" t="t" r="r" b="b"/>
              <a:pathLst>
                <a:path w="1240" h="2204" extrusionOk="0">
                  <a:moveTo>
                    <a:pt x="60" y="2203"/>
                  </a:moveTo>
                  <a:lnTo>
                    <a:pt x="287" y="2049"/>
                  </a:lnTo>
                  <a:cubicBezTo>
                    <a:pt x="358" y="1989"/>
                    <a:pt x="418" y="1953"/>
                    <a:pt x="489" y="1906"/>
                  </a:cubicBezTo>
                  <a:cubicBezTo>
                    <a:pt x="644" y="1822"/>
                    <a:pt x="775" y="1727"/>
                    <a:pt x="822" y="1584"/>
                  </a:cubicBezTo>
                  <a:cubicBezTo>
                    <a:pt x="846" y="1489"/>
                    <a:pt x="894" y="1406"/>
                    <a:pt x="941" y="1298"/>
                  </a:cubicBezTo>
                  <a:cubicBezTo>
                    <a:pt x="1072" y="1001"/>
                    <a:pt x="1239" y="679"/>
                    <a:pt x="1132" y="227"/>
                  </a:cubicBezTo>
                  <a:lnTo>
                    <a:pt x="1084" y="1"/>
                  </a:lnTo>
                  <a:lnTo>
                    <a:pt x="906" y="144"/>
                  </a:lnTo>
                  <a:cubicBezTo>
                    <a:pt x="251" y="620"/>
                    <a:pt x="1" y="1156"/>
                    <a:pt x="48" y="19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2"/>
            <p:cNvSpPr/>
            <p:nvPr/>
          </p:nvSpPr>
          <p:spPr>
            <a:xfrm>
              <a:off x="692325" y="2793625"/>
              <a:ext cx="38725" cy="35450"/>
            </a:xfrm>
            <a:custGeom>
              <a:avLst/>
              <a:gdLst/>
              <a:ahLst/>
              <a:cxnLst/>
              <a:rect l="l" t="t" r="r" b="b"/>
              <a:pathLst>
                <a:path w="1549" h="1418" extrusionOk="0">
                  <a:moveTo>
                    <a:pt x="49" y="322"/>
                  </a:moveTo>
                  <a:cubicBezTo>
                    <a:pt x="60" y="417"/>
                    <a:pt x="60" y="536"/>
                    <a:pt x="156" y="632"/>
                  </a:cubicBezTo>
                  <a:cubicBezTo>
                    <a:pt x="299" y="810"/>
                    <a:pt x="465" y="953"/>
                    <a:pt x="632" y="1108"/>
                  </a:cubicBezTo>
                  <a:cubicBezTo>
                    <a:pt x="692" y="1167"/>
                    <a:pt x="751" y="1227"/>
                    <a:pt x="811" y="1275"/>
                  </a:cubicBezTo>
                  <a:cubicBezTo>
                    <a:pt x="918" y="1370"/>
                    <a:pt x="1013" y="1417"/>
                    <a:pt x="1120" y="1417"/>
                  </a:cubicBezTo>
                  <a:cubicBezTo>
                    <a:pt x="1358" y="1417"/>
                    <a:pt x="1465" y="1156"/>
                    <a:pt x="1513" y="1060"/>
                  </a:cubicBezTo>
                  <a:lnTo>
                    <a:pt x="1549" y="977"/>
                  </a:lnTo>
                  <a:lnTo>
                    <a:pt x="1477" y="894"/>
                  </a:lnTo>
                  <a:cubicBezTo>
                    <a:pt x="1406" y="810"/>
                    <a:pt x="1334" y="739"/>
                    <a:pt x="1251" y="655"/>
                  </a:cubicBezTo>
                  <a:cubicBezTo>
                    <a:pt x="1061" y="453"/>
                    <a:pt x="882" y="263"/>
                    <a:pt x="692" y="84"/>
                  </a:cubicBezTo>
                  <a:cubicBezTo>
                    <a:pt x="632" y="36"/>
                    <a:pt x="572" y="1"/>
                    <a:pt x="465" y="1"/>
                  </a:cubicBezTo>
                  <a:cubicBezTo>
                    <a:pt x="406" y="1"/>
                    <a:pt x="358" y="1"/>
                    <a:pt x="299" y="24"/>
                  </a:cubicBezTo>
                  <a:cubicBezTo>
                    <a:pt x="263" y="24"/>
                    <a:pt x="215" y="36"/>
                    <a:pt x="180" y="36"/>
                  </a:cubicBezTo>
                  <a:lnTo>
                    <a:pt x="1" y="36"/>
                  </a:lnTo>
                  <a:lnTo>
                    <a:pt x="37" y="215"/>
                  </a:lnTo>
                  <a:cubicBezTo>
                    <a:pt x="37" y="263"/>
                    <a:pt x="37" y="286"/>
                    <a:pt x="49" y="3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2"/>
            <p:cNvSpPr/>
            <p:nvPr/>
          </p:nvSpPr>
          <p:spPr>
            <a:xfrm>
              <a:off x="825675" y="2751350"/>
              <a:ext cx="18500" cy="61650"/>
            </a:xfrm>
            <a:custGeom>
              <a:avLst/>
              <a:gdLst/>
              <a:ahLst/>
              <a:cxnLst/>
              <a:rect l="l" t="t" r="r" b="b"/>
              <a:pathLst>
                <a:path w="740" h="2466" extrusionOk="0">
                  <a:moveTo>
                    <a:pt x="596" y="2466"/>
                  </a:moveTo>
                  <a:lnTo>
                    <a:pt x="620" y="1989"/>
                  </a:lnTo>
                  <a:cubicBezTo>
                    <a:pt x="632" y="1823"/>
                    <a:pt x="656" y="1668"/>
                    <a:pt x="668" y="1513"/>
                  </a:cubicBezTo>
                  <a:cubicBezTo>
                    <a:pt x="715" y="1084"/>
                    <a:pt x="739" y="727"/>
                    <a:pt x="703" y="334"/>
                  </a:cubicBezTo>
                  <a:cubicBezTo>
                    <a:pt x="680" y="227"/>
                    <a:pt x="572" y="180"/>
                    <a:pt x="501" y="132"/>
                  </a:cubicBezTo>
                  <a:cubicBezTo>
                    <a:pt x="489" y="120"/>
                    <a:pt x="453" y="120"/>
                    <a:pt x="441" y="96"/>
                  </a:cubicBezTo>
                  <a:lnTo>
                    <a:pt x="275" y="1"/>
                  </a:lnTo>
                  <a:lnTo>
                    <a:pt x="215" y="180"/>
                  </a:lnTo>
                  <a:cubicBezTo>
                    <a:pt x="1" y="834"/>
                    <a:pt x="37" y="1525"/>
                    <a:pt x="358" y="20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2"/>
            <p:cNvSpPr/>
            <p:nvPr/>
          </p:nvSpPr>
          <p:spPr>
            <a:xfrm>
              <a:off x="753350" y="2945425"/>
              <a:ext cx="123550" cy="159875"/>
            </a:xfrm>
            <a:custGeom>
              <a:avLst/>
              <a:gdLst/>
              <a:ahLst/>
              <a:cxnLst/>
              <a:rect l="l" t="t" r="r" b="b"/>
              <a:pathLst>
                <a:path w="4942" h="6395" extrusionOk="0">
                  <a:moveTo>
                    <a:pt x="2775" y="1"/>
                  </a:moveTo>
                  <a:cubicBezTo>
                    <a:pt x="2525" y="1"/>
                    <a:pt x="2263" y="60"/>
                    <a:pt x="2037" y="179"/>
                  </a:cubicBezTo>
                  <a:cubicBezTo>
                    <a:pt x="2013" y="203"/>
                    <a:pt x="1977" y="203"/>
                    <a:pt x="1941" y="215"/>
                  </a:cubicBezTo>
                  <a:cubicBezTo>
                    <a:pt x="1894" y="227"/>
                    <a:pt x="1846" y="227"/>
                    <a:pt x="1810" y="239"/>
                  </a:cubicBezTo>
                  <a:cubicBezTo>
                    <a:pt x="1108" y="477"/>
                    <a:pt x="572" y="810"/>
                    <a:pt x="108" y="1275"/>
                  </a:cubicBezTo>
                  <a:lnTo>
                    <a:pt x="1" y="1370"/>
                  </a:lnTo>
                  <a:lnTo>
                    <a:pt x="108" y="1477"/>
                  </a:lnTo>
                  <a:cubicBezTo>
                    <a:pt x="239" y="1596"/>
                    <a:pt x="358" y="1656"/>
                    <a:pt x="489" y="1656"/>
                  </a:cubicBezTo>
                  <a:cubicBezTo>
                    <a:pt x="632" y="1656"/>
                    <a:pt x="715" y="1596"/>
                    <a:pt x="810" y="1549"/>
                  </a:cubicBezTo>
                  <a:cubicBezTo>
                    <a:pt x="834" y="1537"/>
                    <a:pt x="870" y="1525"/>
                    <a:pt x="882" y="1513"/>
                  </a:cubicBezTo>
                  <a:cubicBezTo>
                    <a:pt x="1025" y="1430"/>
                    <a:pt x="1191" y="1358"/>
                    <a:pt x="1346" y="1287"/>
                  </a:cubicBezTo>
                  <a:cubicBezTo>
                    <a:pt x="1668" y="1120"/>
                    <a:pt x="1977" y="977"/>
                    <a:pt x="2311" y="882"/>
                  </a:cubicBezTo>
                  <a:cubicBezTo>
                    <a:pt x="2430" y="858"/>
                    <a:pt x="2561" y="834"/>
                    <a:pt x="2680" y="834"/>
                  </a:cubicBezTo>
                  <a:cubicBezTo>
                    <a:pt x="3108" y="834"/>
                    <a:pt x="3513" y="1049"/>
                    <a:pt x="3787" y="1406"/>
                  </a:cubicBezTo>
                  <a:cubicBezTo>
                    <a:pt x="4037" y="1751"/>
                    <a:pt x="4144" y="2168"/>
                    <a:pt x="4073" y="2561"/>
                  </a:cubicBezTo>
                  <a:cubicBezTo>
                    <a:pt x="4025" y="2549"/>
                    <a:pt x="3966" y="2537"/>
                    <a:pt x="3918" y="2525"/>
                  </a:cubicBezTo>
                  <a:cubicBezTo>
                    <a:pt x="3608" y="2406"/>
                    <a:pt x="3275" y="2358"/>
                    <a:pt x="2965" y="2358"/>
                  </a:cubicBezTo>
                  <a:cubicBezTo>
                    <a:pt x="2120" y="2358"/>
                    <a:pt x="1358" y="2763"/>
                    <a:pt x="822" y="3477"/>
                  </a:cubicBezTo>
                  <a:cubicBezTo>
                    <a:pt x="227" y="4275"/>
                    <a:pt x="251" y="4930"/>
                    <a:pt x="929" y="5680"/>
                  </a:cubicBezTo>
                  <a:cubicBezTo>
                    <a:pt x="1370" y="6168"/>
                    <a:pt x="1787" y="6394"/>
                    <a:pt x="2251" y="6394"/>
                  </a:cubicBezTo>
                  <a:cubicBezTo>
                    <a:pt x="2442" y="6394"/>
                    <a:pt x="2632" y="6347"/>
                    <a:pt x="2846" y="6252"/>
                  </a:cubicBezTo>
                  <a:cubicBezTo>
                    <a:pt x="3096" y="6156"/>
                    <a:pt x="3311" y="5990"/>
                    <a:pt x="3513" y="5823"/>
                  </a:cubicBezTo>
                  <a:cubicBezTo>
                    <a:pt x="3561" y="5799"/>
                    <a:pt x="3585" y="5763"/>
                    <a:pt x="3632" y="5740"/>
                  </a:cubicBezTo>
                  <a:cubicBezTo>
                    <a:pt x="3763" y="5632"/>
                    <a:pt x="3870" y="5525"/>
                    <a:pt x="4025" y="5394"/>
                  </a:cubicBezTo>
                  <a:lnTo>
                    <a:pt x="4049" y="5359"/>
                  </a:lnTo>
                  <a:lnTo>
                    <a:pt x="4204" y="6287"/>
                  </a:lnTo>
                  <a:lnTo>
                    <a:pt x="4466" y="6287"/>
                  </a:lnTo>
                  <a:lnTo>
                    <a:pt x="4585" y="6287"/>
                  </a:lnTo>
                  <a:lnTo>
                    <a:pt x="4620" y="6180"/>
                  </a:lnTo>
                  <a:cubicBezTo>
                    <a:pt x="4632" y="6109"/>
                    <a:pt x="4668" y="6049"/>
                    <a:pt x="4680" y="5978"/>
                  </a:cubicBezTo>
                  <a:cubicBezTo>
                    <a:pt x="4728" y="5811"/>
                    <a:pt x="4775" y="5644"/>
                    <a:pt x="4799" y="5478"/>
                  </a:cubicBezTo>
                  <a:cubicBezTo>
                    <a:pt x="4858" y="4823"/>
                    <a:pt x="4894" y="4156"/>
                    <a:pt x="4918" y="3501"/>
                  </a:cubicBezTo>
                  <a:cubicBezTo>
                    <a:pt x="4930" y="3120"/>
                    <a:pt x="4942" y="2608"/>
                    <a:pt x="4906" y="2108"/>
                  </a:cubicBezTo>
                  <a:cubicBezTo>
                    <a:pt x="4799" y="977"/>
                    <a:pt x="3811" y="1"/>
                    <a:pt x="2775" y="1"/>
                  </a:cubicBezTo>
                  <a:close/>
                  <a:moveTo>
                    <a:pt x="1882" y="3477"/>
                  </a:moveTo>
                  <a:cubicBezTo>
                    <a:pt x="2227" y="3311"/>
                    <a:pt x="2549" y="3215"/>
                    <a:pt x="2858" y="3215"/>
                  </a:cubicBezTo>
                  <a:cubicBezTo>
                    <a:pt x="3251" y="3215"/>
                    <a:pt x="3632" y="3335"/>
                    <a:pt x="4037" y="3561"/>
                  </a:cubicBezTo>
                  <a:cubicBezTo>
                    <a:pt x="3870" y="4466"/>
                    <a:pt x="3454" y="5109"/>
                    <a:pt x="2739" y="5478"/>
                  </a:cubicBezTo>
                  <a:cubicBezTo>
                    <a:pt x="2620" y="5537"/>
                    <a:pt x="2489" y="5573"/>
                    <a:pt x="2346" y="5573"/>
                  </a:cubicBezTo>
                  <a:lnTo>
                    <a:pt x="2346" y="5573"/>
                  </a:lnTo>
                  <a:cubicBezTo>
                    <a:pt x="1763" y="5573"/>
                    <a:pt x="1179" y="5097"/>
                    <a:pt x="1132" y="4573"/>
                  </a:cubicBezTo>
                  <a:cubicBezTo>
                    <a:pt x="1108" y="4263"/>
                    <a:pt x="1513" y="3668"/>
                    <a:pt x="1882" y="34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7" name="Google Shape;967;p42"/>
          <p:cNvSpPr/>
          <p:nvPr/>
        </p:nvSpPr>
        <p:spPr>
          <a:xfrm rot="623763">
            <a:off x="7901599" y="3946841"/>
            <a:ext cx="662068" cy="636481"/>
          </a:xfrm>
          <a:custGeom>
            <a:avLst/>
            <a:gdLst/>
            <a:ahLst/>
            <a:cxnLst/>
            <a:rect l="l" t="t" r="r" b="b"/>
            <a:pathLst>
              <a:path w="7895" h="7590" extrusionOk="0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8" name="Google Shape;968;p42"/>
          <p:cNvGrpSpPr/>
          <p:nvPr/>
        </p:nvGrpSpPr>
        <p:grpSpPr>
          <a:xfrm rot="996599">
            <a:off x="4603159" y="3041483"/>
            <a:ext cx="887300" cy="953679"/>
            <a:chOff x="5455725" y="3107050"/>
            <a:chExt cx="641475" cy="722450"/>
          </a:xfrm>
        </p:grpSpPr>
        <p:sp>
          <p:nvSpPr>
            <p:cNvPr id="969" name="Google Shape;969;p42"/>
            <p:cNvSpPr/>
            <p:nvPr/>
          </p:nvSpPr>
          <p:spPr>
            <a:xfrm>
              <a:off x="5474775" y="3247550"/>
              <a:ext cx="267025" cy="261375"/>
            </a:xfrm>
            <a:custGeom>
              <a:avLst/>
              <a:gdLst/>
              <a:ahLst/>
              <a:cxnLst/>
              <a:rect l="l" t="t" r="r" b="b"/>
              <a:pathLst>
                <a:path w="10681" h="10455" extrusionOk="0">
                  <a:moveTo>
                    <a:pt x="10657" y="10454"/>
                  </a:moveTo>
                  <a:cubicBezTo>
                    <a:pt x="10669" y="10145"/>
                    <a:pt x="10681" y="9966"/>
                    <a:pt x="10681" y="9764"/>
                  </a:cubicBezTo>
                  <a:cubicBezTo>
                    <a:pt x="10609" y="8549"/>
                    <a:pt x="10538" y="7347"/>
                    <a:pt x="10454" y="6120"/>
                  </a:cubicBezTo>
                  <a:cubicBezTo>
                    <a:pt x="10395" y="4882"/>
                    <a:pt x="10335" y="3656"/>
                    <a:pt x="10300" y="2406"/>
                  </a:cubicBezTo>
                  <a:cubicBezTo>
                    <a:pt x="10276" y="2120"/>
                    <a:pt x="10157" y="1941"/>
                    <a:pt x="9919" y="1822"/>
                  </a:cubicBezTo>
                  <a:cubicBezTo>
                    <a:pt x="9788" y="1751"/>
                    <a:pt x="9657" y="1656"/>
                    <a:pt x="9526" y="1584"/>
                  </a:cubicBezTo>
                  <a:cubicBezTo>
                    <a:pt x="8633" y="1108"/>
                    <a:pt x="7716" y="655"/>
                    <a:pt x="6823" y="167"/>
                  </a:cubicBezTo>
                  <a:cubicBezTo>
                    <a:pt x="6525" y="1"/>
                    <a:pt x="6311" y="1"/>
                    <a:pt x="6037" y="227"/>
                  </a:cubicBezTo>
                  <a:cubicBezTo>
                    <a:pt x="4608" y="1358"/>
                    <a:pt x="3072" y="2370"/>
                    <a:pt x="1525" y="3322"/>
                  </a:cubicBezTo>
                  <a:cubicBezTo>
                    <a:pt x="1025" y="3632"/>
                    <a:pt x="548" y="4037"/>
                    <a:pt x="1" y="4454"/>
                  </a:cubicBezTo>
                  <a:cubicBezTo>
                    <a:pt x="215" y="4632"/>
                    <a:pt x="370" y="4763"/>
                    <a:pt x="536" y="4870"/>
                  </a:cubicBezTo>
                  <a:cubicBezTo>
                    <a:pt x="1441" y="5418"/>
                    <a:pt x="2334" y="6001"/>
                    <a:pt x="3251" y="6501"/>
                  </a:cubicBezTo>
                  <a:cubicBezTo>
                    <a:pt x="4537" y="7204"/>
                    <a:pt x="5859" y="7859"/>
                    <a:pt x="7144" y="8549"/>
                  </a:cubicBezTo>
                  <a:cubicBezTo>
                    <a:pt x="8049" y="9037"/>
                    <a:pt x="8954" y="9549"/>
                    <a:pt x="9859" y="10049"/>
                  </a:cubicBezTo>
                  <a:cubicBezTo>
                    <a:pt x="10061" y="10169"/>
                    <a:pt x="10300" y="10276"/>
                    <a:pt x="10657" y="10454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2"/>
            <p:cNvSpPr/>
            <p:nvPr/>
          </p:nvSpPr>
          <p:spPr>
            <a:xfrm>
              <a:off x="5690875" y="3727375"/>
              <a:ext cx="380425" cy="83675"/>
            </a:xfrm>
            <a:custGeom>
              <a:avLst/>
              <a:gdLst/>
              <a:ahLst/>
              <a:cxnLst/>
              <a:rect l="l" t="t" r="r" b="b"/>
              <a:pathLst>
                <a:path w="15217" h="3347" extrusionOk="0">
                  <a:moveTo>
                    <a:pt x="84" y="2572"/>
                  </a:moveTo>
                  <a:cubicBezTo>
                    <a:pt x="882" y="2632"/>
                    <a:pt x="1656" y="2691"/>
                    <a:pt x="2441" y="2739"/>
                  </a:cubicBezTo>
                  <a:cubicBezTo>
                    <a:pt x="4156" y="2858"/>
                    <a:pt x="5858" y="2977"/>
                    <a:pt x="7573" y="3060"/>
                  </a:cubicBezTo>
                  <a:cubicBezTo>
                    <a:pt x="8990" y="3132"/>
                    <a:pt x="10419" y="3168"/>
                    <a:pt x="11824" y="3227"/>
                  </a:cubicBezTo>
                  <a:cubicBezTo>
                    <a:pt x="12502" y="3251"/>
                    <a:pt x="13181" y="3310"/>
                    <a:pt x="13848" y="3334"/>
                  </a:cubicBezTo>
                  <a:cubicBezTo>
                    <a:pt x="14300" y="3346"/>
                    <a:pt x="14729" y="3334"/>
                    <a:pt x="15217" y="3334"/>
                  </a:cubicBezTo>
                  <a:cubicBezTo>
                    <a:pt x="15181" y="2870"/>
                    <a:pt x="14883" y="2620"/>
                    <a:pt x="14621" y="2417"/>
                  </a:cubicBezTo>
                  <a:cubicBezTo>
                    <a:pt x="14002" y="1941"/>
                    <a:pt x="13348" y="1501"/>
                    <a:pt x="12645" y="1132"/>
                  </a:cubicBezTo>
                  <a:cubicBezTo>
                    <a:pt x="12264" y="917"/>
                    <a:pt x="11800" y="834"/>
                    <a:pt x="11347" y="751"/>
                  </a:cubicBezTo>
                  <a:cubicBezTo>
                    <a:pt x="9883" y="548"/>
                    <a:pt x="8406" y="370"/>
                    <a:pt x="6930" y="179"/>
                  </a:cubicBezTo>
                  <a:cubicBezTo>
                    <a:pt x="5573" y="0"/>
                    <a:pt x="4227" y="24"/>
                    <a:pt x="2894" y="370"/>
                  </a:cubicBezTo>
                  <a:cubicBezTo>
                    <a:pt x="2370" y="501"/>
                    <a:pt x="1822" y="715"/>
                    <a:pt x="1322" y="953"/>
                  </a:cubicBezTo>
                  <a:cubicBezTo>
                    <a:pt x="691" y="1251"/>
                    <a:pt x="346" y="1810"/>
                    <a:pt x="1" y="2382"/>
                  </a:cubicBezTo>
                  <a:cubicBezTo>
                    <a:pt x="24" y="2441"/>
                    <a:pt x="60" y="2501"/>
                    <a:pt x="84" y="2572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2"/>
            <p:cNvSpPr/>
            <p:nvPr/>
          </p:nvSpPr>
          <p:spPr>
            <a:xfrm>
              <a:off x="5641475" y="3122825"/>
              <a:ext cx="148550" cy="161950"/>
            </a:xfrm>
            <a:custGeom>
              <a:avLst/>
              <a:gdLst/>
              <a:ahLst/>
              <a:cxnLst/>
              <a:rect l="l" t="t" r="r" b="b"/>
              <a:pathLst>
                <a:path w="5942" h="6478" extrusionOk="0">
                  <a:moveTo>
                    <a:pt x="0" y="4513"/>
                  </a:moveTo>
                  <a:cubicBezTo>
                    <a:pt x="1072" y="5394"/>
                    <a:pt x="2334" y="5847"/>
                    <a:pt x="3477" y="6478"/>
                  </a:cubicBezTo>
                  <a:cubicBezTo>
                    <a:pt x="4120" y="5990"/>
                    <a:pt x="4370" y="5287"/>
                    <a:pt x="4715" y="4668"/>
                  </a:cubicBezTo>
                  <a:cubicBezTo>
                    <a:pt x="5025" y="4085"/>
                    <a:pt x="5263" y="3466"/>
                    <a:pt x="5548" y="2846"/>
                  </a:cubicBezTo>
                  <a:cubicBezTo>
                    <a:pt x="5632" y="2668"/>
                    <a:pt x="5715" y="2477"/>
                    <a:pt x="5787" y="2299"/>
                  </a:cubicBezTo>
                  <a:cubicBezTo>
                    <a:pt x="5941" y="1870"/>
                    <a:pt x="5834" y="1513"/>
                    <a:pt x="5477" y="1215"/>
                  </a:cubicBezTo>
                  <a:cubicBezTo>
                    <a:pt x="4846" y="703"/>
                    <a:pt x="4144" y="346"/>
                    <a:pt x="3393" y="144"/>
                  </a:cubicBezTo>
                  <a:cubicBezTo>
                    <a:pt x="2881" y="1"/>
                    <a:pt x="2524" y="299"/>
                    <a:pt x="2239" y="680"/>
                  </a:cubicBezTo>
                  <a:cubicBezTo>
                    <a:pt x="2000" y="1001"/>
                    <a:pt x="1786" y="1346"/>
                    <a:pt x="1572" y="1692"/>
                  </a:cubicBezTo>
                  <a:cubicBezTo>
                    <a:pt x="1084" y="2525"/>
                    <a:pt x="607" y="3358"/>
                    <a:pt x="119" y="4192"/>
                  </a:cubicBezTo>
                  <a:cubicBezTo>
                    <a:pt x="72" y="4275"/>
                    <a:pt x="60" y="4370"/>
                    <a:pt x="0" y="4513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2"/>
            <p:cNvSpPr/>
            <p:nvPr/>
          </p:nvSpPr>
          <p:spPr>
            <a:xfrm>
              <a:off x="5779275" y="3208850"/>
              <a:ext cx="106600" cy="511700"/>
            </a:xfrm>
            <a:custGeom>
              <a:avLst/>
              <a:gdLst/>
              <a:ahLst/>
              <a:cxnLst/>
              <a:rect l="l" t="t" r="r" b="b"/>
              <a:pathLst>
                <a:path w="4264" h="20468" extrusionOk="0">
                  <a:moveTo>
                    <a:pt x="298" y="1"/>
                  </a:moveTo>
                  <a:cubicBezTo>
                    <a:pt x="167" y="394"/>
                    <a:pt x="84" y="632"/>
                    <a:pt x="1" y="834"/>
                  </a:cubicBezTo>
                  <a:cubicBezTo>
                    <a:pt x="60" y="929"/>
                    <a:pt x="96" y="989"/>
                    <a:pt x="120" y="1001"/>
                  </a:cubicBezTo>
                  <a:cubicBezTo>
                    <a:pt x="1322" y="1489"/>
                    <a:pt x="2061" y="2465"/>
                    <a:pt x="2584" y="3596"/>
                  </a:cubicBezTo>
                  <a:cubicBezTo>
                    <a:pt x="2787" y="4037"/>
                    <a:pt x="2906" y="4525"/>
                    <a:pt x="2965" y="5025"/>
                  </a:cubicBezTo>
                  <a:cubicBezTo>
                    <a:pt x="3192" y="6537"/>
                    <a:pt x="3251" y="8073"/>
                    <a:pt x="3204" y="9609"/>
                  </a:cubicBezTo>
                  <a:cubicBezTo>
                    <a:pt x="3108" y="12145"/>
                    <a:pt x="3132" y="14693"/>
                    <a:pt x="3108" y="17253"/>
                  </a:cubicBezTo>
                  <a:cubicBezTo>
                    <a:pt x="3108" y="18086"/>
                    <a:pt x="3132" y="18920"/>
                    <a:pt x="3180" y="19753"/>
                  </a:cubicBezTo>
                  <a:cubicBezTo>
                    <a:pt x="3204" y="20420"/>
                    <a:pt x="3299" y="20468"/>
                    <a:pt x="4108" y="20396"/>
                  </a:cubicBezTo>
                  <a:cubicBezTo>
                    <a:pt x="4144" y="19706"/>
                    <a:pt x="4168" y="19027"/>
                    <a:pt x="4168" y="18324"/>
                  </a:cubicBezTo>
                  <a:cubicBezTo>
                    <a:pt x="4192" y="16062"/>
                    <a:pt x="4156" y="13812"/>
                    <a:pt x="4168" y="11550"/>
                  </a:cubicBezTo>
                  <a:cubicBezTo>
                    <a:pt x="4192" y="9800"/>
                    <a:pt x="4227" y="8038"/>
                    <a:pt x="4251" y="6287"/>
                  </a:cubicBezTo>
                  <a:cubicBezTo>
                    <a:pt x="4263" y="5132"/>
                    <a:pt x="3989" y="4049"/>
                    <a:pt x="3620" y="2977"/>
                  </a:cubicBezTo>
                  <a:cubicBezTo>
                    <a:pt x="3299" y="2072"/>
                    <a:pt x="2608" y="1441"/>
                    <a:pt x="1834" y="906"/>
                  </a:cubicBezTo>
                  <a:cubicBezTo>
                    <a:pt x="1406" y="584"/>
                    <a:pt x="894" y="334"/>
                    <a:pt x="2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2"/>
            <p:cNvSpPr/>
            <p:nvPr/>
          </p:nvSpPr>
          <p:spPr>
            <a:xfrm>
              <a:off x="5534900" y="3418100"/>
              <a:ext cx="123250" cy="92900"/>
            </a:xfrm>
            <a:custGeom>
              <a:avLst/>
              <a:gdLst/>
              <a:ahLst/>
              <a:cxnLst/>
              <a:rect l="l" t="t" r="r" b="b"/>
              <a:pathLst>
                <a:path w="4930" h="3716" extrusionOk="0">
                  <a:moveTo>
                    <a:pt x="453" y="1"/>
                  </a:moveTo>
                  <a:cubicBezTo>
                    <a:pt x="1" y="941"/>
                    <a:pt x="453" y="2442"/>
                    <a:pt x="1358" y="2918"/>
                  </a:cubicBezTo>
                  <a:cubicBezTo>
                    <a:pt x="2430" y="3477"/>
                    <a:pt x="3870" y="3716"/>
                    <a:pt x="4930" y="2370"/>
                  </a:cubicBezTo>
                  <a:cubicBezTo>
                    <a:pt x="3442" y="1561"/>
                    <a:pt x="1953" y="787"/>
                    <a:pt x="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2"/>
            <p:cNvSpPr/>
            <p:nvPr/>
          </p:nvSpPr>
          <p:spPr>
            <a:xfrm>
              <a:off x="5969775" y="3707125"/>
              <a:ext cx="44075" cy="31575"/>
            </a:xfrm>
            <a:custGeom>
              <a:avLst/>
              <a:gdLst/>
              <a:ahLst/>
              <a:cxnLst/>
              <a:rect l="l" t="t" r="r" b="b"/>
              <a:pathLst>
                <a:path w="1763" h="1263" extrusionOk="0">
                  <a:moveTo>
                    <a:pt x="1" y="1001"/>
                  </a:moveTo>
                  <a:cubicBezTo>
                    <a:pt x="441" y="1060"/>
                    <a:pt x="703" y="1084"/>
                    <a:pt x="953" y="1144"/>
                  </a:cubicBezTo>
                  <a:cubicBezTo>
                    <a:pt x="1513" y="1263"/>
                    <a:pt x="1537" y="1251"/>
                    <a:pt x="1703" y="703"/>
                  </a:cubicBezTo>
                  <a:cubicBezTo>
                    <a:pt x="1727" y="596"/>
                    <a:pt x="1751" y="489"/>
                    <a:pt x="1763" y="394"/>
                  </a:cubicBezTo>
                  <a:cubicBezTo>
                    <a:pt x="1453" y="72"/>
                    <a:pt x="1049" y="72"/>
                    <a:pt x="691" y="13"/>
                  </a:cubicBezTo>
                  <a:cubicBezTo>
                    <a:pt x="584" y="1"/>
                    <a:pt x="417" y="96"/>
                    <a:pt x="358" y="179"/>
                  </a:cubicBezTo>
                  <a:cubicBezTo>
                    <a:pt x="227" y="418"/>
                    <a:pt x="144" y="691"/>
                    <a:pt x="1" y="100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2"/>
            <p:cNvSpPr/>
            <p:nvPr/>
          </p:nvSpPr>
          <p:spPr>
            <a:xfrm>
              <a:off x="5455725" y="3107050"/>
              <a:ext cx="641475" cy="722450"/>
            </a:xfrm>
            <a:custGeom>
              <a:avLst/>
              <a:gdLst/>
              <a:ahLst/>
              <a:cxnLst/>
              <a:rect l="l" t="t" r="r" b="b"/>
              <a:pathLst>
                <a:path w="25659" h="28898" extrusionOk="0">
                  <a:moveTo>
                    <a:pt x="25361" y="27588"/>
                  </a:moveTo>
                  <a:cubicBezTo>
                    <a:pt x="24849" y="26933"/>
                    <a:pt x="24218" y="26385"/>
                    <a:pt x="23337" y="25849"/>
                  </a:cubicBezTo>
                  <a:cubicBezTo>
                    <a:pt x="22670" y="25433"/>
                    <a:pt x="22670" y="25433"/>
                    <a:pt x="22944" y="24706"/>
                  </a:cubicBezTo>
                  <a:cubicBezTo>
                    <a:pt x="22968" y="24671"/>
                    <a:pt x="22980" y="24647"/>
                    <a:pt x="22980" y="24611"/>
                  </a:cubicBezTo>
                  <a:cubicBezTo>
                    <a:pt x="22992" y="24587"/>
                    <a:pt x="23004" y="24552"/>
                    <a:pt x="23027" y="24504"/>
                  </a:cubicBezTo>
                  <a:cubicBezTo>
                    <a:pt x="23123" y="24242"/>
                    <a:pt x="23182" y="24075"/>
                    <a:pt x="23123" y="23944"/>
                  </a:cubicBezTo>
                  <a:cubicBezTo>
                    <a:pt x="23063" y="23790"/>
                    <a:pt x="22908" y="23730"/>
                    <a:pt x="22646" y="23647"/>
                  </a:cubicBezTo>
                  <a:cubicBezTo>
                    <a:pt x="22253" y="23492"/>
                    <a:pt x="21849" y="23361"/>
                    <a:pt x="21432" y="23230"/>
                  </a:cubicBezTo>
                  <a:cubicBezTo>
                    <a:pt x="21325" y="23194"/>
                    <a:pt x="21241" y="23182"/>
                    <a:pt x="21146" y="23182"/>
                  </a:cubicBezTo>
                  <a:cubicBezTo>
                    <a:pt x="20956" y="23182"/>
                    <a:pt x="20670" y="23266"/>
                    <a:pt x="20468" y="23647"/>
                  </a:cubicBezTo>
                  <a:cubicBezTo>
                    <a:pt x="20432" y="23706"/>
                    <a:pt x="20384" y="23778"/>
                    <a:pt x="20360" y="23837"/>
                  </a:cubicBezTo>
                  <a:cubicBezTo>
                    <a:pt x="20229" y="24099"/>
                    <a:pt x="20087" y="24349"/>
                    <a:pt x="19932" y="24563"/>
                  </a:cubicBezTo>
                  <a:cubicBezTo>
                    <a:pt x="19872" y="24659"/>
                    <a:pt x="19717" y="24754"/>
                    <a:pt x="19646" y="24754"/>
                  </a:cubicBezTo>
                  <a:lnTo>
                    <a:pt x="19646" y="24754"/>
                  </a:lnTo>
                  <a:cubicBezTo>
                    <a:pt x="19182" y="24694"/>
                    <a:pt x="18705" y="24599"/>
                    <a:pt x="18217" y="24516"/>
                  </a:cubicBezTo>
                  <a:cubicBezTo>
                    <a:pt x="18062" y="24480"/>
                    <a:pt x="17931" y="24456"/>
                    <a:pt x="17789" y="24421"/>
                  </a:cubicBezTo>
                  <a:cubicBezTo>
                    <a:pt x="17789" y="24242"/>
                    <a:pt x="17765" y="24063"/>
                    <a:pt x="17765" y="23897"/>
                  </a:cubicBezTo>
                  <a:cubicBezTo>
                    <a:pt x="17753" y="23456"/>
                    <a:pt x="17741" y="22992"/>
                    <a:pt x="17741" y="22527"/>
                  </a:cubicBezTo>
                  <a:cubicBezTo>
                    <a:pt x="17741" y="22063"/>
                    <a:pt x="17741" y="21587"/>
                    <a:pt x="17729" y="21134"/>
                  </a:cubicBezTo>
                  <a:cubicBezTo>
                    <a:pt x="17705" y="19646"/>
                    <a:pt x="17693" y="18110"/>
                    <a:pt x="17705" y="16586"/>
                  </a:cubicBezTo>
                  <a:cubicBezTo>
                    <a:pt x="17729" y="14503"/>
                    <a:pt x="17765" y="12657"/>
                    <a:pt x="17848" y="10919"/>
                  </a:cubicBezTo>
                  <a:cubicBezTo>
                    <a:pt x="17908" y="9609"/>
                    <a:pt x="17670" y="8276"/>
                    <a:pt x="17134" y="6823"/>
                  </a:cubicBezTo>
                  <a:cubicBezTo>
                    <a:pt x="16848" y="6049"/>
                    <a:pt x="16372" y="5430"/>
                    <a:pt x="15765" y="5001"/>
                  </a:cubicBezTo>
                  <a:cubicBezTo>
                    <a:pt x="15312" y="4668"/>
                    <a:pt x="14848" y="4359"/>
                    <a:pt x="14395" y="4025"/>
                  </a:cubicBezTo>
                  <a:lnTo>
                    <a:pt x="13717" y="3549"/>
                  </a:lnTo>
                  <a:cubicBezTo>
                    <a:pt x="13717" y="3525"/>
                    <a:pt x="13740" y="3489"/>
                    <a:pt x="13752" y="3466"/>
                  </a:cubicBezTo>
                  <a:cubicBezTo>
                    <a:pt x="14229" y="2156"/>
                    <a:pt x="13812" y="1572"/>
                    <a:pt x="12764" y="846"/>
                  </a:cubicBezTo>
                  <a:cubicBezTo>
                    <a:pt x="12276" y="501"/>
                    <a:pt x="11693" y="299"/>
                    <a:pt x="11193" y="132"/>
                  </a:cubicBezTo>
                  <a:cubicBezTo>
                    <a:pt x="10919" y="37"/>
                    <a:pt x="10704" y="1"/>
                    <a:pt x="10490" y="1"/>
                  </a:cubicBezTo>
                  <a:cubicBezTo>
                    <a:pt x="9966" y="1"/>
                    <a:pt x="9585" y="251"/>
                    <a:pt x="9216" y="834"/>
                  </a:cubicBezTo>
                  <a:cubicBezTo>
                    <a:pt x="8478" y="1989"/>
                    <a:pt x="7740" y="3227"/>
                    <a:pt x="7025" y="4490"/>
                  </a:cubicBezTo>
                  <a:cubicBezTo>
                    <a:pt x="6775" y="4954"/>
                    <a:pt x="6454" y="5299"/>
                    <a:pt x="6097" y="5549"/>
                  </a:cubicBezTo>
                  <a:cubicBezTo>
                    <a:pt x="5180" y="6204"/>
                    <a:pt x="4227" y="6847"/>
                    <a:pt x="3299" y="7466"/>
                  </a:cubicBezTo>
                  <a:lnTo>
                    <a:pt x="2870" y="7764"/>
                  </a:lnTo>
                  <a:cubicBezTo>
                    <a:pt x="2013" y="8347"/>
                    <a:pt x="1156" y="8919"/>
                    <a:pt x="525" y="9347"/>
                  </a:cubicBezTo>
                  <a:cubicBezTo>
                    <a:pt x="286" y="9514"/>
                    <a:pt x="144" y="9704"/>
                    <a:pt x="84" y="10026"/>
                  </a:cubicBezTo>
                  <a:cubicBezTo>
                    <a:pt x="1" y="10443"/>
                    <a:pt x="132" y="10705"/>
                    <a:pt x="525" y="10895"/>
                  </a:cubicBezTo>
                  <a:lnTo>
                    <a:pt x="2037" y="11657"/>
                  </a:lnTo>
                  <a:cubicBezTo>
                    <a:pt x="2096" y="11681"/>
                    <a:pt x="2156" y="11717"/>
                    <a:pt x="2215" y="11752"/>
                  </a:cubicBezTo>
                  <a:cubicBezTo>
                    <a:pt x="2322" y="11812"/>
                    <a:pt x="2406" y="11871"/>
                    <a:pt x="2525" y="11919"/>
                  </a:cubicBezTo>
                  <a:cubicBezTo>
                    <a:pt x="2811" y="12038"/>
                    <a:pt x="2906" y="12217"/>
                    <a:pt x="2822" y="12574"/>
                  </a:cubicBezTo>
                  <a:cubicBezTo>
                    <a:pt x="2632" y="13526"/>
                    <a:pt x="2822" y="14467"/>
                    <a:pt x="3394" y="15324"/>
                  </a:cubicBezTo>
                  <a:cubicBezTo>
                    <a:pt x="3775" y="15919"/>
                    <a:pt x="4299" y="16300"/>
                    <a:pt x="4942" y="16431"/>
                  </a:cubicBezTo>
                  <a:lnTo>
                    <a:pt x="4966" y="16431"/>
                  </a:lnTo>
                  <a:cubicBezTo>
                    <a:pt x="5025" y="16443"/>
                    <a:pt x="5073" y="16443"/>
                    <a:pt x="5120" y="16455"/>
                  </a:cubicBezTo>
                  <a:cubicBezTo>
                    <a:pt x="5501" y="16598"/>
                    <a:pt x="5882" y="16670"/>
                    <a:pt x="6240" y="16670"/>
                  </a:cubicBezTo>
                  <a:cubicBezTo>
                    <a:pt x="7097" y="16670"/>
                    <a:pt x="7906" y="16265"/>
                    <a:pt x="8633" y="15479"/>
                  </a:cubicBezTo>
                  <a:cubicBezTo>
                    <a:pt x="8657" y="15443"/>
                    <a:pt x="8692" y="15431"/>
                    <a:pt x="8716" y="15408"/>
                  </a:cubicBezTo>
                  <a:lnTo>
                    <a:pt x="8740" y="15384"/>
                  </a:lnTo>
                  <a:cubicBezTo>
                    <a:pt x="9216" y="15527"/>
                    <a:pt x="9609" y="15777"/>
                    <a:pt x="10050" y="16062"/>
                  </a:cubicBezTo>
                  <a:cubicBezTo>
                    <a:pt x="10192" y="16146"/>
                    <a:pt x="10347" y="16253"/>
                    <a:pt x="10502" y="16336"/>
                  </a:cubicBezTo>
                  <a:cubicBezTo>
                    <a:pt x="10800" y="16515"/>
                    <a:pt x="11133" y="16658"/>
                    <a:pt x="11443" y="16777"/>
                  </a:cubicBezTo>
                  <a:cubicBezTo>
                    <a:pt x="11514" y="16801"/>
                    <a:pt x="11609" y="16824"/>
                    <a:pt x="11681" y="16872"/>
                  </a:cubicBezTo>
                  <a:cubicBezTo>
                    <a:pt x="11728" y="16896"/>
                    <a:pt x="11752" y="16908"/>
                    <a:pt x="11800" y="16908"/>
                  </a:cubicBezTo>
                  <a:cubicBezTo>
                    <a:pt x="11847" y="16908"/>
                    <a:pt x="11871" y="16908"/>
                    <a:pt x="11931" y="16896"/>
                  </a:cubicBezTo>
                  <a:cubicBezTo>
                    <a:pt x="11966" y="16896"/>
                    <a:pt x="12014" y="16872"/>
                    <a:pt x="12050" y="16872"/>
                  </a:cubicBezTo>
                  <a:lnTo>
                    <a:pt x="12193" y="16860"/>
                  </a:lnTo>
                  <a:lnTo>
                    <a:pt x="12193" y="16729"/>
                  </a:lnTo>
                  <a:lnTo>
                    <a:pt x="12193" y="16539"/>
                  </a:lnTo>
                  <a:cubicBezTo>
                    <a:pt x="12193" y="16384"/>
                    <a:pt x="12205" y="16253"/>
                    <a:pt x="12169" y="16098"/>
                  </a:cubicBezTo>
                  <a:cubicBezTo>
                    <a:pt x="11955" y="14705"/>
                    <a:pt x="11907" y="13276"/>
                    <a:pt x="11859" y="11895"/>
                  </a:cubicBezTo>
                  <a:cubicBezTo>
                    <a:pt x="11847" y="11312"/>
                    <a:pt x="11812" y="10705"/>
                    <a:pt x="11788" y="10121"/>
                  </a:cubicBezTo>
                  <a:cubicBezTo>
                    <a:pt x="11776" y="9954"/>
                    <a:pt x="11776" y="9776"/>
                    <a:pt x="11776" y="9609"/>
                  </a:cubicBezTo>
                  <a:cubicBezTo>
                    <a:pt x="11752" y="9192"/>
                    <a:pt x="11740" y="8776"/>
                    <a:pt x="11681" y="8347"/>
                  </a:cubicBezTo>
                  <a:cubicBezTo>
                    <a:pt x="11550" y="7395"/>
                    <a:pt x="12026" y="6728"/>
                    <a:pt x="12526" y="6014"/>
                  </a:cubicBezTo>
                  <a:cubicBezTo>
                    <a:pt x="12586" y="5918"/>
                    <a:pt x="12645" y="5847"/>
                    <a:pt x="12705" y="5763"/>
                  </a:cubicBezTo>
                  <a:cubicBezTo>
                    <a:pt x="14014" y="6133"/>
                    <a:pt x="14836" y="7014"/>
                    <a:pt x="15145" y="8407"/>
                  </a:cubicBezTo>
                  <a:cubicBezTo>
                    <a:pt x="15407" y="9550"/>
                    <a:pt x="15538" y="10716"/>
                    <a:pt x="15550" y="11859"/>
                  </a:cubicBezTo>
                  <a:cubicBezTo>
                    <a:pt x="15562" y="14134"/>
                    <a:pt x="15538" y="16443"/>
                    <a:pt x="15526" y="18682"/>
                  </a:cubicBezTo>
                  <a:cubicBezTo>
                    <a:pt x="15503" y="19718"/>
                    <a:pt x="15491" y="20765"/>
                    <a:pt x="15491" y="21813"/>
                  </a:cubicBezTo>
                  <a:cubicBezTo>
                    <a:pt x="15491" y="22087"/>
                    <a:pt x="15491" y="22373"/>
                    <a:pt x="15503" y="22623"/>
                  </a:cubicBezTo>
                  <a:cubicBezTo>
                    <a:pt x="15526" y="22873"/>
                    <a:pt x="15526" y="23123"/>
                    <a:pt x="15526" y="23361"/>
                  </a:cubicBezTo>
                  <a:cubicBezTo>
                    <a:pt x="15526" y="23587"/>
                    <a:pt x="15503" y="23813"/>
                    <a:pt x="15479" y="24063"/>
                  </a:cubicBezTo>
                  <a:cubicBezTo>
                    <a:pt x="15479" y="24135"/>
                    <a:pt x="15467" y="24230"/>
                    <a:pt x="15467" y="24301"/>
                  </a:cubicBezTo>
                  <a:cubicBezTo>
                    <a:pt x="15407" y="24301"/>
                    <a:pt x="15324" y="24313"/>
                    <a:pt x="15264" y="24313"/>
                  </a:cubicBezTo>
                  <a:cubicBezTo>
                    <a:pt x="15074" y="24337"/>
                    <a:pt x="14895" y="24349"/>
                    <a:pt x="14729" y="24349"/>
                  </a:cubicBezTo>
                  <a:lnTo>
                    <a:pt x="14645" y="24349"/>
                  </a:lnTo>
                  <a:lnTo>
                    <a:pt x="14395" y="24349"/>
                  </a:lnTo>
                  <a:cubicBezTo>
                    <a:pt x="13121" y="24349"/>
                    <a:pt x="11871" y="24647"/>
                    <a:pt x="10585" y="25242"/>
                  </a:cubicBezTo>
                  <a:cubicBezTo>
                    <a:pt x="10252" y="25385"/>
                    <a:pt x="9990" y="25659"/>
                    <a:pt x="9716" y="25909"/>
                  </a:cubicBezTo>
                  <a:lnTo>
                    <a:pt x="9704" y="25921"/>
                  </a:lnTo>
                  <a:cubicBezTo>
                    <a:pt x="9549" y="26064"/>
                    <a:pt x="9430" y="26218"/>
                    <a:pt x="9311" y="26373"/>
                  </a:cubicBezTo>
                  <a:cubicBezTo>
                    <a:pt x="9228" y="26492"/>
                    <a:pt x="9133" y="26599"/>
                    <a:pt x="9049" y="26695"/>
                  </a:cubicBezTo>
                  <a:cubicBezTo>
                    <a:pt x="8823" y="26933"/>
                    <a:pt x="8752" y="27219"/>
                    <a:pt x="8799" y="27576"/>
                  </a:cubicBezTo>
                  <a:cubicBezTo>
                    <a:pt x="8859" y="28028"/>
                    <a:pt x="9133" y="28123"/>
                    <a:pt x="9371" y="28123"/>
                  </a:cubicBezTo>
                  <a:cubicBezTo>
                    <a:pt x="9776" y="28147"/>
                    <a:pt x="10181" y="28159"/>
                    <a:pt x="10597" y="28171"/>
                  </a:cubicBezTo>
                  <a:lnTo>
                    <a:pt x="11204" y="28207"/>
                  </a:lnTo>
                  <a:cubicBezTo>
                    <a:pt x="12347" y="28266"/>
                    <a:pt x="13514" y="28326"/>
                    <a:pt x="14657" y="28385"/>
                  </a:cubicBezTo>
                  <a:cubicBezTo>
                    <a:pt x="15014" y="28397"/>
                    <a:pt x="15372" y="28421"/>
                    <a:pt x="15729" y="28457"/>
                  </a:cubicBezTo>
                  <a:cubicBezTo>
                    <a:pt x="16193" y="28481"/>
                    <a:pt x="16681" y="28528"/>
                    <a:pt x="17158" y="28540"/>
                  </a:cubicBezTo>
                  <a:cubicBezTo>
                    <a:pt x="17908" y="28576"/>
                    <a:pt x="18658" y="28600"/>
                    <a:pt x="19396" y="28635"/>
                  </a:cubicBezTo>
                  <a:cubicBezTo>
                    <a:pt x="20110" y="28659"/>
                    <a:pt x="20837" y="28695"/>
                    <a:pt x="21551" y="28719"/>
                  </a:cubicBezTo>
                  <a:cubicBezTo>
                    <a:pt x="22111" y="28754"/>
                    <a:pt x="22694" y="28778"/>
                    <a:pt x="23265" y="28826"/>
                  </a:cubicBezTo>
                  <a:cubicBezTo>
                    <a:pt x="23635" y="28862"/>
                    <a:pt x="24004" y="28873"/>
                    <a:pt x="24397" y="28897"/>
                  </a:cubicBezTo>
                  <a:lnTo>
                    <a:pt x="24587" y="28897"/>
                  </a:lnTo>
                  <a:cubicBezTo>
                    <a:pt x="24718" y="28897"/>
                    <a:pt x="24849" y="28885"/>
                    <a:pt x="24956" y="28873"/>
                  </a:cubicBezTo>
                  <a:cubicBezTo>
                    <a:pt x="25313" y="28814"/>
                    <a:pt x="25540" y="28659"/>
                    <a:pt x="25623" y="28457"/>
                  </a:cubicBezTo>
                  <a:cubicBezTo>
                    <a:pt x="25659" y="28147"/>
                    <a:pt x="25587" y="27885"/>
                    <a:pt x="25361" y="27588"/>
                  </a:cubicBezTo>
                  <a:close/>
                  <a:moveTo>
                    <a:pt x="23265" y="27981"/>
                  </a:moveTo>
                  <a:cubicBezTo>
                    <a:pt x="22920" y="27969"/>
                    <a:pt x="22563" y="27945"/>
                    <a:pt x="22230" y="27921"/>
                  </a:cubicBezTo>
                  <a:cubicBezTo>
                    <a:pt x="21908" y="27909"/>
                    <a:pt x="21575" y="27873"/>
                    <a:pt x="21230" y="27861"/>
                  </a:cubicBezTo>
                  <a:cubicBezTo>
                    <a:pt x="20682" y="27850"/>
                    <a:pt x="20134" y="27814"/>
                    <a:pt x="19563" y="27802"/>
                  </a:cubicBezTo>
                  <a:cubicBezTo>
                    <a:pt x="18717" y="27766"/>
                    <a:pt x="17836" y="27742"/>
                    <a:pt x="16979" y="27695"/>
                  </a:cubicBezTo>
                  <a:cubicBezTo>
                    <a:pt x="15657" y="27623"/>
                    <a:pt x="14312" y="27528"/>
                    <a:pt x="13014" y="27457"/>
                  </a:cubicBezTo>
                  <a:lnTo>
                    <a:pt x="11859" y="27385"/>
                  </a:lnTo>
                  <a:cubicBezTo>
                    <a:pt x="11288" y="27349"/>
                    <a:pt x="10740" y="27314"/>
                    <a:pt x="10181" y="27266"/>
                  </a:cubicBezTo>
                  <a:lnTo>
                    <a:pt x="9597" y="27219"/>
                  </a:lnTo>
                  <a:lnTo>
                    <a:pt x="9585" y="27195"/>
                  </a:lnTo>
                  <a:cubicBezTo>
                    <a:pt x="9919" y="26623"/>
                    <a:pt x="10252" y="26147"/>
                    <a:pt x="10800" y="25885"/>
                  </a:cubicBezTo>
                  <a:cubicBezTo>
                    <a:pt x="11288" y="25647"/>
                    <a:pt x="11835" y="25444"/>
                    <a:pt x="12347" y="25302"/>
                  </a:cubicBezTo>
                  <a:cubicBezTo>
                    <a:pt x="13109" y="25111"/>
                    <a:pt x="13919" y="25004"/>
                    <a:pt x="14753" y="25004"/>
                  </a:cubicBezTo>
                  <a:cubicBezTo>
                    <a:pt x="15253" y="25004"/>
                    <a:pt x="15776" y="25028"/>
                    <a:pt x="16324" y="25111"/>
                  </a:cubicBezTo>
                  <a:cubicBezTo>
                    <a:pt x="16836" y="25171"/>
                    <a:pt x="17336" y="25242"/>
                    <a:pt x="17836" y="25302"/>
                  </a:cubicBezTo>
                  <a:cubicBezTo>
                    <a:pt x="18801" y="25421"/>
                    <a:pt x="19777" y="25540"/>
                    <a:pt x="20741" y="25683"/>
                  </a:cubicBezTo>
                  <a:cubicBezTo>
                    <a:pt x="21110" y="25742"/>
                    <a:pt x="21611" y="25837"/>
                    <a:pt x="21980" y="26040"/>
                  </a:cubicBezTo>
                  <a:cubicBezTo>
                    <a:pt x="22587" y="26373"/>
                    <a:pt x="23230" y="26802"/>
                    <a:pt x="23944" y="27338"/>
                  </a:cubicBezTo>
                  <a:cubicBezTo>
                    <a:pt x="24158" y="27504"/>
                    <a:pt x="24373" y="27683"/>
                    <a:pt x="24456" y="27981"/>
                  </a:cubicBezTo>
                  <a:lnTo>
                    <a:pt x="24170" y="27981"/>
                  </a:lnTo>
                  <a:lnTo>
                    <a:pt x="23754" y="27981"/>
                  </a:lnTo>
                  <a:cubicBezTo>
                    <a:pt x="23587" y="27992"/>
                    <a:pt x="23420" y="27992"/>
                    <a:pt x="23265" y="27981"/>
                  </a:cubicBezTo>
                  <a:close/>
                  <a:moveTo>
                    <a:pt x="4049" y="11990"/>
                  </a:moveTo>
                  <a:cubicBezTo>
                    <a:pt x="3346" y="11609"/>
                    <a:pt x="2644" y="11181"/>
                    <a:pt x="1965" y="10764"/>
                  </a:cubicBezTo>
                  <a:cubicBezTo>
                    <a:pt x="1751" y="10621"/>
                    <a:pt x="1537" y="10490"/>
                    <a:pt x="1322" y="10371"/>
                  </a:cubicBezTo>
                  <a:cubicBezTo>
                    <a:pt x="1215" y="10312"/>
                    <a:pt x="1132" y="10240"/>
                    <a:pt x="1013" y="10133"/>
                  </a:cubicBezTo>
                  <a:cubicBezTo>
                    <a:pt x="1001" y="10121"/>
                    <a:pt x="965" y="10109"/>
                    <a:pt x="953" y="10085"/>
                  </a:cubicBezTo>
                  <a:cubicBezTo>
                    <a:pt x="1084" y="9990"/>
                    <a:pt x="1203" y="9895"/>
                    <a:pt x="1322" y="9812"/>
                  </a:cubicBezTo>
                  <a:cubicBezTo>
                    <a:pt x="1668" y="9538"/>
                    <a:pt x="1977" y="9300"/>
                    <a:pt x="2322" y="9097"/>
                  </a:cubicBezTo>
                  <a:cubicBezTo>
                    <a:pt x="3596" y="8300"/>
                    <a:pt x="5263" y="7228"/>
                    <a:pt x="6847" y="5978"/>
                  </a:cubicBezTo>
                  <a:cubicBezTo>
                    <a:pt x="6966" y="5894"/>
                    <a:pt x="7073" y="5847"/>
                    <a:pt x="7168" y="5847"/>
                  </a:cubicBezTo>
                  <a:cubicBezTo>
                    <a:pt x="7263" y="5847"/>
                    <a:pt x="7347" y="5883"/>
                    <a:pt x="7490" y="5954"/>
                  </a:cubicBezTo>
                  <a:cubicBezTo>
                    <a:pt x="8097" y="6275"/>
                    <a:pt x="8716" y="6609"/>
                    <a:pt x="9311" y="6918"/>
                  </a:cubicBezTo>
                  <a:cubicBezTo>
                    <a:pt x="9597" y="7073"/>
                    <a:pt x="9895" y="7216"/>
                    <a:pt x="10181" y="7371"/>
                  </a:cubicBezTo>
                  <a:cubicBezTo>
                    <a:pt x="10240" y="7395"/>
                    <a:pt x="10300" y="7442"/>
                    <a:pt x="10359" y="7466"/>
                  </a:cubicBezTo>
                  <a:cubicBezTo>
                    <a:pt x="10431" y="7514"/>
                    <a:pt x="10502" y="7561"/>
                    <a:pt x="10597" y="7609"/>
                  </a:cubicBezTo>
                  <a:cubicBezTo>
                    <a:pt x="10788" y="7704"/>
                    <a:pt x="10883" y="7823"/>
                    <a:pt x="10895" y="8061"/>
                  </a:cubicBezTo>
                  <a:cubicBezTo>
                    <a:pt x="10943" y="9252"/>
                    <a:pt x="11002" y="10502"/>
                    <a:pt x="11062" y="11788"/>
                  </a:cubicBezTo>
                  <a:cubicBezTo>
                    <a:pt x="11085" y="12455"/>
                    <a:pt x="11133" y="13122"/>
                    <a:pt x="11181" y="13800"/>
                  </a:cubicBezTo>
                  <a:cubicBezTo>
                    <a:pt x="11204" y="14348"/>
                    <a:pt x="11252" y="14884"/>
                    <a:pt x="11276" y="15431"/>
                  </a:cubicBezTo>
                  <a:cubicBezTo>
                    <a:pt x="11276" y="15539"/>
                    <a:pt x="11276" y="15658"/>
                    <a:pt x="11264" y="15824"/>
                  </a:cubicBezTo>
                  <a:lnTo>
                    <a:pt x="11264" y="15884"/>
                  </a:lnTo>
                  <a:cubicBezTo>
                    <a:pt x="11240" y="15860"/>
                    <a:pt x="11193" y="15848"/>
                    <a:pt x="11157" y="15824"/>
                  </a:cubicBezTo>
                  <a:cubicBezTo>
                    <a:pt x="10966" y="15717"/>
                    <a:pt x="10800" y="15646"/>
                    <a:pt x="10657" y="15562"/>
                  </a:cubicBezTo>
                  <a:cubicBezTo>
                    <a:pt x="10323" y="15384"/>
                    <a:pt x="10002" y="15205"/>
                    <a:pt x="9669" y="15015"/>
                  </a:cubicBezTo>
                  <a:cubicBezTo>
                    <a:pt x="9109" y="14705"/>
                    <a:pt x="8514" y="14372"/>
                    <a:pt x="7930" y="14062"/>
                  </a:cubicBezTo>
                  <a:cubicBezTo>
                    <a:pt x="7394" y="13776"/>
                    <a:pt x="6859" y="13503"/>
                    <a:pt x="6335" y="13229"/>
                  </a:cubicBezTo>
                  <a:cubicBezTo>
                    <a:pt x="5585" y="12812"/>
                    <a:pt x="4811" y="12407"/>
                    <a:pt x="4049" y="11990"/>
                  </a:cubicBezTo>
                  <a:close/>
                  <a:moveTo>
                    <a:pt x="11812" y="5609"/>
                  </a:moveTo>
                  <a:cubicBezTo>
                    <a:pt x="11574" y="6085"/>
                    <a:pt x="11324" y="6561"/>
                    <a:pt x="10895" y="6930"/>
                  </a:cubicBezTo>
                  <a:cubicBezTo>
                    <a:pt x="10550" y="6752"/>
                    <a:pt x="10204" y="6573"/>
                    <a:pt x="9871" y="6418"/>
                  </a:cubicBezTo>
                  <a:cubicBezTo>
                    <a:pt x="9109" y="6037"/>
                    <a:pt x="8299" y="5656"/>
                    <a:pt x="7609" y="5109"/>
                  </a:cubicBezTo>
                  <a:cubicBezTo>
                    <a:pt x="7609" y="5085"/>
                    <a:pt x="7621" y="5073"/>
                    <a:pt x="7621" y="5073"/>
                  </a:cubicBezTo>
                  <a:cubicBezTo>
                    <a:pt x="7633" y="5013"/>
                    <a:pt x="7656" y="4954"/>
                    <a:pt x="7680" y="4930"/>
                  </a:cubicBezTo>
                  <a:lnTo>
                    <a:pt x="7835" y="4644"/>
                  </a:lnTo>
                  <a:cubicBezTo>
                    <a:pt x="8252" y="3918"/>
                    <a:pt x="8692" y="3156"/>
                    <a:pt x="9133" y="2430"/>
                  </a:cubicBezTo>
                  <a:cubicBezTo>
                    <a:pt x="9395" y="2013"/>
                    <a:pt x="9585" y="1692"/>
                    <a:pt x="9788" y="1430"/>
                  </a:cubicBezTo>
                  <a:cubicBezTo>
                    <a:pt x="10061" y="1072"/>
                    <a:pt x="10300" y="918"/>
                    <a:pt x="10585" y="918"/>
                  </a:cubicBezTo>
                  <a:cubicBezTo>
                    <a:pt x="10645" y="918"/>
                    <a:pt x="10716" y="941"/>
                    <a:pt x="10788" y="953"/>
                  </a:cubicBezTo>
                  <a:cubicBezTo>
                    <a:pt x="11550" y="1156"/>
                    <a:pt x="12228" y="1501"/>
                    <a:pt x="12824" y="1989"/>
                  </a:cubicBezTo>
                  <a:cubicBezTo>
                    <a:pt x="13145" y="2251"/>
                    <a:pt x="13229" y="2549"/>
                    <a:pt x="13098" y="2918"/>
                  </a:cubicBezTo>
                  <a:cubicBezTo>
                    <a:pt x="13038" y="3085"/>
                    <a:pt x="12967" y="3239"/>
                    <a:pt x="12883" y="3406"/>
                  </a:cubicBezTo>
                  <a:lnTo>
                    <a:pt x="12859" y="3466"/>
                  </a:lnTo>
                  <a:cubicBezTo>
                    <a:pt x="12776" y="3644"/>
                    <a:pt x="12693" y="3823"/>
                    <a:pt x="12621" y="4001"/>
                  </a:cubicBezTo>
                  <a:cubicBezTo>
                    <a:pt x="12443" y="4418"/>
                    <a:pt x="12252" y="4871"/>
                    <a:pt x="12026" y="5263"/>
                  </a:cubicBezTo>
                  <a:cubicBezTo>
                    <a:pt x="11955" y="5359"/>
                    <a:pt x="11895" y="5478"/>
                    <a:pt x="11812" y="5609"/>
                  </a:cubicBezTo>
                  <a:close/>
                  <a:moveTo>
                    <a:pt x="17027" y="12324"/>
                  </a:moveTo>
                  <a:cubicBezTo>
                    <a:pt x="17015" y="13407"/>
                    <a:pt x="16979" y="14526"/>
                    <a:pt x="16979" y="15622"/>
                  </a:cubicBezTo>
                  <a:lnTo>
                    <a:pt x="16979" y="19313"/>
                  </a:lnTo>
                  <a:lnTo>
                    <a:pt x="16979" y="22396"/>
                  </a:lnTo>
                  <a:cubicBezTo>
                    <a:pt x="16979" y="22873"/>
                    <a:pt x="16967" y="23361"/>
                    <a:pt x="16931" y="23825"/>
                  </a:cubicBezTo>
                  <a:cubicBezTo>
                    <a:pt x="16931" y="23992"/>
                    <a:pt x="16919" y="24159"/>
                    <a:pt x="16919" y="24337"/>
                  </a:cubicBezTo>
                  <a:cubicBezTo>
                    <a:pt x="16800" y="24349"/>
                    <a:pt x="16717" y="24349"/>
                    <a:pt x="16658" y="24349"/>
                  </a:cubicBezTo>
                  <a:cubicBezTo>
                    <a:pt x="16360" y="24349"/>
                    <a:pt x="16312" y="24337"/>
                    <a:pt x="16300" y="23825"/>
                  </a:cubicBezTo>
                  <a:cubicBezTo>
                    <a:pt x="16265" y="23147"/>
                    <a:pt x="16241" y="22230"/>
                    <a:pt x="16241" y="21325"/>
                  </a:cubicBezTo>
                  <a:lnTo>
                    <a:pt x="16241" y="19646"/>
                  </a:lnTo>
                  <a:cubicBezTo>
                    <a:pt x="16241" y="17694"/>
                    <a:pt x="16253" y="15669"/>
                    <a:pt x="16312" y="13681"/>
                  </a:cubicBezTo>
                  <a:cubicBezTo>
                    <a:pt x="16372" y="12074"/>
                    <a:pt x="16277" y="10562"/>
                    <a:pt x="16074" y="9062"/>
                  </a:cubicBezTo>
                  <a:cubicBezTo>
                    <a:pt x="15979" y="8466"/>
                    <a:pt x="15848" y="7990"/>
                    <a:pt x="15669" y="7585"/>
                  </a:cubicBezTo>
                  <a:cubicBezTo>
                    <a:pt x="15050" y="6240"/>
                    <a:pt x="14241" y="5406"/>
                    <a:pt x="13157" y="4942"/>
                  </a:cubicBezTo>
                  <a:cubicBezTo>
                    <a:pt x="13157" y="4942"/>
                    <a:pt x="13121" y="4894"/>
                    <a:pt x="13121" y="4882"/>
                  </a:cubicBezTo>
                  <a:lnTo>
                    <a:pt x="13336" y="4287"/>
                  </a:lnTo>
                  <a:cubicBezTo>
                    <a:pt x="13467" y="4359"/>
                    <a:pt x="13598" y="4430"/>
                    <a:pt x="13717" y="4513"/>
                  </a:cubicBezTo>
                  <a:cubicBezTo>
                    <a:pt x="14098" y="4716"/>
                    <a:pt x="14419" y="4894"/>
                    <a:pt x="14717" y="5109"/>
                  </a:cubicBezTo>
                  <a:cubicBezTo>
                    <a:pt x="15384" y="5585"/>
                    <a:pt x="16122" y="6180"/>
                    <a:pt x="16443" y="7097"/>
                  </a:cubicBezTo>
                  <a:cubicBezTo>
                    <a:pt x="16872" y="8323"/>
                    <a:pt x="17074" y="9359"/>
                    <a:pt x="17050" y="10359"/>
                  </a:cubicBezTo>
                  <a:cubicBezTo>
                    <a:pt x="17039" y="11014"/>
                    <a:pt x="17039" y="11669"/>
                    <a:pt x="17027" y="12324"/>
                  </a:cubicBezTo>
                  <a:close/>
                  <a:moveTo>
                    <a:pt x="21241" y="24159"/>
                  </a:moveTo>
                  <a:lnTo>
                    <a:pt x="21241" y="24159"/>
                  </a:lnTo>
                  <a:lnTo>
                    <a:pt x="21241" y="24159"/>
                  </a:lnTo>
                  <a:cubicBezTo>
                    <a:pt x="21313" y="24171"/>
                    <a:pt x="21372" y="24182"/>
                    <a:pt x="21444" y="24182"/>
                  </a:cubicBezTo>
                  <a:cubicBezTo>
                    <a:pt x="21718" y="24230"/>
                    <a:pt x="21968" y="24254"/>
                    <a:pt x="22170" y="24432"/>
                  </a:cubicBezTo>
                  <a:lnTo>
                    <a:pt x="22170" y="24456"/>
                  </a:lnTo>
                  <a:cubicBezTo>
                    <a:pt x="22158" y="24528"/>
                    <a:pt x="22146" y="24599"/>
                    <a:pt x="22134" y="24659"/>
                  </a:cubicBezTo>
                  <a:cubicBezTo>
                    <a:pt x="22027" y="25052"/>
                    <a:pt x="21992" y="25063"/>
                    <a:pt x="21908" y="25063"/>
                  </a:cubicBezTo>
                  <a:lnTo>
                    <a:pt x="21908" y="25063"/>
                  </a:lnTo>
                  <a:cubicBezTo>
                    <a:pt x="21837" y="25063"/>
                    <a:pt x="21718" y="25028"/>
                    <a:pt x="21563" y="25004"/>
                  </a:cubicBezTo>
                  <a:cubicBezTo>
                    <a:pt x="21384" y="24968"/>
                    <a:pt x="21206" y="24944"/>
                    <a:pt x="20979" y="24909"/>
                  </a:cubicBezTo>
                  <a:cubicBezTo>
                    <a:pt x="20920" y="24897"/>
                    <a:pt x="20849" y="24897"/>
                    <a:pt x="20789" y="24885"/>
                  </a:cubicBezTo>
                  <a:lnTo>
                    <a:pt x="20837" y="24790"/>
                  </a:lnTo>
                  <a:cubicBezTo>
                    <a:pt x="20908" y="24587"/>
                    <a:pt x="20979" y="24421"/>
                    <a:pt x="21075" y="24254"/>
                  </a:cubicBezTo>
                  <a:cubicBezTo>
                    <a:pt x="21087" y="24218"/>
                    <a:pt x="21182" y="24159"/>
                    <a:pt x="21241" y="24159"/>
                  </a:cubicBezTo>
                  <a:close/>
                  <a:moveTo>
                    <a:pt x="6180" y="15658"/>
                  </a:moveTo>
                  <a:cubicBezTo>
                    <a:pt x="5680" y="15658"/>
                    <a:pt x="5144" y="15503"/>
                    <a:pt x="4596" y="15229"/>
                  </a:cubicBezTo>
                  <a:cubicBezTo>
                    <a:pt x="3811" y="14812"/>
                    <a:pt x="3382" y="13526"/>
                    <a:pt x="3692" y="12645"/>
                  </a:cubicBezTo>
                  <a:lnTo>
                    <a:pt x="7871" y="14848"/>
                  </a:lnTo>
                  <a:cubicBezTo>
                    <a:pt x="7406" y="15384"/>
                    <a:pt x="6847" y="15658"/>
                    <a:pt x="6180" y="156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8"/>
          <p:cNvSpPr txBox="1">
            <a:spLocks noGrp="1"/>
          </p:cNvSpPr>
          <p:nvPr>
            <p:ph type="title"/>
          </p:nvPr>
        </p:nvSpPr>
        <p:spPr>
          <a:xfrm>
            <a:off x="4952288" y="1422475"/>
            <a:ext cx="3026700" cy="55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Mục tiêu đề tài</a:t>
            </a:r>
            <a:endParaRPr/>
          </a:p>
        </p:txBody>
      </p:sp>
      <p:sp>
        <p:nvSpPr>
          <p:cNvPr id="333" name="Google Shape;333;p28"/>
          <p:cNvSpPr txBox="1">
            <a:spLocks noGrp="1"/>
          </p:cNvSpPr>
          <p:nvPr>
            <p:ph type="subTitle" idx="1"/>
          </p:nvPr>
        </p:nvSpPr>
        <p:spPr>
          <a:xfrm>
            <a:off x="2654103" y="1838489"/>
            <a:ext cx="5351394" cy="17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r" fontAlgn="base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300"/>
              <a:buFont typeface="Times New Roman" panose="02020603050405020304" pitchFamily="18" charset="0"/>
              <a:buChar char="-"/>
            </a:pPr>
            <a:r>
              <a:rPr lang="en-US" sz="1800" b="1" u="none" strike="noStrike">
                <a:effectLst/>
                <a:uFill>
                  <a:solidFill>
                    <a:srgbClr val="000000"/>
                  </a:solidFill>
                </a:uFill>
                <a:latin typeface="Pangolin"/>
                <a:ea typeface="Times New Roman" panose="02020603050405020304" pitchFamily="18" charset="0"/>
              </a:rPr>
              <a:t>Thêm tiêu dùng</a:t>
            </a:r>
          </a:p>
          <a:p>
            <a:pPr marL="342900" marR="0" lvl="0" indent="-342900" algn="r" fontAlgn="base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300"/>
              <a:buFont typeface="Times New Roman" panose="02020603050405020304" pitchFamily="18" charset="0"/>
              <a:buChar char="-"/>
            </a:pPr>
            <a:r>
              <a:rPr lang="en-US" sz="1800" b="1" u="none" strike="noStrike">
                <a:effectLst/>
                <a:uFill>
                  <a:solidFill>
                    <a:srgbClr val="000000"/>
                  </a:solidFill>
                </a:uFill>
                <a:latin typeface="Pangolin"/>
                <a:ea typeface="Times New Roman" panose="02020603050405020304" pitchFamily="18" charset="0"/>
              </a:rPr>
              <a:t>Xác nhận tiêu dùng</a:t>
            </a:r>
          </a:p>
          <a:p>
            <a:pPr marL="342900" marR="0" lvl="0" indent="-342900" algn="r" fontAlgn="base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300"/>
              <a:buFont typeface="Times New Roman" panose="02020603050405020304" pitchFamily="18" charset="0"/>
              <a:buChar char="-"/>
            </a:pPr>
            <a:r>
              <a:rPr lang="en-US" sz="1800" b="1" u="none" strike="noStrike">
                <a:effectLst/>
                <a:uFill>
                  <a:solidFill>
                    <a:srgbClr val="000000"/>
                  </a:solidFill>
                </a:uFill>
                <a:latin typeface="Pangolin"/>
                <a:ea typeface="Times New Roman" panose="02020603050405020304" pitchFamily="18" charset="0"/>
              </a:rPr>
              <a:t>Thống kê</a:t>
            </a:r>
          </a:p>
          <a:p>
            <a:pPr marL="342900" marR="0" lvl="0" indent="-342900" algn="r" fontAlgn="base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300"/>
              <a:buFont typeface="Times New Roman" panose="02020603050405020304" pitchFamily="18" charset="0"/>
              <a:buChar char="-"/>
            </a:pPr>
            <a:r>
              <a:rPr lang="en-US" sz="1800" b="1" u="none" strike="noStrike">
                <a:effectLst/>
                <a:uFill>
                  <a:solidFill>
                    <a:srgbClr val="000000"/>
                  </a:solidFill>
                </a:uFill>
                <a:latin typeface="Pangolin"/>
                <a:ea typeface="Times New Roman" panose="02020603050405020304" pitchFamily="18" charset="0"/>
              </a:rPr>
              <a:t>In hóa đơn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b="1">
              <a:latin typeface="Pangolin"/>
            </a:endParaRPr>
          </a:p>
        </p:txBody>
      </p:sp>
      <p:pic>
        <p:nvPicPr>
          <p:cNvPr id="334" name="Google Shape;33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100" y="539400"/>
            <a:ext cx="3272100" cy="4064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335" name="Google Shape;335;p28"/>
          <p:cNvSpPr/>
          <p:nvPr/>
        </p:nvSpPr>
        <p:spPr>
          <a:xfrm>
            <a:off x="4998825" y="3857450"/>
            <a:ext cx="4259476" cy="411877"/>
          </a:xfrm>
          <a:custGeom>
            <a:avLst/>
            <a:gdLst/>
            <a:ahLst/>
            <a:cxnLst/>
            <a:rect l="l" t="t" r="r" b="b"/>
            <a:pathLst>
              <a:path w="17860" h="1727" fill="none" extrusionOk="0">
                <a:moveTo>
                  <a:pt x="17860" y="1465"/>
                </a:moveTo>
                <a:cubicBezTo>
                  <a:pt x="17550" y="989"/>
                  <a:pt x="16717" y="453"/>
                  <a:pt x="16110" y="429"/>
                </a:cubicBezTo>
                <a:cubicBezTo>
                  <a:pt x="15193" y="417"/>
                  <a:pt x="14871" y="1727"/>
                  <a:pt x="13979" y="1715"/>
                </a:cubicBezTo>
                <a:cubicBezTo>
                  <a:pt x="13133" y="1703"/>
                  <a:pt x="13074" y="512"/>
                  <a:pt x="12121" y="274"/>
                </a:cubicBezTo>
                <a:cubicBezTo>
                  <a:pt x="11002" y="1"/>
                  <a:pt x="10645" y="1536"/>
                  <a:pt x="9347" y="1417"/>
                </a:cubicBezTo>
                <a:cubicBezTo>
                  <a:pt x="8335" y="1322"/>
                  <a:pt x="8228" y="346"/>
                  <a:pt x="7263" y="405"/>
                </a:cubicBezTo>
                <a:cubicBezTo>
                  <a:pt x="6299" y="465"/>
                  <a:pt x="6192" y="1441"/>
                  <a:pt x="5251" y="1489"/>
                </a:cubicBezTo>
                <a:cubicBezTo>
                  <a:pt x="4203" y="1536"/>
                  <a:pt x="4120" y="310"/>
                  <a:pt x="3037" y="346"/>
                </a:cubicBezTo>
                <a:cubicBezTo>
                  <a:pt x="2215" y="370"/>
                  <a:pt x="1858" y="1084"/>
                  <a:pt x="691" y="1060"/>
                </a:cubicBezTo>
                <a:cubicBezTo>
                  <a:pt x="393" y="1060"/>
                  <a:pt x="155" y="1001"/>
                  <a:pt x="1" y="953"/>
                </a:cubicBez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8"/>
          <p:cNvSpPr/>
          <p:nvPr/>
        </p:nvSpPr>
        <p:spPr>
          <a:xfrm>
            <a:off x="181073" y="-150901"/>
            <a:ext cx="1213505" cy="1213505"/>
          </a:xfrm>
          <a:custGeom>
            <a:avLst/>
            <a:gdLst/>
            <a:ahLst/>
            <a:cxnLst/>
            <a:rect l="l" t="t" r="r" b="b"/>
            <a:pathLst>
              <a:path w="47804" h="47804" extrusionOk="0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7" name="Google Shape;337;p28"/>
          <p:cNvGrpSpPr/>
          <p:nvPr/>
        </p:nvGrpSpPr>
        <p:grpSpPr>
          <a:xfrm>
            <a:off x="3627109" y="465181"/>
            <a:ext cx="1082499" cy="998535"/>
            <a:chOff x="712875" y="2205450"/>
            <a:chExt cx="233675" cy="215550"/>
          </a:xfrm>
        </p:grpSpPr>
        <p:sp>
          <p:nvSpPr>
            <p:cNvPr id="338" name="Google Shape;338;p28"/>
            <p:cNvSpPr/>
            <p:nvPr/>
          </p:nvSpPr>
          <p:spPr>
            <a:xfrm>
              <a:off x="727450" y="2222125"/>
              <a:ext cx="203325" cy="183675"/>
            </a:xfrm>
            <a:custGeom>
              <a:avLst/>
              <a:gdLst/>
              <a:ahLst/>
              <a:cxnLst/>
              <a:rect l="l" t="t" r="r" b="b"/>
              <a:pathLst>
                <a:path w="8133" h="7347" extrusionOk="0">
                  <a:moveTo>
                    <a:pt x="3013" y="1"/>
                  </a:moveTo>
                  <a:cubicBezTo>
                    <a:pt x="2894" y="1"/>
                    <a:pt x="2775" y="1"/>
                    <a:pt x="2680" y="48"/>
                  </a:cubicBezTo>
                  <a:cubicBezTo>
                    <a:pt x="2454" y="120"/>
                    <a:pt x="2227" y="120"/>
                    <a:pt x="1989" y="120"/>
                  </a:cubicBezTo>
                  <a:cubicBezTo>
                    <a:pt x="1823" y="120"/>
                    <a:pt x="1668" y="120"/>
                    <a:pt x="1501" y="144"/>
                  </a:cubicBezTo>
                  <a:cubicBezTo>
                    <a:pt x="1037" y="203"/>
                    <a:pt x="691" y="513"/>
                    <a:pt x="334" y="763"/>
                  </a:cubicBezTo>
                  <a:cubicBezTo>
                    <a:pt x="322" y="775"/>
                    <a:pt x="310" y="798"/>
                    <a:pt x="299" y="822"/>
                  </a:cubicBezTo>
                  <a:cubicBezTo>
                    <a:pt x="144" y="1108"/>
                    <a:pt x="1" y="1394"/>
                    <a:pt x="13" y="1715"/>
                  </a:cubicBezTo>
                  <a:cubicBezTo>
                    <a:pt x="25" y="2168"/>
                    <a:pt x="13" y="2608"/>
                    <a:pt x="25" y="3061"/>
                  </a:cubicBezTo>
                  <a:cubicBezTo>
                    <a:pt x="37" y="3418"/>
                    <a:pt x="72" y="3775"/>
                    <a:pt x="120" y="4132"/>
                  </a:cubicBezTo>
                  <a:cubicBezTo>
                    <a:pt x="156" y="4525"/>
                    <a:pt x="310" y="4882"/>
                    <a:pt x="489" y="5239"/>
                  </a:cubicBezTo>
                  <a:cubicBezTo>
                    <a:pt x="537" y="5323"/>
                    <a:pt x="572" y="5406"/>
                    <a:pt x="632" y="5466"/>
                  </a:cubicBezTo>
                  <a:cubicBezTo>
                    <a:pt x="680" y="5513"/>
                    <a:pt x="739" y="5561"/>
                    <a:pt x="799" y="5561"/>
                  </a:cubicBezTo>
                  <a:cubicBezTo>
                    <a:pt x="1016" y="5608"/>
                    <a:pt x="1225" y="5670"/>
                    <a:pt x="1445" y="5670"/>
                  </a:cubicBezTo>
                  <a:cubicBezTo>
                    <a:pt x="1503" y="5670"/>
                    <a:pt x="1561" y="5666"/>
                    <a:pt x="1620" y="5656"/>
                  </a:cubicBezTo>
                  <a:cubicBezTo>
                    <a:pt x="1648" y="5652"/>
                    <a:pt x="1677" y="5651"/>
                    <a:pt x="1707" y="5651"/>
                  </a:cubicBezTo>
                  <a:cubicBezTo>
                    <a:pt x="1766" y="5651"/>
                    <a:pt x="1827" y="5656"/>
                    <a:pt x="1882" y="5656"/>
                  </a:cubicBezTo>
                  <a:cubicBezTo>
                    <a:pt x="2096" y="5680"/>
                    <a:pt x="2180" y="5775"/>
                    <a:pt x="2180" y="5989"/>
                  </a:cubicBezTo>
                  <a:cubicBezTo>
                    <a:pt x="2180" y="6049"/>
                    <a:pt x="2180" y="6120"/>
                    <a:pt x="2168" y="6180"/>
                  </a:cubicBezTo>
                  <a:cubicBezTo>
                    <a:pt x="2084" y="6490"/>
                    <a:pt x="2049" y="6835"/>
                    <a:pt x="1882" y="7121"/>
                  </a:cubicBezTo>
                  <a:cubicBezTo>
                    <a:pt x="1858" y="7168"/>
                    <a:pt x="1858" y="7204"/>
                    <a:pt x="1811" y="7347"/>
                  </a:cubicBezTo>
                  <a:cubicBezTo>
                    <a:pt x="2049" y="7228"/>
                    <a:pt x="2215" y="7132"/>
                    <a:pt x="2358" y="7013"/>
                  </a:cubicBezTo>
                  <a:cubicBezTo>
                    <a:pt x="2573" y="6847"/>
                    <a:pt x="2775" y="6692"/>
                    <a:pt x="3037" y="6597"/>
                  </a:cubicBezTo>
                  <a:cubicBezTo>
                    <a:pt x="3168" y="6537"/>
                    <a:pt x="3275" y="6466"/>
                    <a:pt x="3347" y="6335"/>
                  </a:cubicBezTo>
                  <a:cubicBezTo>
                    <a:pt x="3394" y="6240"/>
                    <a:pt x="3454" y="6156"/>
                    <a:pt x="3513" y="6073"/>
                  </a:cubicBezTo>
                  <a:cubicBezTo>
                    <a:pt x="3608" y="5918"/>
                    <a:pt x="3763" y="5835"/>
                    <a:pt x="3954" y="5823"/>
                  </a:cubicBezTo>
                  <a:lnTo>
                    <a:pt x="4418" y="5823"/>
                  </a:lnTo>
                  <a:cubicBezTo>
                    <a:pt x="4484" y="5820"/>
                    <a:pt x="4549" y="5819"/>
                    <a:pt x="4615" y="5819"/>
                  </a:cubicBezTo>
                  <a:cubicBezTo>
                    <a:pt x="4878" y="5819"/>
                    <a:pt x="5142" y="5835"/>
                    <a:pt x="5406" y="5835"/>
                  </a:cubicBezTo>
                  <a:cubicBezTo>
                    <a:pt x="5737" y="5835"/>
                    <a:pt x="6067" y="5811"/>
                    <a:pt x="6395" y="5704"/>
                  </a:cubicBezTo>
                  <a:cubicBezTo>
                    <a:pt x="6692" y="5704"/>
                    <a:pt x="6966" y="5597"/>
                    <a:pt x="7240" y="5513"/>
                  </a:cubicBezTo>
                  <a:cubicBezTo>
                    <a:pt x="7633" y="5382"/>
                    <a:pt x="7871" y="5120"/>
                    <a:pt x="7978" y="4739"/>
                  </a:cubicBezTo>
                  <a:cubicBezTo>
                    <a:pt x="8061" y="4382"/>
                    <a:pt x="8133" y="4025"/>
                    <a:pt x="8121" y="3656"/>
                  </a:cubicBezTo>
                  <a:cubicBezTo>
                    <a:pt x="8050" y="3323"/>
                    <a:pt x="8050" y="2965"/>
                    <a:pt x="8085" y="2620"/>
                  </a:cubicBezTo>
                  <a:cubicBezTo>
                    <a:pt x="8097" y="2287"/>
                    <a:pt x="7919" y="1989"/>
                    <a:pt x="7942" y="1644"/>
                  </a:cubicBezTo>
                  <a:cubicBezTo>
                    <a:pt x="7942" y="1608"/>
                    <a:pt x="7919" y="1572"/>
                    <a:pt x="7907" y="1537"/>
                  </a:cubicBezTo>
                  <a:cubicBezTo>
                    <a:pt x="7811" y="1358"/>
                    <a:pt x="7740" y="1167"/>
                    <a:pt x="7633" y="989"/>
                  </a:cubicBezTo>
                  <a:cubicBezTo>
                    <a:pt x="7526" y="822"/>
                    <a:pt x="7454" y="632"/>
                    <a:pt x="7288" y="536"/>
                  </a:cubicBezTo>
                  <a:cubicBezTo>
                    <a:pt x="6966" y="358"/>
                    <a:pt x="6633" y="203"/>
                    <a:pt x="6252" y="203"/>
                  </a:cubicBezTo>
                  <a:cubicBezTo>
                    <a:pt x="6192" y="203"/>
                    <a:pt x="6109" y="203"/>
                    <a:pt x="6049" y="179"/>
                  </a:cubicBezTo>
                  <a:cubicBezTo>
                    <a:pt x="5897" y="126"/>
                    <a:pt x="5732" y="119"/>
                    <a:pt x="5574" y="119"/>
                  </a:cubicBezTo>
                  <a:cubicBezTo>
                    <a:pt x="5521" y="119"/>
                    <a:pt x="5469" y="120"/>
                    <a:pt x="5418" y="120"/>
                  </a:cubicBezTo>
                  <a:cubicBezTo>
                    <a:pt x="5337" y="120"/>
                    <a:pt x="5255" y="128"/>
                    <a:pt x="5176" y="128"/>
                  </a:cubicBezTo>
                  <a:cubicBezTo>
                    <a:pt x="5116" y="128"/>
                    <a:pt x="5058" y="123"/>
                    <a:pt x="5002" y="108"/>
                  </a:cubicBezTo>
                  <a:cubicBezTo>
                    <a:pt x="4347" y="1"/>
                    <a:pt x="3668" y="1"/>
                    <a:pt x="30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8"/>
            <p:cNvSpPr/>
            <p:nvPr/>
          </p:nvSpPr>
          <p:spPr>
            <a:xfrm>
              <a:off x="712875" y="2205450"/>
              <a:ext cx="233675" cy="215550"/>
            </a:xfrm>
            <a:custGeom>
              <a:avLst/>
              <a:gdLst/>
              <a:ahLst/>
              <a:cxnLst/>
              <a:rect l="l" t="t" r="r" b="b"/>
              <a:pathLst>
                <a:path w="9347" h="8622" extrusionOk="0">
                  <a:moveTo>
                    <a:pt x="4394" y="7192"/>
                  </a:moveTo>
                  <a:cubicBezTo>
                    <a:pt x="4239" y="7549"/>
                    <a:pt x="3918" y="7716"/>
                    <a:pt x="3620" y="7895"/>
                  </a:cubicBezTo>
                  <a:cubicBezTo>
                    <a:pt x="3346" y="8050"/>
                    <a:pt x="3072" y="8216"/>
                    <a:pt x="2798" y="8395"/>
                  </a:cubicBezTo>
                  <a:cubicBezTo>
                    <a:pt x="2548" y="8573"/>
                    <a:pt x="2263" y="8621"/>
                    <a:pt x="1965" y="8585"/>
                  </a:cubicBezTo>
                  <a:cubicBezTo>
                    <a:pt x="1846" y="8573"/>
                    <a:pt x="1739" y="8526"/>
                    <a:pt x="1667" y="8442"/>
                  </a:cubicBezTo>
                  <a:cubicBezTo>
                    <a:pt x="1548" y="8323"/>
                    <a:pt x="1536" y="8192"/>
                    <a:pt x="1644" y="8073"/>
                  </a:cubicBezTo>
                  <a:cubicBezTo>
                    <a:pt x="1846" y="7823"/>
                    <a:pt x="1977" y="7561"/>
                    <a:pt x="2084" y="7264"/>
                  </a:cubicBezTo>
                  <a:cubicBezTo>
                    <a:pt x="2096" y="7204"/>
                    <a:pt x="2132" y="7145"/>
                    <a:pt x="2144" y="7085"/>
                  </a:cubicBezTo>
                  <a:cubicBezTo>
                    <a:pt x="2156" y="7026"/>
                    <a:pt x="2144" y="6966"/>
                    <a:pt x="2144" y="6895"/>
                  </a:cubicBezTo>
                  <a:cubicBezTo>
                    <a:pt x="1894" y="6859"/>
                    <a:pt x="1655" y="6799"/>
                    <a:pt x="1417" y="6823"/>
                  </a:cubicBezTo>
                  <a:cubicBezTo>
                    <a:pt x="1048" y="6835"/>
                    <a:pt x="810" y="6645"/>
                    <a:pt x="632" y="6359"/>
                  </a:cubicBezTo>
                  <a:cubicBezTo>
                    <a:pt x="358" y="5930"/>
                    <a:pt x="191" y="5430"/>
                    <a:pt x="108" y="4930"/>
                  </a:cubicBezTo>
                  <a:cubicBezTo>
                    <a:pt x="12" y="4418"/>
                    <a:pt x="12" y="3918"/>
                    <a:pt x="12" y="3394"/>
                  </a:cubicBezTo>
                  <a:cubicBezTo>
                    <a:pt x="12" y="3049"/>
                    <a:pt x="36" y="2704"/>
                    <a:pt x="12" y="2346"/>
                  </a:cubicBezTo>
                  <a:cubicBezTo>
                    <a:pt x="0" y="1870"/>
                    <a:pt x="215" y="1489"/>
                    <a:pt x="429" y="1108"/>
                  </a:cubicBezTo>
                  <a:cubicBezTo>
                    <a:pt x="465" y="1049"/>
                    <a:pt x="512" y="1001"/>
                    <a:pt x="572" y="965"/>
                  </a:cubicBezTo>
                  <a:cubicBezTo>
                    <a:pt x="751" y="822"/>
                    <a:pt x="929" y="691"/>
                    <a:pt x="1120" y="549"/>
                  </a:cubicBezTo>
                  <a:cubicBezTo>
                    <a:pt x="1489" y="287"/>
                    <a:pt x="1905" y="168"/>
                    <a:pt x="2370" y="156"/>
                  </a:cubicBezTo>
                  <a:cubicBezTo>
                    <a:pt x="2667" y="156"/>
                    <a:pt x="2965" y="168"/>
                    <a:pt x="3251" y="60"/>
                  </a:cubicBezTo>
                  <a:cubicBezTo>
                    <a:pt x="3275" y="49"/>
                    <a:pt x="3322" y="49"/>
                    <a:pt x="3370" y="49"/>
                  </a:cubicBezTo>
                  <a:cubicBezTo>
                    <a:pt x="4215" y="49"/>
                    <a:pt x="5073" y="1"/>
                    <a:pt x="5930" y="180"/>
                  </a:cubicBezTo>
                  <a:cubicBezTo>
                    <a:pt x="6025" y="191"/>
                    <a:pt x="6132" y="203"/>
                    <a:pt x="6227" y="203"/>
                  </a:cubicBezTo>
                  <a:cubicBezTo>
                    <a:pt x="6418" y="203"/>
                    <a:pt x="6608" y="191"/>
                    <a:pt x="6787" y="299"/>
                  </a:cubicBezTo>
                  <a:cubicBezTo>
                    <a:pt x="6823" y="310"/>
                    <a:pt x="6858" y="322"/>
                    <a:pt x="6906" y="310"/>
                  </a:cubicBezTo>
                  <a:cubicBezTo>
                    <a:pt x="7299" y="263"/>
                    <a:pt x="7632" y="441"/>
                    <a:pt x="7978" y="561"/>
                  </a:cubicBezTo>
                  <a:cubicBezTo>
                    <a:pt x="8228" y="656"/>
                    <a:pt x="8502" y="787"/>
                    <a:pt x="8621" y="1072"/>
                  </a:cubicBezTo>
                  <a:cubicBezTo>
                    <a:pt x="8918" y="1358"/>
                    <a:pt x="8966" y="1775"/>
                    <a:pt x="9156" y="2108"/>
                  </a:cubicBezTo>
                  <a:cubicBezTo>
                    <a:pt x="9180" y="2168"/>
                    <a:pt x="9180" y="2263"/>
                    <a:pt x="9180" y="2335"/>
                  </a:cubicBezTo>
                  <a:cubicBezTo>
                    <a:pt x="9204" y="2394"/>
                    <a:pt x="9180" y="2466"/>
                    <a:pt x="9216" y="2525"/>
                  </a:cubicBezTo>
                  <a:cubicBezTo>
                    <a:pt x="9347" y="2763"/>
                    <a:pt x="9323" y="3025"/>
                    <a:pt x="9323" y="3275"/>
                  </a:cubicBezTo>
                  <a:cubicBezTo>
                    <a:pt x="9323" y="3799"/>
                    <a:pt x="9323" y="4311"/>
                    <a:pt x="9335" y="4847"/>
                  </a:cubicBezTo>
                  <a:cubicBezTo>
                    <a:pt x="9335" y="5002"/>
                    <a:pt x="9335" y="5144"/>
                    <a:pt x="9264" y="5299"/>
                  </a:cubicBezTo>
                  <a:cubicBezTo>
                    <a:pt x="9228" y="5359"/>
                    <a:pt x="9216" y="5442"/>
                    <a:pt x="9216" y="5525"/>
                  </a:cubicBezTo>
                  <a:cubicBezTo>
                    <a:pt x="9216" y="5787"/>
                    <a:pt x="9097" y="6014"/>
                    <a:pt x="8918" y="6204"/>
                  </a:cubicBezTo>
                  <a:cubicBezTo>
                    <a:pt x="8680" y="6478"/>
                    <a:pt x="8406" y="6716"/>
                    <a:pt x="8049" y="6823"/>
                  </a:cubicBezTo>
                  <a:cubicBezTo>
                    <a:pt x="7990" y="6835"/>
                    <a:pt x="7930" y="6883"/>
                    <a:pt x="7871" y="6895"/>
                  </a:cubicBezTo>
                  <a:cubicBezTo>
                    <a:pt x="7632" y="6978"/>
                    <a:pt x="7418" y="7097"/>
                    <a:pt x="7144" y="7085"/>
                  </a:cubicBezTo>
                  <a:cubicBezTo>
                    <a:pt x="7097" y="7085"/>
                    <a:pt x="7037" y="7085"/>
                    <a:pt x="7001" y="7097"/>
                  </a:cubicBezTo>
                  <a:cubicBezTo>
                    <a:pt x="6716" y="7240"/>
                    <a:pt x="6418" y="7192"/>
                    <a:pt x="6132" y="7192"/>
                  </a:cubicBezTo>
                  <a:close/>
                  <a:moveTo>
                    <a:pt x="2358" y="8038"/>
                  </a:moveTo>
                  <a:cubicBezTo>
                    <a:pt x="2596" y="7919"/>
                    <a:pt x="2751" y="7835"/>
                    <a:pt x="2906" y="7716"/>
                  </a:cubicBezTo>
                  <a:cubicBezTo>
                    <a:pt x="3108" y="7549"/>
                    <a:pt x="3322" y="7383"/>
                    <a:pt x="3572" y="7299"/>
                  </a:cubicBezTo>
                  <a:cubicBezTo>
                    <a:pt x="3703" y="7240"/>
                    <a:pt x="3810" y="7157"/>
                    <a:pt x="3882" y="7026"/>
                  </a:cubicBezTo>
                  <a:cubicBezTo>
                    <a:pt x="3930" y="6930"/>
                    <a:pt x="3989" y="6847"/>
                    <a:pt x="4049" y="6776"/>
                  </a:cubicBezTo>
                  <a:cubicBezTo>
                    <a:pt x="4156" y="6609"/>
                    <a:pt x="4299" y="6537"/>
                    <a:pt x="4489" y="6526"/>
                  </a:cubicBezTo>
                  <a:lnTo>
                    <a:pt x="4953" y="6526"/>
                  </a:lnTo>
                  <a:cubicBezTo>
                    <a:pt x="5608" y="6490"/>
                    <a:pt x="6287" y="6609"/>
                    <a:pt x="6942" y="6406"/>
                  </a:cubicBezTo>
                  <a:cubicBezTo>
                    <a:pt x="7239" y="6406"/>
                    <a:pt x="7501" y="6299"/>
                    <a:pt x="7787" y="6204"/>
                  </a:cubicBezTo>
                  <a:cubicBezTo>
                    <a:pt x="8168" y="6073"/>
                    <a:pt x="8406" y="5823"/>
                    <a:pt x="8513" y="5430"/>
                  </a:cubicBezTo>
                  <a:cubicBezTo>
                    <a:pt x="8597" y="5073"/>
                    <a:pt x="8680" y="4716"/>
                    <a:pt x="8668" y="4347"/>
                  </a:cubicBezTo>
                  <a:cubicBezTo>
                    <a:pt x="8633" y="4001"/>
                    <a:pt x="8644" y="3656"/>
                    <a:pt x="8668" y="3323"/>
                  </a:cubicBezTo>
                  <a:cubicBezTo>
                    <a:pt x="8680" y="2977"/>
                    <a:pt x="8502" y="2680"/>
                    <a:pt x="8525" y="2335"/>
                  </a:cubicBezTo>
                  <a:cubicBezTo>
                    <a:pt x="8525" y="2311"/>
                    <a:pt x="8502" y="2263"/>
                    <a:pt x="8478" y="2239"/>
                  </a:cubicBezTo>
                  <a:cubicBezTo>
                    <a:pt x="8394" y="2061"/>
                    <a:pt x="8323" y="1858"/>
                    <a:pt x="8216" y="1680"/>
                  </a:cubicBezTo>
                  <a:cubicBezTo>
                    <a:pt x="8109" y="1525"/>
                    <a:pt x="8037" y="1323"/>
                    <a:pt x="7871" y="1239"/>
                  </a:cubicBezTo>
                  <a:cubicBezTo>
                    <a:pt x="7549" y="1061"/>
                    <a:pt x="7216" y="894"/>
                    <a:pt x="6835" y="894"/>
                  </a:cubicBezTo>
                  <a:cubicBezTo>
                    <a:pt x="6775" y="894"/>
                    <a:pt x="6692" y="894"/>
                    <a:pt x="6632" y="882"/>
                  </a:cubicBezTo>
                  <a:cubicBezTo>
                    <a:pt x="6430" y="811"/>
                    <a:pt x="6204" y="822"/>
                    <a:pt x="6001" y="822"/>
                  </a:cubicBezTo>
                  <a:cubicBezTo>
                    <a:pt x="5858" y="822"/>
                    <a:pt x="5715" y="834"/>
                    <a:pt x="5585" y="811"/>
                  </a:cubicBezTo>
                  <a:cubicBezTo>
                    <a:pt x="4930" y="703"/>
                    <a:pt x="4251" y="703"/>
                    <a:pt x="3596" y="703"/>
                  </a:cubicBezTo>
                  <a:cubicBezTo>
                    <a:pt x="3477" y="703"/>
                    <a:pt x="3358" y="703"/>
                    <a:pt x="3263" y="751"/>
                  </a:cubicBezTo>
                  <a:cubicBezTo>
                    <a:pt x="3037" y="822"/>
                    <a:pt x="2810" y="822"/>
                    <a:pt x="2572" y="822"/>
                  </a:cubicBezTo>
                  <a:cubicBezTo>
                    <a:pt x="2406" y="822"/>
                    <a:pt x="2251" y="822"/>
                    <a:pt x="2084" y="834"/>
                  </a:cubicBezTo>
                  <a:cubicBezTo>
                    <a:pt x="1620" y="894"/>
                    <a:pt x="1274" y="1203"/>
                    <a:pt x="917" y="1465"/>
                  </a:cubicBezTo>
                  <a:cubicBezTo>
                    <a:pt x="905" y="1477"/>
                    <a:pt x="893" y="1489"/>
                    <a:pt x="882" y="1525"/>
                  </a:cubicBezTo>
                  <a:cubicBezTo>
                    <a:pt x="727" y="1799"/>
                    <a:pt x="584" y="2085"/>
                    <a:pt x="596" y="2418"/>
                  </a:cubicBezTo>
                  <a:cubicBezTo>
                    <a:pt x="608" y="2858"/>
                    <a:pt x="596" y="3311"/>
                    <a:pt x="608" y="3751"/>
                  </a:cubicBezTo>
                  <a:cubicBezTo>
                    <a:pt x="620" y="4109"/>
                    <a:pt x="655" y="4466"/>
                    <a:pt x="703" y="4823"/>
                  </a:cubicBezTo>
                  <a:cubicBezTo>
                    <a:pt x="739" y="5228"/>
                    <a:pt x="893" y="5585"/>
                    <a:pt x="1072" y="5942"/>
                  </a:cubicBezTo>
                  <a:cubicBezTo>
                    <a:pt x="1120" y="6014"/>
                    <a:pt x="1155" y="6109"/>
                    <a:pt x="1215" y="6168"/>
                  </a:cubicBezTo>
                  <a:cubicBezTo>
                    <a:pt x="1263" y="6204"/>
                    <a:pt x="1322" y="6252"/>
                    <a:pt x="1382" y="6252"/>
                  </a:cubicBezTo>
                  <a:cubicBezTo>
                    <a:pt x="1655" y="6311"/>
                    <a:pt x="1917" y="6406"/>
                    <a:pt x="2203" y="6359"/>
                  </a:cubicBezTo>
                  <a:cubicBezTo>
                    <a:pt x="2286" y="6335"/>
                    <a:pt x="2382" y="6359"/>
                    <a:pt x="2465" y="6359"/>
                  </a:cubicBezTo>
                  <a:cubicBezTo>
                    <a:pt x="2679" y="6371"/>
                    <a:pt x="2763" y="6478"/>
                    <a:pt x="2763" y="6680"/>
                  </a:cubicBezTo>
                  <a:cubicBezTo>
                    <a:pt x="2763" y="6740"/>
                    <a:pt x="2763" y="6811"/>
                    <a:pt x="2751" y="6883"/>
                  </a:cubicBezTo>
                  <a:cubicBezTo>
                    <a:pt x="2667" y="7192"/>
                    <a:pt x="2632" y="7526"/>
                    <a:pt x="2465" y="7811"/>
                  </a:cubicBezTo>
                  <a:cubicBezTo>
                    <a:pt x="2394" y="7859"/>
                    <a:pt x="2382" y="7907"/>
                    <a:pt x="2358" y="80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8"/>
            <p:cNvSpPr/>
            <p:nvPr/>
          </p:nvSpPr>
          <p:spPr>
            <a:xfrm>
              <a:off x="864975" y="2282550"/>
              <a:ext cx="35450" cy="30100"/>
            </a:xfrm>
            <a:custGeom>
              <a:avLst/>
              <a:gdLst/>
              <a:ahLst/>
              <a:cxnLst/>
              <a:rect l="l" t="t" r="r" b="b"/>
              <a:pathLst>
                <a:path w="1418" h="1204" extrusionOk="0">
                  <a:moveTo>
                    <a:pt x="774" y="1203"/>
                  </a:moveTo>
                  <a:cubicBezTo>
                    <a:pt x="596" y="1203"/>
                    <a:pt x="417" y="1203"/>
                    <a:pt x="274" y="1072"/>
                  </a:cubicBezTo>
                  <a:cubicBezTo>
                    <a:pt x="1" y="822"/>
                    <a:pt x="36" y="370"/>
                    <a:pt x="346" y="179"/>
                  </a:cubicBezTo>
                  <a:cubicBezTo>
                    <a:pt x="620" y="1"/>
                    <a:pt x="1013" y="48"/>
                    <a:pt x="1227" y="286"/>
                  </a:cubicBezTo>
                  <a:cubicBezTo>
                    <a:pt x="1370" y="441"/>
                    <a:pt x="1417" y="822"/>
                    <a:pt x="1310" y="1001"/>
                  </a:cubicBezTo>
                  <a:cubicBezTo>
                    <a:pt x="1251" y="1096"/>
                    <a:pt x="1167" y="1179"/>
                    <a:pt x="1048" y="1191"/>
                  </a:cubicBezTo>
                  <a:cubicBezTo>
                    <a:pt x="953" y="1203"/>
                    <a:pt x="870" y="1203"/>
                    <a:pt x="774" y="12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8"/>
            <p:cNvSpPr/>
            <p:nvPr/>
          </p:nvSpPr>
          <p:spPr>
            <a:xfrm>
              <a:off x="814075" y="2280175"/>
              <a:ext cx="35450" cy="30375"/>
            </a:xfrm>
            <a:custGeom>
              <a:avLst/>
              <a:gdLst/>
              <a:ahLst/>
              <a:cxnLst/>
              <a:rect l="l" t="t" r="r" b="b"/>
              <a:pathLst>
                <a:path w="1418" h="1215" extrusionOk="0">
                  <a:moveTo>
                    <a:pt x="751" y="1191"/>
                  </a:moveTo>
                  <a:cubicBezTo>
                    <a:pt x="513" y="1215"/>
                    <a:pt x="310" y="1131"/>
                    <a:pt x="179" y="941"/>
                  </a:cubicBezTo>
                  <a:cubicBezTo>
                    <a:pt x="1" y="691"/>
                    <a:pt x="60" y="298"/>
                    <a:pt x="310" y="143"/>
                  </a:cubicBezTo>
                  <a:cubicBezTo>
                    <a:pt x="536" y="0"/>
                    <a:pt x="786" y="0"/>
                    <a:pt x="1013" y="96"/>
                  </a:cubicBezTo>
                  <a:cubicBezTo>
                    <a:pt x="1263" y="203"/>
                    <a:pt x="1417" y="774"/>
                    <a:pt x="1251" y="1001"/>
                  </a:cubicBezTo>
                  <a:cubicBezTo>
                    <a:pt x="1203" y="1072"/>
                    <a:pt x="1120" y="1120"/>
                    <a:pt x="1036" y="1155"/>
                  </a:cubicBezTo>
                  <a:cubicBezTo>
                    <a:pt x="953" y="1191"/>
                    <a:pt x="846" y="1191"/>
                    <a:pt x="751" y="11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8"/>
            <p:cNvSpPr/>
            <p:nvPr/>
          </p:nvSpPr>
          <p:spPr>
            <a:xfrm>
              <a:off x="759300" y="2281375"/>
              <a:ext cx="29800" cy="31575"/>
            </a:xfrm>
            <a:custGeom>
              <a:avLst/>
              <a:gdLst/>
              <a:ahLst/>
              <a:cxnLst/>
              <a:rect l="l" t="t" r="r" b="b"/>
              <a:pathLst>
                <a:path w="1192" h="1263" extrusionOk="0">
                  <a:moveTo>
                    <a:pt x="1191" y="524"/>
                  </a:moveTo>
                  <a:lnTo>
                    <a:pt x="1191" y="762"/>
                  </a:lnTo>
                  <a:cubicBezTo>
                    <a:pt x="1132" y="1179"/>
                    <a:pt x="810" y="1262"/>
                    <a:pt x="525" y="1131"/>
                  </a:cubicBezTo>
                  <a:cubicBezTo>
                    <a:pt x="84" y="941"/>
                    <a:pt x="1" y="488"/>
                    <a:pt x="275" y="167"/>
                  </a:cubicBezTo>
                  <a:cubicBezTo>
                    <a:pt x="346" y="71"/>
                    <a:pt x="453" y="12"/>
                    <a:pt x="572" y="12"/>
                  </a:cubicBezTo>
                  <a:cubicBezTo>
                    <a:pt x="656" y="12"/>
                    <a:pt x="751" y="0"/>
                    <a:pt x="834" y="12"/>
                  </a:cubicBezTo>
                  <a:cubicBezTo>
                    <a:pt x="1049" y="36"/>
                    <a:pt x="1156" y="131"/>
                    <a:pt x="1191" y="3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3" name="Google Shape;343;p28"/>
          <p:cNvGrpSpPr/>
          <p:nvPr/>
        </p:nvGrpSpPr>
        <p:grpSpPr>
          <a:xfrm>
            <a:off x="8005497" y="2908531"/>
            <a:ext cx="790837" cy="1083272"/>
            <a:chOff x="1731150" y="1748550"/>
            <a:chExt cx="228625" cy="313175"/>
          </a:xfrm>
        </p:grpSpPr>
        <p:sp>
          <p:nvSpPr>
            <p:cNvPr id="344" name="Google Shape;344;p28"/>
            <p:cNvSpPr/>
            <p:nvPr/>
          </p:nvSpPr>
          <p:spPr>
            <a:xfrm>
              <a:off x="1775500" y="1809575"/>
              <a:ext cx="134275" cy="179800"/>
            </a:xfrm>
            <a:custGeom>
              <a:avLst/>
              <a:gdLst/>
              <a:ahLst/>
              <a:cxnLst/>
              <a:rect l="l" t="t" r="r" b="b"/>
              <a:pathLst>
                <a:path w="5371" h="7192" extrusionOk="0">
                  <a:moveTo>
                    <a:pt x="5335" y="584"/>
                  </a:moveTo>
                  <a:cubicBezTo>
                    <a:pt x="5335" y="560"/>
                    <a:pt x="5335" y="548"/>
                    <a:pt x="5347" y="525"/>
                  </a:cubicBezTo>
                  <a:lnTo>
                    <a:pt x="5371" y="429"/>
                  </a:lnTo>
                  <a:lnTo>
                    <a:pt x="5299" y="370"/>
                  </a:lnTo>
                  <a:lnTo>
                    <a:pt x="5228" y="310"/>
                  </a:lnTo>
                  <a:cubicBezTo>
                    <a:pt x="5109" y="215"/>
                    <a:pt x="4954" y="108"/>
                    <a:pt x="4763" y="36"/>
                  </a:cubicBezTo>
                  <a:lnTo>
                    <a:pt x="4656" y="1"/>
                  </a:lnTo>
                  <a:lnTo>
                    <a:pt x="4585" y="72"/>
                  </a:lnTo>
                  <a:cubicBezTo>
                    <a:pt x="4573" y="108"/>
                    <a:pt x="4537" y="120"/>
                    <a:pt x="4525" y="132"/>
                  </a:cubicBezTo>
                  <a:cubicBezTo>
                    <a:pt x="4478" y="179"/>
                    <a:pt x="4442" y="227"/>
                    <a:pt x="4406" y="286"/>
                  </a:cubicBezTo>
                  <a:lnTo>
                    <a:pt x="4228" y="548"/>
                  </a:lnTo>
                  <a:cubicBezTo>
                    <a:pt x="4168" y="655"/>
                    <a:pt x="4097" y="751"/>
                    <a:pt x="4037" y="834"/>
                  </a:cubicBezTo>
                  <a:lnTo>
                    <a:pt x="2394" y="3156"/>
                  </a:lnTo>
                  <a:cubicBezTo>
                    <a:pt x="1656" y="4215"/>
                    <a:pt x="929" y="5251"/>
                    <a:pt x="179" y="6311"/>
                  </a:cubicBezTo>
                  <a:cubicBezTo>
                    <a:pt x="132" y="6370"/>
                    <a:pt x="120" y="6418"/>
                    <a:pt x="96" y="6478"/>
                  </a:cubicBezTo>
                  <a:cubicBezTo>
                    <a:pt x="72" y="6501"/>
                    <a:pt x="72" y="6525"/>
                    <a:pt x="60" y="6549"/>
                  </a:cubicBezTo>
                  <a:lnTo>
                    <a:pt x="1" y="6668"/>
                  </a:lnTo>
                  <a:lnTo>
                    <a:pt x="608" y="7097"/>
                  </a:lnTo>
                  <a:lnTo>
                    <a:pt x="703" y="6978"/>
                  </a:lnTo>
                  <a:lnTo>
                    <a:pt x="703" y="6978"/>
                  </a:lnTo>
                  <a:lnTo>
                    <a:pt x="608" y="7097"/>
                  </a:lnTo>
                  <a:lnTo>
                    <a:pt x="727" y="7192"/>
                  </a:lnTo>
                  <a:lnTo>
                    <a:pt x="822" y="7073"/>
                  </a:lnTo>
                  <a:cubicBezTo>
                    <a:pt x="2323" y="4930"/>
                    <a:pt x="3799" y="2834"/>
                    <a:pt x="5275" y="727"/>
                  </a:cubicBezTo>
                  <a:cubicBezTo>
                    <a:pt x="5311" y="667"/>
                    <a:pt x="5335" y="608"/>
                    <a:pt x="5335" y="584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8"/>
            <p:cNvSpPr/>
            <p:nvPr/>
          </p:nvSpPr>
          <p:spPr>
            <a:xfrm>
              <a:off x="1760925" y="1797675"/>
              <a:ext cx="126825" cy="174450"/>
            </a:xfrm>
            <a:custGeom>
              <a:avLst/>
              <a:gdLst/>
              <a:ahLst/>
              <a:cxnLst/>
              <a:rect l="l" t="t" r="r" b="b"/>
              <a:pathLst>
                <a:path w="5073" h="6978" extrusionOk="0">
                  <a:moveTo>
                    <a:pt x="2477" y="4060"/>
                  </a:moveTo>
                  <a:lnTo>
                    <a:pt x="3858" y="2096"/>
                  </a:lnTo>
                  <a:cubicBezTo>
                    <a:pt x="4025" y="1858"/>
                    <a:pt x="4203" y="1620"/>
                    <a:pt x="4382" y="1382"/>
                  </a:cubicBezTo>
                  <a:cubicBezTo>
                    <a:pt x="4560" y="1143"/>
                    <a:pt x="4727" y="905"/>
                    <a:pt x="4882" y="667"/>
                  </a:cubicBezTo>
                  <a:cubicBezTo>
                    <a:pt x="4930" y="608"/>
                    <a:pt x="4965" y="536"/>
                    <a:pt x="4989" y="477"/>
                  </a:cubicBezTo>
                  <a:cubicBezTo>
                    <a:pt x="5001" y="441"/>
                    <a:pt x="5001" y="429"/>
                    <a:pt x="5013" y="405"/>
                  </a:cubicBezTo>
                  <a:lnTo>
                    <a:pt x="5072" y="286"/>
                  </a:lnTo>
                  <a:lnTo>
                    <a:pt x="4680" y="0"/>
                  </a:lnTo>
                  <a:lnTo>
                    <a:pt x="4584" y="60"/>
                  </a:lnTo>
                  <a:cubicBezTo>
                    <a:pt x="4572" y="72"/>
                    <a:pt x="4560" y="72"/>
                    <a:pt x="4560" y="84"/>
                  </a:cubicBezTo>
                  <a:cubicBezTo>
                    <a:pt x="4525" y="108"/>
                    <a:pt x="4477" y="131"/>
                    <a:pt x="4441" y="179"/>
                  </a:cubicBezTo>
                  <a:cubicBezTo>
                    <a:pt x="4299" y="369"/>
                    <a:pt x="4156" y="548"/>
                    <a:pt x="4001" y="727"/>
                  </a:cubicBezTo>
                  <a:cubicBezTo>
                    <a:pt x="3810" y="965"/>
                    <a:pt x="3608" y="1203"/>
                    <a:pt x="3441" y="1489"/>
                  </a:cubicBezTo>
                  <a:cubicBezTo>
                    <a:pt x="3227" y="1834"/>
                    <a:pt x="2989" y="2155"/>
                    <a:pt x="2775" y="2477"/>
                  </a:cubicBezTo>
                  <a:lnTo>
                    <a:pt x="2667" y="2632"/>
                  </a:lnTo>
                  <a:cubicBezTo>
                    <a:pt x="2429" y="2977"/>
                    <a:pt x="2144" y="3382"/>
                    <a:pt x="1965" y="3822"/>
                  </a:cubicBezTo>
                  <a:cubicBezTo>
                    <a:pt x="1941" y="3918"/>
                    <a:pt x="1882" y="3989"/>
                    <a:pt x="1822" y="4084"/>
                  </a:cubicBezTo>
                  <a:cubicBezTo>
                    <a:pt x="1501" y="4513"/>
                    <a:pt x="1203" y="4953"/>
                    <a:pt x="893" y="5394"/>
                  </a:cubicBezTo>
                  <a:lnTo>
                    <a:pt x="155" y="6465"/>
                  </a:lnTo>
                  <a:cubicBezTo>
                    <a:pt x="119" y="6501"/>
                    <a:pt x="108" y="6537"/>
                    <a:pt x="96" y="6585"/>
                  </a:cubicBezTo>
                  <a:cubicBezTo>
                    <a:pt x="96" y="6596"/>
                    <a:pt x="72" y="6608"/>
                    <a:pt x="60" y="6620"/>
                  </a:cubicBezTo>
                  <a:lnTo>
                    <a:pt x="0" y="6763"/>
                  </a:lnTo>
                  <a:lnTo>
                    <a:pt x="393" y="6977"/>
                  </a:lnTo>
                  <a:lnTo>
                    <a:pt x="465" y="6906"/>
                  </a:lnTo>
                  <a:lnTo>
                    <a:pt x="512" y="6858"/>
                  </a:lnTo>
                  <a:cubicBezTo>
                    <a:pt x="536" y="6835"/>
                    <a:pt x="572" y="6799"/>
                    <a:pt x="596" y="6763"/>
                  </a:cubicBezTo>
                  <a:cubicBezTo>
                    <a:pt x="750" y="6549"/>
                    <a:pt x="893" y="6346"/>
                    <a:pt x="1048" y="6144"/>
                  </a:cubicBezTo>
                  <a:cubicBezTo>
                    <a:pt x="1251" y="5823"/>
                    <a:pt x="2477" y="4060"/>
                    <a:pt x="2477" y="4060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8"/>
            <p:cNvSpPr/>
            <p:nvPr/>
          </p:nvSpPr>
          <p:spPr>
            <a:xfrm>
              <a:off x="1799625" y="1824750"/>
              <a:ext cx="126525" cy="172075"/>
            </a:xfrm>
            <a:custGeom>
              <a:avLst/>
              <a:gdLst/>
              <a:ahLst/>
              <a:cxnLst/>
              <a:rect l="l" t="t" r="r" b="b"/>
              <a:pathLst>
                <a:path w="5061" h="6883" extrusionOk="0">
                  <a:moveTo>
                    <a:pt x="4667" y="1"/>
                  </a:moveTo>
                  <a:lnTo>
                    <a:pt x="4572" y="60"/>
                  </a:lnTo>
                  <a:cubicBezTo>
                    <a:pt x="4560" y="72"/>
                    <a:pt x="4548" y="72"/>
                    <a:pt x="4525" y="96"/>
                  </a:cubicBezTo>
                  <a:cubicBezTo>
                    <a:pt x="4501" y="120"/>
                    <a:pt x="4453" y="132"/>
                    <a:pt x="4429" y="179"/>
                  </a:cubicBezTo>
                  <a:cubicBezTo>
                    <a:pt x="3548" y="1501"/>
                    <a:pt x="2620" y="2835"/>
                    <a:pt x="1715" y="4097"/>
                  </a:cubicBezTo>
                  <a:cubicBezTo>
                    <a:pt x="1215" y="4811"/>
                    <a:pt x="691" y="5561"/>
                    <a:pt x="179" y="6287"/>
                  </a:cubicBezTo>
                  <a:cubicBezTo>
                    <a:pt x="143" y="6347"/>
                    <a:pt x="107" y="6418"/>
                    <a:pt x="84" y="6478"/>
                  </a:cubicBezTo>
                  <a:cubicBezTo>
                    <a:pt x="60" y="6502"/>
                    <a:pt x="48" y="6525"/>
                    <a:pt x="48" y="6549"/>
                  </a:cubicBezTo>
                  <a:lnTo>
                    <a:pt x="0" y="6621"/>
                  </a:lnTo>
                  <a:lnTo>
                    <a:pt x="48" y="6704"/>
                  </a:lnTo>
                  <a:cubicBezTo>
                    <a:pt x="84" y="6752"/>
                    <a:pt x="155" y="6883"/>
                    <a:pt x="298" y="6883"/>
                  </a:cubicBezTo>
                  <a:cubicBezTo>
                    <a:pt x="345" y="6883"/>
                    <a:pt x="381" y="6859"/>
                    <a:pt x="417" y="6847"/>
                  </a:cubicBezTo>
                  <a:lnTo>
                    <a:pt x="465" y="6835"/>
                  </a:lnTo>
                  <a:lnTo>
                    <a:pt x="917" y="6192"/>
                  </a:lnTo>
                  <a:cubicBezTo>
                    <a:pt x="1310" y="5609"/>
                    <a:pt x="1727" y="5037"/>
                    <a:pt x="2131" y="4454"/>
                  </a:cubicBezTo>
                  <a:lnTo>
                    <a:pt x="2167" y="4418"/>
                  </a:lnTo>
                  <a:cubicBezTo>
                    <a:pt x="2250" y="4299"/>
                    <a:pt x="2322" y="4180"/>
                    <a:pt x="2429" y="4097"/>
                  </a:cubicBezTo>
                  <a:cubicBezTo>
                    <a:pt x="2715" y="3847"/>
                    <a:pt x="2941" y="3525"/>
                    <a:pt x="3155" y="3227"/>
                  </a:cubicBezTo>
                  <a:lnTo>
                    <a:pt x="3239" y="3132"/>
                  </a:lnTo>
                  <a:lnTo>
                    <a:pt x="3453" y="2811"/>
                  </a:lnTo>
                  <a:cubicBezTo>
                    <a:pt x="3667" y="2513"/>
                    <a:pt x="3882" y="2204"/>
                    <a:pt x="4132" y="1906"/>
                  </a:cubicBezTo>
                  <a:cubicBezTo>
                    <a:pt x="4322" y="1656"/>
                    <a:pt x="4477" y="1382"/>
                    <a:pt x="4644" y="1120"/>
                  </a:cubicBezTo>
                  <a:cubicBezTo>
                    <a:pt x="4763" y="930"/>
                    <a:pt x="4870" y="751"/>
                    <a:pt x="5001" y="549"/>
                  </a:cubicBezTo>
                  <a:cubicBezTo>
                    <a:pt x="5037" y="513"/>
                    <a:pt x="5048" y="453"/>
                    <a:pt x="5048" y="406"/>
                  </a:cubicBezTo>
                  <a:lnTo>
                    <a:pt x="5048" y="358"/>
                  </a:lnTo>
                  <a:lnTo>
                    <a:pt x="5060" y="251"/>
                  </a:ln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8"/>
            <p:cNvSpPr/>
            <p:nvPr/>
          </p:nvSpPr>
          <p:spPr>
            <a:xfrm>
              <a:off x="1749900" y="1968525"/>
              <a:ext cx="51225" cy="58075"/>
            </a:xfrm>
            <a:custGeom>
              <a:avLst/>
              <a:gdLst/>
              <a:ahLst/>
              <a:cxnLst/>
              <a:rect l="l" t="t" r="r" b="b"/>
              <a:pathLst>
                <a:path w="2049" h="2323" extrusionOk="0">
                  <a:moveTo>
                    <a:pt x="346" y="1"/>
                  </a:moveTo>
                  <a:lnTo>
                    <a:pt x="287" y="191"/>
                  </a:lnTo>
                  <a:cubicBezTo>
                    <a:pt x="263" y="227"/>
                    <a:pt x="251" y="251"/>
                    <a:pt x="251" y="286"/>
                  </a:cubicBezTo>
                  <a:cubicBezTo>
                    <a:pt x="227" y="358"/>
                    <a:pt x="203" y="417"/>
                    <a:pt x="191" y="477"/>
                  </a:cubicBezTo>
                  <a:cubicBezTo>
                    <a:pt x="144" y="655"/>
                    <a:pt x="120" y="846"/>
                    <a:pt x="72" y="1024"/>
                  </a:cubicBezTo>
                  <a:lnTo>
                    <a:pt x="60" y="1132"/>
                  </a:lnTo>
                  <a:cubicBezTo>
                    <a:pt x="48" y="1203"/>
                    <a:pt x="25" y="1275"/>
                    <a:pt x="25" y="1358"/>
                  </a:cubicBezTo>
                  <a:cubicBezTo>
                    <a:pt x="1" y="1572"/>
                    <a:pt x="72" y="1775"/>
                    <a:pt x="263" y="1894"/>
                  </a:cubicBezTo>
                  <a:cubicBezTo>
                    <a:pt x="382" y="1965"/>
                    <a:pt x="906" y="2322"/>
                    <a:pt x="906" y="2322"/>
                  </a:cubicBezTo>
                  <a:lnTo>
                    <a:pt x="1120" y="2167"/>
                  </a:lnTo>
                  <a:cubicBezTo>
                    <a:pt x="1203" y="2108"/>
                    <a:pt x="1299" y="2048"/>
                    <a:pt x="1382" y="1977"/>
                  </a:cubicBezTo>
                  <a:cubicBezTo>
                    <a:pt x="1477" y="1906"/>
                    <a:pt x="1561" y="1846"/>
                    <a:pt x="1656" y="1775"/>
                  </a:cubicBezTo>
                  <a:lnTo>
                    <a:pt x="1715" y="1715"/>
                  </a:lnTo>
                  <a:cubicBezTo>
                    <a:pt x="1811" y="1620"/>
                    <a:pt x="1953" y="1489"/>
                    <a:pt x="2025" y="1263"/>
                  </a:cubicBezTo>
                  <a:lnTo>
                    <a:pt x="2049" y="115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8"/>
            <p:cNvSpPr/>
            <p:nvPr/>
          </p:nvSpPr>
          <p:spPr>
            <a:xfrm>
              <a:off x="1896950" y="1757775"/>
              <a:ext cx="53900" cy="48550"/>
            </a:xfrm>
            <a:custGeom>
              <a:avLst/>
              <a:gdLst/>
              <a:ahLst/>
              <a:cxnLst/>
              <a:rect l="l" t="t" r="r" b="b"/>
              <a:pathLst>
                <a:path w="2156" h="1942" extrusionOk="0">
                  <a:moveTo>
                    <a:pt x="2120" y="977"/>
                  </a:moveTo>
                  <a:cubicBezTo>
                    <a:pt x="1727" y="382"/>
                    <a:pt x="1429" y="168"/>
                    <a:pt x="751" y="25"/>
                  </a:cubicBezTo>
                  <a:lnTo>
                    <a:pt x="691" y="1"/>
                  </a:lnTo>
                  <a:lnTo>
                    <a:pt x="655" y="37"/>
                  </a:lnTo>
                  <a:cubicBezTo>
                    <a:pt x="417" y="156"/>
                    <a:pt x="132" y="299"/>
                    <a:pt x="24" y="656"/>
                  </a:cubicBezTo>
                  <a:lnTo>
                    <a:pt x="1" y="751"/>
                  </a:lnTo>
                  <a:lnTo>
                    <a:pt x="72" y="811"/>
                  </a:lnTo>
                  <a:cubicBezTo>
                    <a:pt x="513" y="1227"/>
                    <a:pt x="1036" y="1584"/>
                    <a:pt x="1620" y="1894"/>
                  </a:cubicBezTo>
                  <a:lnTo>
                    <a:pt x="1703" y="1942"/>
                  </a:lnTo>
                  <a:lnTo>
                    <a:pt x="1786" y="1882"/>
                  </a:lnTo>
                  <a:cubicBezTo>
                    <a:pt x="2108" y="1644"/>
                    <a:pt x="2144" y="1299"/>
                    <a:pt x="2156" y="1049"/>
                  </a:cubicBezTo>
                  <a:lnTo>
                    <a:pt x="2156" y="98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8"/>
            <p:cNvSpPr/>
            <p:nvPr/>
          </p:nvSpPr>
          <p:spPr>
            <a:xfrm>
              <a:off x="1878200" y="1780700"/>
              <a:ext cx="62825" cy="50625"/>
            </a:xfrm>
            <a:custGeom>
              <a:avLst/>
              <a:gdLst/>
              <a:ahLst/>
              <a:cxnLst/>
              <a:rect l="l" t="t" r="r" b="b"/>
              <a:pathLst>
                <a:path w="2513" h="2025" extrusionOk="0">
                  <a:moveTo>
                    <a:pt x="2394" y="1346"/>
                  </a:moveTo>
                  <a:cubicBezTo>
                    <a:pt x="2334" y="1203"/>
                    <a:pt x="2251" y="1096"/>
                    <a:pt x="2120" y="989"/>
                  </a:cubicBezTo>
                  <a:cubicBezTo>
                    <a:pt x="1834" y="798"/>
                    <a:pt x="1560" y="608"/>
                    <a:pt x="1286" y="417"/>
                  </a:cubicBezTo>
                  <a:lnTo>
                    <a:pt x="905" y="144"/>
                  </a:lnTo>
                  <a:cubicBezTo>
                    <a:pt x="893" y="144"/>
                    <a:pt x="893" y="132"/>
                    <a:pt x="882" y="120"/>
                  </a:cubicBezTo>
                  <a:cubicBezTo>
                    <a:pt x="834" y="84"/>
                    <a:pt x="774" y="36"/>
                    <a:pt x="703" y="25"/>
                  </a:cubicBezTo>
                  <a:cubicBezTo>
                    <a:pt x="608" y="13"/>
                    <a:pt x="524" y="1"/>
                    <a:pt x="429" y="1"/>
                  </a:cubicBezTo>
                  <a:cubicBezTo>
                    <a:pt x="393" y="1"/>
                    <a:pt x="334" y="1"/>
                    <a:pt x="286" y="13"/>
                  </a:cubicBezTo>
                  <a:cubicBezTo>
                    <a:pt x="120" y="36"/>
                    <a:pt x="0" y="203"/>
                    <a:pt x="0" y="394"/>
                  </a:cubicBezTo>
                  <a:lnTo>
                    <a:pt x="0" y="489"/>
                  </a:lnTo>
                  <a:lnTo>
                    <a:pt x="72" y="537"/>
                  </a:lnTo>
                  <a:cubicBezTo>
                    <a:pt x="96" y="548"/>
                    <a:pt x="108" y="548"/>
                    <a:pt x="131" y="560"/>
                  </a:cubicBezTo>
                  <a:cubicBezTo>
                    <a:pt x="179" y="596"/>
                    <a:pt x="239" y="620"/>
                    <a:pt x="298" y="656"/>
                  </a:cubicBezTo>
                  <a:cubicBezTo>
                    <a:pt x="584" y="775"/>
                    <a:pt x="774" y="906"/>
                    <a:pt x="953" y="1072"/>
                  </a:cubicBezTo>
                  <a:cubicBezTo>
                    <a:pt x="1108" y="1203"/>
                    <a:pt x="1286" y="1310"/>
                    <a:pt x="1465" y="1394"/>
                  </a:cubicBezTo>
                  <a:lnTo>
                    <a:pt x="1548" y="1441"/>
                  </a:lnTo>
                  <a:cubicBezTo>
                    <a:pt x="1655" y="1501"/>
                    <a:pt x="1763" y="1620"/>
                    <a:pt x="1858" y="1739"/>
                  </a:cubicBezTo>
                  <a:cubicBezTo>
                    <a:pt x="1917" y="1799"/>
                    <a:pt x="1965" y="1858"/>
                    <a:pt x="2025" y="1918"/>
                  </a:cubicBezTo>
                  <a:lnTo>
                    <a:pt x="2120" y="2025"/>
                  </a:lnTo>
                  <a:lnTo>
                    <a:pt x="2215" y="1930"/>
                  </a:lnTo>
                  <a:cubicBezTo>
                    <a:pt x="2358" y="1822"/>
                    <a:pt x="2513" y="1644"/>
                    <a:pt x="2394" y="134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8"/>
            <p:cNvSpPr/>
            <p:nvPr/>
          </p:nvSpPr>
          <p:spPr>
            <a:xfrm>
              <a:off x="1731150" y="1748550"/>
              <a:ext cx="228625" cy="313175"/>
            </a:xfrm>
            <a:custGeom>
              <a:avLst/>
              <a:gdLst/>
              <a:ahLst/>
              <a:cxnLst/>
              <a:rect l="l" t="t" r="r" b="b"/>
              <a:pathLst>
                <a:path w="9145" h="12527" extrusionOk="0">
                  <a:moveTo>
                    <a:pt x="7609" y="1"/>
                  </a:moveTo>
                  <a:cubicBezTo>
                    <a:pt x="8097" y="346"/>
                    <a:pt x="8573" y="691"/>
                    <a:pt x="9050" y="1013"/>
                  </a:cubicBezTo>
                  <a:cubicBezTo>
                    <a:pt x="9145" y="1311"/>
                    <a:pt x="9109" y="1584"/>
                    <a:pt x="9038" y="1858"/>
                  </a:cubicBezTo>
                  <a:cubicBezTo>
                    <a:pt x="8990" y="2037"/>
                    <a:pt x="8883" y="2156"/>
                    <a:pt x="8799" y="2299"/>
                  </a:cubicBezTo>
                  <a:cubicBezTo>
                    <a:pt x="8692" y="2454"/>
                    <a:pt x="8561" y="2608"/>
                    <a:pt x="8609" y="2835"/>
                  </a:cubicBezTo>
                  <a:cubicBezTo>
                    <a:pt x="8621" y="2918"/>
                    <a:pt x="8561" y="3025"/>
                    <a:pt x="8514" y="3096"/>
                  </a:cubicBezTo>
                  <a:cubicBezTo>
                    <a:pt x="7716" y="4228"/>
                    <a:pt x="7002" y="5430"/>
                    <a:pt x="6192" y="6561"/>
                  </a:cubicBezTo>
                  <a:cubicBezTo>
                    <a:pt x="6013" y="6823"/>
                    <a:pt x="5823" y="7061"/>
                    <a:pt x="5609" y="7276"/>
                  </a:cubicBezTo>
                  <a:cubicBezTo>
                    <a:pt x="5418" y="7490"/>
                    <a:pt x="5240" y="7692"/>
                    <a:pt x="5097" y="7930"/>
                  </a:cubicBezTo>
                  <a:cubicBezTo>
                    <a:pt x="4704" y="8502"/>
                    <a:pt x="4299" y="9062"/>
                    <a:pt x="3918" y="9633"/>
                  </a:cubicBezTo>
                  <a:cubicBezTo>
                    <a:pt x="3739" y="9883"/>
                    <a:pt x="3561" y="10133"/>
                    <a:pt x="3382" y="10371"/>
                  </a:cubicBezTo>
                  <a:cubicBezTo>
                    <a:pt x="3335" y="10431"/>
                    <a:pt x="3275" y="10490"/>
                    <a:pt x="3227" y="10514"/>
                  </a:cubicBezTo>
                  <a:cubicBezTo>
                    <a:pt x="3037" y="10538"/>
                    <a:pt x="2965" y="10693"/>
                    <a:pt x="2846" y="10812"/>
                  </a:cubicBezTo>
                  <a:cubicBezTo>
                    <a:pt x="2739" y="10907"/>
                    <a:pt x="2596" y="10990"/>
                    <a:pt x="2489" y="11086"/>
                  </a:cubicBezTo>
                  <a:cubicBezTo>
                    <a:pt x="2013" y="11538"/>
                    <a:pt x="1465" y="11907"/>
                    <a:pt x="965" y="12336"/>
                  </a:cubicBezTo>
                  <a:cubicBezTo>
                    <a:pt x="751" y="12526"/>
                    <a:pt x="227" y="12431"/>
                    <a:pt x="60" y="12169"/>
                  </a:cubicBezTo>
                  <a:cubicBezTo>
                    <a:pt x="13" y="12098"/>
                    <a:pt x="1" y="12014"/>
                    <a:pt x="13" y="11931"/>
                  </a:cubicBezTo>
                  <a:cubicBezTo>
                    <a:pt x="36" y="11752"/>
                    <a:pt x="48" y="11562"/>
                    <a:pt x="96" y="11395"/>
                  </a:cubicBezTo>
                  <a:cubicBezTo>
                    <a:pt x="239" y="10919"/>
                    <a:pt x="334" y="10419"/>
                    <a:pt x="417" y="9931"/>
                  </a:cubicBezTo>
                  <a:cubicBezTo>
                    <a:pt x="477" y="9633"/>
                    <a:pt x="548" y="9335"/>
                    <a:pt x="644" y="9038"/>
                  </a:cubicBezTo>
                  <a:cubicBezTo>
                    <a:pt x="703" y="8823"/>
                    <a:pt x="810" y="8621"/>
                    <a:pt x="929" y="8419"/>
                  </a:cubicBezTo>
                  <a:cubicBezTo>
                    <a:pt x="1430" y="7561"/>
                    <a:pt x="2072" y="6799"/>
                    <a:pt x="2620" y="5966"/>
                  </a:cubicBezTo>
                  <a:cubicBezTo>
                    <a:pt x="2751" y="5775"/>
                    <a:pt x="2858" y="5549"/>
                    <a:pt x="2977" y="5347"/>
                  </a:cubicBezTo>
                  <a:cubicBezTo>
                    <a:pt x="3132" y="5109"/>
                    <a:pt x="3251" y="4847"/>
                    <a:pt x="3406" y="4632"/>
                  </a:cubicBezTo>
                  <a:cubicBezTo>
                    <a:pt x="4037" y="3739"/>
                    <a:pt x="4680" y="2846"/>
                    <a:pt x="5359" y="1977"/>
                  </a:cubicBezTo>
                  <a:cubicBezTo>
                    <a:pt x="5537" y="1751"/>
                    <a:pt x="5704" y="1501"/>
                    <a:pt x="5871" y="1251"/>
                  </a:cubicBezTo>
                  <a:cubicBezTo>
                    <a:pt x="5942" y="1144"/>
                    <a:pt x="6013" y="1037"/>
                    <a:pt x="6168" y="1025"/>
                  </a:cubicBezTo>
                  <a:cubicBezTo>
                    <a:pt x="6323" y="1001"/>
                    <a:pt x="6418" y="858"/>
                    <a:pt x="6502" y="739"/>
                  </a:cubicBezTo>
                  <a:cubicBezTo>
                    <a:pt x="6621" y="596"/>
                    <a:pt x="6716" y="429"/>
                    <a:pt x="6883" y="299"/>
                  </a:cubicBezTo>
                  <a:cubicBezTo>
                    <a:pt x="7073" y="132"/>
                    <a:pt x="7311" y="48"/>
                    <a:pt x="7609" y="1"/>
                  </a:cubicBezTo>
                  <a:close/>
                  <a:moveTo>
                    <a:pt x="2477" y="9407"/>
                  </a:moveTo>
                  <a:cubicBezTo>
                    <a:pt x="3977" y="7264"/>
                    <a:pt x="5454" y="5168"/>
                    <a:pt x="6918" y="3073"/>
                  </a:cubicBezTo>
                  <a:cubicBezTo>
                    <a:pt x="6942" y="3037"/>
                    <a:pt x="6954" y="2989"/>
                    <a:pt x="6966" y="2918"/>
                  </a:cubicBezTo>
                  <a:cubicBezTo>
                    <a:pt x="6823" y="2799"/>
                    <a:pt x="6692" y="2680"/>
                    <a:pt x="6478" y="2608"/>
                  </a:cubicBezTo>
                  <a:cubicBezTo>
                    <a:pt x="6418" y="2680"/>
                    <a:pt x="6359" y="2739"/>
                    <a:pt x="6311" y="2799"/>
                  </a:cubicBezTo>
                  <a:cubicBezTo>
                    <a:pt x="6180" y="2977"/>
                    <a:pt x="6061" y="3168"/>
                    <a:pt x="5942" y="3370"/>
                  </a:cubicBezTo>
                  <a:cubicBezTo>
                    <a:pt x="4656" y="5192"/>
                    <a:pt x="3370" y="7014"/>
                    <a:pt x="2084" y="8847"/>
                  </a:cubicBezTo>
                  <a:cubicBezTo>
                    <a:pt x="2037" y="8907"/>
                    <a:pt x="2013" y="8978"/>
                    <a:pt x="1965" y="9050"/>
                  </a:cubicBezTo>
                  <a:cubicBezTo>
                    <a:pt x="2144" y="9169"/>
                    <a:pt x="2299" y="9276"/>
                    <a:pt x="2477" y="9407"/>
                  </a:cubicBezTo>
                  <a:close/>
                  <a:moveTo>
                    <a:pt x="1537" y="8740"/>
                  </a:moveTo>
                  <a:cubicBezTo>
                    <a:pt x="1584" y="8692"/>
                    <a:pt x="1632" y="8669"/>
                    <a:pt x="1656" y="8621"/>
                  </a:cubicBezTo>
                  <a:cubicBezTo>
                    <a:pt x="1811" y="8407"/>
                    <a:pt x="1953" y="8216"/>
                    <a:pt x="2108" y="8014"/>
                  </a:cubicBezTo>
                  <a:lnTo>
                    <a:pt x="3358" y="6228"/>
                  </a:lnTo>
                  <a:cubicBezTo>
                    <a:pt x="3870" y="5478"/>
                    <a:pt x="4394" y="4740"/>
                    <a:pt x="4930" y="3989"/>
                  </a:cubicBezTo>
                  <a:lnTo>
                    <a:pt x="5954" y="2561"/>
                  </a:lnTo>
                  <a:cubicBezTo>
                    <a:pt x="6013" y="2489"/>
                    <a:pt x="6049" y="2394"/>
                    <a:pt x="6073" y="2311"/>
                  </a:cubicBezTo>
                  <a:cubicBezTo>
                    <a:pt x="5990" y="2251"/>
                    <a:pt x="5930" y="2204"/>
                    <a:pt x="5859" y="2156"/>
                  </a:cubicBezTo>
                  <a:cubicBezTo>
                    <a:pt x="5811" y="2192"/>
                    <a:pt x="5763" y="2204"/>
                    <a:pt x="5740" y="2227"/>
                  </a:cubicBezTo>
                  <a:cubicBezTo>
                    <a:pt x="5418" y="2680"/>
                    <a:pt x="5037" y="3073"/>
                    <a:pt x="4739" y="3525"/>
                  </a:cubicBezTo>
                  <a:cubicBezTo>
                    <a:pt x="4501" y="3918"/>
                    <a:pt x="4227" y="4299"/>
                    <a:pt x="3966" y="4668"/>
                  </a:cubicBezTo>
                  <a:cubicBezTo>
                    <a:pt x="3716" y="5049"/>
                    <a:pt x="3454" y="5418"/>
                    <a:pt x="3275" y="5835"/>
                  </a:cubicBezTo>
                  <a:cubicBezTo>
                    <a:pt x="3239" y="5942"/>
                    <a:pt x="3180" y="6025"/>
                    <a:pt x="3096" y="6121"/>
                  </a:cubicBezTo>
                  <a:cubicBezTo>
                    <a:pt x="2549" y="6906"/>
                    <a:pt x="1989" y="7692"/>
                    <a:pt x="1430" y="8502"/>
                  </a:cubicBezTo>
                  <a:cubicBezTo>
                    <a:pt x="1406" y="8538"/>
                    <a:pt x="1394" y="8585"/>
                    <a:pt x="1358" y="8645"/>
                  </a:cubicBezTo>
                  <a:cubicBezTo>
                    <a:pt x="1430" y="8681"/>
                    <a:pt x="1477" y="8704"/>
                    <a:pt x="1537" y="8740"/>
                  </a:cubicBezTo>
                  <a:close/>
                  <a:moveTo>
                    <a:pt x="7418" y="3227"/>
                  </a:moveTo>
                  <a:cubicBezTo>
                    <a:pt x="7371" y="3275"/>
                    <a:pt x="7323" y="3287"/>
                    <a:pt x="7299" y="3323"/>
                  </a:cubicBezTo>
                  <a:cubicBezTo>
                    <a:pt x="5930" y="5394"/>
                    <a:pt x="4466" y="7383"/>
                    <a:pt x="3061" y="9419"/>
                  </a:cubicBezTo>
                  <a:cubicBezTo>
                    <a:pt x="3001" y="9502"/>
                    <a:pt x="2965" y="9585"/>
                    <a:pt x="2918" y="9657"/>
                  </a:cubicBezTo>
                  <a:cubicBezTo>
                    <a:pt x="2965" y="9752"/>
                    <a:pt x="3013" y="9800"/>
                    <a:pt x="3120" y="9752"/>
                  </a:cubicBezTo>
                  <a:cubicBezTo>
                    <a:pt x="3656" y="8978"/>
                    <a:pt x="4216" y="8192"/>
                    <a:pt x="4763" y="7395"/>
                  </a:cubicBezTo>
                  <a:cubicBezTo>
                    <a:pt x="4870" y="7264"/>
                    <a:pt x="4966" y="7121"/>
                    <a:pt x="5085" y="7014"/>
                  </a:cubicBezTo>
                  <a:cubicBezTo>
                    <a:pt x="5394" y="6740"/>
                    <a:pt x="5621" y="6406"/>
                    <a:pt x="5859" y="6073"/>
                  </a:cubicBezTo>
                  <a:cubicBezTo>
                    <a:pt x="6156" y="5656"/>
                    <a:pt x="6430" y="5240"/>
                    <a:pt x="6752" y="4859"/>
                  </a:cubicBezTo>
                  <a:cubicBezTo>
                    <a:pt x="7073" y="4442"/>
                    <a:pt x="7311" y="3966"/>
                    <a:pt x="7621" y="3513"/>
                  </a:cubicBezTo>
                  <a:cubicBezTo>
                    <a:pt x="7645" y="3489"/>
                    <a:pt x="7645" y="3442"/>
                    <a:pt x="7656" y="3382"/>
                  </a:cubicBezTo>
                  <a:cubicBezTo>
                    <a:pt x="7561" y="3335"/>
                    <a:pt x="7490" y="3275"/>
                    <a:pt x="7418" y="3227"/>
                  </a:cubicBezTo>
                  <a:close/>
                  <a:moveTo>
                    <a:pt x="1632" y="10943"/>
                  </a:moveTo>
                  <a:cubicBezTo>
                    <a:pt x="1775" y="10836"/>
                    <a:pt x="1894" y="10764"/>
                    <a:pt x="2013" y="10669"/>
                  </a:cubicBezTo>
                  <a:cubicBezTo>
                    <a:pt x="2120" y="10585"/>
                    <a:pt x="2239" y="10490"/>
                    <a:pt x="2346" y="10407"/>
                  </a:cubicBezTo>
                  <a:cubicBezTo>
                    <a:pt x="2465" y="10300"/>
                    <a:pt x="2549" y="10193"/>
                    <a:pt x="2596" y="10026"/>
                  </a:cubicBezTo>
                  <a:cubicBezTo>
                    <a:pt x="2120" y="9693"/>
                    <a:pt x="1644" y="9359"/>
                    <a:pt x="1156" y="9014"/>
                  </a:cubicBezTo>
                  <a:cubicBezTo>
                    <a:pt x="1120" y="9121"/>
                    <a:pt x="1072" y="9216"/>
                    <a:pt x="1060" y="9300"/>
                  </a:cubicBezTo>
                  <a:cubicBezTo>
                    <a:pt x="1013" y="9526"/>
                    <a:pt x="965" y="9728"/>
                    <a:pt x="929" y="9954"/>
                  </a:cubicBezTo>
                  <a:cubicBezTo>
                    <a:pt x="918" y="10026"/>
                    <a:pt x="894" y="10085"/>
                    <a:pt x="894" y="10169"/>
                  </a:cubicBezTo>
                  <a:cubicBezTo>
                    <a:pt x="882" y="10324"/>
                    <a:pt x="929" y="10466"/>
                    <a:pt x="1072" y="10562"/>
                  </a:cubicBezTo>
                  <a:cubicBezTo>
                    <a:pt x="1275" y="10693"/>
                    <a:pt x="1453" y="10824"/>
                    <a:pt x="1632" y="10943"/>
                  </a:cubicBezTo>
                  <a:close/>
                  <a:moveTo>
                    <a:pt x="6811" y="1084"/>
                  </a:moveTo>
                  <a:cubicBezTo>
                    <a:pt x="7264" y="1501"/>
                    <a:pt x="7776" y="1858"/>
                    <a:pt x="8323" y="2156"/>
                  </a:cubicBezTo>
                  <a:cubicBezTo>
                    <a:pt x="8597" y="1965"/>
                    <a:pt x="8621" y="1703"/>
                    <a:pt x="8633" y="1430"/>
                  </a:cubicBezTo>
                  <a:cubicBezTo>
                    <a:pt x="8252" y="858"/>
                    <a:pt x="7978" y="680"/>
                    <a:pt x="7359" y="549"/>
                  </a:cubicBezTo>
                  <a:cubicBezTo>
                    <a:pt x="7121" y="656"/>
                    <a:pt x="6894" y="787"/>
                    <a:pt x="6811" y="1084"/>
                  </a:cubicBezTo>
                  <a:close/>
                  <a:moveTo>
                    <a:pt x="8002" y="3108"/>
                  </a:moveTo>
                  <a:cubicBezTo>
                    <a:pt x="8157" y="2966"/>
                    <a:pt x="8192" y="2846"/>
                    <a:pt x="8133" y="2692"/>
                  </a:cubicBezTo>
                  <a:cubicBezTo>
                    <a:pt x="8085" y="2573"/>
                    <a:pt x="8014" y="2489"/>
                    <a:pt x="7895" y="2418"/>
                  </a:cubicBezTo>
                  <a:lnTo>
                    <a:pt x="6680" y="1561"/>
                  </a:lnTo>
                  <a:cubicBezTo>
                    <a:pt x="6644" y="1537"/>
                    <a:pt x="6597" y="1489"/>
                    <a:pt x="6549" y="1477"/>
                  </a:cubicBezTo>
                  <a:cubicBezTo>
                    <a:pt x="6430" y="1465"/>
                    <a:pt x="6299" y="1442"/>
                    <a:pt x="6180" y="1465"/>
                  </a:cubicBezTo>
                  <a:cubicBezTo>
                    <a:pt x="6085" y="1477"/>
                    <a:pt x="6013" y="1561"/>
                    <a:pt x="6013" y="1703"/>
                  </a:cubicBezTo>
                  <a:cubicBezTo>
                    <a:pt x="6073" y="1727"/>
                    <a:pt x="6144" y="1787"/>
                    <a:pt x="6228" y="1823"/>
                  </a:cubicBezTo>
                  <a:cubicBezTo>
                    <a:pt x="6478" y="1942"/>
                    <a:pt x="6716" y="2061"/>
                    <a:pt x="6906" y="2251"/>
                  </a:cubicBezTo>
                  <a:cubicBezTo>
                    <a:pt x="7073" y="2394"/>
                    <a:pt x="7275" y="2489"/>
                    <a:pt x="7478" y="2608"/>
                  </a:cubicBezTo>
                  <a:cubicBezTo>
                    <a:pt x="7680" y="2715"/>
                    <a:pt x="7823" y="2918"/>
                    <a:pt x="8002" y="31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3"/>
          <p:cNvSpPr txBox="1">
            <a:spLocks noGrp="1"/>
          </p:cNvSpPr>
          <p:nvPr>
            <p:ph type="title"/>
          </p:nvPr>
        </p:nvSpPr>
        <p:spPr>
          <a:xfrm>
            <a:off x="713100" y="26951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Actor hệ thống:</a:t>
            </a:r>
            <a:endParaRPr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D43632C-F33D-4391-B082-E61F1E5DCC42}"/>
              </a:ext>
            </a:extLst>
          </p:cNvPr>
          <p:cNvGrpSpPr/>
          <p:nvPr/>
        </p:nvGrpSpPr>
        <p:grpSpPr>
          <a:xfrm>
            <a:off x="6485772" y="2303683"/>
            <a:ext cx="2205941" cy="2036581"/>
            <a:chOff x="6126986" y="2924100"/>
            <a:chExt cx="2205941" cy="2036581"/>
          </a:xfrm>
        </p:grpSpPr>
        <p:grpSp>
          <p:nvGrpSpPr>
            <p:cNvPr id="466" name="Google Shape;466;p33"/>
            <p:cNvGrpSpPr/>
            <p:nvPr/>
          </p:nvGrpSpPr>
          <p:grpSpPr>
            <a:xfrm>
              <a:off x="6126986" y="3278206"/>
              <a:ext cx="2205941" cy="1682475"/>
              <a:chOff x="6214311" y="3125853"/>
              <a:chExt cx="1981088" cy="1649647"/>
            </a:xfrm>
          </p:grpSpPr>
          <p:sp>
            <p:nvSpPr>
              <p:cNvPr id="467" name="Google Shape;467;p33"/>
              <p:cNvSpPr/>
              <p:nvPr/>
            </p:nvSpPr>
            <p:spPr>
              <a:xfrm rot="-211504">
                <a:off x="6719514" y="3557045"/>
                <a:ext cx="1463769" cy="1173611"/>
              </a:xfrm>
              <a:prstGeom prst="roundRect">
                <a:avLst>
                  <a:gd name="adj" fmla="val 24491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33"/>
              <p:cNvSpPr/>
              <p:nvPr/>
            </p:nvSpPr>
            <p:spPr>
              <a:xfrm rot="-211261">
                <a:off x="6229260" y="3181011"/>
                <a:ext cx="1802503" cy="1445184"/>
              </a:xfrm>
              <a:prstGeom prst="roundRect">
                <a:avLst>
                  <a:gd name="adj" fmla="val 24491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E448C2C-A342-4B0D-B01D-C24C5FE93814}"/>
                </a:ext>
              </a:extLst>
            </p:cNvPr>
            <p:cNvGrpSpPr/>
            <p:nvPr/>
          </p:nvGrpSpPr>
          <p:grpSpPr>
            <a:xfrm>
              <a:off x="6206338" y="2924100"/>
              <a:ext cx="2117362" cy="1806967"/>
              <a:chOff x="6206338" y="2924100"/>
              <a:chExt cx="2117362" cy="1806967"/>
            </a:xfrm>
          </p:grpSpPr>
          <p:sp>
            <p:nvSpPr>
              <p:cNvPr id="485" name="Google Shape;485;p33"/>
              <p:cNvSpPr txBox="1"/>
              <p:nvPr/>
            </p:nvSpPr>
            <p:spPr>
              <a:xfrm>
                <a:off x="6348238" y="3414297"/>
                <a:ext cx="1564500" cy="34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1800" b="1">
                    <a:solidFill>
                      <a:schemeClr val="dk1"/>
                    </a:solidFill>
                    <a:latin typeface="Pangolin"/>
                    <a:ea typeface="Pangolin"/>
                    <a:cs typeface="Pangolin"/>
                    <a:sym typeface="Pangolin"/>
                  </a:rPr>
                  <a:t>Nhân viên</a:t>
                </a:r>
                <a:endParaRPr sz="1800" b="1">
                  <a:solidFill>
                    <a:schemeClr val="dk1"/>
                  </a:solidFill>
                  <a:latin typeface="Pangolin"/>
                  <a:ea typeface="Pangolin"/>
                  <a:cs typeface="Pangolin"/>
                  <a:sym typeface="Pangolin"/>
                </a:endParaRPr>
              </a:p>
            </p:txBody>
          </p:sp>
          <p:sp>
            <p:nvSpPr>
              <p:cNvPr id="486" name="Google Shape;486;p33"/>
              <p:cNvSpPr txBox="1"/>
              <p:nvPr/>
            </p:nvSpPr>
            <p:spPr>
              <a:xfrm>
                <a:off x="6206338" y="3771067"/>
                <a:ext cx="1848300" cy="96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18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Nhân viên là người cần xin tiêu dùng để sửa dụng</a:t>
                </a:r>
                <a:endParaRPr sz="1600">
                  <a:solidFill>
                    <a:schemeClr val="dk1"/>
                  </a:solidFill>
                  <a:latin typeface="Baloo 2"/>
                  <a:ea typeface="Baloo 2"/>
                  <a:cs typeface="Baloo 2"/>
                  <a:sym typeface="Baloo 2"/>
                </a:endParaRPr>
              </a:p>
            </p:txBody>
          </p:sp>
          <p:grpSp>
            <p:nvGrpSpPr>
              <p:cNvPr id="513" name="Google Shape;513;p33"/>
              <p:cNvGrpSpPr/>
              <p:nvPr/>
            </p:nvGrpSpPr>
            <p:grpSpPr>
              <a:xfrm>
                <a:off x="7754250" y="2924100"/>
                <a:ext cx="569450" cy="703275"/>
                <a:chOff x="5016675" y="1670375"/>
                <a:chExt cx="569450" cy="703275"/>
              </a:xfrm>
            </p:grpSpPr>
            <p:sp>
              <p:nvSpPr>
                <p:cNvPr id="514" name="Google Shape;514;p33"/>
                <p:cNvSpPr/>
                <p:nvPr/>
              </p:nvSpPr>
              <p:spPr>
                <a:xfrm>
                  <a:off x="5045550" y="1670375"/>
                  <a:ext cx="540575" cy="30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23" h="12129" extrusionOk="0">
                      <a:moveTo>
                        <a:pt x="14005" y="828"/>
                      </a:moveTo>
                      <a:cubicBezTo>
                        <a:pt x="14084" y="828"/>
                        <a:pt x="14163" y="828"/>
                        <a:pt x="14241" y="830"/>
                      </a:cubicBezTo>
                      <a:cubicBezTo>
                        <a:pt x="15241" y="854"/>
                        <a:pt x="16241" y="889"/>
                        <a:pt x="17217" y="937"/>
                      </a:cubicBezTo>
                      <a:cubicBezTo>
                        <a:pt x="17658" y="949"/>
                        <a:pt x="18086" y="985"/>
                        <a:pt x="18503" y="997"/>
                      </a:cubicBezTo>
                      <a:cubicBezTo>
                        <a:pt x="18682" y="1009"/>
                        <a:pt x="18872" y="1009"/>
                        <a:pt x="19051" y="1009"/>
                      </a:cubicBezTo>
                      <a:cubicBezTo>
                        <a:pt x="19468" y="1032"/>
                        <a:pt x="19896" y="1044"/>
                        <a:pt x="20313" y="1068"/>
                      </a:cubicBezTo>
                      <a:cubicBezTo>
                        <a:pt x="20765" y="1116"/>
                        <a:pt x="20765" y="1116"/>
                        <a:pt x="20753" y="1580"/>
                      </a:cubicBezTo>
                      <a:cubicBezTo>
                        <a:pt x="20658" y="3437"/>
                        <a:pt x="20575" y="5402"/>
                        <a:pt x="20456" y="7783"/>
                      </a:cubicBezTo>
                      <a:cubicBezTo>
                        <a:pt x="20456" y="7902"/>
                        <a:pt x="20420" y="8033"/>
                        <a:pt x="20384" y="8200"/>
                      </a:cubicBezTo>
                      <a:cubicBezTo>
                        <a:pt x="20361" y="8236"/>
                        <a:pt x="20361" y="8283"/>
                        <a:pt x="20349" y="8307"/>
                      </a:cubicBezTo>
                      <a:lnTo>
                        <a:pt x="19325" y="8307"/>
                      </a:lnTo>
                      <a:cubicBezTo>
                        <a:pt x="18420" y="8331"/>
                        <a:pt x="17491" y="8367"/>
                        <a:pt x="16586" y="8402"/>
                      </a:cubicBezTo>
                      <a:lnTo>
                        <a:pt x="15360" y="8438"/>
                      </a:lnTo>
                      <a:cubicBezTo>
                        <a:pt x="14479" y="8474"/>
                        <a:pt x="13574" y="8498"/>
                        <a:pt x="12681" y="8545"/>
                      </a:cubicBezTo>
                      <a:cubicBezTo>
                        <a:pt x="11407" y="8605"/>
                        <a:pt x="10109" y="8664"/>
                        <a:pt x="8823" y="8724"/>
                      </a:cubicBezTo>
                      <a:lnTo>
                        <a:pt x="7633" y="8783"/>
                      </a:lnTo>
                      <a:cubicBezTo>
                        <a:pt x="7002" y="8807"/>
                        <a:pt x="6585" y="9057"/>
                        <a:pt x="6299" y="9545"/>
                      </a:cubicBezTo>
                      <a:cubicBezTo>
                        <a:pt x="6144" y="9795"/>
                        <a:pt x="5942" y="10022"/>
                        <a:pt x="5716" y="10260"/>
                      </a:cubicBezTo>
                      <a:cubicBezTo>
                        <a:pt x="5656" y="10319"/>
                        <a:pt x="5597" y="10379"/>
                        <a:pt x="5549" y="10438"/>
                      </a:cubicBezTo>
                      <a:cubicBezTo>
                        <a:pt x="5525" y="10462"/>
                        <a:pt x="5478" y="10510"/>
                        <a:pt x="5430" y="10545"/>
                      </a:cubicBezTo>
                      <a:cubicBezTo>
                        <a:pt x="5252" y="10117"/>
                        <a:pt x="5192" y="9772"/>
                        <a:pt x="5216" y="9188"/>
                      </a:cubicBezTo>
                      <a:lnTo>
                        <a:pt x="5216" y="9105"/>
                      </a:lnTo>
                      <a:lnTo>
                        <a:pt x="5168" y="9057"/>
                      </a:lnTo>
                      <a:cubicBezTo>
                        <a:pt x="4990" y="8795"/>
                        <a:pt x="4740" y="8760"/>
                        <a:pt x="4525" y="8760"/>
                      </a:cubicBezTo>
                      <a:cubicBezTo>
                        <a:pt x="4454" y="8760"/>
                        <a:pt x="4394" y="8760"/>
                        <a:pt x="4335" y="8771"/>
                      </a:cubicBezTo>
                      <a:lnTo>
                        <a:pt x="4263" y="8771"/>
                      </a:lnTo>
                      <a:cubicBezTo>
                        <a:pt x="3989" y="8783"/>
                        <a:pt x="3704" y="8819"/>
                        <a:pt x="3442" y="8843"/>
                      </a:cubicBezTo>
                      <a:cubicBezTo>
                        <a:pt x="3180" y="8879"/>
                        <a:pt x="2894" y="8902"/>
                        <a:pt x="2620" y="8914"/>
                      </a:cubicBezTo>
                      <a:cubicBezTo>
                        <a:pt x="2537" y="8922"/>
                        <a:pt x="2454" y="8925"/>
                        <a:pt x="2369" y="8925"/>
                      </a:cubicBezTo>
                      <a:cubicBezTo>
                        <a:pt x="2201" y="8925"/>
                        <a:pt x="2029" y="8914"/>
                        <a:pt x="1846" y="8914"/>
                      </a:cubicBezTo>
                      <a:cubicBezTo>
                        <a:pt x="1703" y="8914"/>
                        <a:pt x="1561" y="8902"/>
                        <a:pt x="1418" y="8902"/>
                      </a:cubicBezTo>
                      <a:cubicBezTo>
                        <a:pt x="1251" y="8902"/>
                        <a:pt x="1144" y="8855"/>
                        <a:pt x="1120" y="8617"/>
                      </a:cubicBezTo>
                      <a:cubicBezTo>
                        <a:pt x="1108" y="8498"/>
                        <a:pt x="1084" y="8367"/>
                        <a:pt x="1072" y="8248"/>
                      </a:cubicBezTo>
                      <a:cubicBezTo>
                        <a:pt x="1025" y="7819"/>
                        <a:pt x="965" y="7366"/>
                        <a:pt x="953" y="6938"/>
                      </a:cubicBezTo>
                      <a:cubicBezTo>
                        <a:pt x="894" y="5461"/>
                        <a:pt x="1013" y="3961"/>
                        <a:pt x="1132" y="2509"/>
                      </a:cubicBezTo>
                      <a:cubicBezTo>
                        <a:pt x="1168" y="2175"/>
                        <a:pt x="1180" y="1866"/>
                        <a:pt x="1203" y="1532"/>
                      </a:cubicBezTo>
                      <a:cubicBezTo>
                        <a:pt x="1239" y="1211"/>
                        <a:pt x="1239" y="1211"/>
                        <a:pt x="1549" y="1187"/>
                      </a:cubicBezTo>
                      <a:cubicBezTo>
                        <a:pt x="2072" y="1161"/>
                        <a:pt x="2639" y="1142"/>
                        <a:pt x="3271" y="1142"/>
                      </a:cubicBezTo>
                      <a:cubicBezTo>
                        <a:pt x="3516" y="1142"/>
                        <a:pt x="3771" y="1145"/>
                        <a:pt x="4037" y="1151"/>
                      </a:cubicBezTo>
                      <a:cubicBezTo>
                        <a:pt x="4871" y="1163"/>
                        <a:pt x="5740" y="1175"/>
                        <a:pt x="6549" y="1187"/>
                      </a:cubicBezTo>
                      <a:cubicBezTo>
                        <a:pt x="7073" y="1211"/>
                        <a:pt x="7597" y="1223"/>
                        <a:pt x="8121" y="1223"/>
                      </a:cubicBezTo>
                      <a:cubicBezTo>
                        <a:pt x="8311" y="1223"/>
                        <a:pt x="8490" y="1211"/>
                        <a:pt x="8645" y="1163"/>
                      </a:cubicBezTo>
                      <a:cubicBezTo>
                        <a:pt x="9454" y="973"/>
                        <a:pt x="10276" y="949"/>
                        <a:pt x="11133" y="925"/>
                      </a:cubicBezTo>
                      <a:lnTo>
                        <a:pt x="11324" y="925"/>
                      </a:lnTo>
                      <a:lnTo>
                        <a:pt x="12491" y="878"/>
                      </a:lnTo>
                      <a:cubicBezTo>
                        <a:pt x="12994" y="857"/>
                        <a:pt x="13507" y="828"/>
                        <a:pt x="14005" y="828"/>
                      </a:cubicBezTo>
                      <a:close/>
                      <a:moveTo>
                        <a:pt x="14717" y="0"/>
                      </a:moveTo>
                      <a:cubicBezTo>
                        <a:pt x="14542" y="0"/>
                        <a:pt x="14368" y="3"/>
                        <a:pt x="14193" y="8"/>
                      </a:cubicBezTo>
                      <a:cubicBezTo>
                        <a:pt x="13419" y="20"/>
                        <a:pt x="12645" y="44"/>
                        <a:pt x="11883" y="92"/>
                      </a:cubicBezTo>
                      <a:lnTo>
                        <a:pt x="11252" y="127"/>
                      </a:lnTo>
                      <a:cubicBezTo>
                        <a:pt x="11038" y="139"/>
                        <a:pt x="10812" y="139"/>
                        <a:pt x="10586" y="151"/>
                      </a:cubicBezTo>
                      <a:cubicBezTo>
                        <a:pt x="10002" y="163"/>
                        <a:pt x="9395" y="175"/>
                        <a:pt x="8800" y="270"/>
                      </a:cubicBezTo>
                      <a:cubicBezTo>
                        <a:pt x="8133" y="360"/>
                        <a:pt x="7460" y="389"/>
                        <a:pt x="6808" y="389"/>
                      </a:cubicBezTo>
                      <a:cubicBezTo>
                        <a:pt x="6156" y="389"/>
                        <a:pt x="5525" y="360"/>
                        <a:pt x="4942" y="330"/>
                      </a:cubicBezTo>
                      <a:cubicBezTo>
                        <a:pt x="3775" y="270"/>
                        <a:pt x="2644" y="270"/>
                        <a:pt x="1263" y="270"/>
                      </a:cubicBezTo>
                      <a:cubicBezTo>
                        <a:pt x="572" y="270"/>
                        <a:pt x="453" y="461"/>
                        <a:pt x="406" y="1140"/>
                      </a:cubicBezTo>
                      <a:cubicBezTo>
                        <a:pt x="394" y="1401"/>
                        <a:pt x="358" y="1675"/>
                        <a:pt x="346" y="1925"/>
                      </a:cubicBezTo>
                      <a:cubicBezTo>
                        <a:pt x="299" y="2413"/>
                        <a:pt x="263" y="2937"/>
                        <a:pt x="227" y="3437"/>
                      </a:cubicBezTo>
                      <a:lnTo>
                        <a:pt x="191" y="3949"/>
                      </a:lnTo>
                      <a:cubicBezTo>
                        <a:pt x="108" y="5521"/>
                        <a:pt x="1" y="7164"/>
                        <a:pt x="215" y="8783"/>
                      </a:cubicBezTo>
                      <a:cubicBezTo>
                        <a:pt x="239" y="8974"/>
                        <a:pt x="287" y="9176"/>
                        <a:pt x="334" y="9367"/>
                      </a:cubicBezTo>
                      <a:cubicBezTo>
                        <a:pt x="346" y="9450"/>
                        <a:pt x="370" y="9545"/>
                        <a:pt x="394" y="9641"/>
                      </a:cubicBezTo>
                      <a:lnTo>
                        <a:pt x="429" y="9819"/>
                      </a:lnTo>
                      <a:lnTo>
                        <a:pt x="1251" y="9795"/>
                      </a:lnTo>
                      <a:cubicBezTo>
                        <a:pt x="2073" y="9760"/>
                        <a:pt x="2846" y="9736"/>
                        <a:pt x="3620" y="9700"/>
                      </a:cubicBezTo>
                      <a:lnTo>
                        <a:pt x="3978" y="9700"/>
                      </a:lnTo>
                      <a:cubicBezTo>
                        <a:pt x="4097" y="9700"/>
                        <a:pt x="4323" y="9700"/>
                        <a:pt x="4347" y="9748"/>
                      </a:cubicBezTo>
                      <a:cubicBezTo>
                        <a:pt x="4394" y="9783"/>
                        <a:pt x="4442" y="9986"/>
                        <a:pt x="4454" y="10093"/>
                      </a:cubicBezTo>
                      <a:lnTo>
                        <a:pt x="4549" y="10629"/>
                      </a:lnTo>
                      <a:cubicBezTo>
                        <a:pt x="4573" y="10795"/>
                        <a:pt x="4585" y="10950"/>
                        <a:pt x="4620" y="11105"/>
                      </a:cubicBezTo>
                      <a:cubicBezTo>
                        <a:pt x="4644" y="11236"/>
                        <a:pt x="4680" y="11367"/>
                        <a:pt x="4728" y="11534"/>
                      </a:cubicBezTo>
                      <a:cubicBezTo>
                        <a:pt x="4751" y="11629"/>
                        <a:pt x="4763" y="11712"/>
                        <a:pt x="4799" y="11819"/>
                      </a:cubicBezTo>
                      <a:lnTo>
                        <a:pt x="4882" y="12129"/>
                      </a:lnTo>
                      <a:lnTo>
                        <a:pt x="5156" y="11938"/>
                      </a:lnTo>
                      <a:cubicBezTo>
                        <a:pt x="5263" y="11867"/>
                        <a:pt x="5359" y="11784"/>
                        <a:pt x="5442" y="11724"/>
                      </a:cubicBezTo>
                      <a:cubicBezTo>
                        <a:pt x="5621" y="11605"/>
                        <a:pt x="5752" y="11510"/>
                        <a:pt x="5871" y="11391"/>
                      </a:cubicBezTo>
                      <a:cubicBezTo>
                        <a:pt x="6192" y="11057"/>
                        <a:pt x="6525" y="10676"/>
                        <a:pt x="6942" y="10200"/>
                      </a:cubicBezTo>
                      <a:cubicBezTo>
                        <a:pt x="7192" y="9903"/>
                        <a:pt x="7418" y="9700"/>
                        <a:pt x="7740" y="9688"/>
                      </a:cubicBezTo>
                      <a:cubicBezTo>
                        <a:pt x="8240" y="9664"/>
                        <a:pt x="8740" y="9641"/>
                        <a:pt x="9228" y="9617"/>
                      </a:cubicBezTo>
                      <a:cubicBezTo>
                        <a:pt x="9931" y="9569"/>
                        <a:pt x="10645" y="9545"/>
                        <a:pt x="11348" y="9510"/>
                      </a:cubicBezTo>
                      <a:lnTo>
                        <a:pt x="12360" y="9462"/>
                      </a:lnTo>
                      <a:cubicBezTo>
                        <a:pt x="13622" y="9402"/>
                        <a:pt x="14931" y="9331"/>
                        <a:pt x="16229" y="9307"/>
                      </a:cubicBezTo>
                      <a:lnTo>
                        <a:pt x="16277" y="9307"/>
                      </a:lnTo>
                      <a:cubicBezTo>
                        <a:pt x="17037" y="9277"/>
                        <a:pt x="17817" y="9252"/>
                        <a:pt x="18600" y="9252"/>
                      </a:cubicBezTo>
                      <a:cubicBezTo>
                        <a:pt x="19068" y="9252"/>
                        <a:pt x="19536" y="9261"/>
                        <a:pt x="20003" y="9283"/>
                      </a:cubicBezTo>
                      <a:lnTo>
                        <a:pt x="20099" y="9283"/>
                      </a:lnTo>
                      <a:cubicBezTo>
                        <a:pt x="20207" y="9290"/>
                        <a:pt x="20304" y="9294"/>
                        <a:pt x="20392" y="9294"/>
                      </a:cubicBezTo>
                      <a:cubicBezTo>
                        <a:pt x="20973" y="9294"/>
                        <a:pt x="21146" y="9119"/>
                        <a:pt x="21301" y="8271"/>
                      </a:cubicBezTo>
                      <a:cubicBezTo>
                        <a:pt x="21313" y="8212"/>
                        <a:pt x="21313" y="8152"/>
                        <a:pt x="21313" y="8117"/>
                      </a:cubicBezTo>
                      <a:lnTo>
                        <a:pt x="21313" y="8069"/>
                      </a:lnTo>
                      <a:cubicBezTo>
                        <a:pt x="21349" y="7438"/>
                        <a:pt x="21373" y="6831"/>
                        <a:pt x="21408" y="6212"/>
                      </a:cubicBezTo>
                      <a:cubicBezTo>
                        <a:pt x="21480" y="4640"/>
                        <a:pt x="21563" y="3021"/>
                        <a:pt x="21623" y="1413"/>
                      </a:cubicBezTo>
                      <a:cubicBezTo>
                        <a:pt x="21611" y="925"/>
                        <a:pt x="21599" y="616"/>
                        <a:pt x="21396" y="401"/>
                      </a:cubicBezTo>
                      <a:cubicBezTo>
                        <a:pt x="21194" y="199"/>
                        <a:pt x="20896" y="151"/>
                        <a:pt x="20408" y="151"/>
                      </a:cubicBezTo>
                      <a:lnTo>
                        <a:pt x="20301" y="151"/>
                      </a:lnTo>
                      <a:cubicBezTo>
                        <a:pt x="19872" y="139"/>
                        <a:pt x="19456" y="127"/>
                        <a:pt x="19027" y="104"/>
                      </a:cubicBezTo>
                      <a:cubicBezTo>
                        <a:pt x="18206" y="80"/>
                        <a:pt x="17408" y="44"/>
                        <a:pt x="16586" y="32"/>
                      </a:cubicBezTo>
                      <a:lnTo>
                        <a:pt x="16348" y="32"/>
                      </a:lnTo>
                      <a:cubicBezTo>
                        <a:pt x="15815" y="23"/>
                        <a:pt x="15267" y="0"/>
                        <a:pt x="1471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" name="Google Shape;515;p33"/>
                <p:cNvSpPr/>
                <p:nvPr/>
              </p:nvSpPr>
              <p:spPr>
                <a:xfrm>
                  <a:off x="5016675" y="2154450"/>
                  <a:ext cx="220600" cy="21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24" h="8768" extrusionOk="0">
                      <a:moveTo>
                        <a:pt x="4540" y="1003"/>
                      </a:moveTo>
                      <a:cubicBezTo>
                        <a:pt x="5122" y="1003"/>
                        <a:pt x="5654" y="1250"/>
                        <a:pt x="6097" y="1743"/>
                      </a:cubicBezTo>
                      <a:cubicBezTo>
                        <a:pt x="6573" y="2267"/>
                        <a:pt x="6930" y="2851"/>
                        <a:pt x="7157" y="3410"/>
                      </a:cubicBezTo>
                      <a:cubicBezTo>
                        <a:pt x="7538" y="4375"/>
                        <a:pt x="7752" y="5494"/>
                        <a:pt x="7811" y="6922"/>
                      </a:cubicBezTo>
                      <a:cubicBezTo>
                        <a:pt x="7811" y="7030"/>
                        <a:pt x="7823" y="7220"/>
                        <a:pt x="7800" y="7268"/>
                      </a:cubicBezTo>
                      <a:cubicBezTo>
                        <a:pt x="7788" y="7292"/>
                        <a:pt x="7669" y="7327"/>
                        <a:pt x="7466" y="7375"/>
                      </a:cubicBezTo>
                      <a:cubicBezTo>
                        <a:pt x="6788" y="7518"/>
                        <a:pt x="6085" y="7637"/>
                        <a:pt x="5406" y="7744"/>
                      </a:cubicBezTo>
                      <a:lnTo>
                        <a:pt x="5144" y="7792"/>
                      </a:lnTo>
                      <a:cubicBezTo>
                        <a:pt x="5037" y="7804"/>
                        <a:pt x="4954" y="7815"/>
                        <a:pt x="4847" y="7827"/>
                      </a:cubicBezTo>
                      <a:cubicBezTo>
                        <a:pt x="4522" y="7880"/>
                        <a:pt x="4188" y="7951"/>
                        <a:pt x="3861" y="7951"/>
                      </a:cubicBezTo>
                      <a:cubicBezTo>
                        <a:pt x="3816" y="7951"/>
                        <a:pt x="3772" y="7949"/>
                        <a:pt x="3728" y="7946"/>
                      </a:cubicBezTo>
                      <a:cubicBezTo>
                        <a:pt x="2942" y="7911"/>
                        <a:pt x="2216" y="7815"/>
                        <a:pt x="1549" y="7673"/>
                      </a:cubicBezTo>
                      <a:cubicBezTo>
                        <a:pt x="918" y="7494"/>
                        <a:pt x="834" y="7375"/>
                        <a:pt x="846" y="6661"/>
                      </a:cubicBezTo>
                      <a:lnTo>
                        <a:pt x="846" y="6482"/>
                      </a:lnTo>
                      <a:lnTo>
                        <a:pt x="846" y="6327"/>
                      </a:lnTo>
                      <a:cubicBezTo>
                        <a:pt x="918" y="5077"/>
                        <a:pt x="1311" y="3827"/>
                        <a:pt x="1954" y="2708"/>
                      </a:cubicBezTo>
                      <a:cubicBezTo>
                        <a:pt x="2406" y="1922"/>
                        <a:pt x="3025" y="1386"/>
                        <a:pt x="3775" y="1136"/>
                      </a:cubicBezTo>
                      <a:cubicBezTo>
                        <a:pt x="4037" y="1047"/>
                        <a:pt x="4293" y="1003"/>
                        <a:pt x="4540" y="1003"/>
                      </a:cubicBezTo>
                      <a:close/>
                      <a:moveTo>
                        <a:pt x="4449" y="1"/>
                      </a:moveTo>
                      <a:cubicBezTo>
                        <a:pt x="3871" y="1"/>
                        <a:pt x="3271" y="181"/>
                        <a:pt x="2704" y="612"/>
                      </a:cubicBezTo>
                      <a:cubicBezTo>
                        <a:pt x="2073" y="1100"/>
                        <a:pt x="1418" y="1636"/>
                        <a:pt x="1084" y="2470"/>
                      </a:cubicBezTo>
                      <a:cubicBezTo>
                        <a:pt x="1025" y="2612"/>
                        <a:pt x="977" y="2743"/>
                        <a:pt x="918" y="2874"/>
                      </a:cubicBezTo>
                      <a:cubicBezTo>
                        <a:pt x="656" y="3541"/>
                        <a:pt x="370" y="4244"/>
                        <a:pt x="227" y="4970"/>
                      </a:cubicBezTo>
                      <a:cubicBezTo>
                        <a:pt x="108" y="5529"/>
                        <a:pt x="72" y="6089"/>
                        <a:pt x="60" y="6661"/>
                      </a:cubicBezTo>
                      <a:cubicBezTo>
                        <a:pt x="49" y="6899"/>
                        <a:pt x="49" y="7137"/>
                        <a:pt x="25" y="7375"/>
                      </a:cubicBezTo>
                      <a:cubicBezTo>
                        <a:pt x="1" y="7696"/>
                        <a:pt x="144" y="7946"/>
                        <a:pt x="430" y="8089"/>
                      </a:cubicBezTo>
                      <a:cubicBezTo>
                        <a:pt x="501" y="8125"/>
                        <a:pt x="596" y="8173"/>
                        <a:pt x="680" y="8220"/>
                      </a:cubicBezTo>
                      <a:cubicBezTo>
                        <a:pt x="882" y="8339"/>
                        <a:pt x="1084" y="8458"/>
                        <a:pt x="1311" y="8506"/>
                      </a:cubicBezTo>
                      <a:cubicBezTo>
                        <a:pt x="1811" y="8601"/>
                        <a:pt x="2323" y="8649"/>
                        <a:pt x="2811" y="8708"/>
                      </a:cubicBezTo>
                      <a:cubicBezTo>
                        <a:pt x="2989" y="8720"/>
                        <a:pt x="3168" y="8756"/>
                        <a:pt x="3347" y="8768"/>
                      </a:cubicBezTo>
                      <a:lnTo>
                        <a:pt x="3406" y="8768"/>
                      </a:lnTo>
                      <a:cubicBezTo>
                        <a:pt x="3585" y="8756"/>
                        <a:pt x="3751" y="8744"/>
                        <a:pt x="3918" y="8744"/>
                      </a:cubicBezTo>
                      <a:cubicBezTo>
                        <a:pt x="4251" y="8720"/>
                        <a:pt x="4585" y="8696"/>
                        <a:pt x="4894" y="8649"/>
                      </a:cubicBezTo>
                      <a:cubicBezTo>
                        <a:pt x="5192" y="8601"/>
                        <a:pt x="5502" y="8577"/>
                        <a:pt x="5823" y="8542"/>
                      </a:cubicBezTo>
                      <a:cubicBezTo>
                        <a:pt x="6561" y="8470"/>
                        <a:pt x="7323" y="8399"/>
                        <a:pt x="8061" y="8149"/>
                      </a:cubicBezTo>
                      <a:cubicBezTo>
                        <a:pt x="8704" y="7935"/>
                        <a:pt x="8823" y="7827"/>
                        <a:pt x="8823" y="7113"/>
                      </a:cubicBezTo>
                      <a:cubicBezTo>
                        <a:pt x="8823" y="6934"/>
                        <a:pt x="8812" y="6792"/>
                        <a:pt x="8800" y="6661"/>
                      </a:cubicBezTo>
                      <a:cubicBezTo>
                        <a:pt x="8693" y="6280"/>
                        <a:pt x="8621" y="5887"/>
                        <a:pt x="8562" y="5482"/>
                      </a:cubicBezTo>
                      <a:cubicBezTo>
                        <a:pt x="8478" y="5077"/>
                        <a:pt x="8419" y="4672"/>
                        <a:pt x="8347" y="4279"/>
                      </a:cubicBezTo>
                      <a:cubicBezTo>
                        <a:pt x="8133" y="3053"/>
                        <a:pt x="7633" y="1993"/>
                        <a:pt x="6847" y="1124"/>
                      </a:cubicBezTo>
                      <a:cubicBezTo>
                        <a:pt x="6265" y="476"/>
                        <a:pt x="5387" y="1"/>
                        <a:pt x="444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" name="Google Shape;516;p33"/>
                <p:cNvSpPr/>
                <p:nvPr/>
              </p:nvSpPr>
              <p:spPr>
                <a:xfrm>
                  <a:off x="5056575" y="1986675"/>
                  <a:ext cx="149450" cy="151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78" h="6062" extrusionOk="0">
                      <a:moveTo>
                        <a:pt x="3120" y="953"/>
                      </a:moveTo>
                      <a:cubicBezTo>
                        <a:pt x="3644" y="953"/>
                        <a:pt x="4144" y="1084"/>
                        <a:pt x="4477" y="1370"/>
                      </a:cubicBezTo>
                      <a:cubicBezTo>
                        <a:pt x="4620" y="1489"/>
                        <a:pt x="4727" y="1644"/>
                        <a:pt x="4799" y="1763"/>
                      </a:cubicBezTo>
                      <a:cubicBezTo>
                        <a:pt x="5275" y="2715"/>
                        <a:pt x="5025" y="3870"/>
                        <a:pt x="4191" y="4561"/>
                      </a:cubicBezTo>
                      <a:cubicBezTo>
                        <a:pt x="3548" y="5097"/>
                        <a:pt x="3227" y="5216"/>
                        <a:pt x="2584" y="5216"/>
                      </a:cubicBezTo>
                      <a:cubicBezTo>
                        <a:pt x="1727" y="5216"/>
                        <a:pt x="1108" y="4954"/>
                        <a:pt x="953" y="3751"/>
                      </a:cubicBezTo>
                      <a:cubicBezTo>
                        <a:pt x="810" y="2727"/>
                        <a:pt x="1072" y="1965"/>
                        <a:pt x="1751" y="1370"/>
                      </a:cubicBezTo>
                      <a:cubicBezTo>
                        <a:pt x="2084" y="1084"/>
                        <a:pt x="2596" y="953"/>
                        <a:pt x="3120" y="953"/>
                      </a:cubicBezTo>
                      <a:close/>
                      <a:moveTo>
                        <a:pt x="3335" y="0"/>
                      </a:moveTo>
                      <a:cubicBezTo>
                        <a:pt x="2946" y="0"/>
                        <a:pt x="2549" y="74"/>
                        <a:pt x="2120" y="179"/>
                      </a:cubicBezTo>
                      <a:cubicBezTo>
                        <a:pt x="1453" y="346"/>
                        <a:pt x="917" y="763"/>
                        <a:pt x="548" y="1418"/>
                      </a:cubicBezTo>
                      <a:cubicBezTo>
                        <a:pt x="143" y="2120"/>
                        <a:pt x="0" y="2918"/>
                        <a:pt x="96" y="3799"/>
                      </a:cubicBezTo>
                      <a:cubicBezTo>
                        <a:pt x="250" y="4978"/>
                        <a:pt x="1120" y="5871"/>
                        <a:pt x="2346" y="6025"/>
                      </a:cubicBezTo>
                      <a:cubicBezTo>
                        <a:pt x="2501" y="6049"/>
                        <a:pt x="2644" y="6061"/>
                        <a:pt x="2775" y="6061"/>
                      </a:cubicBezTo>
                      <a:cubicBezTo>
                        <a:pt x="3644" y="6061"/>
                        <a:pt x="4406" y="5668"/>
                        <a:pt x="5096" y="4882"/>
                      </a:cubicBezTo>
                      <a:cubicBezTo>
                        <a:pt x="5715" y="4204"/>
                        <a:pt x="5977" y="3513"/>
                        <a:pt x="5930" y="2811"/>
                      </a:cubicBezTo>
                      <a:lnTo>
                        <a:pt x="5930" y="2799"/>
                      </a:lnTo>
                      <a:cubicBezTo>
                        <a:pt x="5918" y="2727"/>
                        <a:pt x="5918" y="2656"/>
                        <a:pt x="5918" y="2573"/>
                      </a:cubicBezTo>
                      <a:cubicBezTo>
                        <a:pt x="5906" y="2394"/>
                        <a:pt x="5894" y="2215"/>
                        <a:pt x="5858" y="2061"/>
                      </a:cubicBezTo>
                      <a:cubicBezTo>
                        <a:pt x="5680" y="1132"/>
                        <a:pt x="5203" y="537"/>
                        <a:pt x="4406" y="215"/>
                      </a:cubicBezTo>
                      <a:cubicBezTo>
                        <a:pt x="4042" y="62"/>
                        <a:pt x="3691" y="0"/>
                        <a:pt x="333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" name="Google Shape;517;p33"/>
                <p:cNvSpPr/>
                <p:nvPr/>
              </p:nvSpPr>
              <p:spPr>
                <a:xfrm>
                  <a:off x="5060450" y="1686350"/>
                  <a:ext cx="509000" cy="25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60" h="10252" extrusionOk="0">
                      <a:moveTo>
                        <a:pt x="19931" y="7906"/>
                      </a:moveTo>
                      <a:cubicBezTo>
                        <a:pt x="19503" y="7906"/>
                        <a:pt x="19110" y="7894"/>
                        <a:pt x="18741" y="7906"/>
                      </a:cubicBezTo>
                      <a:cubicBezTo>
                        <a:pt x="17705" y="7942"/>
                        <a:pt x="16669" y="7978"/>
                        <a:pt x="15633" y="8013"/>
                      </a:cubicBezTo>
                      <a:cubicBezTo>
                        <a:pt x="14454" y="8061"/>
                        <a:pt x="13276" y="8097"/>
                        <a:pt x="12085" y="8144"/>
                      </a:cubicBezTo>
                      <a:cubicBezTo>
                        <a:pt x="10406" y="8216"/>
                        <a:pt x="8727" y="8311"/>
                        <a:pt x="7025" y="8382"/>
                      </a:cubicBezTo>
                      <a:cubicBezTo>
                        <a:pt x="6537" y="8418"/>
                        <a:pt x="6132" y="8561"/>
                        <a:pt x="5870" y="9037"/>
                      </a:cubicBezTo>
                      <a:cubicBezTo>
                        <a:pt x="5679" y="9383"/>
                        <a:pt x="5358" y="9680"/>
                        <a:pt x="5096" y="9978"/>
                      </a:cubicBezTo>
                      <a:cubicBezTo>
                        <a:pt x="4989" y="10097"/>
                        <a:pt x="4846" y="10156"/>
                        <a:pt x="4703" y="10252"/>
                      </a:cubicBezTo>
                      <a:cubicBezTo>
                        <a:pt x="4429" y="9692"/>
                        <a:pt x="4334" y="9287"/>
                        <a:pt x="4346" y="8573"/>
                      </a:cubicBezTo>
                      <a:cubicBezTo>
                        <a:pt x="4155" y="8323"/>
                        <a:pt x="3870" y="8371"/>
                        <a:pt x="3620" y="8382"/>
                      </a:cubicBezTo>
                      <a:cubicBezTo>
                        <a:pt x="3072" y="8406"/>
                        <a:pt x="2536" y="8502"/>
                        <a:pt x="1977" y="8525"/>
                      </a:cubicBezTo>
                      <a:cubicBezTo>
                        <a:pt x="1584" y="8561"/>
                        <a:pt x="1179" y="8513"/>
                        <a:pt x="762" y="8513"/>
                      </a:cubicBezTo>
                      <a:cubicBezTo>
                        <a:pt x="429" y="8513"/>
                        <a:pt x="274" y="8323"/>
                        <a:pt x="238" y="8025"/>
                      </a:cubicBezTo>
                      <a:cubicBezTo>
                        <a:pt x="179" y="7454"/>
                        <a:pt x="107" y="6894"/>
                        <a:pt x="72" y="6323"/>
                      </a:cubicBezTo>
                      <a:cubicBezTo>
                        <a:pt x="0" y="4513"/>
                        <a:pt x="191" y="2715"/>
                        <a:pt x="334" y="905"/>
                      </a:cubicBezTo>
                      <a:cubicBezTo>
                        <a:pt x="357" y="465"/>
                        <a:pt x="405" y="393"/>
                        <a:pt x="881" y="358"/>
                      </a:cubicBezTo>
                      <a:cubicBezTo>
                        <a:pt x="1715" y="310"/>
                        <a:pt x="2548" y="298"/>
                        <a:pt x="3382" y="310"/>
                      </a:cubicBezTo>
                      <a:cubicBezTo>
                        <a:pt x="4751" y="334"/>
                        <a:pt x="6108" y="370"/>
                        <a:pt x="7477" y="405"/>
                      </a:cubicBezTo>
                      <a:cubicBezTo>
                        <a:pt x="7644" y="405"/>
                        <a:pt x="7799" y="393"/>
                        <a:pt x="7954" y="358"/>
                      </a:cubicBezTo>
                      <a:cubicBezTo>
                        <a:pt x="8847" y="131"/>
                        <a:pt x="9763" y="131"/>
                        <a:pt x="10680" y="120"/>
                      </a:cubicBezTo>
                      <a:cubicBezTo>
                        <a:pt x="11656" y="96"/>
                        <a:pt x="12621" y="0"/>
                        <a:pt x="13609" y="12"/>
                      </a:cubicBezTo>
                      <a:cubicBezTo>
                        <a:pt x="15038" y="36"/>
                        <a:pt x="16455" y="120"/>
                        <a:pt x="17883" y="179"/>
                      </a:cubicBezTo>
                      <a:cubicBezTo>
                        <a:pt x="18491" y="215"/>
                        <a:pt x="19098" y="215"/>
                        <a:pt x="19705" y="274"/>
                      </a:cubicBezTo>
                      <a:cubicBezTo>
                        <a:pt x="20277" y="310"/>
                        <a:pt x="20360" y="429"/>
                        <a:pt x="20336" y="1012"/>
                      </a:cubicBezTo>
                      <a:cubicBezTo>
                        <a:pt x="20241" y="3072"/>
                        <a:pt x="20157" y="5120"/>
                        <a:pt x="20050" y="7180"/>
                      </a:cubicBezTo>
                      <a:cubicBezTo>
                        <a:pt x="20062" y="7382"/>
                        <a:pt x="19991" y="7597"/>
                        <a:pt x="19931" y="7906"/>
                      </a:cubicBezTo>
                      <a:close/>
                      <a:moveTo>
                        <a:pt x="18538" y="2203"/>
                      </a:moveTo>
                      <a:cubicBezTo>
                        <a:pt x="18419" y="2144"/>
                        <a:pt x="18324" y="2072"/>
                        <a:pt x="18217" y="2060"/>
                      </a:cubicBezTo>
                      <a:cubicBezTo>
                        <a:pt x="17431" y="2013"/>
                        <a:pt x="16633" y="1953"/>
                        <a:pt x="15835" y="1953"/>
                      </a:cubicBezTo>
                      <a:cubicBezTo>
                        <a:pt x="15216" y="1953"/>
                        <a:pt x="14573" y="2025"/>
                        <a:pt x="13954" y="2025"/>
                      </a:cubicBezTo>
                      <a:cubicBezTo>
                        <a:pt x="10180" y="2048"/>
                        <a:pt x="6418" y="2048"/>
                        <a:pt x="2655" y="2048"/>
                      </a:cubicBezTo>
                      <a:cubicBezTo>
                        <a:pt x="2465" y="2048"/>
                        <a:pt x="2179" y="1989"/>
                        <a:pt x="2179" y="2263"/>
                      </a:cubicBezTo>
                      <a:cubicBezTo>
                        <a:pt x="2179" y="2525"/>
                        <a:pt x="2441" y="2441"/>
                        <a:pt x="2620" y="2441"/>
                      </a:cubicBezTo>
                      <a:cubicBezTo>
                        <a:pt x="3382" y="2441"/>
                        <a:pt x="4120" y="2417"/>
                        <a:pt x="4882" y="2417"/>
                      </a:cubicBezTo>
                      <a:lnTo>
                        <a:pt x="10632" y="2417"/>
                      </a:lnTo>
                      <a:cubicBezTo>
                        <a:pt x="11787" y="2417"/>
                        <a:pt x="12954" y="2406"/>
                        <a:pt x="14109" y="2370"/>
                      </a:cubicBezTo>
                      <a:cubicBezTo>
                        <a:pt x="15383" y="2346"/>
                        <a:pt x="16633" y="2239"/>
                        <a:pt x="17895" y="2441"/>
                      </a:cubicBezTo>
                      <a:cubicBezTo>
                        <a:pt x="18121" y="2501"/>
                        <a:pt x="18360" y="2501"/>
                        <a:pt x="18538" y="2203"/>
                      </a:cubicBezTo>
                      <a:close/>
                      <a:moveTo>
                        <a:pt x="18312" y="4191"/>
                      </a:moveTo>
                      <a:cubicBezTo>
                        <a:pt x="17943" y="4037"/>
                        <a:pt x="17562" y="4037"/>
                        <a:pt x="17229" y="4037"/>
                      </a:cubicBezTo>
                      <a:cubicBezTo>
                        <a:pt x="14728" y="3989"/>
                        <a:pt x="12228" y="3965"/>
                        <a:pt x="9728" y="3930"/>
                      </a:cubicBezTo>
                      <a:cubicBezTo>
                        <a:pt x="7489" y="3906"/>
                        <a:pt x="5239" y="3870"/>
                        <a:pt x="3012" y="3846"/>
                      </a:cubicBezTo>
                      <a:cubicBezTo>
                        <a:pt x="2858" y="3846"/>
                        <a:pt x="2715" y="3834"/>
                        <a:pt x="2596" y="3870"/>
                      </a:cubicBezTo>
                      <a:cubicBezTo>
                        <a:pt x="2500" y="3906"/>
                        <a:pt x="2465" y="4025"/>
                        <a:pt x="2298" y="4191"/>
                      </a:cubicBezTo>
                      <a:cubicBezTo>
                        <a:pt x="2608" y="4203"/>
                        <a:pt x="2822" y="4215"/>
                        <a:pt x="3012" y="4215"/>
                      </a:cubicBezTo>
                      <a:cubicBezTo>
                        <a:pt x="4144" y="4227"/>
                        <a:pt x="5287" y="4227"/>
                        <a:pt x="6418" y="4251"/>
                      </a:cubicBezTo>
                      <a:cubicBezTo>
                        <a:pt x="8144" y="4275"/>
                        <a:pt x="9870" y="4322"/>
                        <a:pt x="11597" y="4346"/>
                      </a:cubicBezTo>
                      <a:cubicBezTo>
                        <a:pt x="13121" y="4382"/>
                        <a:pt x="14645" y="4394"/>
                        <a:pt x="16169" y="4418"/>
                      </a:cubicBezTo>
                      <a:lnTo>
                        <a:pt x="17681" y="4465"/>
                      </a:lnTo>
                      <a:cubicBezTo>
                        <a:pt x="17907" y="4453"/>
                        <a:pt x="18145" y="4501"/>
                        <a:pt x="18312" y="4191"/>
                      </a:cubicBezTo>
                      <a:close/>
                      <a:moveTo>
                        <a:pt x="11466" y="6180"/>
                      </a:moveTo>
                      <a:cubicBezTo>
                        <a:pt x="11466" y="6120"/>
                        <a:pt x="11454" y="6073"/>
                        <a:pt x="11454" y="6013"/>
                      </a:cubicBezTo>
                      <a:cubicBezTo>
                        <a:pt x="11347" y="5965"/>
                        <a:pt x="11240" y="5882"/>
                        <a:pt x="11133" y="5882"/>
                      </a:cubicBezTo>
                      <a:cubicBezTo>
                        <a:pt x="10799" y="5870"/>
                        <a:pt x="10454" y="5870"/>
                        <a:pt x="10097" y="5882"/>
                      </a:cubicBezTo>
                      <a:cubicBezTo>
                        <a:pt x="8835" y="5942"/>
                        <a:pt x="7584" y="6037"/>
                        <a:pt x="6310" y="6049"/>
                      </a:cubicBezTo>
                      <a:cubicBezTo>
                        <a:pt x="5215" y="6061"/>
                        <a:pt x="4108" y="5977"/>
                        <a:pt x="3024" y="5942"/>
                      </a:cubicBezTo>
                      <a:cubicBezTo>
                        <a:pt x="2846" y="5942"/>
                        <a:pt x="2667" y="5954"/>
                        <a:pt x="2489" y="6001"/>
                      </a:cubicBezTo>
                      <a:cubicBezTo>
                        <a:pt x="2441" y="6013"/>
                        <a:pt x="2370" y="6120"/>
                        <a:pt x="2381" y="6192"/>
                      </a:cubicBezTo>
                      <a:cubicBezTo>
                        <a:pt x="2381" y="6251"/>
                        <a:pt x="2465" y="6346"/>
                        <a:pt x="2524" y="6370"/>
                      </a:cubicBezTo>
                      <a:cubicBezTo>
                        <a:pt x="2643" y="6406"/>
                        <a:pt x="2762" y="6394"/>
                        <a:pt x="2881" y="6406"/>
                      </a:cubicBezTo>
                      <a:cubicBezTo>
                        <a:pt x="3655" y="6430"/>
                        <a:pt x="4429" y="6477"/>
                        <a:pt x="5203" y="6477"/>
                      </a:cubicBezTo>
                      <a:cubicBezTo>
                        <a:pt x="6096" y="6477"/>
                        <a:pt x="6989" y="6466"/>
                        <a:pt x="7882" y="6430"/>
                      </a:cubicBezTo>
                      <a:cubicBezTo>
                        <a:pt x="8894" y="6406"/>
                        <a:pt x="9906" y="6382"/>
                        <a:pt x="10930" y="6346"/>
                      </a:cubicBezTo>
                      <a:cubicBezTo>
                        <a:pt x="11109" y="6335"/>
                        <a:pt x="11287" y="6239"/>
                        <a:pt x="11466" y="6180"/>
                      </a:cubicBezTo>
                      <a:close/>
                      <a:moveTo>
                        <a:pt x="13549" y="6394"/>
                      </a:moveTo>
                      <a:cubicBezTo>
                        <a:pt x="13478" y="6096"/>
                        <a:pt x="13323" y="6073"/>
                        <a:pt x="13180" y="6156"/>
                      </a:cubicBezTo>
                      <a:cubicBezTo>
                        <a:pt x="13133" y="6168"/>
                        <a:pt x="13145" y="6287"/>
                        <a:pt x="13133" y="6346"/>
                      </a:cubicBezTo>
                      <a:cubicBezTo>
                        <a:pt x="13252" y="6358"/>
                        <a:pt x="13383" y="6370"/>
                        <a:pt x="13549" y="6394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" name="Google Shape;518;p33"/>
                <p:cNvSpPr/>
                <p:nvPr/>
              </p:nvSpPr>
              <p:spPr>
                <a:xfrm>
                  <a:off x="5031875" y="2168550"/>
                  <a:ext cx="186350" cy="19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54" h="7645" extrusionOk="0">
                      <a:moveTo>
                        <a:pt x="12" y="5751"/>
                      </a:moveTo>
                      <a:cubicBezTo>
                        <a:pt x="95" y="4489"/>
                        <a:pt x="465" y="3203"/>
                        <a:pt x="1143" y="2025"/>
                      </a:cubicBezTo>
                      <a:cubicBezTo>
                        <a:pt x="1596" y="1251"/>
                        <a:pt x="2227" y="643"/>
                        <a:pt x="3096" y="346"/>
                      </a:cubicBezTo>
                      <a:cubicBezTo>
                        <a:pt x="4096" y="1"/>
                        <a:pt x="4965" y="274"/>
                        <a:pt x="5656" y="1036"/>
                      </a:cubicBezTo>
                      <a:cubicBezTo>
                        <a:pt x="6120" y="1536"/>
                        <a:pt x="6513" y="2132"/>
                        <a:pt x="6763" y="2775"/>
                      </a:cubicBezTo>
                      <a:cubicBezTo>
                        <a:pt x="7203" y="3906"/>
                        <a:pt x="7370" y="5120"/>
                        <a:pt x="7430" y="6358"/>
                      </a:cubicBezTo>
                      <a:cubicBezTo>
                        <a:pt x="7453" y="6847"/>
                        <a:pt x="7442" y="6906"/>
                        <a:pt x="6918" y="7025"/>
                      </a:cubicBezTo>
                      <a:cubicBezTo>
                        <a:pt x="6144" y="7204"/>
                        <a:pt x="5358" y="7323"/>
                        <a:pt x="4584" y="7442"/>
                      </a:cubicBezTo>
                      <a:cubicBezTo>
                        <a:pt x="4108" y="7525"/>
                        <a:pt x="3620" y="7644"/>
                        <a:pt x="3143" y="7609"/>
                      </a:cubicBezTo>
                      <a:cubicBezTo>
                        <a:pt x="2393" y="7561"/>
                        <a:pt x="1631" y="7478"/>
                        <a:pt x="905" y="7311"/>
                      </a:cubicBezTo>
                      <a:cubicBezTo>
                        <a:pt x="119" y="7132"/>
                        <a:pt x="0" y="6894"/>
                        <a:pt x="12" y="6108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" name="Google Shape;519;p33"/>
                <p:cNvSpPr/>
                <p:nvPr/>
              </p:nvSpPr>
              <p:spPr>
                <a:xfrm>
                  <a:off x="5071450" y="2001275"/>
                  <a:ext cx="123250" cy="12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0" h="4870" extrusionOk="0">
                      <a:moveTo>
                        <a:pt x="2001" y="4870"/>
                      </a:moveTo>
                      <a:cubicBezTo>
                        <a:pt x="1037" y="4870"/>
                        <a:pt x="322" y="4525"/>
                        <a:pt x="144" y="3215"/>
                      </a:cubicBezTo>
                      <a:cubicBezTo>
                        <a:pt x="1" y="2203"/>
                        <a:pt x="215" y="1310"/>
                        <a:pt x="1013" y="619"/>
                      </a:cubicBezTo>
                      <a:cubicBezTo>
                        <a:pt x="1739" y="0"/>
                        <a:pt x="3287" y="0"/>
                        <a:pt x="4025" y="607"/>
                      </a:cubicBezTo>
                      <a:cubicBezTo>
                        <a:pt x="4180" y="738"/>
                        <a:pt x="4323" y="893"/>
                        <a:pt x="4418" y="1072"/>
                      </a:cubicBezTo>
                      <a:cubicBezTo>
                        <a:pt x="4930" y="2131"/>
                        <a:pt x="4656" y="3394"/>
                        <a:pt x="3763" y="4156"/>
                      </a:cubicBezTo>
                      <a:cubicBezTo>
                        <a:pt x="3073" y="4715"/>
                        <a:pt x="2703" y="4870"/>
                        <a:pt x="2001" y="487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" name="Google Shape;520;p33"/>
                <p:cNvSpPr/>
                <p:nvPr/>
              </p:nvSpPr>
              <p:spPr>
                <a:xfrm>
                  <a:off x="5388150" y="1837850"/>
                  <a:ext cx="11050" cy="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" h="335" extrusionOk="0">
                      <a:moveTo>
                        <a:pt x="441" y="334"/>
                      </a:moveTo>
                      <a:cubicBezTo>
                        <a:pt x="275" y="310"/>
                        <a:pt x="144" y="298"/>
                        <a:pt x="1" y="298"/>
                      </a:cubicBezTo>
                      <a:cubicBezTo>
                        <a:pt x="25" y="227"/>
                        <a:pt x="25" y="120"/>
                        <a:pt x="49" y="108"/>
                      </a:cubicBezTo>
                      <a:cubicBezTo>
                        <a:pt x="215" y="1"/>
                        <a:pt x="370" y="13"/>
                        <a:pt x="441" y="33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" name="Google Shape;521;p33"/>
                <p:cNvSpPr/>
                <p:nvPr/>
              </p:nvSpPr>
              <p:spPr>
                <a:xfrm>
                  <a:off x="5111050" y="1731600"/>
                  <a:ext cx="417625" cy="2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05" h="810" extrusionOk="0">
                      <a:moveTo>
                        <a:pt x="16586" y="262"/>
                      </a:moveTo>
                      <a:cubicBezTo>
                        <a:pt x="16550" y="250"/>
                        <a:pt x="16526" y="238"/>
                        <a:pt x="16478" y="203"/>
                      </a:cubicBezTo>
                      <a:cubicBezTo>
                        <a:pt x="16395" y="155"/>
                        <a:pt x="16312" y="95"/>
                        <a:pt x="16193" y="95"/>
                      </a:cubicBezTo>
                      <a:lnTo>
                        <a:pt x="15883" y="84"/>
                      </a:lnTo>
                      <a:cubicBezTo>
                        <a:pt x="15205" y="36"/>
                        <a:pt x="14502" y="12"/>
                        <a:pt x="13811" y="0"/>
                      </a:cubicBezTo>
                      <a:lnTo>
                        <a:pt x="13740" y="0"/>
                      </a:lnTo>
                      <a:cubicBezTo>
                        <a:pt x="13430" y="0"/>
                        <a:pt x="13109" y="12"/>
                        <a:pt x="12811" y="36"/>
                      </a:cubicBezTo>
                      <a:lnTo>
                        <a:pt x="11918" y="84"/>
                      </a:lnTo>
                      <a:cubicBezTo>
                        <a:pt x="9513" y="84"/>
                        <a:pt x="7096" y="95"/>
                        <a:pt x="4703" y="95"/>
                      </a:cubicBezTo>
                      <a:lnTo>
                        <a:pt x="631" y="95"/>
                      </a:lnTo>
                      <a:lnTo>
                        <a:pt x="536" y="95"/>
                      </a:lnTo>
                      <a:lnTo>
                        <a:pt x="429" y="95"/>
                      </a:lnTo>
                      <a:cubicBezTo>
                        <a:pt x="334" y="95"/>
                        <a:pt x="191" y="119"/>
                        <a:pt x="107" y="203"/>
                      </a:cubicBezTo>
                      <a:cubicBezTo>
                        <a:pt x="48" y="262"/>
                        <a:pt x="0" y="369"/>
                        <a:pt x="0" y="476"/>
                      </a:cubicBezTo>
                      <a:cubicBezTo>
                        <a:pt x="0" y="572"/>
                        <a:pt x="48" y="810"/>
                        <a:pt x="369" y="810"/>
                      </a:cubicBezTo>
                      <a:lnTo>
                        <a:pt x="488" y="810"/>
                      </a:lnTo>
                      <a:lnTo>
                        <a:pt x="584" y="810"/>
                      </a:lnTo>
                      <a:cubicBezTo>
                        <a:pt x="953" y="810"/>
                        <a:pt x="1322" y="810"/>
                        <a:pt x="1703" y="798"/>
                      </a:cubicBezTo>
                      <a:cubicBezTo>
                        <a:pt x="2084" y="798"/>
                        <a:pt x="2453" y="786"/>
                        <a:pt x="2846" y="786"/>
                      </a:cubicBezTo>
                      <a:lnTo>
                        <a:pt x="3751" y="786"/>
                      </a:lnTo>
                      <a:lnTo>
                        <a:pt x="5429" y="786"/>
                      </a:lnTo>
                      <a:lnTo>
                        <a:pt x="7120" y="786"/>
                      </a:lnTo>
                      <a:lnTo>
                        <a:pt x="8585" y="786"/>
                      </a:lnTo>
                      <a:cubicBezTo>
                        <a:pt x="9704" y="786"/>
                        <a:pt x="10847" y="774"/>
                        <a:pt x="12073" y="738"/>
                      </a:cubicBezTo>
                      <a:cubicBezTo>
                        <a:pt x="12323" y="738"/>
                        <a:pt x="12561" y="726"/>
                        <a:pt x="12799" y="715"/>
                      </a:cubicBezTo>
                      <a:cubicBezTo>
                        <a:pt x="13216" y="691"/>
                        <a:pt x="13645" y="679"/>
                        <a:pt x="14062" y="679"/>
                      </a:cubicBezTo>
                      <a:cubicBezTo>
                        <a:pt x="14752" y="679"/>
                        <a:pt x="15300" y="726"/>
                        <a:pt x="15812" y="798"/>
                      </a:cubicBezTo>
                      <a:cubicBezTo>
                        <a:pt x="15871" y="810"/>
                        <a:pt x="15955" y="810"/>
                        <a:pt x="16026" y="810"/>
                      </a:cubicBezTo>
                      <a:cubicBezTo>
                        <a:pt x="16288" y="810"/>
                        <a:pt x="16478" y="715"/>
                        <a:pt x="16609" y="476"/>
                      </a:cubicBezTo>
                      <a:lnTo>
                        <a:pt x="16705" y="33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522;p33"/>
                <p:cNvSpPr/>
                <p:nvPr/>
              </p:nvSpPr>
              <p:spPr>
                <a:xfrm>
                  <a:off x="5109550" y="1778625"/>
                  <a:ext cx="414375" cy="2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5" h="941" extrusionOk="0">
                      <a:moveTo>
                        <a:pt x="15324" y="203"/>
                      </a:moveTo>
                      <a:lnTo>
                        <a:pt x="15265" y="203"/>
                      </a:lnTo>
                      <a:cubicBezTo>
                        <a:pt x="13395" y="167"/>
                        <a:pt x="11538" y="143"/>
                        <a:pt x="9680" y="119"/>
                      </a:cubicBezTo>
                      <a:lnTo>
                        <a:pt x="5859" y="60"/>
                      </a:lnTo>
                      <a:cubicBezTo>
                        <a:pt x="4251" y="48"/>
                        <a:pt x="2656" y="24"/>
                        <a:pt x="1048" y="0"/>
                      </a:cubicBezTo>
                      <a:lnTo>
                        <a:pt x="929" y="0"/>
                      </a:lnTo>
                      <a:cubicBezTo>
                        <a:pt x="822" y="0"/>
                        <a:pt x="691" y="0"/>
                        <a:pt x="572" y="48"/>
                      </a:cubicBezTo>
                      <a:cubicBezTo>
                        <a:pt x="477" y="84"/>
                        <a:pt x="417" y="155"/>
                        <a:pt x="346" y="262"/>
                      </a:cubicBezTo>
                      <a:cubicBezTo>
                        <a:pt x="322" y="298"/>
                        <a:pt x="275" y="346"/>
                        <a:pt x="215" y="417"/>
                      </a:cubicBezTo>
                      <a:lnTo>
                        <a:pt x="1" y="655"/>
                      </a:lnTo>
                      <a:lnTo>
                        <a:pt x="310" y="679"/>
                      </a:lnTo>
                      <a:cubicBezTo>
                        <a:pt x="417" y="679"/>
                        <a:pt x="513" y="691"/>
                        <a:pt x="596" y="691"/>
                      </a:cubicBezTo>
                      <a:cubicBezTo>
                        <a:pt x="775" y="703"/>
                        <a:pt x="906" y="703"/>
                        <a:pt x="1025" y="703"/>
                      </a:cubicBezTo>
                      <a:cubicBezTo>
                        <a:pt x="1441" y="703"/>
                        <a:pt x="1882" y="703"/>
                        <a:pt x="2299" y="715"/>
                      </a:cubicBezTo>
                      <a:cubicBezTo>
                        <a:pt x="3013" y="715"/>
                        <a:pt x="3727" y="727"/>
                        <a:pt x="4454" y="727"/>
                      </a:cubicBezTo>
                      <a:cubicBezTo>
                        <a:pt x="5382" y="750"/>
                        <a:pt x="6311" y="762"/>
                        <a:pt x="7240" y="798"/>
                      </a:cubicBezTo>
                      <a:cubicBezTo>
                        <a:pt x="8037" y="810"/>
                        <a:pt x="8835" y="822"/>
                        <a:pt x="9633" y="834"/>
                      </a:cubicBezTo>
                      <a:lnTo>
                        <a:pt x="12133" y="881"/>
                      </a:lnTo>
                      <a:cubicBezTo>
                        <a:pt x="12836" y="893"/>
                        <a:pt x="13514" y="893"/>
                        <a:pt x="14217" y="905"/>
                      </a:cubicBezTo>
                      <a:cubicBezTo>
                        <a:pt x="14443" y="905"/>
                        <a:pt x="14645" y="929"/>
                        <a:pt x="14872" y="929"/>
                      </a:cubicBezTo>
                      <a:cubicBezTo>
                        <a:pt x="15157" y="941"/>
                        <a:pt x="15455" y="941"/>
                        <a:pt x="15753" y="941"/>
                      </a:cubicBezTo>
                      <a:lnTo>
                        <a:pt x="15872" y="941"/>
                      </a:lnTo>
                      <a:cubicBezTo>
                        <a:pt x="16098" y="941"/>
                        <a:pt x="16324" y="893"/>
                        <a:pt x="16491" y="584"/>
                      </a:cubicBezTo>
                      <a:lnTo>
                        <a:pt x="16574" y="441"/>
                      </a:lnTo>
                      <a:lnTo>
                        <a:pt x="16419" y="381"/>
                      </a:lnTo>
                      <a:cubicBezTo>
                        <a:pt x="16015" y="203"/>
                        <a:pt x="15657" y="203"/>
                        <a:pt x="15324" y="20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" name="Google Shape;523;p33"/>
                <p:cNvSpPr/>
                <p:nvPr/>
              </p:nvSpPr>
              <p:spPr>
                <a:xfrm>
                  <a:off x="5115200" y="1829225"/>
                  <a:ext cx="235175" cy="22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07" h="918" extrusionOk="0">
                      <a:moveTo>
                        <a:pt x="9324" y="167"/>
                      </a:moveTo>
                      <a:lnTo>
                        <a:pt x="9228" y="120"/>
                      </a:lnTo>
                      <a:cubicBezTo>
                        <a:pt x="9157" y="72"/>
                        <a:pt x="9050" y="24"/>
                        <a:pt x="8943" y="24"/>
                      </a:cubicBezTo>
                      <a:cubicBezTo>
                        <a:pt x="8788" y="24"/>
                        <a:pt x="8633" y="0"/>
                        <a:pt x="8454" y="0"/>
                      </a:cubicBezTo>
                      <a:cubicBezTo>
                        <a:pt x="8276" y="0"/>
                        <a:pt x="8085" y="0"/>
                        <a:pt x="7895" y="24"/>
                      </a:cubicBezTo>
                      <a:cubicBezTo>
                        <a:pt x="7454" y="36"/>
                        <a:pt x="7026" y="60"/>
                        <a:pt x="6597" y="96"/>
                      </a:cubicBezTo>
                      <a:cubicBezTo>
                        <a:pt x="5775" y="143"/>
                        <a:pt x="4942" y="179"/>
                        <a:pt x="4109" y="191"/>
                      </a:cubicBezTo>
                      <a:lnTo>
                        <a:pt x="3870" y="191"/>
                      </a:lnTo>
                      <a:cubicBezTo>
                        <a:pt x="3228" y="191"/>
                        <a:pt x="2596" y="167"/>
                        <a:pt x="1965" y="143"/>
                      </a:cubicBezTo>
                      <a:cubicBezTo>
                        <a:pt x="1584" y="120"/>
                        <a:pt x="1203" y="108"/>
                        <a:pt x="822" y="96"/>
                      </a:cubicBezTo>
                      <a:lnTo>
                        <a:pt x="763" y="96"/>
                      </a:lnTo>
                      <a:cubicBezTo>
                        <a:pt x="596" y="96"/>
                        <a:pt x="418" y="108"/>
                        <a:pt x="239" y="155"/>
                      </a:cubicBezTo>
                      <a:cubicBezTo>
                        <a:pt x="108" y="179"/>
                        <a:pt x="1" y="370"/>
                        <a:pt x="13" y="489"/>
                      </a:cubicBezTo>
                      <a:cubicBezTo>
                        <a:pt x="13" y="631"/>
                        <a:pt x="132" y="774"/>
                        <a:pt x="251" y="810"/>
                      </a:cubicBezTo>
                      <a:cubicBezTo>
                        <a:pt x="346" y="834"/>
                        <a:pt x="453" y="834"/>
                        <a:pt x="549" y="834"/>
                      </a:cubicBezTo>
                      <a:lnTo>
                        <a:pt x="549" y="691"/>
                      </a:lnTo>
                      <a:lnTo>
                        <a:pt x="584" y="834"/>
                      </a:lnTo>
                      <a:lnTo>
                        <a:pt x="656" y="834"/>
                      </a:lnTo>
                      <a:cubicBezTo>
                        <a:pt x="894" y="858"/>
                        <a:pt x="1132" y="858"/>
                        <a:pt x="1358" y="870"/>
                      </a:cubicBezTo>
                      <a:cubicBezTo>
                        <a:pt x="1894" y="893"/>
                        <a:pt x="2430" y="917"/>
                        <a:pt x="2977" y="917"/>
                      </a:cubicBezTo>
                      <a:lnTo>
                        <a:pt x="3263" y="917"/>
                      </a:lnTo>
                      <a:cubicBezTo>
                        <a:pt x="3942" y="917"/>
                        <a:pt x="4644" y="893"/>
                        <a:pt x="5311" y="882"/>
                      </a:cubicBezTo>
                      <a:lnTo>
                        <a:pt x="5656" y="870"/>
                      </a:lnTo>
                      <a:cubicBezTo>
                        <a:pt x="6680" y="834"/>
                        <a:pt x="7692" y="822"/>
                        <a:pt x="8704" y="774"/>
                      </a:cubicBezTo>
                      <a:cubicBezTo>
                        <a:pt x="8859" y="774"/>
                        <a:pt x="8990" y="715"/>
                        <a:pt x="9121" y="667"/>
                      </a:cubicBezTo>
                      <a:cubicBezTo>
                        <a:pt x="9181" y="655"/>
                        <a:pt x="9228" y="631"/>
                        <a:pt x="9288" y="620"/>
                      </a:cubicBezTo>
                      <a:lnTo>
                        <a:pt x="9407" y="584"/>
                      </a:lnTo>
                      <a:lnTo>
                        <a:pt x="9359" y="21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524" name="Google Shape;524;p33"/>
          <p:cNvSpPr/>
          <p:nvPr/>
        </p:nvSpPr>
        <p:spPr>
          <a:xfrm>
            <a:off x="808782" y="804595"/>
            <a:ext cx="1904285" cy="146688"/>
          </a:xfrm>
          <a:custGeom>
            <a:avLst/>
            <a:gdLst/>
            <a:ahLst/>
            <a:cxnLst/>
            <a:rect l="l" t="t" r="r" b="b"/>
            <a:pathLst>
              <a:path w="17860" h="1727" fill="none" extrusionOk="0">
                <a:moveTo>
                  <a:pt x="17860" y="1465"/>
                </a:moveTo>
                <a:cubicBezTo>
                  <a:pt x="17550" y="989"/>
                  <a:pt x="16717" y="453"/>
                  <a:pt x="16110" y="429"/>
                </a:cubicBezTo>
                <a:cubicBezTo>
                  <a:pt x="15193" y="417"/>
                  <a:pt x="14871" y="1727"/>
                  <a:pt x="13979" y="1715"/>
                </a:cubicBezTo>
                <a:cubicBezTo>
                  <a:pt x="13133" y="1703"/>
                  <a:pt x="13074" y="512"/>
                  <a:pt x="12121" y="274"/>
                </a:cubicBezTo>
                <a:cubicBezTo>
                  <a:pt x="11002" y="1"/>
                  <a:pt x="10645" y="1536"/>
                  <a:pt x="9347" y="1417"/>
                </a:cubicBezTo>
                <a:cubicBezTo>
                  <a:pt x="8335" y="1322"/>
                  <a:pt x="8228" y="346"/>
                  <a:pt x="7263" y="405"/>
                </a:cubicBezTo>
                <a:cubicBezTo>
                  <a:pt x="6299" y="465"/>
                  <a:pt x="6192" y="1441"/>
                  <a:pt x="5251" y="1489"/>
                </a:cubicBezTo>
                <a:cubicBezTo>
                  <a:pt x="4203" y="1536"/>
                  <a:pt x="4120" y="310"/>
                  <a:pt x="3037" y="346"/>
                </a:cubicBezTo>
                <a:cubicBezTo>
                  <a:pt x="2215" y="370"/>
                  <a:pt x="1858" y="1084"/>
                  <a:pt x="691" y="1060"/>
                </a:cubicBezTo>
                <a:cubicBezTo>
                  <a:pt x="393" y="1060"/>
                  <a:pt x="155" y="1001"/>
                  <a:pt x="1" y="953"/>
                </a:cubicBez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33"/>
          <p:cNvSpPr/>
          <p:nvPr/>
        </p:nvSpPr>
        <p:spPr>
          <a:xfrm rot="2006702">
            <a:off x="8246201" y="735516"/>
            <a:ext cx="588826" cy="566095"/>
          </a:xfrm>
          <a:custGeom>
            <a:avLst/>
            <a:gdLst/>
            <a:ahLst/>
            <a:cxnLst/>
            <a:rect l="l" t="t" r="r" b="b"/>
            <a:pathLst>
              <a:path w="7895" h="7590" extrusionOk="0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33"/>
          <p:cNvSpPr/>
          <p:nvPr/>
        </p:nvSpPr>
        <p:spPr>
          <a:xfrm>
            <a:off x="387496" y="4264980"/>
            <a:ext cx="466831" cy="448797"/>
          </a:xfrm>
          <a:custGeom>
            <a:avLst/>
            <a:gdLst/>
            <a:ahLst/>
            <a:cxnLst/>
            <a:rect l="l" t="t" r="r" b="b"/>
            <a:pathLst>
              <a:path w="7895" h="7590" extrusionOk="0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AD825DE-D79A-4A4F-86E1-87A98A8EFE0F}"/>
              </a:ext>
            </a:extLst>
          </p:cNvPr>
          <p:cNvGrpSpPr/>
          <p:nvPr/>
        </p:nvGrpSpPr>
        <p:grpSpPr>
          <a:xfrm>
            <a:off x="713100" y="1357553"/>
            <a:ext cx="2322968" cy="3123097"/>
            <a:chOff x="506630" y="1243514"/>
            <a:chExt cx="2322968" cy="312309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A0F34FA-8422-43E4-9177-DC0FF6BB5B74}"/>
                </a:ext>
              </a:extLst>
            </p:cNvPr>
            <p:cNvGrpSpPr/>
            <p:nvPr/>
          </p:nvGrpSpPr>
          <p:grpSpPr>
            <a:xfrm>
              <a:off x="506630" y="2618487"/>
              <a:ext cx="2322968" cy="1748124"/>
              <a:chOff x="4407629" y="984073"/>
              <a:chExt cx="2322968" cy="1748124"/>
            </a:xfrm>
          </p:grpSpPr>
          <p:grpSp>
            <p:nvGrpSpPr>
              <p:cNvPr id="472" name="Google Shape;472;p33"/>
              <p:cNvGrpSpPr/>
              <p:nvPr/>
            </p:nvGrpSpPr>
            <p:grpSpPr>
              <a:xfrm>
                <a:off x="4407629" y="1152749"/>
                <a:ext cx="2210477" cy="1579448"/>
                <a:chOff x="4498795" y="1305150"/>
                <a:chExt cx="2028147" cy="1579448"/>
              </a:xfrm>
            </p:grpSpPr>
            <p:sp>
              <p:nvSpPr>
                <p:cNvPr id="473" name="Google Shape;473;p33"/>
                <p:cNvSpPr/>
                <p:nvPr/>
              </p:nvSpPr>
              <p:spPr>
                <a:xfrm rot="45139">
                  <a:off x="4881522" y="1315384"/>
                  <a:ext cx="1622240" cy="1301031"/>
                </a:xfrm>
                <a:prstGeom prst="roundRect">
                  <a:avLst>
                    <a:gd name="adj" fmla="val 24491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4" name="Google Shape;474;p33"/>
                <p:cNvSpPr/>
                <p:nvPr/>
              </p:nvSpPr>
              <p:spPr>
                <a:xfrm rot="45231">
                  <a:off x="4524517" y="1428387"/>
                  <a:ext cx="1801356" cy="1444822"/>
                </a:xfrm>
                <a:prstGeom prst="roundRect">
                  <a:avLst>
                    <a:gd name="adj" fmla="val 24491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83" name="Google Shape;483;p33"/>
              <p:cNvSpPr txBox="1"/>
              <p:nvPr/>
            </p:nvSpPr>
            <p:spPr>
              <a:xfrm>
                <a:off x="4645138" y="1344250"/>
                <a:ext cx="1564500" cy="34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1800" b="1">
                    <a:solidFill>
                      <a:schemeClr val="dk1"/>
                    </a:solidFill>
                    <a:latin typeface="Pangolin"/>
                    <a:ea typeface="Pangolin"/>
                    <a:cs typeface="Pangolin"/>
                    <a:sym typeface="Pangolin"/>
                  </a:rPr>
                  <a:t>Quản lý</a:t>
                </a:r>
                <a:endParaRPr sz="1800" b="1">
                  <a:solidFill>
                    <a:schemeClr val="dk1"/>
                  </a:solidFill>
                  <a:latin typeface="Pangolin"/>
                  <a:ea typeface="Pangolin"/>
                  <a:cs typeface="Pangolin"/>
                  <a:sym typeface="Pangolin"/>
                </a:endParaRPr>
              </a:p>
            </p:txBody>
          </p:sp>
          <p:sp>
            <p:nvSpPr>
              <p:cNvPr id="484" name="Google Shape;484;p33"/>
              <p:cNvSpPr txBox="1"/>
              <p:nvPr/>
            </p:nvSpPr>
            <p:spPr>
              <a:xfrm>
                <a:off x="4503250" y="1701017"/>
                <a:ext cx="1848300" cy="961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1500">
                    <a:latin typeface="Times New Roman" panose="02020603050405020304" pitchFamily="18" charset="0"/>
                    <a:ea typeface="Calibri" panose="020F0502020204030204" pitchFamily="34" charset="0"/>
                  </a:rPr>
                  <a:t>Q</a:t>
                </a:r>
                <a:r>
                  <a:rPr lang="en-US" sz="15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uyền cao nhất trong hệ thống</a:t>
                </a:r>
                <a:endParaRPr sz="1500">
                  <a:solidFill>
                    <a:schemeClr val="dk1"/>
                  </a:solidFill>
                  <a:latin typeface="Baloo 2"/>
                  <a:ea typeface="Baloo 2"/>
                  <a:cs typeface="Baloo 2"/>
                  <a:sym typeface="Baloo 2"/>
                </a:endParaRPr>
              </a:p>
            </p:txBody>
          </p:sp>
          <p:grpSp>
            <p:nvGrpSpPr>
              <p:cNvPr id="499" name="Google Shape;499;p33"/>
              <p:cNvGrpSpPr/>
              <p:nvPr/>
            </p:nvGrpSpPr>
            <p:grpSpPr>
              <a:xfrm rot="-755994">
                <a:off x="6134099" y="984073"/>
                <a:ext cx="596498" cy="572731"/>
                <a:chOff x="3885600" y="2960625"/>
                <a:chExt cx="470600" cy="451850"/>
              </a:xfrm>
            </p:grpSpPr>
            <p:sp>
              <p:nvSpPr>
                <p:cNvPr id="500" name="Google Shape;500;p33"/>
                <p:cNvSpPr/>
                <p:nvPr/>
              </p:nvSpPr>
              <p:spPr>
                <a:xfrm>
                  <a:off x="3895725" y="3066575"/>
                  <a:ext cx="446500" cy="20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60" h="8276" extrusionOk="0">
                      <a:moveTo>
                        <a:pt x="11049" y="8109"/>
                      </a:moveTo>
                      <a:lnTo>
                        <a:pt x="11049" y="7287"/>
                      </a:lnTo>
                      <a:cubicBezTo>
                        <a:pt x="11037" y="6871"/>
                        <a:pt x="10930" y="6740"/>
                        <a:pt x="10549" y="6704"/>
                      </a:cubicBezTo>
                      <a:cubicBezTo>
                        <a:pt x="9620" y="6644"/>
                        <a:pt x="8703" y="6609"/>
                        <a:pt x="7775" y="6573"/>
                      </a:cubicBezTo>
                      <a:cubicBezTo>
                        <a:pt x="7322" y="6561"/>
                        <a:pt x="7120" y="6763"/>
                        <a:pt x="7060" y="7216"/>
                      </a:cubicBezTo>
                      <a:cubicBezTo>
                        <a:pt x="7049" y="7406"/>
                        <a:pt x="7025" y="7585"/>
                        <a:pt x="7001" y="7835"/>
                      </a:cubicBezTo>
                      <a:cubicBezTo>
                        <a:pt x="6679" y="7871"/>
                        <a:pt x="6382" y="7930"/>
                        <a:pt x="6072" y="7942"/>
                      </a:cubicBezTo>
                      <a:cubicBezTo>
                        <a:pt x="4489" y="8002"/>
                        <a:pt x="2929" y="7918"/>
                        <a:pt x="1381" y="7704"/>
                      </a:cubicBezTo>
                      <a:cubicBezTo>
                        <a:pt x="95" y="7525"/>
                        <a:pt x="226" y="7382"/>
                        <a:pt x="143" y="6347"/>
                      </a:cubicBezTo>
                      <a:cubicBezTo>
                        <a:pt x="0" y="4608"/>
                        <a:pt x="95" y="2870"/>
                        <a:pt x="262" y="1132"/>
                      </a:cubicBezTo>
                      <a:cubicBezTo>
                        <a:pt x="274" y="929"/>
                        <a:pt x="310" y="739"/>
                        <a:pt x="393" y="572"/>
                      </a:cubicBezTo>
                      <a:cubicBezTo>
                        <a:pt x="560" y="251"/>
                        <a:pt x="845" y="60"/>
                        <a:pt x="1226" y="60"/>
                      </a:cubicBezTo>
                      <a:cubicBezTo>
                        <a:pt x="2119" y="60"/>
                        <a:pt x="3012" y="1"/>
                        <a:pt x="3893" y="60"/>
                      </a:cubicBezTo>
                      <a:cubicBezTo>
                        <a:pt x="4786" y="120"/>
                        <a:pt x="5667" y="72"/>
                        <a:pt x="6560" y="36"/>
                      </a:cubicBezTo>
                      <a:cubicBezTo>
                        <a:pt x="6798" y="24"/>
                        <a:pt x="7049" y="24"/>
                        <a:pt x="7287" y="60"/>
                      </a:cubicBezTo>
                      <a:cubicBezTo>
                        <a:pt x="9061" y="239"/>
                        <a:pt x="10847" y="120"/>
                        <a:pt x="12621" y="132"/>
                      </a:cubicBezTo>
                      <a:cubicBezTo>
                        <a:pt x="13466" y="144"/>
                        <a:pt x="14323" y="60"/>
                        <a:pt x="15180" y="60"/>
                      </a:cubicBezTo>
                      <a:cubicBezTo>
                        <a:pt x="15728" y="60"/>
                        <a:pt x="16288" y="132"/>
                        <a:pt x="16847" y="203"/>
                      </a:cubicBezTo>
                      <a:cubicBezTo>
                        <a:pt x="17514" y="298"/>
                        <a:pt x="17740" y="548"/>
                        <a:pt x="17776" y="1251"/>
                      </a:cubicBezTo>
                      <a:cubicBezTo>
                        <a:pt x="17824" y="2060"/>
                        <a:pt x="17859" y="2882"/>
                        <a:pt x="17859" y="3703"/>
                      </a:cubicBezTo>
                      <a:cubicBezTo>
                        <a:pt x="17859" y="4334"/>
                        <a:pt x="17836" y="5001"/>
                        <a:pt x="17788" y="5632"/>
                      </a:cubicBezTo>
                      <a:cubicBezTo>
                        <a:pt x="17752" y="6109"/>
                        <a:pt x="17657" y="6609"/>
                        <a:pt x="17562" y="7085"/>
                      </a:cubicBezTo>
                      <a:cubicBezTo>
                        <a:pt x="17466" y="7454"/>
                        <a:pt x="17157" y="7644"/>
                        <a:pt x="16800" y="7716"/>
                      </a:cubicBezTo>
                      <a:cubicBezTo>
                        <a:pt x="14954" y="8133"/>
                        <a:pt x="13073" y="8275"/>
                        <a:pt x="11192" y="8204"/>
                      </a:cubicBezTo>
                      <a:cubicBezTo>
                        <a:pt x="11168" y="8180"/>
                        <a:pt x="11156" y="8168"/>
                        <a:pt x="11049" y="8109"/>
                      </a:cubicBezTo>
                      <a:close/>
                    </a:path>
                  </a:pathLst>
                </a:custGeom>
                <a:solidFill>
                  <a:srgbClr val="66CE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" name="Google Shape;501;p33"/>
                <p:cNvSpPr/>
                <p:nvPr/>
              </p:nvSpPr>
              <p:spPr>
                <a:xfrm>
                  <a:off x="3910300" y="3268975"/>
                  <a:ext cx="403950" cy="12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58" h="5097" extrusionOk="0">
                      <a:moveTo>
                        <a:pt x="48" y="1"/>
                      </a:moveTo>
                      <a:cubicBezTo>
                        <a:pt x="2239" y="191"/>
                        <a:pt x="4310" y="406"/>
                        <a:pt x="6454" y="251"/>
                      </a:cubicBezTo>
                      <a:cubicBezTo>
                        <a:pt x="6466" y="572"/>
                        <a:pt x="6477" y="846"/>
                        <a:pt x="6489" y="1132"/>
                      </a:cubicBezTo>
                      <a:cubicBezTo>
                        <a:pt x="6513" y="1311"/>
                        <a:pt x="6489" y="1489"/>
                        <a:pt x="6525" y="1644"/>
                      </a:cubicBezTo>
                      <a:cubicBezTo>
                        <a:pt x="6585" y="1965"/>
                        <a:pt x="6787" y="2144"/>
                        <a:pt x="7108" y="2156"/>
                      </a:cubicBezTo>
                      <a:cubicBezTo>
                        <a:pt x="7835" y="2168"/>
                        <a:pt x="8561" y="2180"/>
                        <a:pt x="9299" y="2168"/>
                      </a:cubicBezTo>
                      <a:cubicBezTo>
                        <a:pt x="9502" y="2168"/>
                        <a:pt x="9716" y="2096"/>
                        <a:pt x="9906" y="2049"/>
                      </a:cubicBezTo>
                      <a:cubicBezTo>
                        <a:pt x="10192" y="1977"/>
                        <a:pt x="10347" y="1799"/>
                        <a:pt x="10383" y="1501"/>
                      </a:cubicBezTo>
                      <a:cubicBezTo>
                        <a:pt x="10406" y="1191"/>
                        <a:pt x="10454" y="894"/>
                        <a:pt x="10502" y="572"/>
                      </a:cubicBezTo>
                      <a:cubicBezTo>
                        <a:pt x="12371" y="441"/>
                        <a:pt x="14216" y="299"/>
                        <a:pt x="16098" y="156"/>
                      </a:cubicBezTo>
                      <a:cubicBezTo>
                        <a:pt x="16110" y="263"/>
                        <a:pt x="16157" y="358"/>
                        <a:pt x="16133" y="453"/>
                      </a:cubicBezTo>
                      <a:lnTo>
                        <a:pt x="15871" y="4251"/>
                      </a:lnTo>
                      <a:cubicBezTo>
                        <a:pt x="15860" y="4370"/>
                        <a:pt x="15836" y="4490"/>
                        <a:pt x="15812" y="4609"/>
                      </a:cubicBezTo>
                      <a:cubicBezTo>
                        <a:pt x="15693" y="4978"/>
                        <a:pt x="15562" y="5085"/>
                        <a:pt x="15169" y="5073"/>
                      </a:cubicBezTo>
                      <a:cubicBezTo>
                        <a:pt x="13502" y="5037"/>
                        <a:pt x="11823" y="5013"/>
                        <a:pt x="10156" y="5001"/>
                      </a:cubicBezTo>
                      <a:cubicBezTo>
                        <a:pt x="9823" y="5001"/>
                        <a:pt x="9502" y="5037"/>
                        <a:pt x="9156" y="5037"/>
                      </a:cubicBezTo>
                      <a:cubicBezTo>
                        <a:pt x="8120" y="5061"/>
                        <a:pt x="7073" y="5097"/>
                        <a:pt x="6037" y="5085"/>
                      </a:cubicBezTo>
                      <a:cubicBezTo>
                        <a:pt x="4763" y="5073"/>
                        <a:pt x="3489" y="5025"/>
                        <a:pt x="2227" y="4954"/>
                      </a:cubicBezTo>
                      <a:cubicBezTo>
                        <a:pt x="1691" y="4918"/>
                        <a:pt x="1155" y="4835"/>
                        <a:pt x="631" y="4728"/>
                      </a:cubicBezTo>
                      <a:cubicBezTo>
                        <a:pt x="227" y="4656"/>
                        <a:pt x="0" y="4394"/>
                        <a:pt x="24" y="3954"/>
                      </a:cubicBezTo>
                      <a:cubicBezTo>
                        <a:pt x="36" y="3430"/>
                        <a:pt x="36" y="2906"/>
                        <a:pt x="48" y="2394"/>
                      </a:cubicBezTo>
                      <a:cubicBezTo>
                        <a:pt x="48" y="1977"/>
                        <a:pt x="60" y="1561"/>
                        <a:pt x="60" y="1144"/>
                      </a:cubicBezTo>
                      <a:cubicBezTo>
                        <a:pt x="48" y="787"/>
                        <a:pt x="48" y="406"/>
                        <a:pt x="48" y="1"/>
                      </a:cubicBezTo>
                      <a:close/>
                    </a:path>
                  </a:pathLst>
                </a:custGeom>
                <a:solidFill>
                  <a:srgbClr val="66CEF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" name="Google Shape;502;p33"/>
                <p:cNvSpPr/>
                <p:nvPr/>
              </p:nvSpPr>
              <p:spPr>
                <a:xfrm>
                  <a:off x="4051675" y="2974900"/>
                  <a:ext cx="155700" cy="8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8" h="3370" extrusionOk="0">
                      <a:moveTo>
                        <a:pt x="5144" y="3263"/>
                      </a:moveTo>
                      <a:cubicBezTo>
                        <a:pt x="5132" y="3072"/>
                        <a:pt x="5132" y="2870"/>
                        <a:pt x="5097" y="2668"/>
                      </a:cubicBezTo>
                      <a:cubicBezTo>
                        <a:pt x="5073" y="2346"/>
                        <a:pt x="5049" y="2036"/>
                        <a:pt x="4990" y="1727"/>
                      </a:cubicBezTo>
                      <a:cubicBezTo>
                        <a:pt x="4894" y="1286"/>
                        <a:pt x="4597" y="1024"/>
                        <a:pt x="4144" y="1013"/>
                      </a:cubicBezTo>
                      <a:cubicBezTo>
                        <a:pt x="3513" y="1001"/>
                        <a:pt x="2894" y="1001"/>
                        <a:pt x="2275" y="1013"/>
                      </a:cubicBezTo>
                      <a:cubicBezTo>
                        <a:pt x="1799" y="1024"/>
                        <a:pt x="1584" y="1251"/>
                        <a:pt x="1537" y="1727"/>
                      </a:cubicBezTo>
                      <a:cubicBezTo>
                        <a:pt x="1513" y="2084"/>
                        <a:pt x="1525" y="2453"/>
                        <a:pt x="1513" y="2834"/>
                      </a:cubicBezTo>
                      <a:lnTo>
                        <a:pt x="1513" y="3263"/>
                      </a:lnTo>
                      <a:cubicBezTo>
                        <a:pt x="1072" y="3370"/>
                        <a:pt x="691" y="3299"/>
                        <a:pt x="287" y="3287"/>
                      </a:cubicBezTo>
                      <a:cubicBezTo>
                        <a:pt x="96" y="3287"/>
                        <a:pt x="1" y="3156"/>
                        <a:pt x="1" y="2977"/>
                      </a:cubicBezTo>
                      <a:cubicBezTo>
                        <a:pt x="25" y="2322"/>
                        <a:pt x="1" y="1655"/>
                        <a:pt x="96" y="1001"/>
                      </a:cubicBezTo>
                      <a:cubicBezTo>
                        <a:pt x="168" y="417"/>
                        <a:pt x="644" y="48"/>
                        <a:pt x="1287" y="36"/>
                      </a:cubicBezTo>
                      <a:cubicBezTo>
                        <a:pt x="2227" y="1"/>
                        <a:pt x="3156" y="1"/>
                        <a:pt x="4097" y="36"/>
                      </a:cubicBezTo>
                      <a:cubicBezTo>
                        <a:pt x="4561" y="48"/>
                        <a:pt x="5025" y="155"/>
                        <a:pt x="5478" y="274"/>
                      </a:cubicBezTo>
                      <a:cubicBezTo>
                        <a:pt x="5990" y="393"/>
                        <a:pt x="6168" y="596"/>
                        <a:pt x="6192" y="1108"/>
                      </a:cubicBezTo>
                      <a:cubicBezTo>
                        <a:pt x="6228" y="1703"/>
                        <a:pt x="6228" y="2275"/>
                        <a:pt x="6216" y="2870"/>
                      </a:cubicBezTo>
                      <a:cubicBezTo>
                        <a:pt x="6192" y="3310"/>
                        <a:pt x="6121" y="3334"/>
                        <a:pt x="5692" y="3334"/>
                      </a:cubicBezTo>
                      <a:lnTo>
                        <a:pt x="5323" y="3334"/>
                      </a:lnTo>
                      <a:cubicBezTo>
                        <a:pt x="5275" y="3322"/>
                        <a:pt x="5228" y="3287"/>
                        <a:pt x="5144" y="3263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" name="Google Shape;503;p33"/>
                <p:cNvSpPr/>
                <p:nvPr/>
              </p:nvSpPr>
              <p:spPr>
                <a:xfrm>
                  <a:off x="4077575" y="3242500"/>
                  <a:ext cx="86350" cy="7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" h="2822" extrusionOk="0">
                      <a:moveTo>
                        <a:pt x="310" y="2762"/>
                      </a:moveTo>
                      <a:cubicBezTo>
                        <a:pt x="1" y="1893"/>
                        <a:pt x="96" y="1072"/>
                        <a:pt x="203" y="238"/>
                      </a:cubicBezTo>
                      <a:cubicBezTo>
                        <a:pt x="239" y="48"/>
                        <a:pt x="382" y="0"/>
                        <a:pt x="548" y="0"/>
                      </a:cubicBezTo>
                      <a:cubicBezTo>
                        <a:pt x="858" y="0"/>
                        <a:pt x="1179" y="0"/>
                        <a:pt x="1489" y="12"/>
                      </a:cubicBezTo>
                      <a:cubicBezTo>
                        <a:pt x="1989" y="48"/>
                        <a:pt x="2477" y="84"/>
                        <a:pt x="2989" y="131"/>
                      </a:cubicBezTo>
                      <a:cubicBezTo>
                        <a:pt x="3108" y="143"/>
                        <a:pt x="3215" y="203"/>
                        <a:pt x="3346" y="250"/>
                      </a:cubicBezTo>
                      <a:cubicBezTo>
                        <a:pt x="3454" y="965"/>
                        <a:pt x="3334" y="1643"/>
                        <a:pt x="3263" y="2334"/>
                      </a:cubicBezTo>
                      <a:cubicBezTo>
                        <a:pt x="3227" y="2572"/>
                        <a:pt x="3061" y="2727"/>
                        <a:pt x="2846" y="2739"/>
                      </a:cubicBezTo>
                      <a:cubicBezTo>
                        <a:pt x="2013" y="2822"/>
                        <a:pt x="1156" y="2810"/>
                        <a:pt x="310" y="276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" name="Google Shape;504;p33"/>
                <p:cNvSpPr/>
                <p:nvPr/>
              </p:nvSpPr>
              <p:spPr>
                <a:xfrm>
                  <a:off x="3885600" y="2960625"/>
                  <a:ext cx="470600" cy="45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24" h="18074" extrusionOk="0">
                      <a:moveTo>
                        <a:pt x="18812" y="7120"/>
                      </a:moveTo>
                      <a:cubicBezTo>
                        <a:pt x="18800" y="6572"/>
                        <a:pt x="18776" y="5858"/>
                        <a:pt x="18705" y="5132"/>
                      </a:cubicBezTo>
                      <a:cubicBezTo>
                        <a:pt x="18633" y="4382"/>
                        <a:pt x="18217" y="3965"/>
                        <a:pt x="17431" y="3858"/>
                      </a:cubicBezTo>
                      <a:cubicBezTo>
                        <a:pt x="16669" y="3762"/>
                        <a:pt x="15847" y="3667"/>
                        <a:pt x="15014" y="3667"/>
                      </a:cubicBezTo>
                      <a:cubicBezTo>
                        <a:pt x="14573" y="3667"/>
                        <a:pt x="14133" y="3703"/>
                        <a:pt x="13740" y="3762"/>
                      </a:cubicBezTo>
                      <a:lnTo>
                        <a:pt x="13680" y="3762"/>
                      </a:lnTo>
                      <a:cubicBezTo>
                        <a:pt x="13621" y="3762"/>
                        <a:pt x="13561" y="3739"/>
                        <a:pt x="13502" y="3739"/>
                      </a:cubicBezTo>
                      <a:lnTo>
                        <a:pt x="13454" y="3739"/>
                      </a:lnTo>
                      <a:lnTo>
                        <a:pt x="13454" y="3584"/>
                      </a:lnTo>
                      <a:lnTo>
                        <a:pt x="13454" y="2965"/>
                      </a:lnTo>
                      <a:cubicBezTo>
                        <a:pt x="13454" y="2869"/>
                        <a:pt x="13442" y="2750"/>
                        <a:pt x="13442" y="2643"/>
                      </a:cubicBezTo>
                      <a:cubicBezTo>
                        <a:pt x="13419" y="2191"/>
                        <a:pt x="13407" y="1750"/>
                        <a:pt x="13347" y="1286"/>
                      </a:cubicBezTo>
                      <a:cubicBezTo>
                        <a:pt x="13288" y="822"/>
                        <a:pt x="12990" y="488"/>
                        <a:pt x="12526" y="333"/>
                      </a:cubicBezTo>
                      <a:lnTo>
                        <a:pt x="12407" y="286"/>
                      </a:lnTo>
                      <a:cubicBezTo>
                        <a:pt x="12037" y="167"/>
                        <a:pt x="11668" y="48"/>
                        <a:pt x="11275" y="36"/>
                      </a:cubicBezTo>
                      <a:cubicBezTo>
                        <a:pt x="10644" y="0"/>
                        <a:pt x="10013" y="0"/>
                        <a:pt x="9251" y="0"/>
                      </a:cubicBezTo>
                      <a:lnTo>
                        <a:pt x="8501" y="0"/>
                      </a:lnTo>
                      <a:lnTo>
                        <a:pt x="8061" y="0"/>
                      </a:lnTo>
                      <a:cubicBezTo>
                        <a:pt x="6930" y="0"/>
                        <a:pt x="6120" y="833"/>
                        <a:pt x="6120" y="1976"/>
                      </a:cubicBezTo>
                      <a:lnTo>
                        <a:pt x="6120" y="3179"/>
                      </a:lnTo>
                      <a:lnTo>
                        <a:pt x="6120" y="3667"/>
                      </a:lnTo>
                      <a:cubicBezTo>
                        <a:pt x="5858" y="3739"/>
                        <a:pt x="5644" y="3762"/>
                        <a:pt x="5441" y="3762"/>
                      </a:cubicBezTo>
                      <a:cubicBezTo>
                        <a:pt x="5322" y="3762"/>
                        <a:pt x="5227" y="3762"/>
                        <a:pt x="5120" y="3739"/>
                      </a:cubicBezTo>
                      <a:lnTo>
                        <a:pt x="4929" y="3739"/>
                      </a:lnTo>
                      <a:cubicBezTo>
                        <a:pt x="4215" y="3727"/>
                        <a:pt x="3477" y="3715"/>
                        <a:pt x="2762" y="3703"/>
                      </a:cubicBezTo>
                      <a:cubicBezTo>
                        <a:pt x="2429" y="3703"/>
                        <a:pt x="2084" y="3679"/>
                        <a:pt x="1739" y="3679"/>
                      </a:cubicBezTo>
                      <a:lnTo>
                        <a:pt x="1715" y="3679"/>
                      </a:lnTo>
                      <a:cubicBezTo>
                        <a:pt x="857" y="3679"/>
                        <a:pt x="167" y="4382"/>
                        <a:pt x="119" y="5227"/>
                      </a:cubicBezTo>
                      <a:cubicBezTo>
                        <a:pt x="107" y="5501"/>
                        <a:pt x="84" y="5751"/>
                        <a:pt x="72" y="6013"/>
                      </a:cubicBezTo>
                      <a:cubicBezTo>
                        <a:pt x="48" y="6346"/>
                        <a:pt x="24" y="6667"/>
                        <a:pt x="12" y="7013"/>
                      </a:cubicBezTo>
                      <a:cubicBezTo>
                        <a:pt x="0" y="8203"/>
                        <a:pt x="0" y="9501"/>
                        <a:pt x="12" y="11097"/>
                      </a:cubicBezTo>
                      <a:cubicBezTo>
                        <a:pt x="12" y="11466"/>
                        <a:pt x="72" y="11894"/>
                        <a:pt x="441" y="12192"/>
                      </a:cubicBezTo>
                      <a:cubicBezTo>
                        <a:pt x="441" y="12192"/>
                        <a:pt x="476" y="12240"/>
                        <a:pt x="488" y="12418"/>
                      </a:cubicBezTo>
                      <a:cubicBezTo>
                        <a:pt x="500" y="12585"/>
                        <a:pt x="500" y="12763"/>
                        <a:pt x="488" y="12918"/>
                      </a:cubicBezTo>
                      <a:lnTo>
                        <a:pt x="488" y="13085"/>
                      </a:lnTo>
                      <a:cubicBezTo>
                        <a:pt x="488" y="13573"/>
                        <a:pt x="488" y="14049"/>
                        <a:pt x="476" y="14549"/>
                      </a:cubicBezTo>
                      <a:cubicBezTo>
                        <a:pt x="476" y="14871"/>
                        <a:pt x="465" y="15216"/>
                        <a:pt x="465" y="15538"/>
                      </a:cubicBezTo>
                      <a:cubicBezTo>
                        <a:pt x="465" y="15942"/>
                        <a:pt x="441" y="16335"/>
                        <a:pt x="441" y="16728"/>
                      </a:cubicBezTo>
                      <a:cubicBezTo>
                        <a:pt x="441" y="17109"/>
                        <a:pt x="607" y="17371"/>
                        <a:pt x="917" y="17490"/>
                      </a:cubicBezTo>
                      <a:cubicBezTo>
                        <a:pt x="977" y="17526"/>
                        <a:pt x="1036" y="17538"/>
                        <a:pt x="1096" y="17574"/>
                      </a:cubicBezTo>
                      <a:cubicBezTo>
                        <a:pt x="1298" y="17645"/>
                        <a:pt x="1477" y="17728"/>
                        <a:pt x="1679" y="17764"/>
                      </a:cubicBezTo>
                      <a:cubicBezTo>
                        <a:pt x="2167" y="17836"/>
                        <a:pt x="2751" y="17919"/>
                        <a:pt x="3358" y="17955"/>
                      </a:cubicBezTo>
                      <a:cubicBezTo>
                        <a:pt x="4787" y="18014"/>
                        <a:pt x="5965" y="18038"/>
                        <a:pt x="7084" y="18038"/>
                      </a:cubicBezTo>
                      <a:lnTo>
                        <a:pt x="7108" y="18038"/>
                      </a:lnTo>
                      <a:cubicBezTo>
                        <a:pt x="7846" y="18038"/>
                        <a:pt x="8585" y="18014"/>
                        <a:pt x="9299" y="17978"/>
                      </a:cubicBezTo>
                      <a:cubicBezTo>
                        <a:pt x="9549" y="17967"/>
                        <a:pt x="9811" y="17967"/>
                        <a:pt x="10061" y="17955"/>
                      </a:cubicBezTo>
                      <a:cubicBezTo>
                        <a:pt x="10549" y="17943"/>
                        <a:pt x="11037" y="17919"/>
                        <a:pt x="11573" y="17919"/>
                      </a:cubicBezTo>
                      <a:cubicBezTo>
                        <a:pt x="13145" y="17919"/>
                        <a:pt x="14704" y="18002"/>
                        <a:pt x="16062" y="18074"/>
                      </a:cubicBezTo>
                      <a:lnTo>
                        <a:pt x="16205" y="18074"/>
                      </a:lnTo>
                      <a:cubicBezTo>
                        <a:pt x="16859" y="18074"/>
                        <a:pt x="17169" y="17800"/>
                        <a:pt x="17324" y="17133"/>
                      </a:cubicBezTo>
                      <a:cubicBezTo>
                        <a:pt x="17371" y="16943"/>
                        <a:pt x="17395" y="16716"/>
                        <a:pt x="17407" y="16431"/>
                      </a:cubicBezTo>
                      <a:cubicBezTo>
                        <a:pt x="17443" y="15919"/>
                        <a:pt x="17467" y="15407"/>
                        <a:pt x="17502" y="14883"/>
                      </a:cubicBezTo>
                      <a:cubicBezTo>
                        <a:pt x="17550" y="14216"/>
                        <a:pt x="17574" y="13549"/>
                        <a:pt x="17621" y="12894"/>
                      </a:cubicBezTo>
                      <a:cubicBezTo>
                        <a:pt x="17633" y="12621"/>
                        <a:pt x="17693" y="12418"/>
                        <a:pt x="17931" y="12240"/>
                      </a:cubicBezTo>
                      <a:cubicBezTo>
                        <a:pt x="18169" y="12061"/>
                        <a:pt x="18383" y="11751"/>
                        <a:pt x="18455" y="11430"/>
                      </a:cubicBezTo>
                      <a:cubicBezTo>
                        <a:pt x="18610" y="10799"/>
                        <a:pt x="18705" y="10180"/>
                        <a:pt x="18753" y="9608"/>
                      </a:cubicBezTo>
                      <a:cubicBezTo>
                        <a:pt x="18824" y="8799"/>
                        <a:pt x="18824" y="8049"/>
                        <a:pt x="18812" y="7120"/>
                      </a:cubicBezTo>
                      <a:close/>
                      <a:moveTo>
                        <a:pt x="16705" y="16573"/>
                      </a:moveTo>
                      <a:cubicBezTo>
                        <a:pt x="16693" y="16693"/>
                        <a:pt x="16681" y="16800"/>
                        <a:pt x="16645" y="16895"/>
                      </a:cubicBezTo>
                      <a:cubicBezTo>
                        <a:pt x="16562" y="17193"/>
                        <a:pt x="16467" y="17252"/>
                        <a:pt x="16169" y="17252"/>
                      </a:cubicBezTo>
                      <a:lnTo>
                        <a:pt x="14597" y="17228"/>
                      </a:lnTo>
                      <a:cubicBezTo>
                        <a:pt x="13454" y="17216"/>
                        <a:pt x="12287" y="17181"/>
                        <a:pt x="11144" y="17181"/>
                      </a:cubicBezTo>
                      <a:lnTo>
                        <a:pt x="11097" y="17181"/>
                      </a:lnTo>
                      <a:cubicBezTo>
                        <a:pt x="10918" y="17181"/>
                        <a:pt x="10740" y="17193"/>
                        <a:pt x="10573" y="17216"/>
                      </a:cubicBezTo>
                      <a:cubicBezTo>
                        <a:pt x="10430" y="17228"/>
                        <a:pt x="10299" y="17228"/>
                        <a:pt x="10144" y="17240"/>
                      </a:cubicBezTo>
                      <a:cubicBezTo>
                        <a:pt x="9918" y="17240"/>
                        <a:pt x="9680" y="17252"/>
                        <a:pt x="9466" y="17252"/>
                      </a:cubicBezTo>
                      <a:cubicBezTo>
                        <a:pt x="8835" y="17276"/>
                        <a:pt x="8192" y="17288"/>
                        <a:pt x="7573" y="17288"/>
                      </a:cubicBezTo>
                      <a:lnTo>
                        <a:pt x="7025" y="17288"/>
                      </a:lnTo>
                      <a:cubicBezTo>
                        <a:pt x="5799" y="17276"/>
                        <a:pt x="4525" y="17228"/>
                        <a:pt x="3215" y="17157"/>
                      </a:cubicBezTo>
                      <a:cubicBezTo>
                        <a:pt x="2679" y="17121"/>
                        <a:pt x="2143" y="17038"/>
                        <a:pt x="1631" y="16943"/>
                      </a:cubicBezTo>
                      <a:cubicBezTo>
                        <a:pt x="1286" y="16883"/>
                        <a:pt x="1131" y="16681"/>
                        <a:pt x="1143" y="16323"/>
                      </a:cubicBezTo>
                      <a:cubicBezTo>
                        <a:pt x="1155" y="15931"/>
                        <a:pt x="1155" y="15526"/>
                        <a:pt x="1167" y="15145"/>
                      </a:cubicBezTo>
                      <a:lnTo>
                        <a:pt x="1167" y="14752"/>
                      </a:lnTo>
                      <a:cubicBezTo>
                        <a:pt x="1167" y="14335"/>
                        <a:pt x="1191" y="13918"/>
                        <a:pt x="1191" y="13502"/>
                      </a:cubicBezTo>
                      <a:lnTo>
                        <a:pt x="1191" y="12752"/>
                      </a:lnTo>
                      <a:lnTo>
                        <a:pt x="1191" y="12525"/>
                      </a:lnTo>
                      <a:lnTo>
                        <a:pt x="1643" y="12573"/>
                      </a:lnTo>
                      <a:cubicBezTo>
                        <a:pt x="3096" y="12704"/>
                        <a:pt x="4441" y="12823"/>
                        <a:pt x="5846" y="12823"/>
                      </a:cubicBezTo>
                      <a:cubicBezTo>
                        <a:pt x="6346" y="12823"/>
                        <a:pt x="6822" y="12811"/>
                        <a:pt x="7299" y="12775"/>
                      </a:cubicBezTo>
                      <a:lnTo>
                        <a:pt x="7334" y="13490"/>
                      </a:lnTo>
                      <a:lnTo>
                        <a:pt x="7334" y="13656"/>
                      </a:lnTo>
                      <a:cubicBezTo>
                        <a:pt x="7334" y="13776"/>
                        <a:pt x="7334" y="13906"/>
                        <a:pt x="7370" y="14037"/>
                      </a:cubicBezTo>
                      <a:cubicBezTo>
                        <a:pt x="7442" y="14430"/>
                        <a:pt x="7704" y="14657"/>
                        <a:pt x="8073" y="14668"/>
                      </a:cubicBezTo>
                      <a:cubicBezTo>
                        <a:pt x="8632" y="14680"/>
                        <a:pt x="9204" y="14692"/>
                        <a:pt x="9799" y="14692"/>
                      </a:cubicBezTo>
                      <a:lnTo>
                        <a:pt x="10275" y="14692"/>
                      </a:lnTo>
                      <a:cubicBezTo>
                        <a:pt x="10478" y="14692"/>
                        <a:pt x="10668" y="14633"/>
                        <a:pt x="10847" y="14597"/>
                      </a:cubicBezTo>
                      <a:lnTo>
                        <a:pt x="10930" y="14561"/>
                      </a:lnTo>
                      <a:cubicBezTo>
                        <a:pt x="11275" y="14478"/>
                        <a:pt x="11490" y="14240"/>
                        <a:pt x="11514" y="13883"/>
                      </a:cubicBezTo>
                      <a:cubicBezTo>
                        <a:pt x="11549" y="13668"/>
                        <a:pt x="11573" y="13466"/>
                        <a:pt x="11585" y="13252"/>
                      </a:cubicBezTo>
                      <a:cubicBezTo>
                        <a:pt x="11609" y="13192"/>
                        <a:pt x="11609" y="13133"/>
                        <a:pt x="11621" y="13085"/>
                      </a:cubicBezTo>
                      <a:cubicBezTo>
                        <a:pt x="13407" y="12954"/>
                        <a:pt x="15181" y="12823"/>
                        <a:pt x="16967" y="12692"/>
                      </a:cubicBezTo>
                      <a:cubicBezTo>
                        <a:pt x="16979" y="12728"/>
                        <a:pt x="16979" y="12775"/>
                        <a:pt x="16979" y="12823"/>
                      </a:cubicBezTo>
                      <a:cubicBezTo>
                        <a:pt x="16895" y="13883"/>
                        <a:pt x="16812" y="15085"/>
                        <a:pt x="16705" y="16573"/>
                      </a:cubicBezTo>
                      <a:close/>
                      <a:moveTo>
                        <a:pt x="8025" y="11585"/>
                      </a:moveTo>
                      <a:lnTo>
                        <a:pt x="8025" y="11525"/>
                      </a:lnTo>
                      <a:cubicBezTo>
                        <a:pt x="8025" y="11478"/>
                        <a:pt x="8037" y="11418"/>
                        <a:pt x="8216" y="11418"/>
                      </a:cubicBezTo>
                      <a:lnTo>
                        <a:pt x="8454" y="11418"/>
                      </a:lnTo>
                      <a:cubicBezTo>
                        <a:pt x="8656" y="11418"/>
                        <a:pt x="8894" y="11418"/>
                        <a:pt x="9132" y="11442"/>
                      </a:cubicBezTo>
                      <a:cubicBezTo>
                        <a:pt x="9597" y="11466"/>
                        <a:pt x="10085" y="11501"/>
                        <a:pt x="10632" y="11549"/>
                      </a:cubicBezTo>
                      <a:cubicBezTo>
                        <a:pt x="10692" y="11549"/>
                        <a:pt x="10752" y="11585"/>
                        <a:pt x="10835" y="11609"/>
                      </a:cubicBezTo>
                      <a:cubicBezTo>
                        <a:pt x="10847" y="11609"/>
                        <a:pt x="10859" y="11632"/>
                        <a:pt x="10859" y="11632"/>
                      </a:cubicBezTo>
                      <a:cubicBezTo>
                        <a:pt x="10918" y="12180"/>
                        <a:pt x="10859" y="12740"/>
                        <a:pt x="10799" y="13287"/>
                      </a:cubicBezTo>
                      <a:cubicBezTo>
                        <a:pt x="10787" y="13383"/>
                        <a:pt x="10775" y="13490"/>
                        <a:pt x="10775" y="13597"/>
                      </a:cubicBezTo>
                      <a:cubicBezTo>
                        <a:pt x="10740" y="13823"/>
                        <a:pt x="10561" y="13859"/>
                        <a:pt x="10490" y="13883"/>
                      </a:cubicBezTo>
                      <a:cubicBezTo>
                        <a:pt x="10097" y="13918"/>
                        <a:pt x="9668" y="13942"/>
                        <a:pt x="9192" y="13942"/>
                      </a:cubicBezTo>
                      <a:cubicBezTo>
                        <a:pt x="8787" y="13942"/>
                        <a:pt x="8394" y="13918"/>
                        <a:pt x="8073" y="13906"/>
                      </a:cubicBezTo>
                      <a:cubicBezTo>
                        <a:pt x="7858" y="13121"/>
                        <a:pt x="7930" y="12371"/>
                        <a:pt x="8025" y="11585"/>
                      </a:cubicBezTo>
                      <a:close/>
                      <a:moveTo>
                        <a:pt x="12466" y="12287"/>
                      </a:moveTo>
                      <a:cubicBezTo>
                        <a:pt x="12180" y="12287"/>
                        <a:pt x="11906" y="12287"/>
                        <a:pt x="11621" y="12275"/>
                      </a:cubicBezTo>
                      <a:cubicBezTo>
                        <a:pt x="11621" y="12275"/>
                        <a:pt x="11609" y="12252"/>
                        <a:pt x="11585" y="12252"/>
                      </a:cubicBezTo>
                      <a:lnTo>
                        <a:pt x="11585" y="12097"/>
                      </a:lnTo>
                      <a:lnTo>
                        <a:pt x="11585" y="11513"/>
                      </a:lnTo>
                      <a:cubicBezTo>
                        <a:pt x="11573" y="11097"/>
                        <a:pt x="11466" y="10811"/>
                        <a:pt x="10954" y="10787"/>
                      </a:cubicBezTo>
                      <a:cubicBezTo>
                        <a:pt x="9954" y="10728"/>
                        <a:pt x="9049" y="10668"/>
                        <a:pt x="8180" y="10644"/>
                      </a:cubicBezTo>
                      <a:lnTo>
                        <a:pt x="8144" y="10644"/>
                      </a:lnTo>
                      <a:cubicBezTo>
                        <a:pt x="7644" y="10644"/>
                        <a:pt x="7394" y="10906"/>
                        <a:pt x="7334" y="11418"/>
                      </a:cubicBezTo>
                      <a:lnTo>
                        <a:pt x="7275" y="11930"/>
                      </a:lnTo>
                      <a:cubicBezTo>
                        <a:pt x="7215" y="11942"/>
                        <a:pt x="7156" y="11942"/>
                        <a:pt x="7096" y="11954"/>
                      </a:cubicBezTo>
                      <a:cubicBezTo>
                        <a:pt x="6882" y="11990"/>
                        <a:pt x="6680" y="12013"/>
                        <a:pt x="6465" y="12013"/>
                      </a:cubicBezTo>
                      <a:cubicBezTo>
                        <a:pt x="6132" y="12037"/>
                        <a:pt x="5787" y="12037"/>
                        <a:pt x="5453" y="12037"/>
                      </a:cubicBezTo>
                      <a:cubicBezTo>
                        <a:pt x="4263" y="12037"/>
                        <a:pt x="3036" y="11942"/>
                        <a:pt x="1810" y="11763"/>
                      </a:cubicBezTo>
                      <a:cubicBezTo>
                        <a:pt x="786" y="11620"/>
                        <a:pt x="786" y="11573"/>
                        <a:pt x="726" y="10847"/>
                      </a:cubicBezTo>
                      <a:cubicBezTo>
                        <a:pt x="726" y="10751"/>
                        <a:pt x="715" y="10668"/>
                        <a:pt x="715" y="10561"/>
                      </a:cubicBezTo>
                      <a:cubicBezTo>
                        <a:pt x="560" y="8715"/>
                        <a:pt x="679" y="6894"/>
                        <a:pt x="834" y="5370"/>
                      </a:cubicBezTo>
                      <a:cubicBezTo>
                        <a:pt x="846" y="5203"/>
                        <a:pt x="869" y="5013"/>
                        <a:pt x="953" y="4858"/>
                      </a:cubicBezTo>
                      <a:cubicBezTo>
                        <a:pt x="1096" y="4560"/>
                        <a:pt x="1322" y="4429"/>
                        <a:pt x="1643" y="4429"/>
                      </a:cubicBezTo>
                      <a:lnTo>
                        <a:pt x="1739" y="4429"/>
                      </a:lnTo>
                      <a:cubicBezTo>
                        <a:pt x="2024" y="4429"/>
                        <a:pt x="2298" y="4429"/>
                        <a:pt x="2584" y="4417"/>
                      </a:cubicBezTo>
                      <a:cubicBezTo>
                        <a:pt x="2870" y="4417"/>
                        <a:pt x="3155" y="4393"/>
                        <a:pt x="3417" y="4393"/>
                      </a:cubicBezTo>
                      <a:cubicBezTo>
                        <a:pt x="3763" y="4393"/>
                        <a:pt x="4025" y="4417"/>
                        <a:pt x="4298" y="4429"/>
                      </a:cubicBezTo>
                      <a:cubicBezTo>
                        <a:pt x="4596" y="4441"/>
                        <a:pt x="4906" y="4453"/>
                        <a:pt x="5251" y="4453"/>
                      </a:cubicBezTo>
                      <a:cubicBezTo>
                        <a:pt x="5739" y="4453"/>
                        <a:pt x="6227" y="4441"/>
                        <a:pt x="6703" y="4429"/>
                      </a:cubicBezTo>
                      <a:lnTo>
                        <a:pt x="6977" y="4417"/>
                      </a:lnTo>
                      <a:cubicBezTo>
                        <a:pt x="7096" y="4417"/>
                        <a:pt x="7215" y="4393"/>
                        <a:pt x="7346" y="4393"/>
                      </a:cubicBezTo>
                      <a:cubicBezTo>
                        <a:pt x="7477" y="4393"/>
                        <a:pt x="7584" y="4393"/>
                        <a:pt x="7692" y="4417"/>
                      </a:cubicBezTo>
                      <a:cubicBezTo>
                        <a:pt x="8394" y="4489"/>
                        <a:pt x="9132" y="4512"/>
                        <a:pt x="10085" y="4512"/>
                      </a:cubicBezTo>
                      <a:cubicBezTo>
                        <a:pt x="10502" y="4512"/>
                        <a:pt x="10930" y="4512"/>
                        <a:pt x="11347" y="4501"/>
                      </a:cubicBezTo>
                      <a:cubicBezTo>
                        <a:pt x="11764" y="4501"/>
                        <a:pt x="12204" y="4489"/>
                        <a:pt x="12621" y="4489"/>
                      </a:cubicBezTo>
                      <a:lnTo>
                        <a:pt x="13014" y="4489"/>
                      </a:lnTo>
                      <a:lnTo>
                        <a:pt x="13133" y="4489"/>
                      </a:lnTo>
                      <a:cubicBezTo>
                        <a:pt x="13538" y="4489"/>
                        <a:pt x="13942" y="4477"/>
                        <a:pt x="14323" y="4453"/>
                      </a:cubicBezTo>
                      <a:cubicBezTo>
                        <a:pt x="14716" y="4441"/>
                        <a:pt x="15121" y="4429"/>
                        <a:pt x="15502" y="4429"/>
                      </a:cubicBezTo>
                      <a:lnTo>
                        <a:pt x="15574" y="4429"/>
                      </a:lnTo>
                      <a:cubicBezTo>
                        <a:pt x="16109" y="4429"/>
                        <a:pt x="16633" y="4501"/>
                        <a:pt x="17229" y="4572"/>
                      </a:cubicBezTo>
                      <a:cubicBezTo>
                        <a:pt x="17824" y="4655"/>
                        <a:pt x="18002" y="4846"/>
                        <a:pt x="18050" y="5465"/>
                      </a:cubicBezTo>
                      <a:cubicBezTo>
                        <a:pt x="18098" y="6215"/>
                        <a:pt x="18122" y="7013"/>
                        <a:pt x="18122" y="7906"/>
                      </a:cubicBezTo>
                      <a:cubicBezTo>
                        <a:pt x="18122" y="8656"/>
                        <a:pt x="18110" y="9263"/>
                        <a:pt x="18062" y="9835"/>
                      </a:cubicBezTo>
                      <a:cubicBezTo>
                        <a:pt x="18038" y="10263"/>
                        <a:pt x="17955" y="10704"/>
                        <a:pt x="17824" y="11239"/>
                      </a:cubicBezTo>
                      <a:cubicBezTo>
                        <a:pt x="17764" y="11513"/>
                        <a:pt x="17538" y="11692"/>
                        <a:pt x="17181" y="11775"/>
                      </a:cubicBezTo>
                      <a:cubicBezTo>
                        <a:pt x="15669" y="12121"/>
                        <a:pt x="14097" y="12287"/>
                        <a:pt x="12466" y="12287"/>
                      </a:cubicBezTo>
                      <a:close/>
                      <a:moveTo>
                        <a:pt x="11073" y="3739"/>
                      </a:moveTo>
                      <a:lnTo>
                        <a:pt x="11002" y="3739"/>
                      </a:lnTo>
                      <a:cubicBezTo>
                        <a:pt x="10883" y="3762"/>
                        <a:pt x="10775" y="3762"/>
                        <a:pt x="10656" y="3762"/>
                      </a:cubicBezTo>
                      <a:lnTo>
                        <a:pt x="10121" y="3762"/>
                      </a:lnTo>
                      <a:cubicBezTo>
                        <a:pt x="9763" y="3762"/>
                        <a:pt x="9370" y="3762"/>
                        <a:pt x="8989" y="3739"/>
                      </a:cubicBezTo>
                      <a:cubicBezTo>
                        <a:pt x="8704" y="3727"/>
                        <a:pt x="8692" y="3715"/>
                        <a:pt x="8680" y="3441"/>
                      </a:cubicBezTo>
                      <a:cubicBezTo>
                        <a:pt x="8656" y="3131"/>
                        <a:pt x="8680" y="2822"/>
                        <a:pt x="8692" y="2512"/>
                      </a:cubicBezTo>
                      <a:lnTo>
                        <a:pt x="8692" y="2417"/>
                      </a:lnTo>
                      <a:cubicBezTo>
                        <a:pt x="8704" y="2226"/>
                        <a:pt x="8811" y="2191"/>
                        <a:pt x="8918" y="2191"/>
                      </a:cubicBezTo>
                      <a:lnTo>
                        <a:pt x="9335" y="2191"/>
                      </a:lnTo>
                      <a:lnTo>
                        <a:pt x="9894" y="2191"/>
                      </a:lnTo>
                      <a:cubicBezTo>
                        <a:pt x="10144" y="2191"/>
                        <a:pt x="10371" y="2191"/>
                        <a:pt x="10561" y="2215"/>
                      </a:cubicBezTo>
                      <a:cubicBezTo>
                        <a:pt x="10918" y="2226"/>
                        <a:pt x="11037" y="2346"/>
                        <a:pt x="11085" y="2727"/>
                      </a:cubicBezTo>
                      <a:lnTo>
                        <a:pt x="11085" y="2762"/>
                      </a:lnTo>
                      <a:cubicBezTo>
                        <a:pt x="11156" y="3108"/>
                        <a:pt x="11192" y="3429"/>
                        <a:pt x="11073" y="3739"/>
                      </a:cubicBezTo>
                      <a:close/>
                      <a:moveTo>
                        <a:pt x="12704" y="3429"/>
                      </a:moveTo>
                      <a:cubicBezTo>
                        <a:pt x="12692" y="3739"/>
                        <a:pt x="12692" y="3739"/>
                        <a:pt x="12335" y="3762"/>
                      </a:cubicBezTo>
                      <a:lnTo>
                        <a:pt x="12204" y="3762"/>
                      </a:lnTo>
                      <a:lnTo>
                        <a:pt x="11978" y="3762"/>
                      </a:lnTo>
                      <a:cubicBezTo>
                        <a:pt x="11966" y="3762"/>
                        <a:pt x="11942" y="3739"/>
                        <a:pt x="11918" y="3739"/>
                      </a:cubicBezTo>
                      <a:lnTo>
                        <a:pt x="11918" y="3655"/>
                      </a:lnTo>
                      <a:cubicBezTo>
                        <a:pt x="11918" y="3524"/>
                        <a:pt x="11906" y="3369"/>
                        <a:pt x="11883" y="3239"/>
                      </a:cubicBezTo>
                      <a:cubicBezTo>
                        <a:pt x="11883" y="3167"/>
                        <a:pt x="11871" y="3084"/>
                        <a:pt x="11871" y="3000"/>
                      </a:cubicBezTo>
                      <a:cubicBezTo>
                        <a:pt x="11859" y="2762"/>
                        <a:pt x="11835" y="2524"/>
                        <a:pt x="11787" y="2286"/>
                      </a:cubicBezTo>
                      <a:cubicBezTo>
                        <a:pt x="11668" y="1774"/>
                        <a:pt x="11311" y="1464"/>
                        <a:pt x="10799" y="1464"/>
                      </a:cubicBezTo>
                      <a:cubicBezTo>
                        <a:pt x="10478" y="1453"/>
                        <a:pt x="10144" y="1453"/>
                        <a:pt x="9835" y="1453"/>
                      </a:cubicBezTo>
                      <a:cubicBezTo>
                        <a:pt x="9525" y="1453"/>
                        <a:pt x="9216" y="1453"/>
                        <a:pt x="8918" y="1464"/>
                      </a:cubicBezTo>
                      <a:cubicBezTo>
                        <a:pt x="8358" y="1476"/>
                        <a:pt x="8096" y="1750"/>
                        <a:pt x="8037" y="2310"/>
                      </a:cubicBezTo>
                      <a:cubicBezTo>
                        <a:pt x="8001" y="2584"/>
                        <a:pt x="8001" y="2846"/>
                        <a:pt x="8001" y="3108"/>
                      </a:cubicBezTo>
                      <a:lnTo>
                        <a:pt x="8001" y="3429"/>
                      </a:lnTo>
                      <a:lnTo>
                        <a:pt x="8001" y="3715"/>
                      </a:lnTo>
                      <a:lnTo>
                        <a:pt x="8001" y="3739"/>
                      </a:lnTo>
                      <a:cubicBezTo>
                        <a:pt x="7870" y="3762"/>
                        <a:pt x="7739" y="3774"/>
                        <a:pt x="7584" y="3774"/>
                      </a:cubicBezTo>
                      <a:cubicBezTo>
                        <a:pt x="7454" y="3774"/>
                        <a:pt x="7334" y="3774"/>
                        <a:pt x="7215" y="3762"/>
                      </a:cubicBezTo>
                      <a:cubicBezTo>
                        <a:pt x="7132" y="3762"/>
                        <a:pt x="7037" y="3739"/>
                        <a:pt x="6953" y="3739"/>
                      </a:cubicBezTo>
                      <a:cubicBezTo>
                        <a:pt x="6906" y="3739"/>
                        <a:pt x="6870" y="3727"/>
                        <a:pt x="6846" y="3715"/>
                      </a:cubicBezTo>
                      <a:cubicBezTo>
                        <a:pt x="6811" y="3679"/>
                        <a:pt x="6811" y="3643"/>
                        <a:pt x="6811" y="3584"/>
                      </a:cubicBezTo>
                      <a:cubicBezTo>
                        <a:pt x="6811" y="3417"/>
                        <a:pt x="6811" y="3239"/>
                        <a:pt x="6822" y="3072"/>
                      </a:cubicBezTo>
                      <a:cubicBezTo>
                        <a:pt x="6822" y="2596"/>
                        <a:pt x="6846" y="2096"/>
                        <a:pt x="6906" y="1619"/>
                      </a:cubicBezTo>
                      <a:cubicBezTo>
                        <a:pt x="6965" y="1119"/>
                        <a:pt x="7382" y="798"/>
                        <a:pt x="7954" y="762"/>
                      </a:cubicBezTo>
                      <a:cubicBezTo>
                        <a:pt x="8418" y="750"/>
                        <a:pt x="8882" y="750"/>
                        <a:pt x="9311" y="750"/>
                      </a:cubicBezTo>
                      <a:cubicBezTo>
                        <a:pt x="9799" y="750"/>
                        <a:pt x="10299" y="762"/>
                        <a:pt x="10752" y="786"/>
                      </a:cubicBezTo>
                      <a:cubicBezTo>
                        <a:pt x="11192" y="798"/>
                        <a:pt x="11609" y="881"/>
                        <a:pt x="12109" y="1000"/>
                      </a:cubicBezTo>
                      <a:cubicBezTo>
                        <a:pt x="12561" y="1107"/>
                        <a:pt x="12680" y="1262"/>
                        <a:pt x="12704" y="1703"/>
                      </a:cubicBezTo>
                      <a:cubicBezTo>
                        <a:pt x="12728" y="2274"/>
                        <a:pt x="12740" y="2869"/>
                        <a:pt x="12704" y="342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pic>
          <p:nvPicPr>
            <p:cNvPr id="64" name="Google Shape;1320;p54">
              <a:extLst>
                <a:ext uri="{FF2B5EF4-FFF2-40B4-BE49-F238E27FC236}">
                  <a16:creationId xmlns:a16="http://schemas.microsoft.com/office/drawing/2014/main" id="{0B1758FE-B448-4E90-9E9D-BCD03447202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33326" r="37168"/>
            <a:stretch/>
          </p:blipFill>
          <p:spPr>
            <a:xfrm>
              <a:off x="1161326" y="1243514"/>
              <a:ext cx="898315" cy="171260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B2C354B-9391-4108-9E4D-B4BCFE066022}"/>
              </a:ext>
            </a:extLst>
          </p:cNvPr>
          <p:cNvGrpSpPr/>
          <p:nvPr/>
        </p:nvGrpSpPr>
        <p:grpSpPr>
          <a:xfrm>
            <a:off x="3447919" y="1986953"/>
            <a:ext cx="2370998" cy="3156547"/>
            <a:chOff x="3447919" y="1986953"/>
            <a:chExt cx="2370998" cy="3156547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DB68BCA-E8E0-4A25-9013-095586BED86D}"/>
                </a:ext>
              </a:extLst>
            </p:cNvPr>
            <p:cNvGrpSpPr/>
            <p:nvPr/>
          </p:nvGrpSpPr>
          <p:grpSpPr>
            <a:xfrm>
              <a:off x="3447919" y="3460500"/>
              <a:ext cx="2370998" cy="1683000"/>
              <a:chOff x="386962" y="1614968"/>
              <a:chExt cx="2370998" cy="1683000"/>
            </a:xfrm>
          </p:grpSpPr>
          <p:grpSp>
            <p:nvGrpSpPr>
              <p:cNvPr id="475" name="Google Shape;475;p33"/>
              <p:cNvGrpSpPr/>
              <p:nvPr/>
            </p:nvGrpSpPr>
            <p:grpSpPr>
              <a:xfrm>
                <a:off x="601798" y="1614968"/>
                <a:ext cx="2156162" cy="1683000"/>
                <a:chOff x="1088636" y="1245544"/>
                <a:chExt cx="1975050" cy="1683000"/>
              </a:xfrm>
            </p:grpSpPr>
            <p:sp>
              <p:nvSpPr>
                <p:cNvPr id="476" name="Google Shape;476;p33"/>
                <p:cNvSpPr/>
                <p:nvPr/>
              </p:nvSpPr>
              <p:spPr>
                <a:xfrm rot="-211261">
                  <a:off x="1246235" y="1300703"/>
                  <a:ext cx="1802503" cy="1445184"/>
                </a:xfrm>
                <a:prstGeom prst="roundRect">
                  <a:avLst>
                    <a:gd name="adj" fmla="val 24491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" name="Google Shape;477;p33"/>
                <p:cNvSpPr/>
                <p:nvPr/>
              </p:nvSpPr>
              <p:spPr>
                <a:xfrm rot="-211261">
                  <a:off x="1103585" y="1428203"/>
                  <a:ext cx="1802503" cy="1445184"/>
                </a:xfrm>
                <a:prstGeom prst="roundRect">
                  <a:avLst>
                    <a:gd name="adj" fmla="val 24491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79" name="Google Shape;479;p33"/>
              <p:cNvSpPr txBox="1"/>
              <p:nvPr/>
            </p:nvSpPr>
            <p:spPr>
              <a:xfrm>
                <a:off x="835019" y="1866068"/>
                <a:ext cx="1564500" cy="34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1800" b="1">
                    <a:solidFill>
                      <a:schemeClr val="dk1"/>
                    </a:solidFill>
                    <a:latin typeface="Pangolin"/>
                    <a:ea typeface="Pangolin"/>
                    <a:cs typeface="Pangolin"/>
                    <a:sym typeface="Pangolin"/>
                  </a:rPr>
                  <a:t>Kế toán</a:t>
                </a:r>
                <a:endParaRPr sz="1800" b="1">
                  <a:solidFill>
                    <a:schemeClr val="dk1"/>
                  </a:solidFill>
                  <a:latin typeface="Pangolin"/>
                  <a:ea typeface="Pangolin"/>
                  <a:cs typeface="Pangolin"/>
                  <a:sym typeface="Pangolin"/>
                </a:endParaRPr>
              </a:p>
            </p:txBody>
          </p:sp>
          <p:sp>
            <p:nvSpPr>
              <p:cNvPr id="480" name="Google Shape;480;p33"/>
              <p:cNvSpPr txBox="1"/>
              <p:nvPr/>
            </p:nvSpPr>
            <p:spPr>
              <a:xfrm>
                <a:off x="693181" y="2222835"/>
                <a:ext cx="1848300" cy="961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15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Kế toán người sẽ phụ trách theo dõi các tiêu dùng và giao tiền cho nhân viên.</a:t>
                </a:r>
                <a:endParaRPr sz="1500">
                  <a:solidFill>
                    <a:schemeClr val="dk1"/>
                  </a:solidFill>
                  <a:latin typeface="Baloo 2"/>
                  <a:ea typeface="Baloo 2"/>
                  <a:cs typeface="Baloo 2"/>
                  <a:sym typeface="Baloo 2"/>
                </a:endParaRPr>
              </a:p>
            </p:txBody>
          </p:sp>
          <p:grpSp>
            <p:nvGrpSpPr>
              <p:cNvPr id="491" name="Google Shape;491;p33"/>
              <p:cNvGrpSpPr/>
              <p:nvPr/>
            </p:nvGrpSpPr>
            <p:grpSpPr>
              <a:xfrm>
                <a:off x="386962" y="1687368"/>
                <a:ext cx="613895" cy="521910"/>
                <a:chOff x="1168000" y="1750950"/>
                <a:chExt cx="405425" cy="344700"/>
              </a:xfrm>
            </p:grpSpPr>
            <p:sp>
              <p:nvSpPr>
                <p:cNvPr id="492" name="Google Shape;492;p33"/>
                <p:cNvSpPr/>
                <p:nvPr/>
              </p:nvSpPr>
              <p:spPr>
                <a:xfrm>
                  <a:off x="1364750" y="1767600"/>
                  <a:ext cx="190525" cy="2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1" h="10324" extrusionOk="0">
                      <a:moveTo>
                        <a:pt x="5239" y="1"/>
                      </a:moveTo>
                      <a:cubicBezTo>
                        <a:pt x="5025" y="1"/>
                        <a:pt x="4810" y="60"/>
                        <a:pt x="4596" y="84"/>
                      </a:cubicBezTo>
                      <a:cubicBezTo>
                        <a:pt x="4251" y="132"/>
                        <a:pt x="3917" y="191"/>
                        <a:pt x="3572" y="239"/>
                      </a:cubicBezTo>
                      <a:cubicBezTo>
                        <a:pt x="3346" y="263"/>
                        <a:pt x="3120" y="334"/>
                        <a:pt x="2905" y="394"/>
                      </a:cubicBezTo>
                      <a:cubicBezTo>
                        <a:pt x="2489" y="513"/>
                        <a:pt x="2084" y="668"/>
                        <a:pt x="1691" y="858"/>
                      </a:cubicBezTo>
                      <a:cubicBezTo>
                        <a:pt x="1619" y="906"/>
                        <a:pt x="1536" y="906"/>
                        <a:pt x="1441" y="918"/>
                      </a:cubicBezTo>
                      <a:cubicBezTo>
                        <a:pt x="1238" y="953"/>
                        <a:pt x="1060" y="1049"/>
                        <a:pt x="905" y="1191"/>
                      </a:cubicBezTo>
                      <a:cubicBezTo>
                        <a:pt x="595" y="1501"/>
                        <a:pt x="238" y="1787"/>
                        <a:pt x="84" y="2227"/>
                      </a:cubicBezTo>
                      <a:cubicBezTo>
                        <a:pt x="72" y="2287"/>
                        <a:pt x="24" y="2323"/>
                        <a:pt x="0" y="2358"/>
                      </a:cubicBezTo>
                      <a:cubicBezTo>
                        <a:pt x="131" y="3227"/>
                        <a:pt x="262" y="4025"/>
                        <a:pt x="405" y="4835"/>
                      </a:cubicBezTo>
                      <a:cubicBezTo>
                        <a:pt x="441" y="5121"/>
                        <a:pt x="524" y="5406"/>
                        <a:pt x="595" y="5668"/>
                      </a:cubicBezTo>
                      <a:cubicBezTo>
                        <a:pt x="703" y="6037"/>
                        <a:pt x="786" y="6418"/>
                        <a:pt x="846" y="6799"/>
                      </a:cubicBezTo>
                      <a:cubicBezTo>
                        <a:pt x="893" y="7097"/>
                        <a:pt x="941" y="7395"/>
                        <a:pt x="1012" y="7692"/>
                      </a:cubicBezTo>
                      <a:cubicBezTo>
                        <a:pt x="1238" y="8514"/>
                        <a:pt x="1500" y="9312"/>
                        <a:pt x="1596" y="10169"/>
                      </a:cubicBezTo>
                      <a:cubicBezTo>
                        <a:pt x="1608" y="10240"/>
                        <a:pt x="1608" y="10312"/>
                        <a:pt x="1727" y="10324"/>
                      </a:cubicBezTo>
                      <a:cubicBezTo>
                        <a:pt x="2036" y="10085"/>
                        <a:pt x="2393" y="9907"/>
                        <a:pt x="2631" y="9573"/>
                      </a:cubicBezTo>
                      <a:cubicBezTo>
                        <a:pt x="2739" y="9419"/>
                        <a:pt x="2917" y="9312"/>
                        <a:pt x="3096" y="9276"/>
                      </a:cubicBezTo>
                      <a:cubicBezTo>
                        <a:pt x="3441" y="9181"/>
                        <a:pt x="3763" y="9050"/>
                        <a:pt x="4096" y="8883"/>
                      </a:cubicBezTo>
                      <a:cubicBezTo>
                        <a:pt x="4191" y="8835"/>
                        <a:pt x="4310" y="8811"/>
                        <a:pt x="4417" y="8800"/>
                      </a:cubicBezTo>
                      <a:cubicBezTo>
                        <a:pt x="5072" y="8692"/>
                        <a:pt x="5727" y="8597"/>
                        <a:pt x="6382" y="8514"/>
                      </a:cubicBezTo>
                      <a:cubicBezTo>
                        <a:pt x="6463" y="8506"/>
                        <a:pt x="6545" y="8486"/>
                        <a:pt x="6622" y="8486"/>
                      </a:cubicBezTo>
                      <a:cubicBezTo>
                        <a:pt x="6658" y="8486"/>
                        <a:pt x="6693" y="8491"/>
                        <a:pt x="6727" y="8502"/>
                      </a:cubicBezTo>
                      <a:cubicBezTo>
                        <a:pt x="6989" y="8573"/>
                        <a:pt x="7263" y="8526"/>
                        <a:pt x="7525" y="8585"/>
                      </a:cubicBezTo>
                      <a:cubicBezTo>
                        <a:pt x="7549" y="8585"/>
                        <a:pt x="7573" y="8561"/>
                        <a:pt x="7620" y="8526"/>
                      </a:cubicBezTo>
                      <a:cubicBezTo>
                        <a:pt x="7489" y="8180"/>
                        <a:pt x="7442" y="7788"/>
                        <a:pt x="7382" y="7383"/>
                      </a:cubicBezTo>
                      <a:cubicBezTo>
                        <a:pt x="7323" y="7026"/>
                        <a:pt x="7275" y="6668"/>
                        <a:pt x="7215" y="6311"/>
                      </a:cubicBezTo>
                      <a:cubicBezTo>
                        <a:pt x="7203" y="6156"/>
                        <a:pt x="7192" y="6014"/>
                        <a:pt x="7132" y="5894"/>
                      </a:cubicBezTo>
                      <a:cubicBezTo>
                        <a:pt x="6930" y="5406"/>
                        <a:pt x="6894" y="4882"/>
                        <a:pt x="6811" y="4370"/>
                      </a:cubicBezTo>
                      <a:cubicBezTo>
                        <a:pt x="6787" y="4228"/>
                        <a:pt x="6775" y="4061"/>
                        <a:pt x="6715" y="3918"/>
                      </a:cubicBezTo>
                      <a:cubicBezTo>
                        <a:pt x="6596" y="3597"/>
                        <a:pt x="6537" y="3275"/>
                        <a:pt x="6489" y="2942"/>
                      </a:cubicBezTo>
                      <a:lnTo>
                        <a:pt x="6358" y="1965"/>
                      </a:lnTo>
                      <a:cubicBezTo>
                        <a:pt x="6322" y="1811"/>
                        <a:pt x="6299" y="1644"/>
                        <a:pt x="6239" y="1501"/>
                      </a:cubicBezTo>
                      <a:cubicBezTo>
                        <a:pt x="6144" y="1311"/>
                        <a:pt x="6096" y="1096"/>
                        <a:pt x="6072" y="870"/>
                      </a:cubicBezTo>
                      <a:cubicBezTo>
                        <a:pt x="6060" y="703"/>
                        <a:pt x="6025" y="501"/>
                        <a:pt x="6001" y="322"/>
                      </a:cubicBezTo>
                      <a:cubicBezTo>
                        <a:pt x="5977" y="239"/>
                        <a:pt x="5941" y="144"/>
                        <a:pt x="5906" y="60"/>
                      </a:cubicBezTo>
                      <a:cubicBezTo>
                        <a:pt x="5668" y="25"/>
                        <a:pt x="5465" y="1"/>
                        <a:pt x="523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" name="Google Shape;493;p33"/>
                <p:cNvSpPr/>
                <p:nvPr/>
              </p:nvSpPr>
              <p:spPr>
                <a:xfrm>
                  <a:off x="1182875" y="1809700"/>
                  <a:ext cx="204525" cy="24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81" h="9807" extrusionOk="0">
                      <a:moveTo>
                        <a:pt x="4383" y="1"/>
                      </a:moveTo>
                      <a:cubicBezTo>
                        <a:pt x="3995" y="1"/>
                        <a:pt x="3611" y="79"/>
                        <a:pt x="3227" y="139"/>
                      </a:cubicBezTo>
                      <a:cubicBezTo>
                        <a:pt x="2286" y="317"/>
                        <a:pt x="1382" y="615"/>
                        <a:pt x="501" y="948"/>
                      </a:cubicBezTo>
                      <a:cubicBezTo>
                        <a:pt x="322" y="1008"/>
                        <a:pt x="179" y="1115"/>
                        <a:pt x="0" y="1198"/>
                      </a:cubicBezTo>
                      <a:cubicBezTo>
                        <a:pt x="72" y="1317"/>
                        <a:pt x="108" y="1412"/>
                        <a:pt x="179" y="1484"/>
                      </a:cubicBezTo>
                      <a:cubicBezTo>
                        <a:pt x="322" y="1663"/>
                        <a:pt x="405" y="1853"/>
                        <a:pt x="417" y="2079"/>
                      </a:cubicBezTo>
                      <a:cubicBezTo>
                        <a:pt x="441" y="2341"/>
                        <a:pt x="524" y="2579"/>
                        <a:pt x="643" y="2817"/>
                      </a:cubicBezTo>
                      <a:cubicBezTo>
                        <a:pt x="679" y="2901"/>
                        <a:pt x="703" y="2984"/>
                        <a:pt x="715" y="3079"/>
                      </a:cubicBezTo>
                      <a:cubicBezTo>
                        <a:pt x="846" y="3627"/>
                        <a:pt x="977" y="4163"/>
                        <a:pt x="1096" y="4711"/>
                      </a:cubicBezTo>
                      <a:cubicBezTo>
                        <a:pt x="1239" y="5342"/>
                        <a:pt x="1370" y="5973"/>
                        <a:pt x="1501" y="6616"/>
                      </a:cubicBezTo>
                      <a:cubicBezTo>
                        <a:pt x="1536" y="6746"/>
                        <a:pt x="1560" y="6866"/>
                        <a:pt x="1596" y="6985"/>
                      </a:cubicBezTo>
                      <a:cubicBezTo>
                        <a:pt x="1751" y="7568"/>
                        <a:pt x="1905" y="8163"/>
                        <a:pt x="1965" y="8759"/>
                      </a:cubicBezTo>
                      <a:cubicBezTo>
                        <a:pt x="1977" y="8937"/>
                        <a:pt x="2013" y="9104"/>
                        <a:pt x="2036" y="9271"/>
                      </a:cubicBezTo>
                      <a:cubicBezTo>
                        <a:pt x="2072" y="9473"/>
                        <a:pt x="2191" y="9652"/>
                        <a:pt x="2286" y="9806"/>
                      </a:cubicBezTo>
                      <a:cubicBezTo>
                        <a:pt x="2584" y="9592"/>
                        <a:pt x="2846" y="9390"/>
                        <a:pt x="3120" y="9211"/>
                      </a:cubicBezTo>
                      <a:cubicBezTo>
                        <a:pt x="3763" y="8818"/>
                        <a:pt x="4453" y="8509"/>
                        <a:pt x="5203" y="8413"/>
                      </a:cubicBezTo>
                      <a:cubicBezTo>
                        <a:pt x="5584" y="8378"/>
                        <a:pt x="5954" y="8330"/>
                        <a:pt x="6323" y="8259"/>
                      </a:cubicBezTo>
                      <a:cubicBezTo>
                        <a:pt x="6453" y="8230"/>
                        <a:pt x="6581" y="8217"/>
                        <a:pt x="6707" y="8217"/>
                      </a:cubicBezTo>
                      <a:cubicBezTo>
                        <a:pt x="7108" y="8217"/>
                        <a:pt x="7487" y="8348"/>
                        <a:pt x="7859" y="8520"/>
                      </a:cubicBezTo>
                      <a:cubicBezTo>
                        <a:pt x="7930" y="8552"/>
                        <a:pt x="7996" y="8595"/>
                        <a:pt x="8068" y="8595"/>
                      </a:cubicBezTo>
                      <a:cubicBezTo>
                        <a:pt x="8103" y="8595"/>
                        <a:pt x="8140" y="8584"/>
                        <a:pt x="8180" y="8556"/>
                      </a:cubicBezTo>
                      <a:cubicBezTo>
                        <a:pt x="8180" y="8497"/>
                        <a:pt x="8180" y="8413"/>
                        <a:pt x="8168" y="8342"/>
                      </a:cubicBezTo>
                      <a:cubicBezTo>
                        <a:pt x="8121" y="7925"/>
                        <a:pt x="7990" y="7508"/>
                        <a:pt x="7870" y="7092"/>
                      </a:cubicBezTo>
                      <a:cubicBezTo>
                        <a:pt x="7680" y="6413"/>
                        <a:pt x="7489" y="5734"/>
                        <a:pt x="7406" y="5032"/>
                      </a:cubicBezTo>
                      <a:cubicBezTo>
                        <a:pt x="7394" y="4818"/>
                        <a:pt x="7335" y="4615"/>
                        <a:pt x="7275" y="4401"/>
                      </a:cubicBezTo>
                      <a:cubicBezTo>
                        <a:pt x="7156" y="3972"/>
                        <a:pt x="7049" y="3544"/>
                        <a:pt x="7013" y="3091"/>
                      </a:cubicBezTo>
                      <a:cubicBezTo>
                        <a:pt x="6918" y="2317"/>
                        <a:pt x="6835" y="1543"/>
                        <a:pt x="6751" y="770"/>
                      </a:cubicBezTo>
                      <a:cubicBezTo>
                        <a:pt x="6739" y="662"/>
                        <a:pt x="6716" y="543"/>
                        <a:pt x="6692" y="460"/>
                      </a:cubicBezTo>
                      <a:cubicBezTo>
                        <a:pt x="6561" y="424"/>
                        <a:pt x="6442" y="412"/>
                        <a:pt x="6335" y="365"/>
                      </a:cubicBezTo>
                      <a:cubicBezTo>
                        <a:pt x="5932" y="163"/>
                        <a:pt x="5510" y="37"/>
                        <a:pt x="5061" y="37"/>
                      </a:cubicBezTo>
                      <a:cubicBezTo>
                        <a:pt x="5006" y="37"/>
                        <a:pt x="4950" y="39"/>
                        <a:pt x="4894" y="43"/>
                      </a:cubicBezTo>
                      <a:lnTo>
                        <a:pt x="4846" y="43"/>
                      </a:lnTo>
                      <a:cubicBezTo>
                        <a:pt x="4691" y="13"/>
                        <a:pt x="4537" y="1"/>
                        <a:pt x="438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" name="Google Shape;494;p33"/>
                <p:cNvSpPr/>
                <p:nvPr/>
              </p:nvSpPr>
              <p:spPr>
                <a:xfrm>
                  <a:off x="1247475" y="2032225"/>
                  <a:ext cx="127700" cy="4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08" h="1787" extrusionOk="0">
                      <a:moveTo>
                        <a:pt x="3977" y="0"/>
                      </a:moveTo>
                      <a:cubicBezTo>
                        <a:pt x="3608" y="36"/>
                        <a:pt x="3239" y="120"/>
                        <a:pt x="2858" y="143"/>
                      </a:cubicBezTo>
                      <a:cubicBezTo>
                        <a:pt x="2227" y="203"/>
                        <a:pt x="1631" y="429"/>
                        <a:pt x="1072" y="739"/>
                      </a:cubicBezTo>
                      <a:cubicBezTo>
                        <a:pt x="691" y="965"/>
                        <a:pt x="310" y="1203"/>
                        <a:pt x="0" y="1572"/>
                      </a:cubicBezTo>
                      <a:cubicBezTo>
                        <a:pt x="60" y="1644"/>
                        <a:pt x="119" y="1727"/>
                        <a:pt x="167" y="1786"/>
                      </a:cubicBezTo>
                      <a:cubicBezTo>
                        <a:pt x="333" y="1679"/>
                        <a:pt x="464" y="1548"/>
                        <a:pt x="631" y="1501"/>
                      </a:cubicBezTo>
                      <a:cubicBezTo>
                        <a:pt x="869" y="1429"/>
                        <a:pt x="1072" y="1310"/>
                        <a:pt x="1298" y="1203"/>
                      </a:cubicBezTo>
                      <a:cubicBezTo>
                        <a:pt x="1869" y="905"/>
                        <a:pt x="2477" y="739"/>
                        <a:pt x="3096" y="655"/>
                      </a:cubicBezTo>
                      <a:cubicBezTo>
                        <a:pt x="3215" y="632"/>
                        <a:pt x="3334" y="620"/>
                        <a:pt x="3429" y="572"/>
                      </a:cubicBezTo>
                      <a:cubicBezTo>
                        <a:pt x="3596" y="477"/>
                        <a:pt x="3786" y="453"/>
                        <a:pt x="3965" y="417"/>
                      </a:cubicBezTo>
                      <a:cubicBezTo>
                        <a:pt x="4322" y="358"/>
                        <a:pt x="4667" y="274"/>
                        <a:pt x="5108" y="203"/>
                      </a:cubicBezTo>
                      <a:cubicBezTo>
                        <a:pt x="4763" y="120"/>
                        <a:pt x="4524" y="60"/>
                        <a:pt x="4310" y="12"/>
                      </a:cubicBezTo>
                      <a:cubicBezTo>
                        <a:pt x="4203" y="0"/>
                        <a:pt x="4084" y="0"/>
                        <a:pt x="397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" name="Google Shape;495;p33"/>
                <p:cNvSpPr/>
                <p:nvPr/>
              </p:nvSpPr>
              <p:spPr>
                <a:xfrm>
                  <a:off x="1416825" y="1995825"/>
                  <a:ext cx="136350" cy="4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54" h="1737" extrusionOk="0">
                      <a:moveTo>
                        <a:pt x="4423" y="0"/>
                      </a:moveTo>
                      <a:cubicBezTo>
                        <a:pt x="4303" y="0"/>
                        <a:pt x="4183" y="12"/>
                        <a:pt x="4061" y="40"/>
                      </a:cubicBezTo>
                      <a:cubicBezTo>
                        <a:pt x="3870" y="87"/>
                        <a:pt x="3668" y="99"/>
                        <a:pt x="3465" y="123"/>
                      </a:cubicBezTo>
                      <a:cubicBezTo>
                        <a:pt x="2787" y="206"/>
                        <a:pt x="2096" y="325"/>
                        <a:pt x="1477" y="647"/>
                      </a:cubicBezTo>
                      <a:cubicBezTo>
                        <a:pt x="1441" y="659"/>
                        <a:pt x="1418" y="683"/>
                        <a:pt x="1406" y="683"/>
                      </a:cubicBezTo>
                      <a:cubicBezTo>
                        <a:pt x="1025" y="778"/>
                        <a:pt x="703" y="1004"/>
                        <a:pt x="370" y="1218"/>
                      </a:cubicBezTo>
                      <a:cubicBezTo>
                        <a:pt x="191" y="1337"/>
                        <a:pt x="60" y="1492"/>
                        <a:pt x="1" y="1707"/>
                      </a:cubicBezTo>
                      <a:cubicBezTo>
                        <a:pt x="46" y="1727"/>
                        <a:pt x="86" y="1736"/>
                        <a:pt x="123" y="1736"/>
                      </a:cubicBezTo>
                      <a:cubicBezTo>
                        <a:pt x="211" y="1736"/>
                        <a:pt x="279" y="1686"/>
                        <a:pt x="346" y="1635"/>
                      </a:cubicBezTo>
                      <a:cubicBezTo>
                        <a:pt x="632" y="1421"/>
                        <a:pt x="941" y="1302"/>
                        <a:pt x="1263" y="1183"/>
                      </a:cubicBezTo>
                      <a:lnTo>
                        <a:pt x="1715" y="1052"/>
                      </a:lnTo>
                      <a:cubicBezTo>
                        <a:pt x="1787" y="1016"/>
                        <a:pt x="1894" y="1016"/>
                        <a:pt x="1953" y="980"/>
                      </a:cubicBezTo>
                      <a:cubicBezTo>
                        <a:pt x="2120" y="825"/>
                        <a:pt x="2311" y="814"/>
                        <a:pt x="2513" y="778"/>
                      </a:cubicBezTo>
                      <a:cubicBezTo>
                        <a:pt x="2739" y="754"/>
                        <a:pt x="2977" y="718"/>
                        <a:pt x="3204" y="683"/>
                      </a:cubicBezTo>
                      <a:cubicBezTo>
                        <a:pt x="3311" y="659"/>
                        <a:pt x="3406" y="659"/>
                        <a:pt x="3489" y="599"/>
                      </a:cubicBezTo>
                      <a:cubicBezTo>
                        <a:pt x="3680" y="456"/>
                        <a:pt x="3918" y="444"/>
                        <a:pt x="4144" y="409"/>
                      </a:cubicBezTo>
                      <a:cubicBezTo>
                        <a:pt x="4573" y="337"/>
                        <a:pt x="5001" y="266"/>
                        <a:pt x="5454" y="206"/>
                      </a:cubicBezTo>
                      <a:cubicBezTo>
                        <a:pt x="5108" y="100"/>
                        <a:pt x="4770" y="0"/>
                        <a:pt x="442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" name="Google Shape;496;p33"/>
                <p:cNvSpPr/>
                <p:nvPr/>
              </p:nvSpPr>
              <p:spPr>
                <a:xfrm>
                  <a:off x="1168000" y="1750950"/>
                  <a:ext cx="405425" cy="34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17" h="13788" extrusionOk="0">
                      <a:moveTo>
                        <a:pt x="2739" y="13133"/>
                      </a:moveTo>
                      <a:cubicBezTo>
                        <a:pt x="2679" y="13121"/>
                        <a:pt x="2631" y="13097"/>
                        <a:pt x="2584" y="13097"/>
                      </a:cubicBezTo>
                      <a:cubicBezTo>
                        <a:pt x="2322" y="13061"/>
                        <a:pt x="2215" y="12895"/>
                        <a:pt x="2167" y="12656"/>
                      </a:cubicBezTo>
                      <a:cubicBezTo>
                        <a:pt x="2143" y="12478"/>
                        <a:pt x="2108" y="12287"/>
                        <a:pt x="1988" y="12144"/>
                      </a:cubicBezTo>
                      <a:cubicBezTo>
                        <a:pt x="1953" y="12061"/>
                        <a:pt x="1953" y="11978"/>
                        <a:pt x="1929" y="11883"/>
                      </a:cubicBezTo>
                      <a:cubicBezTo>
                        <a:pt x="1905" y="11704"/>
                        <a:pt x="1869" y="11513"/>
                        <a:pt x="1858" y="11335"/>
                      </a:cubicBezTo>
                      <a:cubicBezTo>
                        <a:pt x="1786" y="10835"/>
                        <a:pt x="1715" y="10311"/>
                        <a:pt x="1572" y="9799"/>
                      </a:cubicBezTo>
                      <a:cubicBezTo>
                        <a:pt x="1477" y="9418"/>
                        <a:pt x="1417" y="9013"/>
                        <a:pt x="1322" y="8632"/>
                      </a:cubicBezTo>
                      <a:cubicBezTo>
                        <a:pt x="1203" y="8061"/>
                        <a:pt x="1072" y="7501"/>
                        <a:pt x="941" y="6941"/>
                      </a:cubicBezTo>
                      <a:cubicBezTo>
                        <a:pt x="857" y="6608"/>
                        <a:pt x="774" y="6275"/>
                        <a:pt x="703" y="5929"/>
                      </a:cubicBezTo>
                      <a:cubicBezTo>
                        <a:pt x="667" y="5810"/>
                        <a:pt x="643" y="5679"/>
                        <a:pt x="595" y="5560"/>
                      </a:cubicBezTo>
                      <a:cubicBezTo>
                        <a:pt x="476" y="5239"/>
                        <a:pt x="381" y="4905"/>
                        <a:pt x="345" y="4560"/>
                      </a:cubicBezTo>
                      <a:cubicBezTo>
                        <a:pt x="322" y="4465"/>
                        <a:pt x="310" y="4358"/>
                        <a:pt x="250" y="4286"/>
                      </a:cubicBezTo>
                      <a:cubicBezTo>
                        <a:pt x="107" y="4024"/>
                        <a:pt x="83" y="3727"/>
                        <a:pt x="0" y="3465"/>
                      </a:cubicBezTo>
                      <a:cubicBezTo>
                        <a:pt x="238" y="3179"/>
                        <a:pt x="500" y="2989"/>
                        <a:pt x="834" y="2858"/>
                      </a:cubicBezTo>
                      <a:cubicBezTo>
                        <a:pt x="2036" y="2346"/>
                        <a:pt x="3262" y="1965"/>
                        <a:pt x="4548" y="1786"/>
                      </a:cubicBezTo>
                      <a:cubicBezTo>
                        <a:pt x="4632" y="1762"/>
                        <a:pt x="4703" y="1750"/>
                        <a:pt x="4763" y="1750"/>
                      </a:cubicBezTo>
                      <a:cubicBezTo>
                        <a:pt x="5287" y="1762"/>
                        <a:pt x="5798" y="1750"/>
                        <a:pt x="6310" y="1822"/>
                      </a:cubicBezTo>
                      <a:cubicBezTo>
                        <a:pt x="6668" y="1881"/>
                        <a:pt x="7037" y="1988"/>
                        <a:pt x="7346" y="2215"/>
                      </a:cubicBezTo>
                      <a:cubicBezTo>
                        <a:pt x="7430" y="2274"/>
                        <a:pt x="7525" y="2274"/>
                        <a:pt x="7620" y="2298"/>
                      </a:cubicBezTo>
                      <a:cubicBezTo>
                        <a:pt x="7930" y="1881"/>
                        <a:pt x="8275" y="1512"/>
                        <a:pt x="8680" y="1215"/>
                      </a:cubicBezTo>
                      <a:cubicBezTo>
                        <a:pt x="8811" y="1107"/>
                        <a:pt x="8977" y="1036"/>
                        <a:pt x="9156" y="1012"/>
                      </a:cubicBezTo>
                      <a:cubicBezTo>
                        <a:pt x="9275" y="988"/>
                        <a:pt x="9406" y="929"/>
                        <a:pt x="9525" y="893"/>
                      </a:cubicBezTo>
                      <a:cubicBezTo>
                        <a:pt x="9811" y="750"/>
                        <a:pt x="10073" y="595"/>
                        <a:pt x="10418" y="560"/>
                      </a:cubicBezTo>
                      <a:cubicBezTo>
                        <a:pt x="10430" y="560"/>
                        <a:pt x="10442" y="560"/>
                        <a:pt x="10466" y="548"/>
                      </a:cubicBezTo>
                      <a:cubicBezTo>
                        <a:pt x="10942" y="274"/>
                        <a:pt x="11490" y="274"/>
                        <a:pt x="12014" y="191"/>
                      </a:cubicBezTo>
                      <a:cubicBezTo>
                        <a:pt x="12264" y="143"/>
                        <a:pt x="12526" y="119"/>
                        <a:pt x="12787" y="72"/>
                      </a:cubicBezTo>
                      <a:cubicBezTo>
                        <a:pt x="13026" y="24"/>
                        <a:pt x="13264" y="0"/>
                        <a:pt x="13514" y="72"/>
                      </a:cubicBezTo>
                      <a:cubicBezTo>
                        <a:pt x="13597" y="95"/>
                        <a:pt x="13704" y="72"/>
                        <a:pt x="13811" y="72"/>
                      </a:cubicBezTo>
                      <a:cubicBezTo>
                        <a:pt x="14121" y="72"/>
                        <a:pt x="14335" y="238"/>
                        <a:pt x="14371" y="548"/>
                      </a:cubicBezTo>
                      <a:cubicBezTo>
                        <a:pt x="14419" y="786"/>
                        <a:pt x="14454" y="1036"/>
                        <a:pt x="14478" y="1274"/>
                      </a:cubicBezTo>
                      <a:cubicBezTo>
                        <a:pt x="14526" y="1548"/>
                        <a:pt x="14550" y="1810"/>
                        <a:pt x="14692" y="2060"/>
                      </a:cubicBezTo>
                      <a:cubicBezTo>
                        <a:pt x="14752" y="2179"/>
                        <a:pt x="14776" y="2334"/>
                        <a:pt x="14788" y="2477"/>
                      </a:cubicBezTo>
                      <a:cubicBezTo>
                        <a:pt x="14847" y="2810"/>
                        <a:pt x="14895" y="3131"/>
                        <a:pt x="14942" y="3465"/>
                      </a:cubicBezTo>
                      <a:cubicBezTo>
                        <a:pt x="14990" y="3786"/>
                        <a:pt x="15062" y="4120"/>
                        <a:pt x="15169" y="4429"/>
                      </a:cubicBezTo>
                      <a:cubicBezTo>
                        <a:pt x="15240" y="4655"/>
                        <a:pt x="15264" y="4905"/>
                        <a:pt x="15300" y="5144"/>
                      </a:cubicBezTo>
                      <a:cubicBezTo>
                        <a:pt x="15359" y="5572"/>
                        <a:pt x="15443" y="5989"/>
                        <a:pt x="15585" y="6406"/>
                      </a:cubicBezTo>
                      <a:cubicBezTo>
                        <a:pt x="15681" y="6691"/>
                        <a:pt x="15704" y="7001"/>
                        <a:pt x="15740" y="7299"/>
                      </a:cubicBezTo>
                      <a:cubicBezTo>
                        <a:pt x="15776" y="7501"/>
                        <a:pt x="15824" y="7692"/>
                        <a:pt x="15907" y="7882"/>
                      </a:cubicBezTo>
                      <a:cubicBezTo>
                        <a:pt x="16026" y="8168"/>
                        <a:pt x="16121" y="8477"/>
                        <a:pt x="16181" y="8787"/>
                      </a:cubicBezTo>
                      <a:cubicBezTo>
                        <a:pt x="16216" y="9061"/>
                        <a:pt x="16193" y="9323"/>
                        <a:pt x="16157" y="9608"/>
                      </a:cubicBezTo>
                      <a:cubicBezTo>
                        <a:pt x="16145" y="9704"/>
                        <a:pt x="16062" y="9775"/>
                        <a:pt x="16002" y="9882"/>
                      </a:cubicBezTo>
                      <a:cubicBezTo>
                        <a:pt x="16050" y="10132"/>
                        <a:pt x="16181" y="10382"/>
                        <a:pt x="16074" y="10656"/>
                      </a:cubicBezTo>
                      <a:cubicBezTo>
                        <a:pt x="15883" y="10740"/>
                        <a:pt x="15704" y="10740"/>
                        <a:pt x="15526" y="10668"/>
                      </a:cubicBezTo>
                      <a:cubicBezTo>
                        <a:pt x="15300" y="10573"/>
                        <a:pt x="15073" y="10561"/>
                        <a:pt x="14847" y="10620"/>
                      </a:cubicBezTo>
                      <a:cubicBezTo>
                        <a:pt x="14633" y="10668"/>
                        <a:pt x="14395" y="10680"/>
                        <a:pt x="14169" y="10728"/>
                      </a:cubicBezTo>
                      <a:cubicBezTo>
                        <a:pt x="14002" y="10751"/>
                        <a:pt x="13823" y="10775"/>
                        <a:pt x="13669" y="10870"/>
                      </a:cubicBezTo>
                      <a:cubicBezTo>
                        <a:pt x="13585" y="10930"/>
                        <a:pt x="13466" y="10954"/>
                        <a:pt x="13347" y="10966"/>
                      </a:cubicBezTo>
                      <a:cubicBezTo>
                        <a:pt x="13121" y="11013"/>
                        <a:pt x="12883" y="11025"/>
                        <a:pt x="12656" y="11073"/>
                      </a:cubicBezTo>
                      <a:cubicBezTo>
                        <a:pt x="12478" y="11097"/>
                        <a:pt x="12287" y="11097"/>
                        <a:pt x="12121" y="11228"/>
                      </a:cubicBezTo>
                      <a:cubicBezTo>
                        <a:pt x="12085" y="11263"/>
                        <a:pt x="12025" y="11287"/>
                        <a:pt x="11966" y="11287"/>
                      </a:cubicBezTo>
                      <a:cubicBezTo>
                        <a:pt x="11573" y="11287"/>
                        <a:pt x="11228" y="11466"/>
                        <a:pt x="10871" y="11561"/>
                      </a:cubicBezTo>
                      <a:cubicBezTo>
                        <a:pt x="10597" y="11632"/>
                        <a:pt x="10311" y="11763"/>
                        <a:pt x="10073" y="11966"/>
                      </a:cubicBezTo>
                      <a:cubicBezTo>
                        <a:pt x="9918" y="12085"/>
                        <a:pt x="9787" y="12121"/>
                        <a:pt x="9597" y="12049"/>
                      </a:cubicBezTo>
                      <a:cubicBezTo>
                        <a:pt x="9418" y="11978"/>
                        <a:pt x="9204" y="11918"/>
                        <a:pt x="9013" y="11966"/>
                      </a:cubicBezTo>
                      <a:cubicBezTo>
                        <a:pt x="8406" y="11799"/>
                        <a:pt x="7823" y="11990"/>
                        <a:pt x="7227" y="12121"/>
                      </a:cubicBezTo>
                      <a:cubicBezTo>
                        <a:pt x="6941" y="12180"/>
                        <a:pt x="6668" y="12264"/>
                        <a:pt x="6382" y="12299"/>
                      </a:cubicBezTo>
                      <a:cubicBezTo>
                        <a:pt x="5668" y="12442"/>
                        <a:pt x="5001" y="12692"/>
                        <a:pt x="4382" y="13073"/>
                      </a:cubicBezTo>
                      <a:cubicBezTo>
                        <a:pt x="4370" y="13097"/>
                        <a:pt x="4358" y="13097"/>
                        <a:pt x="4358" y="13109"/>
                      </a:cubicBezTo>
                      <a:cubicBezTo>
                        <a:pt x="4060" y="13240"/>
                        <a:pt x="3763" y="13359"/>
                        <a:pt x="3560" y="13645"/>
                      </a:cubicBezTo>
                      <a:cubicBezTo>
                        <a:pt x="3501" y="13716"/>
                        <a:pt x="3346" y="13752"/>
                        <a:pt x="3239" y="13764"/>
                      </a:cubicBezTo>
                      <a:cubicBezTo>
                        <a:pt x="3108" y="13788"/>
                        <a:pt x="2989" y="13716"/>
                        <a:pt x="2917" y="13597"/>
                      </a:cubicBezTo>
                      <a:cubicBezTo>
                        <a:pt x="2881" y="13407"/>
                        <a:pt x="2810" y="13276"/>
                        <a:pt x="2739" y="13133"/>
                      </a:cubicBezTo>
                      <a:close/>
                      <a:moveTo>
                        <a:pt x="7882" y="3024"/>
                      </a:moveTo>
                      <a:cubicBezTo>
                        <a:pt x="8013" y="3893"/>
                        <a:pt x="8156" y="4691"/>
                        <a:pt x="8287" y="5501"/>
                      </a:cubicBezTo>
                      <a:cubicBezTo>
                        <a:pt x="8335" y="5787"/>
                        <a:pt x="8406" y="6072"/>
                        <a:pt x="8477" y="6334"/>
                      </a:cubicBezTo>
                      <a:cubicBezTo>
                        <a:pt x="8585" y="6703"/>
                        <a:pt x="8680" y="7084"/>
                        <a:pt x="8727" y="7465"/>
                      </a:cubicBezTo>
                      <a:cubicBezTo>
                        <a:pt x="8775" y="7763"/>
                        <a:pt x="8823" y="8061"/>
                        <a:pt x="8894" y="8358"/>
                      </a:cubicBezTo>
                      <a:cubicBezTo>
                        <a:pt x="9120" y="9180"/>
                        <a:pt x="9394" y="9978"/>
                        <a:pt x="9478" y="10835"/>
                      </a:cubicBezTo>
                      <a:cubicBezTo>
                        <a:pt x="9489" y="10906"/>
                        <a:pt x="9489" y="10978"/>
                        <a:pt x="9608" y="10990"/>
                      </a:cubicBezTo>
                      <a:cubicBezTo>
                        <a:pt x="9918" y="10751"/>
                        <a:pt x="10275" y="10573"/>
                        <a:pt x="10513" y="10239"/>
                      </a:cubicBezTo>
                      <a:cubicBezTo>
                        <a:pt x="10621" y="10085"/>
                        <a:pt x="10799" y="9978"/>
                        <a:pt x="10978" y="9942"/>
                      </a:cubicBezTo>
                      <a:cubicBezTo>
                        <a:pt x="11323" y="9847"/>
                        <a:pt x="11656" y="9716"/>
                        <a:pt x="11978" y="9549"/>
                      </a:cubicBezTo>
                      <a:cubicBezTo>
                        <a:pt x="12085" y="9501"/>
                        <a:pt x="12204" y="9477"/>
                        <a:pt x="12311" y="9466"/>
                      </a:cubicBezTo>
                      <a:cubicBezTo>
                        <a:pt x="12954" y="9358"/>
                        <a:pt x="13621" y="9263"/>
                        <a:pt x="14264" y="9180"/>
                      </a:cubicBezTo>
                      <a:cubicBezTo>
                        <a:pt x="14395" y="9168"/>
                        <a:pt x="14514" y="9132"/>
                        <a:pt x="14609" y="9168"/>
                      </a:cubicBezTo>
                      <a:cubicBezTo>
                        <a:pt x="14883" y="9239"/>
                        <a:pt x="15145" y="9192"/>
                        <a:pt x="15419" y="9251"/>
                      </a:cubicBezTo>
                      <a:cubicBezTo>
                        <a:pt x="15431" y="9251"/>
                        <a:pt x="15454" y="9227"/>
                        <a:pt x="15502" y="9192"/>
                      </a:cubicBezTo>
                      <a:cubicBezTo>
                        <a:pt x="15335" y="8835"/>
                        <a:pt x="15300" y="8430"/>
                        <a:pt x="15240" y="8037"/>
                      </a:cubicBezTo>
                      <a:cubicBezTo>
                        <a:pt x="15181" y="7680"/>
                        <a:pt x="15133" y="7322"/>
                        <a:pt x="15073" y="6965"/>
                      </a:cubicBezTo>
                      <a:cubicBezTo>
                        <a:pt x="15062" y="6810"/>
                        <a:pt x="15038" y="6668"/>
                        <a:pt x="14978" y="6549"/>
                      </a:cubicBezTo>
                      <a:cubicBezTo>
                        <a:pt x="14788" y="6048"/>
                        <a:pt x="14740" y="5537"/>
                        <a:pt x="14669" y="5025"/>
                      </a:cubicBezTo>
                      <a:cubicBezTo>
                        <a:pt x="14645" y="4882"/>
                        <a:pt x="14621" y="4715"/>
                        <a:pt x="14561" y="4560"/>
                      </a:cubicBezTo>
                      <a:cubicBezTo>
                        <a:pt x="14442" y="4251"/>
                        <a:pt x="14383" y="3929"/>
                        <a:pt x="14347" y="3596"/>
                      </a:cubicBezTo>
                      <a:lnTo>
                        <a:pt x="14204" y="2619"/>
                      </a:lnTo>
                      <a:cubicBezTo>
                        <a:pt x="14180" y="2465"/>
                        <a:pt x="14145" y="2298"/>
                        <a:pt x="14085" y="2155"/>
                      </a:cubicBezTo>
                      <a:cubicBezTo>
                        <a:pt x="14002" y="1965"/>
                        <a:pt x="13954" y="1750"/>
                        <a:pt x="13930" y="1524"/>
                      </a:cubicBezTo>
                      <a:cubicBezTo>
                        <a:pt x="13907" y="1346"/>
                        <a:pt x="13883" y="1155"/>
                        <a:pt x="13847" y="976"/>
                      </a:cubicBezTo>
                      <a:cubicBezTo>
                        <a:pt x="13835" y="893"/>
                        <a:pt x="13788" y="798"/>
                        <a:pt x="13764" y="714"/>
                      </a:cubicBezTo>
                      <a:cubicBezTo>
                        <a:pt x="13526" y="679"/>
                        <a:pt x="13311" y="655"/>
                        <a:pt x="13097" y="655"/>
                      </a:cubicBezTo>
                      <a:cubicBezTo>
                        <a:pt x="12883" y="655"/>
                        <a:pt x="12656" y="714"/>
                        <a:pt x="12454" y="738"/>
                      </a:cubicBezTo>
                      <a:cubicBezTo>
                        <a:pt x="12109" y="786"/>
                        <a:pt x="11764" y="845"/>
                        <a:pt x="11430" y="893"/>
                      </a:cubicBezTo>
                      <a:cubicBezTo>
                        <a:pt x="11204" y="917"/>
                        <a:pt x="10978" y="988"/>
                        <a:pt x="10751" y="1048"/>
                      </a:cubicBezTo>
                      <a:cubicBezTo>
                        <a:pt x="10335" y="1167"/>
                        <a:pt x="9942" y="1322"/>
                        <a:pt x="9549" y="1512"/>
                      </a:cubicBezTo>
                      <a:cubicBezTo>
                        <a:pt x="9478" y="1560"/>
                        <a:pt x="9382" y="1560"/>
                        <a:pt x="9299" y="1572"/>
                      </a:cubicBezTo>
                      <a:cubicBezTo>
                        <a:pt x="9085" y="1607"/>
                        <a:pt x="8906" y="1703"/>
                        <a:pt x="8763" y="1846"/>
                      </a:cubicBezTo>
                      <a:cubicBezTo>
                        <a:pt x="8454" y="2155"/>
                        <a:pt x="8096" y="2429"/>
                        <a:pt x="7942" y="2881"/>
                      </a:cubicBezTo>
                      <a:cubicBezTo>
                        <a:pt x="7954" y="2953"/>
                        <a:pt x="7918" y="3000"/>
                        <a:pt x="7882" y="3024"/>
                      </a:cubicBezTo>
                      <a:close/>
                      <a:moveTo>
                        <a:pt x="584" y="3572"/>
                      </a:moveTo>
                      <a:cubicBezTo>
                        <a:pt x="655" y="3691"/>
                        <a:pt x="679" y="3774"/>
                        <a:pt x="762" y="3846"/>
                      </a:cubicBezTo>
                      <a:cubicBezTo>
                        <a:pt x="905" y="4024"/>
                        <a:pt x="976" y="4215"/>
                        <a:pt x="1000" y="4441"/>
                      </a:cubicBezTo>
                      <a:cubicBezTo>
                        <a:pt x="1024" y="4715"/>
                        <a:pt x="1096" y="4953"/>
                        <a:pt x="1215" y="5191"/>
                      </a:cubicBezTo>
                      <a:cubicBezTo>
                        <a:pt x="1262" y="5263"/>
                        <a:pt x="1274" y="5358"/>
                        <a:pt x="1298" y="5441"/>
                      </a:cubicBezTo>
                      <a:cubicBezTo>
                        <a:pt x="1429" y="5989"/>
                        <a:pt x="1560" y="6525"/>
                        <a:pt x="1679" y="7072"/>
                      </a:cubicBezTo>
                      <a:cubicBezTo>
                        <a:pt x="1810" y="7703"/>
                        <a:pt x="1953" y="8346"/>
                        <a:pt x="2084" y="8977"/>
                      </a:cubicBezTo>
                      <a:cubicBezTo>
                        <a:pt x="2108" y="9120"/>
                        <a:pt x="2143" y="9239"/>
                        <a:pt x="2167" y="9358"/>
                      </a:cubicBezTo>
                      <a:cubicBezTo>
                        <a:pt x="2334" y="9930"/>
                        <a:pt x="2489" y="10525"/>
                        <a:pt x="2548" y="11121"/>
                      </a:cubicBezTo>
                      <a:cubicBezTo>
                        <a:pt x="2560" y="11299"/>
                        <a:pt x="2584" y="11466"/>
                        <a:pt x="2620" y="11632"/>
                      </a:cubicBezTo>
                      <a:cubicBezTo>
                        <a:pt x="2643" y="11835"/>
                        <a:pt x="2762" y="12013"/>
                        <a:pt x="2870" y="12168"/>
                      </a:cubicBezTo>
                      <a:cubicBezTo>
                        <a:pt x="3167" y="11954"/>
                        <a:pt x="3417" y="11752"/>
                        <a:pt x="3703" y="11573"/>
                      </a:cubicBezTo>
                      <a:cubicBezTo>
                        <a:pt x="4346" y="11180"/>
                        <a:pt x="5025" y="10870"/>
                        <a:pt x="5787" y="10787"/>
                      </a:cubicBezTo>
                      <a:cubicBezTo>
                        <a:pt x="6156" y="10740"/>
                        <a:pt x="6537" y="10692"/>
                        <a:pt x="6906" y="10620"/>
                      </a:cubicBezTo>
                      <a:cubicBezTo>
                        <a:pt x="7453" y="10501"/>
                        <a:pt x="7942" y="10668"/>
                        <a:pt x="8442" y="10882"/>
                      </a:cubicBezTo>
                      <a:cubicBezTo>
                        <a:pt x="8537" y="10930"/>
                        <a:pt x="8644" y="11001"/>
                        <a:pt x="8763" y="10918"/>
                      </a:cubicBezTo>
                      <a:cubicBezTo>
                        <a:pt x="8763" y="10859"/>
                        <a:pt x="8763" y="10787"/>
                        <a:pt x="8751" y="10704"/>
                      </a:cubicBezTo>
                      <a:cubicBezTo>
                        <a:pt x="8704" y="10275"/>
                        <a:pt x="8585" y="9858"/>
                        <a:pt x="8465" y="9442"/>
                      </a:cubicBezTo>
                      <a:cubicBezTo>
                        <a:pt x="8275" y="8763"/>
                        <a:pt x="8084" y="8084"/>
                        <a:pt x="8001" y="7370"/>
                      </a:cubicBezTo>
                      <a:cubicBezTo>
                        <a:pt x="7989" y="7168"/>
                        <a:pt x="7930" y="6953"/>
                        <a:pt x="7870" y="6751"/>
                      </a:cubicBezTo>
                      <a:cubicBezTo>
                        <a:pt x="7751" y="6322"/>
                        <a:pt x="7644" y="5882"/>
                        <a:pt x="7608" y="5441"/>
                      </a:cubicBezTo>
                      <a:cubicBezTo>
                        <a:pt x="7513" y="4667"/>
                        <a:pt x="7430" y="3893"/>
                        <a:pt x="7346" y="3120"/>
                      </a:cubicBezTo>
                      <a:cubicBezTo>
                        <a:pt x="7334" y="3012"/>
                        <a:pt x="7311" y="2893"/>
                        <a:pt x="7287" y="2810"/>
                      </a:cubicBezTo>
                      <a:cubicBezTo>
                        <a:pt x="7156" y="2774"/>
                        <a:pt x="7037" y="2762"/>
                        <a:pt x="6930" y="2715"/>
                      </a:cubicBezTo>
                      <a:cubicBezTo>
                        <a:pt x="6477" y="2489"/>
                        <a:pt x="6001" y="2358"/>
                        <a:pt x="5489" y="2393"/>
                      </a:cubicBezTo>
                      <a:lnTo>
                        <a:pt x="5441" y="2393"/>
                      </a:lnTo>
                      <a:cubicBezTo>
                        <a:pt x="4894" y="2286"/>
                        <a:pt x="4358" y="2405"/>
                        <a:pt x="3822" y="2489"/>
                      </a:cubicBezTo>
                      <a:cubicBezTo>
                        <a:pt x="2881" y="2667"/>
                        <a:pt x="1977" y="2965"/>
                        <a:pt x="1096" y="3298"/>
                      </a:cubicBezTo>
                      <a:cubicBezTo>
                        <a:pt x="905" y="3370"/>
                        <a:pt x="762" y="3477"/>
                        <a:pt x="584" y="3572"/>
                      </a:cubicBezTo>
                      <a:close/>
                      <a:moveTo>
                        <a:pt x="8299" y="11454"/>
                      </a:moveTo>
                      <a:cubicBezTo>
                        <a:pt x="7954" y="11359"/>
                        <a:pt x="7727" y="11311"/>
                        <a:pt x="7501" y="11263"/>
                      </a:cubicBezTo>
                      <a:cubicBezTo>
                        <a:pt x="7394" y="11240"/>
                        <a:pt x="7275" y="11228"/>
                        <a:pt x="7156" y="11240"/>
                      </a:cubicBezTo>
                      <a:cubicBezTo>
                        <a:pt x="6787" y="11287"/>
                        <a:pt x="6418" y="11359"/>
                        <a:pt x="6037" y="11394"/>
                      </a:cubicBezTo>
                      <a:cubicBezTo>
                        <a:pt x="5406" y="11454"/>
                        <a:pt x="4810" y="11680"/>
                        <a:pt x="4251" y="11990"/>
                      </a:cubicBezTo>
                      <a:cubicBezTo>
                        <a:pt x="3870" y="12216"/>
                        <a:pt x="3489" y="12454"/>
                        <a:pt x="3179" y="12823"/>
                      </a:cubicBezTo>
                      <a:cubicBezTo>
                        <a:pt x="3239" y="12895"/>
                        <a:pt x="3298" y="12978"/>
                        <a:pt x="3346" y="13037"/>
                      </a:cubicBezTo>
                      <a:cubicBezTo>
                        <a:pt x="3512" y="12930"/>
                        <a:pt x="3643" y="12787"/>
                        <a:pt x="3810" y="12752"/>
                      </a:cubicBezTo>
                      <a:cubicBezTo>
                        <a:pt x="4048" y="12680"/>
                        <a:pt x="4251" y="12549"/>
                        <a:pt x="4477" y="12454"/>
                      </a:cubicBezTo>
                      <a:cubicBezTo>
                        <a:pt x="5048" y="12156"/>
                        <a:pt x="5656" y="11990"/>
                        <a:pt x="6275" y="11906"/>
                      </a:cubicBezTo>
                      <a:cubicBezTo>
                        <a:pt x="6394" y="11883"/>
                        <a:pt x="6513" y="11871"/>
                        <a:pt x="6608" y="11823"/>
                      </a:cubicBezTo>
                      <a:cubicBezTo>
                        <a:pt x="6775" y="11728"/>
                        <a:pt x="6965" y="11704"/>
                        <a:pt x="7144" y="11656"/>
                      </a:cubicBezTo>
                      <a:cubicBezTo>
                        <a:pt x="7501" y="11609"/>
                        <a:pt x="7858" y="11549"/>
                        <a:pt x="8299" y="11454"/>
                      </a:cubicBezTo>
                      <a:close/>
                      <a:moveTo>
                        <a:pt x="15383" y="9978"/>
                      </a:moveTo>
                      <a:cubicBezTo>
                        <a:pt x="14931" y="9858"/>
                        <a:pt x="14478" y="9727"/>
                        <a:pt x="14002" y="9835"/>
                      </a:cubicBezTo>
                      <a:cubicBezTo>
                        <a:pt x="13811" y="9882"/>
                        <a:pt x="13597" y="9894"/>
                        <a:pt x="13407" y="9918"/>
                      </a:cubicBezTo>
                      <a:cubicBezTo>
                        <a:pt x="12728" y="10001"/>
                        <a:pt x="12037" y="10120"/>
                        <a:pt x="11418" y="10442"/>
                      </a:cubicBezTo>
                      <a:cubicBezTo>
                        <a:pt x="11383" y="10454"/>
                        <a:pt x="11359" y="10478"/>
                        <a:pt x="11335" y="10478"/>
                      </a:cubicBezTo>
                      <a:cubicBezTo>
                        <a:pt x="10966" y="10573"/>
                        <a:pt x="10644" y="10799"/>
                        <a:pt x="10311" y="11013"/>
                      </a:cubicBezTo>
                      <a:cubicBezTo>
                        <a:pt x="10132" y="11132"/>
                        <a:pt x="10001" y="11287"/>
                        <a:pt x="9942" y="11502"/>
                      </a:cubicBezTo>
                      <a:cubicBezTo>
                        <a:pt x="10085" y="11573"/>
                        <a:pt x="10192" y="11502"/>
                        <a:pt x="10287" y="11430"/>
                      </a:cubicBezTo>
                      <a:cubicBezTo>
                        <a:pt x="10561" y="11216"/>
                        <a:pt x="10882" y="11097"/>
                        <a:pt x="11204" y="10978"/>
                      </a:cubicBezTo>
                      <a:lnTo>
                        <a:pt x="11656" y="10847"/>
                      </a:lnTo>
                      <a:cubicBezTo>
                        <a:pt x="11728" y="10811"/>
                        <a:pt x="11835" y="10811"/>
                        <a:pt x="11894" y="10775"/>
                      </a:cubicBezTo>
                      <a:cubicBezTo>
                        <a:pt x="12049" y="10620"/>
                        <a:pt x="12252" y="10609"/>
                        <a:pt x="12454" y="10573"/>
                      </a:cubicBezTo>
                      <a:cubicBezTo>
                        <a:pt x="12680" y="10549"/>
                        <a:pt x="12918" y="10513"/>
                        <a:pt x="13145" y="10478"/>
                      </a:cubicBezTo>
                      <a:cubicBezTo>
                        <a:pt x="13240" y="10454"/>
                        <a:pt x="13347" y="10454"/>
                        <a:pt x="13418" y="10394"/>
                      </a:cubicBezTo>
                      <a:cubicBezTo>
                        <a:pt x="13621" y="10251"/>
                        <a:pt x="13859" y="10239"/>
                        <a:pt x="14073" y="10204"/>
                      </a:cubicBezTo>
                      <a:cubicBezTo>
                        <a:pt x="14526" y="10132"/>
                        <a:pt x="14954" y="10061"/>
                        <a:pt x="15383" y="997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" name="Google Shape;497;p33"/>
                <p:cNvSpPr/>
                <p:nvPr/>
              </p:nvSpPr>
              <p:spPr>
                <a:xfrm>
                  <a:off x="1404625" y="1833700"/>
                  <a:ext cx="89925" cy="11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7" h="4406" extrusionOk="0">
                      <a:moveTo>
                        <a:pt x="1679" y="1834"/>
                      </a:moveTo>
                      <a:cubicBezTo>
                        <a:pt x="1846" y="1488"/>
                        <a:pt x="2025" y="1167"/>
                        <a:pt x="2037" y="762"/>
                      </a:cubicBezTo>
                      <a:cubicBezTo>
                        <a:pt x="1906" y="762"/>
                        <a:pt x="1798" y="774"/>
                        <a:pt x="1679" y="774"/>
                      </a:cubicBezTo>
                      <a:cubicBezTo>
                        <a:pt x="1310" y="822"/>
                        <a:pt x="941" y="869"/>
                        <a:pt x="560" y="893"/>
                      </a:cubicBezTo>
                      <a:cubicBezTo>
                        <a:pt x="441" y="917"/>
                        <a:pt x="346" y="917"/>
                        <a:pt x="227" y="893"/>
                      </a:cubicBezTo>
                      <a:cubicBezTo>
                        <a:pt x="108" y="881"/>
                        <a:pt x="13" y="774"/>
                        <a:pt x="1" y="655"/>
                      </a:cubicBezTo>
                      <a:cubicBezTo>
                        <a:pt x="1" y="560"/>
                        <a:pt x="48" y="452"/>
                        <a:pt x="143" y="417"/>
                      </a:cubicBezTo>
                      <a:cubicBezTo>
                        <a:pt x="274" y="381"/>
                        <a:pt x="417" y="322"/>
                        <a:pt x="560" y="298"/>
                      </a:cubicBezTo>
                      <a:cubicBezTo>
                        <a:pt x="1072" y="214"/>
                        <a:pt x="1596" y="119"/>
                        <a:pt x="2096" y="60"/>
                      </a:cubicBezTo>
                      <a:cubicBezTo>
                        <a:pt x="2572" y="0"/>
                        <a:pt x="2906" y="357"/>
                        <a:pt x="2787" y="833"/>
                      </a:cubicBezTo>
                      <a:cubicBezTo>
                        <a:pt x="2703" y="1119"/>
                        <a:pt x="2608" y="1381"/>
                        <a:pt x="2501" y="1655"/>
                      </a:cubicBezTo>
                      <a:lnTo>
                        <a:pt x="2322" y="2096"/>
                      </a:lnTo>
                      <a:cubicBezTo>
                        <a:pt x="2394" y="2179"/>
                        <a:pt x="2465" y="2227"/>
                        <a:pt x="2513" y="2274"/>
                      </a:cubicBezTo>
                      <a:cubicBezTo>
                        <a:pt x="2644" y="2441"/>
                        <a:pt x="2584" y="2667"/>
                        <a:pt x="2394" y="2727"/>
                      </a:cubicBezTo>
                      <a:cubicBezTo>
                        <a:pt x="2287" y="2750"/>
                        <a:pt x="2168" y="2774"/>
                        <a:pt x="2048" y="2798"/>
                      </a:cubicBezTo>
                      <a:cubicBezTo>
                        <a:pt x="1977" y="3012"/>
                        <a:pt x="1810" y="3203"/>
                        <a:pt x="1906" y="3441"/>
                      </a:cubicBezTo>
                      <a:cubicBezTo>
                        <a:pt x="2037" y="3500"/>
                        <a:pt x="2144" y="3453"/>
                        <a:pt x="2227" y="3393"/>
                      </a:cubicBezTo>
                      <a:cubicBezTo>
                        <a:pt x="2549" y="3215"/>
                        <a:pt x="2906" y="3215"/>
                        <a:pt x="3239" y="3203"/>
                      </a:cubicBezTo>
                      <a:cubicBezTo>
                        <a:pt x="3418" y="3191"/>
                        <a:pt x="3572" y="3322"/>
                        <a:pt x="3584" y="3465"/>
                      </a:cubicBezTo>
                      <a:cubicBezTo>
                        <a:pt x="3596" y="3620"/>
                        <a:pt x="3513" y="3762"/>
                        <a:pt x="3334" y="3822"/>
                      </a:cubicBezTo>
                      <a:cubicBezTo>
                        <a:pt x="3275" y="3846"/>
                        <a:pt x="3227" y="3858"/>
                        <a:pt x="3168" y="3870"/>
                      </a:cubicBezTo>
                      <a:cubicBezTo>
                        <a:pt x="2727" y="3917"/>
                        <a:pt x="2322" y="4120"/>
                        <a:pt x="1906" y="4286"/>
                      </a:cubicBezTo>
                      <a:cubicBezTo>
                        <a:pt x="1727" y="4358"/>
                        <a:pt x="1513" y="4393"/>
                        <a:pt x="1310" y="4393"/>
                      </a:cubicBezTo>
                      <a:cubicBezTo>
                        <a:pt x="1060" y="4405"/>
                        <a:pt x="894" y="4215"/>
                        <a:pt x="953" y="3977"/>
                      </a:cubicBezTo>
                      <a:cubicBezTo>
                        <a:pt x="1001" y="3762"/>
                        <a:pt x="977" y="3548"/>
                        <a:pt x="1156" y="3381"/>
                      </a:cubicBezTo>
                      <a:cubicBezTo>
                        <a:pt x="1179" y="3370"/>
                        <a:pt x="1191" y="3322"/>
                        <a:pt x="1191" y="3310"/>
                      </a:cubicBezTo>
                      <a:cubicBezTo>
                        <a:pt x="1156" y="3084"/>
                        <a:pt x="1298" y="2893"/>
                        <a:pt x="1370" y="2691"/>
                      </a:cubicBezTo>
                      <a:cubicBezTo>
                        <a:pt x="1394" y="2631"/>
                        <a:pt x="1394" y="2560"/>
                        <a:pt x="1429" y="2477"/>
                      </a:cubicBezTo>
                      <a:cubicBezTo>
                        <a:pt x="1298" y="2417"/>
                        <a:pt x="1191" y="2369"/>
                        <a:pt x="1072" y="2310"/>
                      </a:cubicBezTo>
                      <a:cubicBezTo>
                        <a:pt x="1001" y="2274"/>
                        <a:pt x="905" y="2250"/>
                        <a:pt x="834" y="2203"/>
                      </a:cubicBezTo>
                      <a:cubicBezTo>
                        <a:pt x="727" y="2143"/>
                        <a:pt x="715" y="2000"/>
                        <a:pt x="786" y="1905"/>
                      </a:cubicBezTo>
                      <a:cubicBezTo>
                        <a:pt x="894" y="1774"/>
                        <a:pt x="1036" y="1715"/>
                        <a:pt x="1203" y="1762"/>
                      </a:cubicBezTo>
                      <a:cubicBezTo>
                        <a:pt x="1370" y="1762"/>
                        <a:pt x="1513" y="1786"/>
                        <a:pt x="1679" y="183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" name="Google Shape;498;p33"/>
                <p:cNvSpPr/>
                <p:nvPr/>
              </p:nvSpPr>
              <p:spPr>
                <a:xfrm>
                  <a:off x="1254025" y="1863150"/>
                  <a:ext cx="75025" cy="12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1" h="4895" extrusionOk="0">
                      <a:moveTo>
                        <a:pt x="1786" y="2977"/>
                      </a:moveTo>
                      <a:cubicBezTo>
                        <a:pt x="1584" y="3037"/>
                        <a:pt x="1405" y="3096"/>
                        <a:pt x="1226" y="3144"/>
                      </a:cubicBezTo>
                      <a:cubicBezTo>
                        <a:pt x="1072" y="3192"/>
                        <a:pt x="893" y="3192"/>
                        <a:pt x="691" y="3215"/>
                      </a:cubicBezTo>
                      <a:cubicBezTo>
                        <a:pt x="679" y="3513"/>
                        <a:pt x="595" y="3799"/>
                        <a:pt x="631" y="4097"/>
                      </a:cubicBezTo>
                      <a:cubicBezTo>
                        <a:pt x="667" y="4323"/>
                        <a:pt x="679" y="4561"/>
                        <a:pt x="572" y="4775"/>
                      </a:cubicBezTo>
                      <a:cubicBezTo>
                        <a:pt x="536" y="4882"/>
                        <a:pt x="393" y="4894"/>
                        <a:pt x="333" y="4811"/>
                      </a:cubicBezTo>
                      <a:cubicBezTo>
                        <a:pt x="274" y="4739"/>
                        <a:pt x="214" y="4644"/>
                        <a:pt x="191" y="4561"/>
                      </a:cubicBezTo>
                      <a:cubicBezTo>
                        <a:pt x="83" y="4239"/>
                        <a:pt x="0" y="3930"/>
                        <a:pt x="71" y="3585"/>
                      </a:cubicBezTo>
                      <a:cubicBezTo>
                        <a:pt x="83" y="3501"/>
                        <a:pt x="83" y="3394"/>
                        <a:pt x="83" y="3287"/>
                      </a:cubicBezTo>
                      <a:lnTo>
                        <a:pt x="83" y="2775"/>
                      </a:lnTo>
                      <a:cubicBezTo>
                        <a:pt x="83" y="2668"/>
                        <a:pt x="95" y="2561"/>
                        <a:pt x="83" y="2477"/>
                      </a:cubicBezTo>
                      <a:cubicBezTo>
                        <a:pt x="12" y="1918"/>
                        <a:pt x="71" y="1382"/>
                        <a:pt x="95" y="834"/>
                      </a:cubicBezTo>
                      <a:cubicBezTo>
                        <a:pt x="119" y="596"/>
                        <a:pt x="191" y="394"/>
                        <a:pt x="333" y="191"/>
                      </a:cubicBezTo>
                      <a:cubicBezTo>
                        <a:pt x="488" y="1"/>
                        <a:pt x="691" y="1"/>
                        <a:pt x="857" y="167"/>
                      </a:cubicBezTo>
                      <a:cubicBezTo>
                        <a:pt x="929" y="239"/>
                        <a:pt x="976" y="334"/>
                        <a:pt x="1036" y="406"/>
                      </a:cubicBezTo>
                      <a:cubicBezTo>
                        <a:pt x="1453" y="989"/>
                        <a:pt x="1869" y="1584"/>
                        <a:pt x="2179" y="2239"/>
                      </a:cubicBezTo>
                      <a:cubicBezTo>
                        <a:pt x="2417" y="2727"/>
                        <a:pt x="2655" y="3215"/>
                        <a:pt x="2941" y="3680"/>
                      </a:cubicBezTo>
                      <a:cubicBezTo>
                        <a:pt x="3000" y="3763"/>
                        <a:pt x="3000" y="3906"/>
                        <a:pt x="3000" y="4001"/>
                      </a:cubicBezTo>
                      <a:cubicBezTo>
                        <a:pt x="3000" y="4168"/>
                        <a:pt x="2893" y="4287"/>
                        <a:pt x="2762" y="4335"/>
                      </a:cubicBezTo>
                      <a:cubicBezTo>
                        <a:pt x="2643" y="4358"/>
                        <a:pt x="2512" y="4299"/>
                        <a:pt x="2441" y="4180"/>
                      </a:cubicBezTo>
                      <a:cubicBezTo>
                        <a:pt x="2346" y="4025"/>
                        <a:pt x="2262" y="3858"/>
                        <a:pt x="2179" y="3692"/>
                      </a:cubicBezTo>
                      <a:cubicBezTo>
                        <a:pt x="2084" y="3430"/>
                        <a:pt x="1941" y="3192"/>
                        <a:pt x="1786" y="2977"/>
                      </a:cubicBezTo>
                      <a:close/>
                      <a:moveTo>
                        <a:pt x="738" y="2620"/>
                      </a:moveTo>
                      <a:cubicBezTo>
                        <a:pt x="1036" y="2608"/>
                        <a:pt x="1286" y="2549"/>
                        <a:pt x="1500" y="2322"/>
                      </a:cubicBezTo>
                      <a:cubicBezTo>
                        <a:pt x="1250" y="1906"/>
                        <a:pt x="1084" y="1465"/>
                        <a:pt x="714" y="1108"/>
                      </a:cubicBezTo>
                      <a:cubicBezTo>
                        <a:pt x="607" y="1584"/>
                        <a:pt x="619" y="2144"/>
                        <a:pt x="738" y="262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92" name="Google Shape;443;p40">
              <a:extLst>
                <a:ext uri="{FF2B5EF4-FFF2-40B4-BE49-F238E27FC236}">
                  <a16:creationId xmlns:a16="http://schemas.microsoft.com/office/drawing/2014/main" id="{0DAD9E66-461B-419C-B157-F167140B3DD3}"/>
                </a:ext>
              </a:extLst>
            </p:cNvPr>
            <p:cNvGrpSpPr/>
            <p:nvPr/>
          </p:nvGrpSpPr>
          <p:grpSpPr>
            <a:xfrm>
              <a:off x="3932075" y="1986953"/>
              <a:ext cx="1485476" cy="1607488"/>
              <a:chOff x="1620827" y="963391"/>
              <a:chExt cx="2408761" cy="2606609"/>
            </a:xfrm>
          </p:grpSpPr>
          <p:grpSp>
            <p:nvGrpSpPr>
              <p:cNvPr id="93" name="Google Shape;444;p40">
                <a:extLst>
                  <a:ext uri="{FF2B5EF4-FFF2-40B4-BE49-F238E27FC236}">
                    <a16:creationId xmlns:a16="http://schemas.microsoft.com/office/drawing/2014/main" id="{36D8DA34-5A36-48DC-95A8-26322D0F0568}"/>
                  </a:ext>
                </a:extLst>
              </p:cNvPr>
              <p:cNvGrpSpPr/>
              <p:nvPr/>
            </p:nvGrpSpPr>
            <p:grpSpPr>
              <a:xfrm>
                <a:off x="1620827" y="963391"/>
                <a:ext cx="2368213" cy="2606609"/>
                <a:chOff x="1763789" y="1203341"/>
                <a:chExt cx="2368213" cy="2606609"/>
              </a:xfrm>
            </p:grpSpPr>
            <p:sp>
              <p:nvSpPr>
                <p:cNvPr id="96" name="Google Shape;445;p40">
                  <a:extLst>
                    <a:ext uri="{FF2B5EF4-FFF2-40B4-BE49-F238E27FC236}">
                      <a16:creationId xmlns:a16="http://schemas.microsoft.com/office/drawing/2014/main" id="{8D1AA5AB-267E-4848-B56A-840B7786613A}"/>
                    </a:ext>
                  </a:extLst>
                </p:cNvPr>
                <p:cNvSpPr/>
                <p:nvPr/>
              </p:nvSpPr>
              <p:spPr>
                <a:xfrm flipH="1">
                  <a:off x="3061211" y="2436250"/>
                  <a:ext cx="585697" cy="5229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51" h="8975" extrusionOk="0">
                      <a:moveTo>
                        <a:pt x="7828" y="0"/>
                      </a:moveTo>
                      <a:cubicBezTo>
                        <a:pt x="7828" y="0"/>
                        <a:pt x="1066" y="3591"/>
                        <a:pt x="533" y="4635"/>
                      </a:cubicBezTo>
                      <a:cubicBezTo>
                        <a:pt x="1" y="5677"/>
                        <a:pt x="325" y="8254"/>
                        <a:pt x="1162" y="8940"/>
                      </a:cubicBezTo>
                      <a:cubicBezTo>
                        <a:pt x="1190" y="8963"/>
                        <a:pt x="1228" y="8975"/>
                        <a:pt x="1273" y="8975"/>
                      </a:cubicBezTo>
                      <a:cubicBezTo>
                        <a:pt x="2541" y="8975"/>
                        <a:pt x="10051" y="0"/>
                        <a:pt x="10051" y="0"/>
                      </a:cubicBezTo>
                      <a:close/>
                    </a:path>
                  </a:pathLst>
                </a:custGeom>
                <a:solidFill>
                  <a:srgbClr val="DB833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" name="Google Shape;446;p40">
                  <a:extLst>
                    <a:ext uri="{FF2B5EF4-FFF2-40B4-BE49-F238E27FC236}">
                      <a16:creationId xmlns:a16="http://schemas.microsoft.com/office/drawing/2014/main" id="{F91A177A-D586-4E95-93F7-F80CDF306D90}"/>
                    </a:ext>
                  </a:extLst>
                </p:cNvPr>
                <p:cNvSpPr/>
                <p:nvPr/>
              </p:nvSpPr>
              <p:spPr>
                <a:xfrm flipH="1">
                  <a:off x="2173837" y="2428675"/>
                  <a:ext cx="1500692" cy="1078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53" h="18502" extrusionOk="0">
                      <a:moveTo>
                        <a:pt x="10508" y="1"/>
                      </a:moveTo>
                      <a:cubicBezTo>
                        <a:pt x="6343" y="1523"/>
                        <a:pt x="1773" y="6026"/>
                        <a:pt x="888" y="10459"/>
                      </a:cubicBezTo>
                      <a:cubicBezTo>
                        <a:pt x="1" y="14894"/>
                        <a:pt x="308" y="17382"/>
                        <a:pt x="1469" y="17621"/>
                      </a:cubicBezTo>
                      <a:cubicBezTo>
                        <a:pt x="1537" y="17636"/>
                        <a:pt x="1639" y="17642"/>
                        <a:pt x="1770" y="17642"/>
                      </a:cubicBezTo>
                      <a:cubicBezTo>
                        <a:pt x="3651" y="17642"/>
                        <a:pt x="11584" y="16279"/>
                        <a:pt x="14763" y="16279"/>
                      </a:cubicBezTo>
                      <a:cubicBezTo>
                        <a:pt x="15100" y="16279"/>
                        <a:pt x="15384" y="16294"/>
                        <a:pt x="15601" y="16328"/>
                      </a:cubicBezTo>
                      <a:cubicBezTo>
                        <a:pt x="17530" y="16628"/>
                        <a:pt x="21522" y="18501"/>
                        <a:pt x="23579" y="18501"/>
                      </a:cubicBezTo>
                      <a:cubicBezTo>
                        <a:pt x="24092" y="18501"/>
                        <a:pt x="24484" y="18385"/>
                        <a:pt x="24695" y="18099"/>
                      </a:cubicBezTo>
                      <a:cubicBezTo>
                        <a:pt x="25753" y="16669"/>
                        <a:pt x="23627" y="8039"/>
                        <a:pt x="21790" y="4455"/>
                      </a:cubicBezTo>
                      <a:cubicBezTo>
                        <a:pt x="19953" y="874"/>
                        <a:pt x="10508" y="1"/>
                        <a:pt x="10508" y="1"/>
                      </a:cubicBezTo>
                      <a:close/>
                    </a:path>
                  </a:pathLst>
                </a:custGeom>
                <a:solidFill>
                  <a:srgbClr val="FF9C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" name="Google Shape;447;p40">
                  <a:extLst>
                    <a:ext uri="{FF2B5EF4-FFF2-40B4-BE49-F238E27FC236}">
                      <a16:creationId xmlns:a16="http://schemas.microsoft.com/office/drawing/2014/main" id="{9168F358-A278-4930-BBB3-9280547857AC}"/>
                    </a:ext>
                  </a:extLst>
                </p:cNvPr>
                <p:cNvSpPr/>
                <p:nvPr/>
              </p:nvSpPr>
              <p:spPr>
                <a:xfrm flipH="1">
                  <a:off x="3011271" y="2793168"/>
                  <a:ext cx="176099" cy="721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2" h="12375" extrusionOk="0">
                      <a:moveTo>
                        <a:pt x="1146" y="0"/>
                      </a:moveTo>
                      <a:cubicBezTo>
                        <a:pt x="932" y="0"/>
                        <a:pt x="717" y="633"/>
                        <a:pt x="823" y="1272"/>
                      </a:cubicBezTo>
                      <a:cubicBezTo>
                        <a:pt x="963" y="2102"/>
                        <a:pt x="0" y="4014"/>
                        <a:pt x="331" y="4453"/>
                      </a:cubicBezTo>
                      <a:cubicBezTo>
                        <a:pt x="796" y="5068"/>
                        <a:pt x="441" y="5529"/>
                        <a:pt x="847" y="6174"/>
                      </a:cubicBezTo>
                      <a:cubicBezTo>
                        <a:pt x="1250" y="6820"/>
                        <a:pt x="1916" y="9427"/>
                        <a:pt x="577" y="9588"/>
                      </a:cubicBezTo>
                      <a:cubicBezTo>
                        <a:pt x="577" y="9588"/>
                        <a:pt x="451" y="11875"/>
                        <a:pt x="1417" y="12309"/>
                      </a:cubicBezTo>
                      <a:cubicBezTo>
                        <a:pt x="1519" y="12354"/>
                        <a:pt x="1618" y="12375"/>
                        <a:pt x="1713" y="12375"/>
                      </a:cubicBezTo>
                      <a:cubicBezTo>
                        <a:pt x="2512" y="12375"/>
                        <a:pt x="3022" y="10926"/>
                        <a:pt x="3022" y="10926"/>
                      </a:cubicBezTo>
                      <a:cubicBezTo>
                        <a:pt x="3022" y="10926"/>
                        <a:pt x="2356" y="8243"/>
                        <a:pt x="1913" y="6711"/>
                      </a:cubicBezTo>
                      <a:cubicBezTo>
                        <a:pt x="1059" y="3764"/>
                        <a:pt x="1513" y="398"/>
                        <a:pt x="1270" y="78"/>
                      </a:cubicBezTo>
                      <a:cubicBezTo>
                        <a:pt x="1231" y="25"/>
                        <a:pt x="1188" y="0"/>
                        <a:pt x="1146" y="0"/>
                      </a:cubicBezTo>
                      <a:close/>
                    </a:path>
                  </a:pathLst>
                </a:custGeom>
                <a:solidFill>
                  <a:srgbClr val="DB833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" name="Google Shape;448;p40">
                  <a:extLst>
                    <a:ext uri="{FF2B5EF4-FFF2-40B4-BE49-F238E27FC236}">
                      <a16:creationId xmlns:a16="http://schemas.microsoft.com/office/drawing/2014/main" id="{6B160162-8708-4C21-99D1-32404894B277}"/>
                    </a:ext>
                  </a:extLst>
                </p:cNvPr>
                <p:cNvSpPr/>
                <p:nvPr/>
              </p:nvSpPr>
              <p:spPr>
                <a:xfrm flipH="1">
                  <a:off x="3062201" y="2428675"/>
                  <a:ext cx="755736" cy="10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69" h="18418" extrusionOk="0">
                      <a:moveTo>
                        <a:pt x="12969" y="1"/>
                      </a:moveTo>
                      <a:cubicBezTo>
                        <a:pt x="12968" y="1"/>
                        <a:pt x="9118" y="1451"/>
                        <a:pt x="4561" y="5162"/>
                      </a:cubicBezTo>
                      <a:cubicBezTo>
                        <a:pt x="0" y="8869"/>
                        <a:pt x="1656" y="17007"/>
                        <a:pt x="3210" y="18256"/>
                      </a:cubicBezTo>
                      <a:cubicBezTo>
                        <a:pt x="3347" y="18367"/>
                        <a:pt x="3485" y="18418"/>
                        <a:pt x="3623" y="18418"/>
                      </a:cubicBezTo>
                      <a:cubicBezTo>
                        <a:pt x="5037" y="18418"/>
                        <a:pt x="6367" y="13057"/>
                        <a:pt x="6367" y="13057"/>
                      </a:cubicBezTo>
                      <a:lnTo>
                        <a:pt x="6367" y="13057"/>
                      </a:lnTo>
                      <a:cubicBezTo>
                        <a:pt x="6367" y="13057"/>
                        <a:pt x="6218" y="13089"/>
                        <a:pt x="6004" y="13089"/>
                      </a:cubicBezTo>
                      <a:cubicBezTo>
                        <a:pt x="5261" y="13089"/>
                        <a:pt x="3731" y="12703"/>
                        <a:pt x="4875" y="9251"/>
                      </a:cubicBezTo>
                      <a:cubicBezTo>
                        <a:pt x="6350" y="4803"/>
                        <a:pt x="12968" y="1"/>
                        <a:pt x="12969" y="1"/>
                      </a:cubicBezTo>
                      <a:close/>
                    </a:path>
                  </a:pathLst>
                </a:custGeom>
                <a:solidFill>
                  <a:srgbClr val="DB833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" name="Google Shape;449;p40">
                  <a:extLst>
                    <a:ext uri="{FF2B5EF4-FFF2-40B4-BE49-F238E27FC236}">
                      <a16:creationId xmlns:a16="http://schemas.microsoft.com/office/drawing/2014/main" id="{3E292762-D33F-44A4-97C9-F9EDCEF230D1}"/>
                    </a:ext>
                  </a:extLst>
                </p:cNvPr>
                <p:cNvSpPr/>
                <p:nvPr/>
              </p:nvSpPr>
              <p:spPr>
                <a:xfrm flipH="1">
                  <a:off x="2526677" y="2483975"/>
                  <a:ext cx="697522" cy="4004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70" h="6872" extrusionOk="0">
                      <a:moveTo>
                        <a:pt x="1244" y="0"/>
                      </a:moveTo>
                      <a:lnTo>
                        <a:pt x="97" y="854"/>
                      </a:lnTo>
                      <a:cubicBezTo>
                        <a:pt x="1" y="1000"/>
                        <a:pt x="1371" y="3044"/>
                        <a:pt x="2557" y="3044"/>
                      </a:cubicBezTo>
                      <a:cubicBezTo>
                        <a:pt x="2638" y="3044"/>
                        <a:pt x="2718" y="3035"/>
                        <a:pt x="2797" y="3014"/>
                      </a:cubicBezTo>
                      <a:cubicBezTo>
                        <a:pt x="3013" y="2959"/>
                        <a:pt x="3156" y="2933"/>
                        <a:pt x="3246" y="2933"/>
                      </a:cubicBezTo>
                      <a:cubicBezTo>
                        <a:pt x="3670" y="2933"/>
                        <a:pt x="2934" y="3506"/>
                        <a:pt x="3196" y="4322"/>
                      </a:cubicBezTo>
                      <a:cubicBezTo>
                        <a:pt x="3402" y="4964"/>
                        <a:pt x="4201" y="5251"/>
                        <a:pt x="4945" y="5251"/>
                      </a:cubicBezTo>
                      <a:cubicBezTo>
                        <a:pt x="5348" y="5251"/>
                        <a:pt x="5735" y="5166"/>
                        <a:pt x="6002" y="5008"/>
                      </a:cubicBezTo>
                      <a:cubicBezTo>
                        <a:pt x="6105" y="4946"/>
                        <a:pt x="6194" y="4919"/>
                        <a:pt x="6274" y="4919"/>
                      </a:cubicBezTo>
                      <a:cubicBezTo>
                        <a:pt x="6778" y="4919"/>
                        <a:pt x="6921" y="6009"/>
                        <a:pt x="8111" y="6421"/>
                      </a:cubicBezTo>
                      <a:cubicBezTo>
                        <a:pt x="9362" y="6852"/>
                        <a:pt x="11514" y="6872"/>
                        <a:pt x="11907" y="6872"/>
                      </a:cubicBezTo>
                      <a:cubicBezTo>
                        <a:pt x="11948" y="6872"/>
                        <a:pt x="11969" y="6872"/>
                        <a:pt x="11969" y="6872"/>
                      </a:cubicBezTo>
                      <a:lnTo>
                        <a:pt x="1244" y="0"/>
                      </a:lnTo>
                      <a:close/>
                    </a:path>
                  </a:pathLst>
                </a:custGeom>
                <a:solidFill>
                  <a:srgbClr val="DB833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" name="Google Shape;450;p40">
                  <a:extLst>
                    <a:ext uri="{FF2B5EF4-FFF2-40B4-BE49-F238E27FC236}">
                      <a16:creationId xmlns:a16="http://schemas.microsoft.com/office/drawing/2014/main" id="{9939C479-E8CA-45D6-A351-D2B60629A2E4}"/>
                    </a:ext>
                  </a:extLst>
                </p:cNvPr>
                <p:cNvSpPr/>
                <p:nvPr/>
              </p:nvSpPr>
              <p:spPr>
                <a:xfrm flipH="1">
                  <a:off x="2352035" y="2749756"/>
                  <a:ext cx="95742" cy="73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3" h="1257" extrusionOk="0">
                      <a:moveTo>
                        <a:pt x="823" y="0"/>
                      </a:moveTo>
                      <a:lnTo>
                        <a:pt x="0" y="874"/>
                      </a:lnTo>
                      <a:cubicBezTo>
                        <a:pt x="0" y="874"/>
                        <a:pt x="361" y="1257"/>
                        <a:pt x="910" y="1257"/>
                      </a:cubicBezTo>
                      <a:cubicBezTo>
                        <a:pt x="1128" y="1257"/>
                        <a:pt x="1375" y="1196"/>
                        <a:pt x="1642" y="1028"/>
                      </a:cubicBezTo>
                      <a:lnTo>
                        <a:pt x="823" y="0"/>
                      </a:lnTo>
                      <a:close/>
                    </a:path>
                  </a:pathLst>
                </a:custGeom>
                <a:solidFill>
                  <a:srgbClr val="E5A62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" name="Google Shape;451;p40">
                  <a:extLst>
                    <a:ext uri="{FF2B5EF4-FFF2-40B4-BE49-F238E27FC236}">
                      <a16:creationId xmlns:a16="http://schemas.microsoft.com/office/drawing/2014/main" id="{E2B82260-6952-4720-A1CE-778631EA4983}"/>
                    </a:ext>
                  </a:extLst>
                </p:cNvPr>
                <p:cNvSpPr/>
                <p:nvPr/>
              </p:nvSpPr>
              <p:spPr>
                <a:xfrm flipH="1">
                  <a:off x="2232343" y="1721074"/>
                  <a:ext cx="1100010" cy="7263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77" h="12464" extrusionOk="0">
                      <a:moveTo>
                        <a:pt x="10211" y="0"/>
                      </a:moveTo>
                      <a:cubicBezTo>
                        <a:pt x="5546" y="0"/>
                        <a:pt x="327" y="2374"/>
                        <a:pt x="1792" y="7743"/>
                      </a:cubicBezTo>
                      <a:cubicBezTo>
                        <a:pt x="1792" y="7743"/>
                        <a:pt x="0" y="8289"/>
                        <a:pt x="325" y="10269"/>
                      </a:cubicBezTo>
                      <a:cubicBezTo>
                        <a:pt x="617" y="12054"/>
                        <a:pt x="1942" y="12464"/>
                        <a:pt x="3049" y="12464"/>
                      </a:cubicBezTo>
                      <a:cubicBezTo>
                        <a:pt x="3168" y="12464"/>
                        <a:pt x="3285" y="12459"/>
                        <a:pt x="3397" y="12451"/>
                      </a:cubicBezTo>
                      <a:cubicBezTo>
                        <a:pt x="4557" y="12365"/>
                        <a:pt x="16669" y="10283"/>
                        <a:pt x="17027" y="8306"/>
                      </a:cubicBezTo>
                      <a:cubicBezTo>
                        <a:pt x="17027" y="8306"/>
                        <a:pt x="18877" y="2694"/>
                        <a:pt x="14416" y="766"/>
                      </a:cubicBezTo>
                      <a:cubicBezTo>
                        <a:pt x="13254" y="263"/>
                        <a:pt x="11763" y="0"/>
                        <a:pt x="10211" y="0"/>
                      </a:cubicBezTo>
                      <a:close/>
                    </a:path>
                  </a:pathLst>
                </a:custGeom>
                <a:solidFill>
                  <a:srgbClr val="FFB39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" name="Google Shape;452;p40">
                  <a:extLst>
                    <a:ext uri="{FF2B5EF4-FFF2-40B4-BE49-F238E27FC236}">
                      <a16:creationId xmlns:a16="http://schemas.microsoft.com/office/drawing/2014/main" id="{67EC92AF-8889-4903-BB20-A89351743631}"/>
                    </a:ext>
                  </a:extLst>
                </p:cNvPr>
                <p:cNvSpPr/>
                <p:nvPr/>
              </p:nvSpPr>
              <p:spPr>
                <a:xfrm flipH="1">
                  <a:off x="2743249" y="1720778"/>
                  <a:ext cx="619262" cy="453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27" h="7779" extrusionOk="0">
                      <a:moveTo>
                        <a:pt x="9021" y="0"/>
                      </a:moveTo>
                      <a:cubicBezTo>
                        <a:pt x="7740" y="0"/>
                        <a:pt x="5817" y="236"/>
                        <a:pt x="3724" y="1313"/>
                      </a:cubicBezTo>
                      <a:cubicBezTo>
                        <a:pt x="1" y="3231"/>
                        <a:pt x="2008" y="7778"/>
                        <a:pt x="2008" y="7778"/>
                      </a:cubicBezTo>
                      <a:lnTo>
                        <a:pt x="3817" y="7601"/>
                      </a:lnTo>
                      <a:cubicBezTo>
                        <a:pt x="3287" y="289"/>
                        <a:pt x="10626" y="143"/>
                        <a:pt x="10626" y="143"/>
                      </a:cubicBezTo>
                      <a:cubicBezTo>
                        <a:pt x="10626" y="143"/>
                        <a:pt x="10018" y="0"/>
                        <a:pt x="9021" y="0"/>
                      </a:cubicBezTo>
                      <a:close/>
                    </a:path>
                  </a:pathLst>
                </a:custGeom>
                <a:solidFill>
                  <a:srgbClr val="A57D5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" name="Google Shape;453;p40">
                  <a:extLst>
                    <a:ext uri="{FF2B5EF4-FFF2-40B4-BE49-F238E27FC236}">
                      <a16:creationId xmlns:a16="http://schemas.microsoft.com/office/drawing/2014/main" id="{DF2C27F1-6107-4CEB-8224-474DEB9286C0}"/>
                    </a:ext>
                  </a:extLst>
                </p:cNvPr>
                <p:cNvSpPr/>
                <p:nvPr/>
              </p:nvSpPr>
              <p:spPr>
                <a:xfrm flipH="1">
                  <a:off x="2246853" y="2157592"/>
                  <a:ext cx="918025" cy="72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54" h="12472" extrusionOk="0">
                      <a:moveTo>
                        <a:pt x="2625" y="1"/>
                      </a:moveTo>
                      <a:cubicBezTo>
                        <a:pt x="2328" y="1"/>
                        <a:pt x="1543" y="359"/>
                        <a:pt x="1632" y="597"/>
                      </a:cubicBezTo>
                      <a:cubicBezTo>
                        <a:pt x="1735" y="870"/>
                        <a:pt x="2431" y="2242"/>
                        <a:pt x="2329" y="3495"/>
                      </a:cubicBezTo>
                      <a:cubicBezTo>
                        <a:pt x="2165" y="5543"/>
                        <a:pt x="0" y="4403"/>
                        <a:pt x="205" y="6635"/>
                      </a:cubicBezTo>
                      <a:cubicBezTo>
                        <a:pt x="320" y="7908"/>
                        <a:pt x="1169" y="8146"/>
                        <a:pt x="1913" y="8146"/>
                      </a:cubicBezTo>
                      <a:cubicBezTo>
                        <a:pt x="2136" y="8146"/>
                        <a:pt x="2349" y="8125"/>
                        <a:pt x="2530" y="8103"/>
                      </a:cubicBezTo>
                      <a:cubicBezTo>
                        <a:pt x="2710" y="8081"/>
                        <a:pt x="2859" y="8061"/>
                        <a:pt x="2955" y="8061"/>
                      </a:cubicBezTo>
                      <a:cubicBezTo>
                        <a:pt x="3008" y="8061"/>
                        <a:pt x="3045" y="8067"/>
                        <a:pt x="3063" y="8083"/>
                      </a:cubicBezTo>
                      <a:cubicBezTo>
                        <a:pt x="3250" y="8253"/>
                        <a:pt x="2039" y="9039"/>
                        <a:pt x="3113" y="10131"/>
                      </a:cubicBezTo>
                      <a:cubicBezTo>
                        <a:pt x="3524" y="10548"/>
                        <a:pt x="3981" y="10676"/>
                        <a:pt x="4411" y="10676"/>
                      </a:cubicBezTo>
                      <a:cubicBezTo>
                        <a:pt x="4753" y="10676"/>
                        <a:pt x="5079" y="10595"/>
                        <a:pt x="5352" y="10514"/>
                      </a:cubicBezTo>
                      <a:cubicBezTo>
                        <a:pt x="5625" y="10432"/>
                        <a:pt x="5847" y="10353"/>
                        <a:pt x="5983" y="10353"/>
                      </a:cubicBezTo>
                      <a:cubicBezTo>
                        <a:pt x="5988" y="10353"/>
                        <a:pt x="5993" y="10353"/>
                        <a:pt x="5998" y="10353"/>
                      </a:cubicBezTo>
                      <a:cubicBezTo>
                        <a:pt x="6413" y="10370"/>
                        <a:pt x="7494" y="12471"/>
                        <a:pt x="10177" y="12471"/>
                      </a:cubicBezTo>
                      <a:cubicBezTo>
                        <a:pt x="10255" y="12471"/>
                        <a:pt x="10335" y="12470"/>
                        <a:pt x="10416" y="12466"/>
                      </a:cubicBezTo>
                      <a:cubicBezTo>
                        <a:pt x="12587" y="12370"/>
                        <a:pt x="12378" y="11117"/>
                        <a:pt x="12771" y="10947"/>
                      </a:cubicBezTo>
                      <a:cubicBezTo>
                        <a:pt x="12801" y="10934"/>
                        <a:pt x="12837" y="10928"/>
                        <a:pt x="12879" y="10928"/>
                      </a:cubicBezTo>
                      <a:cubicBezTo>
                        <a:pt x="13023" y="10928"/>
                        <a:pt x="13230" y="10998"/>
                        <a:pt x="13463" y="11070"/>
                      </a:cubicBezTo>
                      <a:cubicBezTo>
                        <a:pt x="13697" y="11140"/>
                        <a:pt x="13958" y="11210"/>
                        <a:pt x="14212" y="11210"/>
                      </a:cubicBezTo>
                      <a:cubicBezTo>
                        <a:pt x="14567" y="11210"/>
                        <a:pt x="14908" y="11073"/>
                        <a:pt x="15143" y="10605"/>
                      </a:cubicBezTo>
                      <a:cubicBezTo>
                        <a:pt x="15754" y="9380"/>
                        <a:pt x="14539" y="9107"/>
                        <a:pt x="14532" y="8783"/>
                      </a:cubicBezTo>
                      <a:cubicBezTo>
                        <a:pt x="14528" y="8458"/>
                        <a:pt x="15716" y="1208"/>
                        <a:pt x="14153" y="815"/>
                      </a:cubicBezTo>
                      <a:cubicBezTo>
                        <a:pt x="13711" y="704"/>
                        <a:pt x="13348" y="666"/>
                        <a:pt x="13020" y="666"/>
                      </a:cubicBezTo>
                      <a:cubicBezTo>
                        <a:pt x="12321" y="666"/>
                        <a:pt x="11788" y="839"/>
                        <a:pt x="11010" y="839"/>
                      </a:cubicBezTo>
                      <a:cubicBezTo>
                        <a:pt x="9866" y="839"/>
                        <a:pt x="6247" y="1833"/>
                        <a:pt x="4578" y="1870"/>
                      </a:cubicBezTo>
                      <a:cubicBezTo>
                        <a:pt x="4559" y="1871"/>
                        <a:pt x="4539" y="1871"/>
                        <a:pt x="4520" y="1871"/>
                      </a:cubicBezTo>
                      <a:cubicBezTo>
                        <a:pt x="2911" y="1871"/>
                        <a:pt x="3028" y="331"/>
                        <a:pt x="2721" y="27"/>
                      </a:cubicBezTo>
                      <a:cubicBezTo>
                        <a:pt x="2703" y="9"/>
                        <a:pt x="2669" y="1"/>
                        <a:pt x="2625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" name="Google Shape;454;p40">
                  <a:extLst>
                    <a:ext uri="{FF2B5EF4-FFF2-40B4-BE49-F238E27FC236}">
                      <a16:creationId xmlns:a16="http://schemas.microsoft.com/office/drawing/2014/main" id="{DACEE3FD-69C4-483F-AC37-66E9EF90AE10}"/>
                    </a:ext>
                  </a:extLst>
                </p:cNvPr>
                <p:cNvSpPr/>
                <p:nvPr/>
              </p:nvSpPr>
              <p:spPr>
                <a:xfrm flipH="1">
                  <a:off x="3070768" y="2294007"/>
                  <a:ext cx="133910" cy="971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8" h="1667" extrusionOk="0">
                      <a:moveTo>
                        <a:pt x="946" y="0"/>
                      </a:moveTo>
                      <a:cubicBezTo>
                        <a:pt x="817" y="0"/>
                        <a:pt x="690" y="21"/>
                        <a:pt x="578" y="62"/>
                      </a:cubicBezTo>
                      <a:cubicBezTo>
                        <a:pt x="407" y="127"/>
                        <a:pt x="260" y="239"/>
                        <a:pt x="161" y="399"/>
                      </a:cubicBezTo>
                      <a:cubicBezTo>
                        <a:pt x="59" y="560"/>
                        <a:pt x="1" y="771"/>
                        <a:pt x="1" y="1031"/>
                      </a:cubicBezTo>
                      <a:lnTo>
                        <a:pt x="69" y="1031"/>
                      </a:lnTo>
                      <a:cubicBezTo>
                        <a:pt x="69" y="864"/>
                        <a:pt x="93" y="721"/>
                        <a:pt x="137" y="601"/>
                      </a:cubicBezTo>
                      <a:cubicBezTo>
                        <a:pt x="202" y="420"/>
                        <a:pt x="315" y="287"/>
                        <a:pt x="451" y="198"/>
                      </a:cubicBezTo>
                      <a:cubicBezTo>
                        <a:pt x="591" y="113"/>
                        <a:pt x="762" y="68"/>
                        <a:pt x="946" y="68"/>
                      </a:cubicBezTo>
                      <a:cubicBezTo>
                        <a:pt x="1144" y="68"/>
                        <a:pt x="1359" y="116"/>
                        <a:pt x="1570" y="215"/>
                      </a:cubicBezTo>
                      <a:cubicBezTo>
                        <a:pt x="1761" y="303"/>
                        <a:pt x="1946" y="428"/>
                        <a:pt x="2119" y="588"/>
                      </a:cubicBezTo>
                      <a:lnTo>
                        <a:pt x="2119" y="588"/>
                      </a:lnTo>
                      <a:cubicBezTo>
                        <a:pt x="2096" y="588"/>
                        <a:pt x="2070" y="587"/>
                        <a:pt x="2042" y="587"/>
                      </a:cubicBezTo>
                      <a:cubicBezTo>
                        <a:pt x="1960" y="587"/>
                        <a:pt x="1854" y="594"/>
                        <a:pt x="1745" y="608"/>
                      </a:cubicBezTo>
                      <a:cubicBezTo>
                        <a:pt x="1581" y="628"/>
                        <a:pt x="1403" y="669"/>
                        <a:pt x="1260" y="758"/>
                      </a:cubicBezTo>
                      <a:cubicBezTo>
                        <a:pt x="1192" y="803"/>
                        <a:pt x="1131" y="861"/>
                        <a:pt x="1086" y="932"/>
                      </a:cubicBezTo>
                      <a:cubicBezTo>
                        <a:pt x="1042" y="1004"/>
                        <a:pt x="1017" y="1089"/>
                        <a:pt x="1017" y="1188"/>
                      </a:cubicBezTo>
                      <a:lnTo>
                        <a:pt x="1017" y="1215"/>
                      </a:lnTo>
                      <a:cubicBezTo>
                        <a:pt x="1022" y="1304"/>
                        <a:pt x="1038" y="1376"/>
                        <a:pt x="1063" y="1434"/>
                      </a:cubicBezTo>
                      <a:cubicBezTo>
                        <a:pt x="1083" y="1478"/>
                        <a:pt x="1107" y="1516"/>
                        <a:pt x="1134" y="1546"/>
                      </a:cubicBezTo>
                      <a:cubicBezTo>
                        <a:pt x="1178" y="1591"/>
                        <a:pt x="1230" y="1622"/>
                        <a:pt x="1284" y="1642"/>
                      </a:cubicBezTo>
                      <a:cubicBezTo>
                        <a:pt x="1339" y="1659"/>
                        <a:pt x="1400" y="1666"/>
                        <a:pt x="1458" y="1666"/>
                      </a:cubicBezTo>
                      <a:cubicBezTo>
                        <a:pt x="1564" y="1666"/>
                        <a:pt x="1670" y="1642"/>
                        <a:pt x="1752" y="1619"/>
                      </a:cubicBezTo>
                      <a:cubicBezTo>
                        <a:pt x="1830" y="1595"/>
                        <a:pt x="1882" y="1570"/>
                        <a:pt x="1885" y="1570"/>
                      </a:cubicBezTo>
                      <a:lnTo>
                        <a:pt x="1854" y="1509"/>
                      </a:lnTo>
                      <a:cubicBezTo>
                        <a:pt x="1851" y="1509"/>
                        <a:pt x="1796" y="1533"/>
                        <a:pt x="1725" y="1557"/>
                      </a:cubicBezTo>
                      <a:cubicBezTo>
                        <a:pt x="1649" y="1578"/>
                        <a:pt x="1550" y="1598"/>
                        <a:pt x="1458" y="1598"/>
                      </a:cubicBezTo>
                      <a:cubicBezTo>
                        <a:pt x="1411" y="1598"/>
                        <a:pt x="1366" y="1595"/>
                        <a:pt x="1321" y="1581"/>
                      </a:cubicBezTo>
                      <a:cubicBezTo>
                        <a:pt x="1291" y="1574"/>
                        <a:pt x="1260" y="1560"/>
                        <a:pt x="1233" y="1543"/>
                      </a:cubicBezTo>
                      <a:cubicBezTo>
                        <a:pt x="1195" y="1516"/>
                        <a:pt x="1161" y="1478"/>
                        <a:pt x="1134" y="1427"/>
                      </a:cubicBezTo>
                      <a:cubicBezTo>
                        <a:pt x="1107" y="1373"/>
                        <a:pt x="1090" y="1304"/>
                        <a:pt x="1086" y="1215"/>
                      </a:cubicBezTo>
                      <a:lnTo>
                        <a:pt x="1086" y="1188"/>
                      </a:lnTo>
                      <a:cubicBezTo>
                        <a:pt x="1086" y="1130"/>
                        <a:pt x="1096" y="1079"/>
                        <a:pt x="1113" y="1031"/>
                      </a:cubicBezTo>
                      <a:cubicBezTo>
                        <a:pt x="1144" y="952"/>
                        <a:pt x="1195" y="888"/>
                        <a:pt x="1267" y="837"/>
                      </a:cubicBezTo>
                      <a:cubicBezTo>
                        <a:pt x="1373" y="762"/>
                        <a:pt x="1513" y="717"/>
                        <a:pt x="1652" y="689"/>
                      </a:cubicBezTo>
                      <a:cubicBezTo>
                        <a:pt x="1796" y="662"/>
                        <a:pt x="1936" y="656"/>
                        <a:pt x="2042" y="656"/>
                      </a:cubicBezTo>
                      <a:cubicBezTo>
                        <a:pt x="2090" y="656"/>
                        <a:pt x="2131" y="659"/>
                        <a:pt x="2161" y="659"/>
                      </a:cubicBezTo>
                      <a:cubicBezTo>
                        <a:pt x="2175" y="662"/>
                        <a:pt x="2185" y="662"/>
                        <a:pt x="2196" y="662"/>
                      </a:cubicBezTo>
                      <a:lnTo>
                        <a:pt x="2205" y="662"/>
                      </a:lnTo>
                      <a:lnTo>
                        <a:pt x="2298" y="673"/>
                      </a:lnTo>
                      <a:lnTo>
                        <a:pt x="2233" y="604"/>
                      </a:lnTo>
                      <a:cubicBezTo>
                        <a:pt x="2038" y="407"/>
                        <a:pt x="1820" y="256"/>
                        <a:pt x="1602" y="154"/>
                      </a:cubicBezTo>
                      <a:cubicBezTo>
                        <a:pt x="1380" y="51"/>
                        <a:pt x="1154" y="0"/>
                        <a:pt x="946" y="0"/>
                      </a:cubicBezTo>
                      <a:close/>
                    </a:path>
                  </a:pathLst>
                </a:custGeom>
                <a:solidFill>
                  <a:srgbClr val="A57D5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" name="Google Shape;455;p40">
                  <a:extLst>
                    <a:ext uri="{FF2B5EF4-FFF2-40B4-BE49-F238E27FC236}">
                      <a16:creationId xmlns:a16="http://schemas.microsoft.com/office/drawing/2014/main" id="{5720E9A2-0F57-41F6-866F-F7CAAEDE5B1B}"/>
                    </a:ext>
                  </a:extLst>
                </p:cNvPr>
                <p:cNvSpPr/>
                <p:nvPr/>
              </p:nvSpPr>
              <p:spPr>
                <a:xfrm flipH="1">
                  <a:off x="2334903" y="1953464"/>
                  <a:ext cx="133269" cy="712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7" h="1223" extrusionOk="0">
                      <a:moveTo>
                        <a:pt x="776" y="0"/>
                      </a:moveTo>
                      <a:cubicBezTo>
                        <a:pt x="526" y="0"/>
                        <a:pt x="310" y="70"/>
                        <a:pt x="200" y="236"/>
                      </a:cubicBezTo>
                      <a:cubicBezTo>
                        <a:pt x="1" y="534"/>
                        <a:pt x="1114" y="1223"/>
                        <a:pt x="1747" y="1223"/>
                      </a:cubicBezTo>
                      <a:cubicBezTo>
                        <a:pt x="1947" y="1223"/>
                        <a:pt x="2099" y="1154"/>
                        <a:pt x="2146" y="983"/>
                      </a:cubicBezTo>
                      <a:cubicBezTo>
                        <a:pt x="2286" y="467"/>
                        <a:pt x="1419" y="0"/>
                        <a:pt x="776" y="0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" name="Google Shape;456;p40">
                  <a:extLst>
                    <a:ext uri="{FF2B5EF4-FFF2-40B4-BE49-F238E27FC236}">
                      <a16:creationId xmlns:a16="http://schemas.microsoft.com/office/drawing/2014/main" id="{E452DCA9-CAE0-4E13-820A-C0FCA0903E3F}"/>
                    </a:ext>
                  </a:extLst>
                </p:cNvPr>
                <p:cNvSpPr/>
                <p:nvPr/>
              </p:nvSpPr>
              <p:spPr>
                <a:xfrm flipH="1">
                  <a:off x="2669445" y="1936332"/>
                  <a:ext cx="206052" cy="823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6" h="1414" extrusionOk="0">
                      <a:moveTo>
                        <a:pt x="2647" y="1"/>
                      </a:moveTo>
                      <a:cubicBezTo>
                        <a:pt x="1698" y="1"/>
                        <a:pt x="1" y="660"/>
                        <a:pt x="373" y="1356"/>
                      </a:cubicBezTo>
                      <a:cubicBezTo>
                        <a:pt x="395" y="1396"/>
                        <a:pt x="468" y="1414"/>
                        <a:pt x="578" y="1414"/>
                      </a:cubicBezTo>
                      <a:cubicBezTo>
                        <a:pt x="1288" y="1414"/>
                        <a:pt x="3535" y="651"/>
                        <a:pt x="3210" y="175"/>
                      </a:cubicBezTo>
                      <a:cubicBezTo>
                        <a:pt x="3126" y="54"/>
                        <a:pt x="2917" y="1"/>
                        <a:pt x="2647" y="1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" name="Google Shape;457;p40">
                  <a:extLst>
                    <a:ext uri="{FF2B5EF4-FFF2-40B4-BE49-F238E27FC236}">
                      <a16:creationId xmlns:a16="http://schemas.microsoft.com/office/drawing/2014/main" id="{E52736AE-5DF7-4836-BC24-7EEFD804BBEF}"/>
                    </a:ext>
                  </a:extLst>
                </p:cNvPr>
                <p:cNvSpPr/>
                <p:nvPr/>
              </p:nvSpPr>
              <p:spPr>
                <a:xfrm flipH="1">
                  <a:off x="2390844" y="2104972"/>
                  <a:ext cx="50173" cy="254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1" h="436" extrusionOk="0">
                      <a:moveTo>
                        <a:pt x="1" y="1"/>
                      </a:moveTo>
                      <a:cubicBezTo>
                        <a:pt x="1" y="240"/>
                        <a:pt x="192" y="435"/>
                        <a:pt x="431" y="435"/>
                      </a:cubicBezTo>
                      <a:cubicBezTo>
                        <a:pt x="669" y="435"/>
                        <a:pt x="861" y="240"/>
                        <a:pt x="861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" name="Google Shape;458;p40">
                  <a:extLst>
                    <a:ext uri="{FF2B5EF4-FFF2-40B4-BE49-F238E27FC236}">
                      <a16:creationId xmlns:a16="http://schemas.microsoft.com/office/drawing/2014/main" id="{AD2C4437-DC01-42E1-8195-B46FDB3DA503}"/>
                    </a:ext>
                  </a:extLst>
                </p:cNvPr>
                <p:cNvSpPr/>
                <p:nvPr/>
              </p:nvSpPr>
              <p:spPr>
                <a:xfrm flipH="1">
                  <a:off x="2717054" y="2104972"/>
                  <a:ext cx="68878" cy="346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2" h="595" extrusionOk="0">
                      <a:moveTo>
                        <a:pt x="1" y="1"/>
                      </a:moveTo>
                      <a:cubicBezTo>
                        <a:pt x="1" y="329"/>
                        <a:pt x="263" y="595"/>
                        <a:pt x="590" y="595"/>
                      </a:cubicBezTo>
                      <a:cubicBezTo>
                        <a:pt x="915" y="595"/>
                        <a:pt x="1181" y="329"/>
                        <a:pt x="1181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" name="Google Shape;459;p40">
                  <a:extLst>
                    <a:ext uri="{FF2B5EF4-FFF2-40B4-BE49-F238E27FC236}">
                      <a16:creationId xmlns:a16="http://schemas.microsoft.com/office/drawing/2014/main" id="{070B7725-6406-418C-8300-1A20C3F1718E}"/>
                    </a:ext>
                  </a:extLst>
                </p:cNvPr>
                <p:cNvSpPr/>
                <p:nvPr/>
              </p:nvSpPr>
              <p:spPr>
                <a:xfrm flipH="1">
                  <a:off x="2600101" y="2254499"/>
                  <a:ext cx="91546" cy="415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1" h="713" extrusionOk="0">
                      <a:moveTo>
                        <a:pt x="7" y="0"/>
                      </a:moveTo>
                      <a:cubicBezTo>
                        <a:pt x="6" y="0"/>
                        <a:pt x="4" y="1"/>
                        <a:pt x="4" y="3"/>
                      </a:cubicBezTo>
                      <a:cubicBezTo>
                        <a:pt x="1" y="6"/>
                        <a:pt x="1" y="9"/>
                        <a:pt x="4" y="12"/>
                      </a:cubicBezTo>
                      <a:cubicBezTo>
                        <a:pt x="4" y="12"/>
                        <a:pt x="7" y="16"/>
                        <a:pt x="14" y="23"/>
                      </a:cubicBezTo>
                      <a:cubicBezTo>
                        <a:pt x="89" y="118"/>
                        <a:pt x="513" y="712"/>
                        <a:pt x="1195" y="712"/>
                      </a:cubicBezTo>
                      <a:cubicBezTo>
                        <a:pt x="1311" y="712"/>
                        <a:pt x="1434" y="696"/>
                        <a:pt x="1567" y="658"/>
                      </a:cubicBezTo>
                      <a:cubicBezTo>
                        <a:pt x="1570" y="655"/>
                        <a:pt x="1570" y="651"/>
                        <a:pt x="1570" y="647"/>
                      </a:cubicBezTo>
                      <a:cubicBezTo>
                        <a:pt x="1570" y="644"/>
                        <a:pt x="1567" y="644"/>
                        <a:pt x="1564" y="644"/>
                      </a:cubicBezTo>
                      <a:cubicBezTo>
                        <a:pt x="1434" y="685"/>
                        <a:pt x="1311" y="702"/>
                        <a:pt x="1195" y="702"/>
                      </a:cubicBezTo>
                      <a:cubicBezTo>
                        <a:pt x="836" y="702"/>
                        <a:pt x="546" y="532"/>
                        <a:pt x="345" y="361"/>
                      </a:cubicBezTo>
                      <a:cubicBezTo>
                        <a:pt x="242" y="275"/>
                        <a:pt x="164" y="190"/>
                        <a:pt x="110" y="122"/>
                      </a:cubicBezTo>
                      <a:cubicBezTo>
                        <a:pt x="83" y="91"/>
                        <a:pt x="58" y="61"/>
                        <a:pt x="42" y="40"/>
                      </a:cubicBezTo>
                      <a:cubicBezTo>
                        <a:pt x="34" y="30"/>
                        <a:pt x="28" y="23"/>
                        <a:pt x="24" y="16"/>
                      </a:cubicBezTo>
                      <a:cubicBezTo>
                        <a:pt x="17" y="9"/>
                        <a:pt x="14" y="6"/>
                        <a:pt x="10" y="3"/>
                      </a:cubicBezTo>
                      <a:cubicBezTo>
                        <a:pt x="10" y="1"/>
                        <a:pt x="9" y="0"/>
                        <a:pt x="7" y="0"/>
                      </a:cubicBezTo>
                      <a:close/>
                    </a:path>
                  </a:pathLst>
                </a:custGeom>
                <a:solidFill>
                  <a:srgbClr val="B26E4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" name="Google Shape;460;p40">
                  <a:extLst>
                    <a:ext uri="{FF2B5EF4-FFF2-40B4-BE49-F238E27FC236}">
                      <a16:creationId xmlns:a16="http://schemas.microsoft.com/office/drawing/2014/main" id="{934FFFF2-1D00-4D59-808C-F88A868D25D2}"/>
                    </a:ext>
                  </a:extLst>
                </p:cNvPr>
                <p:cNvSpPr/>
                <p:nvPr/>
              </p:nvSpPr>
              <p:spPr>
                <a:xfrm flipH="1">
                  <a:off x="2383094" y="2104797"/>
                  <a:ext cx="106056" cy="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0" h="12" extrusionOk="0">
                      <a:moveTo>
                        <a:pt x="0" y="1"/>
                      </a:moveTo>
                      <a:lnTo>
                        <a:pt x="0" y="11"/>
                      </a:lnTo>
                      <a:lnTo>
                        <a:pt x="1820" y="11"/>
                      </a:lnTo>
                      <a:lnTo>
                        <a:pt x="1820" y="1"/>
                      </a:lnTo>
                      <a:close/>
                    </a:path>
                  </a:pathLst>
                </a:custGeom>
                <a:solidFill>
                  <a:srgbClr val="DD837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" name="Google Shape;461;p40">
                  <a:extLst>
                    <a:ext uri="{FF2B5EF4-FFF2-40B4-BE49-F238E27FC236}">
                      <a16:creationId xmlns:a16="http://schemas.microsoft.com/office/drawing/2014/main" id="{AC7C558B-55ED-4ED3-B2D0-69CDA0262CEB}"/>
                    </a:ext>
                  </a:extLst>
                </p:cNvPr>
                <p:cNvSpPr/>
                <p:nvPr/>
              </p:nvSpPr>
              <p:spPr>
                <a:xfrm flipH="1">
                  <a:off x="2706331" y="2104622"/>
                  <a:ext cx="145856" cy="1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3" h="18" extrusionOk="0">
                      <a:moveTo>
                        <a:pt x="0" y="0"/>
                      </a:moveTo>
                      <a:lnTo>
                        <a:pt x="0" y="18"/>
                      </a:lnTo>
                      <a:lnTo>
                        <a:pt x="2502" y="18"/>
                      </a:lnTo>
                      <a:lnTo>
                        <a:pt x="2502" y="0"/>
                      </a:lnTo>
                      <a:close/>
                    </a:path>
                  </a:pathLst>
                </a:custGeom>
                <a:solidFill>
                  <a:srgbClr val="DD837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" name="Google Shape;462;p40">
                  <a:extLst>
                    <a:ext uri="{FF2B5EF4-FFF2-40B4-BE49-F238E27FC236}">
                      <a16:creationId xmlns:a16="http://schemas.microsoft.com/office/drawing/2014/main" id="{FEE3C7C9-9938-4120-81BA-EEED9804B020}"/>
                    </a:ext>
                  </a:extLst>
                </p:cNvPr>
                <p:cNvSpPr/>
                <p:nvPr/>
              </p:nvSpPr>
              <p:spPr>
                <a:xfrm flipH="1">
                  <a:off x="2265325" y="2010163"/>
                  <a:ext cx="74822" cy="223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" h="3837" extrusionOk="0">
                      <a:moveTo>
                        <a:pt x="584" y="2294"/>
                      </a:moveTo>
                      <a:cubicBezTo>
                        <a:pt x="608" y="2294"/>
                        <a:pt x="608" y="2332"/>
                        <a:pt x="584" y="2332"/>
                      </a:cubicBezTo>
                      <a:cubicBezTo>
                        <a:pt x="556" y="2332"/>
                        <a:pt x="556" y="2294"/>
                        <a:pt x="584" y="2294"/>
                      </a:cubicBezTo>
                      <a:close/>
                      <a:moveTo>
                        <a:pt x="345" y="0"/>
                      </a:moveTo>
                      <a:lnTo>
                        <a:pt x="345" y="0"/>
                      </a:lnTo>
                      <a:cubicBezTo>
                        <a:pt x="362" y="194"/>
                        <a:pt x="372" y="386"/>
                        <a:pt x="379" y="574"/>
                      </a:cubicBezTo>
                      <a:cubicBezTo>
                        <a:pt x="433" y="659"/>
                        <a:pt x="471" y="751"/>
                        <a:pt x="498" y="850"/>
                      </a:cubicBezTo>
                      <a:cubicBezTo>
                        <a:pt x="577" y="1123"/>
                        <a:pt x="577" y="1413"/>
                        <a:pt x="560" y="1697"/>
                      </a:cubicBezTo>
                      <a:cubicBezTo>
                        <a:pt x="560" y="1707"/>
                        <a:pt x="550" y="1714"/>
                        <a:pt x="543" y="1714"/>
                      </a:cubicBezTo>
                      <a:cubicBezTo>
                        <a:pt x="533" y="1714"/>
                        <a:pt x="523" y="1707"/>
                        <a:pt x="523" y="1697"/>
                      </a:cubicBezTo>
                      <a:cubicBezTo>
                        <a:pt x="539" y="1427"/>
                        <a:pt x="539" y="1154"/>
                        <a:pt x="471" y="895"/>
                      </a:cubicBezTo>
                      <a:cubicBezTo>
                        <a:pt x="451" y="809"/>
                        <a:pt x="420" y="724"/>
                        <a:pt x="379" y="649"/>
                      </a:cubicBezTo>
                      <a:lnTo>
                        <a:pt x="379" y="649"/>
                      </a:lnTo>
                      <a:cubicBezTo>
                        <a:pt x="396" y="2137"/>
                        <a:pt x="0" y="3345"/>
                        <a:pt x="0" y="3345"/>
                      </a:cubicBezTo>
                      <a:cubicBezTo>
                        <a:pt x="208" y="3397"/>
                        <a:pt x="369" y="3570"/>
                        <a:pt x="488" y="3837"/>
                      </a:cubicBezTo>
                      <a:cubicBezTo>
                        <a:pt x="580" y="3762"/>
                        <a:pt x="659" y="3676"/>
                        <a:pt x="731" y="3588"/>
                      </a:cubicBezTo>
                      <a:cubicBezTo>
                        <a:pt x="1171" y="2932"/>
                        <a:pt x="1191" y="2055"/>
                        <a:pt x="1191" y="1905"/>
                      </a:cubicBezTo>
                      <a:cubicBezTo>
                        <a:pt x="1191" y="1676"/>
                        <a:pt x="1205" y="1431"/>
                        <a:pt x="1222" y="1195"/>
                      </a:cubicBezTo>
                      <a:cubicBezTo>
                        <a:pt x="1249" y="741"/>
                        <a:pt x="1284" y="174"/>
                        <a:pt x="1154" y="17"/>
                      </a:cubicBezTo>
                      <a:lnTo>
                        <a:pt x="1137" y="17"/>
                      </a:lnTo>
                      <a:cubicBezTo>
                        <a:pt x="990" y="17"/>
                        <a:pt x="703" y="10"/>
                        <a:pt x="345" y="0"/>
                      </a:cubicBezTo>
                      <a:close/>
                    </a:path>
                  </a:pathLst>
                </a:custGeom>
                <a:solidFill>
                  <a:srgbClr val="D1DBD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" name="Google Shape;463;p40">
                  <a:extLst>
                    <a:ext uri="{FF2B5EF4-FFF2-40B4-BE49-F238E27FC236}">
                      <a16:creationId xmlns:a16="http://schemas.microsoft.com/office/drawing/2014/main" id="{24863BAA-4C53-4B6F-8CDC-86E6A9206AF8}"/>
                    </a:ext>
                  </a:extLst>
                </p:cNvPr>
                <p:cNvSpPr/>
                <p:nvPr/>
              </p:nvSpPr>
              <p:spPr>
                <a:xfrm flipH="1">
                  <a:off x="2317071" y="2006725"/>
                  <a:ext cx="186006" cy="1984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2" h="3405" extrusionOk="0">
                      <a:moveTo>
                        <a:pt x="2059" y="1684"/>
                      </a:moveTo>
                      <a:lnTo>
                        <a:pt x="2059" y="1694"/>
                      </a:lnTo>
                      <a:lnTo>
                        <a:pt x="1926" y="1694"/>
                      </a:lnTo>
                      <a:cubicBezTo>
                        <a:pt x="1922" y="1929"/>
                        <a:pt x="1731" y="2121"/>
                        <a:pt x="1496" y="2121"/>
                      </a:cubicBezTo>
                      <a:cubicBezTo>
                        <a:pt x="1260" y="2121"/>
                        <a:pt x="1069" y="1929"/>
                        <a:pt x="1066" y="1694"/>
                      </a:cubicBezTo>
                      <a:lnTo>
                        <a:pt x="239" y="1694"/>
                      </a:lnTo>
                      <a:lnTo>
                        <a:pt x="239" y="1684"/>
                      </a:lnTo>
                      <a:close/>
                      <a:moveTo>
                        <a:pt x="185" y="1"/>
                      </a:moveTo>
                      <a:cubicBezTo>
                        <a:pt x="92" y="141"/>
                        <a:pt x="1" y="885"/>
                        <a:pt x="110" y="2418"/>
                      </a:cubicBezTo>
                      <a:cubicBezTo>
                        <a:pt x="137" y="2804"/>
                        <a:pt x="215" y="3125"/>
                        <a:pt x="349" y="3387"/>
                      </a:cubicBezTo>
                      <a:cubicBezTo>
                        <a:pt x="795" y="3336"/>
                        <a:pt x="1192" y="3258"/>
                        <a:pt x="1666" y="3258"/>
                      </a:cubicBezTo>
                      <a:cubicBezTo>
                        <a:pt x="1991" y="3258"/>
                        <a:pt x="2356" y="3295"/>
                        <a:pt x="2796" y="3404"/>
                      </a:cubicBezTo>
                      <a:cubicBezTo>
                        <a:pt x="2796" y="3404"/>
                        <a:pt x="3192" y="2196"/>
                        <a:pt x="3175" y="708"/>
                      </a:cubicBezTo>
                      <a:cubicBezTo>
                        <a:pt x="3124" y="612"/>
                        <a:pt x="3056" y="530"/>
                        <a:pt x="2963" y="469"/>
                      </a:cubicBezTo>
                      <a:cubicBezTo>
                        <a:pt x="2946" y="458"/>
                        <a:pt x="2957" y="434"/>
                        <a:pt x="2974" y="434"/>
                      </a:cubicBezTo>
                      <a:cubicBezTo>
                        <a:pt x="2977" y="434"/>
                        <a:pt x="2980" y="434"/>
                        <a:pt x="2984" y="438"/>
                      </a:cubicBezTo>
                      <a:cubicBezTo>
                        <a:pt x="3062" y="489"/>
                        <a:pt x="3124" y="554"/>
                        <a:pt x="3175" y="633"/>
                      </a:cubicBezTo>
                      <a:cubicBezTo>
                        <a:pt x="3168" y="445"/>
                        <a:pt x="3158" y="253"/>
                        <a:pt x="3141" y="59"/>
                      </a:cubicBezTo>
                      <a:cubicBezTo>
                        <a:pt x="3018" y="59"/>
                        <a:pt x="2885" y="56"/>
                        <a:pt x="2749" y="53"/>
                      </a:cubicBezTo>
                      <a:cubicBezTo>
                        <a:pt x="2745" y="56"/>
                        <a:pt x="2745" y="62"/>
                        <a:pt x="2745" y="69"/>
                      </a:cubicBezTo>
                      <a:cubicBezTo>
                        <a:pt x="2697" y="240"/>
                        <a:pt x="2544" y="308"/>
                        <a:pt x="2345" y="308"/>
                      </a:cubicBezTo>
                      <a:cubicBezTo>
                        <a:pt x="2076" y="308"/>
                        <a:pt x="1721" y="185"/>
                        <a:pt x="1417" y="18"/>
                      </a:cubicBezTo>
                      <a:cubicBezTo>
                        <a:pt x="929" y="7"/>
                        <a:pt x="478" y="1"/>
                        <a:pt x="185" y="1"/>
                      </a:cubicBezTo>
                      <a:close/>
                    </a:path>
                  </a:pathLst>
                </a:custGeom>
                <a:solidFill>
                  <a:srgbClr val="D1B39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" name="Google Shape;464;p40">
                  <a:extLst>
                    <a:ext uri="{FF2B5EF4-FFF2-40B4-BE49-F238E27FC236}">
                      <a16:creationId xmlns:a16="http://schemas.microsoft.com/office/drawing/2014/main" id="{55B25F58-9F10-47BE-919D-D4E5669C80B3}"/>
                    </a:ext>
                  </a:extLst>
                </p:cNvPr>
                <p:cNvSpPr/>
                <p:nvPr/>
              </p:nvSpPr>
              <p:spPr>
                <a:xfrm flipH="1">
                  <a:off x="2311652" y="2196518"/>
                  <a:ext cx="171146" cy="583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" h="1001" extrusionOk="0">
                      <a:moveTo>
                        <a:pt x="1318" y="1"/>
                      </a:moveTo>
                      <a:cubicBezTo>
                        <a:pt x="844" y="1"/>
                        <a:pt x="447" y="79"/>
                        <a:pt x="1" y="130"/>
                      </a:cubicBezTo>
                      <a:cubicBezTo>
                        <a:pt x="304" y="724"/>
                        <a:pt x="891" y="1001"/>
                        <a:pt x="1813" y="1001"/>
                      </a:cubicBezTo>
                      <a:lnTo>
                        <a:pt x="1875" y="1001"/>
                      </a:lnTo>
                      <a:cubicBezTo>
                        <a:pt x="2336" y="998"/>
                        <a:pt x="2680" y="854"/>
                        <a:pt x="2936" y="639"/>
                      </a:cubicBezTo>
                      <a:cubicBezTo>
                        <a:pt x="2817" y="372"/>
                        <a:pt x="2656" y="199"/>
                        <a:pt x="2448" y="147"/>
                      </a:cubicBezTo>
                      <a:cubicBezTo>
                        <a:pt x="2008" y="38"/>
                        <a:pt x="1643" y="1"/>
                        <a:pt x="1318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" name="Google Shape;465;p40">
                  <a:extLst>
                    <a:ext uri="{FF2B5EF4-FFF2-40B4-BE49-F238E27FC236}">
                      <a16:creationId xmlns:a16="http://schemas.microsoft.com/office/drawing/2014/main" id="{C2ACF9C9-69BA-4ACA-8699-87830B2F0C60}"/>
                    </a:ext>
                  </a:extLst>
                </p:cNvPr>
                <p:cNvSpPr/>
                <p:nvPr/>
              </p:nvSpPr>
              <p:spPr>
                <a:xfrm flipH="1">
                  <a:off x="2342886" y="2007774"/>
                  <a:ext cx="77619" cy="16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2" h="291" extrusionOk="0">
                      <a:moveTo>
                        <a:pt x="0" y="0"/>
                      </a:moveTo>
                      <a:cubicBezTo>
                        <a:pt x="304" y="167"/>
                        <a:pt x="659" y="290"/>
                        <a:pt x="928" y="290"/>
                      </a:cubicBezTo>
                      <a:cubicBezTo>
                        <a:pt x="1127" y="290"/>
                        <a:pt x="1280" y="222"/>
                        <a:pt x="1328" y="51"/>
                      </a:cubicBezTo>
                      <a:cubicBezTo>
                        <a:pt x="1328" y="44"/>
                        <a:pt x="1328" y="38"/>
                        <a:pt x="1332" y="35"/>
                      </a:cubicBezTo>
                      <a:cubicBezTo>
                        <a:pt x="1242" y="30"/>
                        <a:pt x="1150" y="27"/>
                        <a:pt x="1058" y="27"/>
                      </a:cubicBezTo>
                      <a:cubicBezTo>
                        <a:pt x="710" y="17"/>
                        <a:pt x="345" y="10"/>
                        <a:pt x="0" y="0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" name="Google Shape;466;p40">
                  <a:extLst>
                    <a:ext uri="{FF2B5EF4-FFF2-40B4-BE49-F238E27FC236}">
                      <a16:creationId xmlns:a16="http://schemas.microsoft.com/office/drawing/2014/main" id="{475A12E3-4714-4367-94A8-E373CE615024}"/>
                    </a:ext>
                  </a:extLst>
                </p:cNvPr>
                <p:cNvSpPr/>
                <p:nvPr/>
              </p:nvSpPr>
              <p:spPr>
                <a:xfrm flipH="1">
                  <a:off x="2390844" y="2105438"/>
                  <a:ext cx="50173" cy="249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1" h="428" extrusionOk="0">
                      <a:moveTo>
                        <a:pt x="1" y="0"/>
                      </a:moveTo>
                      <a:cubicBezTo>
                        <a:pt x="4" y="235"/>
                        <a:pt x="195" y="427"/>
                        <a:pt x="431" y="427"/>
                      </a:cubicBezTo>
                      <a:cubicBezTo>
                        <a:pt x="666" y="427"/>
                        <a:pt x="857" y="235"/>
                        <a:pt x="861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" name="Google Shape;467;p40">
                  <a:extLst>
                    <a:ext uri="{FF2B5EF4-FFF2-40B4-BE49-F238E27FC236}">
                      <a16:creationId xmlns:a16="http://schemas.microsoft.com/office/drawing/2014/main" id="{2A0A6B14-F4A2-4F73-8233-C96E4B896087}"/>
                    </a:ext>
                  </a:extLst>
                </p:cNvPr>
                <p:cNvSpPr/>
                <p:nvPr/>
              </p:nvSpPr>
              <p:spPr>
                <a:xfrm flipH="1">
                  <a:off x="2383094" y="2104797"/>
                  <a:ext cx="106056" cy="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0" h="12" extrusionOk="0">
                      <a:moveTo>
                        <a:pt x="0" y="1"/>
                      </a:moveTo>
                      <a:lnTo>
                        <a:pt x="0" y="11"/>
                      </a:lnTo>
                      <a:lnTo>
                        <a:pt x="1820" y="11"/>
                      </a:lnTo>
                      <a:lnTo>
                        <a:pt x="1820" y="1"/>
                      </a:lnTo>
                      <a:close/>
                    </a:path>
                  </a:pathLst>
                </a:custGeom>
                <a:solidFill>
                  <a:srgbClr val="BF837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" name="Google Shape;468;p40">
                  <a:extLst>
                    <a:ext uri="{FF2B5EF4-FFF2-40B4-BE49-F238E27FC236}">
                      <a16:creationId xmlns:a16="http://schemas.microsoft.com/office/drawing/2014/main" id="{3A5EFCDD-E7FD-4C52-A286-194857CE940F}"/>
                    </a:ext>
                  </a:extLst>
                </p:cNvPr>
                <p:cNvSpPr/>
                <p:nvPr/>
              </p:nvSpPr>
              <p:spPr>
                <a:xfrm flipH="1">
                  <a:off x="2581395" y="1988252"/>
                  <a:ext cx="346547" cy="270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47" h="4647" extrusionOk="0">
                      <a:moveTo>
                        <a:pt x="4697" y="605"/>
                      </a:moveTo>
                      <a:cubicBezTo>
                        <a:pt x="4700" y="605"/>
                        <a:pt x="4704" y="605"/>
                        <a:pt x="4707" y="608"/>
                      </a:cubicBezTo>
                      <a:cubicBezTo>
                        <a:pt x="4871" y="718"/>
                        <a:pt x="4967" y="895"/>
                        <a:pt x="5022" y="1079"/>
                      </a:cubicBezTo>
                      <a:cubicBezTo>
                        <a:pt x="5096" y="1353"/>
                        <a:pt x="5100" y="1646"/>
                        <a:pt x="5083" y="1926"/>
                      </a:cubicBezTo>
                      <a:cubicBezTo>
                        <a:pt x="5083" y="1939"/>
                        <a:pt x="5072" y="1943"/>
                        <a:pt x="5062" y="1943"/>
                      </a:cubicBezTo>
                      <a:cubicBezTo>
                        <a:pt x="5052" y="1943"/>
                        <a:pt x="5045" y="1939"/>
                        <a:pt x="5045" y="1926"/>
                      </a:cubicBezTo>
                      <a:cubicBezTo>
                        <a:pt x="5059" y="1660"/>
                        <a:pt x="5059" y="1383"/>
                        <a:pt x="4994" y="1123"/>
                      </a:cubicBezTo>
                      <a:cubicBezTo>
                        <a:pt x="4943" y="936"/>
                        <a:pt x="4854" y="751"/>
                        <a:pt x="4686" y="642"/>
                      </a:cubicBezTo>
                      <a:cubicBezTo>
                        <a:pt x="4673" y="628"/>
                        <a:pt x="4683" y="605"/>
                        <a:pt x="4697" y="605"/>
                      </a:cubicBezTo>
                      <a:close/>
                      <a:moveTo>
                        <a:pt x="5103" y="2523"/>
                      </a:moveTo>
                      <a:cubicBezTo>
                        <a:pt x="5127" y="2523"/>
                        <a:pt x="5127" y="2561"/>
                        <a:pt x="5103" y="2561"/>
                      </a:cubicBezTo>
                      <a:cubicBezTo>
                        <a:pt x="5080" y="2561"/>
                        <a:pt x="5080" y="2523"/>
                        <a:pt x="5103" y="2523"/>
                      </a:cubicBezTo>
                      <a:close/>
                      <a:moveTo>
                        <a:pt x="3802" y="1997"/>
                      </a:moveTo>
                      <a:lnTo>
                        <a:pt x="3802" y="2015"/>
                      </a:lnTo>
                      <a:lnTo>
                        <a:pt x="3618" y="2015"/>
                      </a:lnTo>
                      <a:cubicBezTo>
                        <a:pt x="3615" y="2336"/>
                        <a:pt x="3352" y="2598"/>
                        <a:pt x="3027" y="2598"/>
                      </a:cubicBezTo>
                      <a:cubicBezTo>
                        <a:pt x="2704" y="2598"/>
                        <a:pt x="2441" y="2336"/>
                        <a:pt x="2438" y="2015"/>
                      </a:cubicBezTo>
                      <a:lnTo>
                        <a:pt x="1300" y="2015"/>
                      </a:lnTo>
                      <a:lnTo>
                        <a:pt x="1300" y="1997"/>
                      </a:lnTo>
                      <a:close/>
                      <a:moveTo>
                        <a:pt x="475" y="1"/>
                      </a:moveTo>
                      <a:cubicBezTo>
                        <a:pt x="290" y="1"/>
                        <a:pt x="0" y="154"/>
                        <a:pt x="0" y="574"/>
                      </a:cubicBezTo>
                      <a:lnTo>
                        <a:pt x="0" y="2229"/>
                      </a:lnTo>
                      <a:cubicBezTo>
                        <a:pt x="0" y="3431"/>
                        <a:pt x="338" y="4291"/>
                        <a:pt x="1754" y="4646"/>
                      </a:cubicBezTo>
                      <a:cubicBezTo>
                        <a:pt x="2827" y="4486"/>
                        <a:pt x="4124" y="4200"/>
                        <a:pt x="5192" y="3995"/>
                      </a:cubicBezTo>
                      <a:cubicBezTo>
                        <a:pt x="5946" y="2909"/>
                        <a:pt x="5833" y="1127"/>
                        <a:pt x="5797" y="513"/>
                      </a:cubicBezTo>
                      <a:cubicBezTo>
                        <a:pt x="5792" y="420"/>
                        <a:pt x="5786" y="356"/>
                        <a:pt x="5786" y="318"/>
                      </a:cubicBezTo>
                      <a:cubicBezTo>
                        <a:pt x="5786" y="165"/>
                        <a:pt x="5697" y="72"/>
                        <a:pt x="5575" y="21"/>
                      </a:cubicBezTo>
                      <a:cubicBezTo>
                        <a:pt x="5496" y="4"/>
                        <a:pt x="5411" y="1"/>
                        <a:pt x="5329" y="1"/>
                      </a:cubicBezTo>
                      <a:lnTo>
                        <a:pt x="3372" y="1"/>
                      </a:lnTo>
                      <a:cubicBezTo>
                        <a:pt x="2737" y="288"/>
                        <a:pt x="1871" y="523"/>
                        <a:pt x="1478" y="523"/>
                      </a:cubicBezTo>
                      <a:cubicBezTo>
                        <a:pt x="1365" y="523"/>
                        <a:pt x="1294" y="502"/>
                        <a:pt x="1273" y="465"/>
                      </a:cubicBezTo>
                      <a:cubicBezTo>
                        <a:pt x="1188" y="304"/>
                        <a:pt x="1212" y="148"/>
                        <a:pt x="1307" y="1"/>
                      </a:cubicBezTo>
                      <a:close/>
                    </a:path>
                  </a:pathLst>
                </a:custGeom>
                <a:solidFill>
                  <a:srgbClr val="D1B39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" name="Google Shape;469;p40">
                  <a:extLst>
                    <a:ext uri="{FF2B5EF4-FFF2-40B4-BE49-F238E27FC236}">
                      <a16:creationId xmlns:a16="http://schemas.microsoft.com/office/drawing/2014/main" id="{DB41A254-66AB-4322-A4CA-034F1EA06C48}"/>
                    </a:ext>
                  </a:extLst>
                </p:cNvPr>
                <p:cNvSpPr/>
                <p:nvPr/>
              </p:nvSpPr>
              <p:spPr>
                <a:xfrm flipH="1">
                  <a:off x="2625391" y="2220992"/>
                  <a:ext cx="200341" cy="487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8" h="837" extrusionOk="0">
                      <a:moveTo>
                        <a:pt x="3438" y="1"/>
                      </a:moveTo>
                      <a:lnTo>
                        <a:pt x="3438" y="1"/>
                      </a:lnTo>
                      <a:cubicBezTo>
                        <a:pt x="2370" y="206"/>
                        <a:pt x="1073" y="492"/>
                        <a:pt x="0" y="652"/>
                      </a:cubicBezTo>
                      <a:cubicBezTo>
                        <a:pt x="479" y="775"/>
                        <a:pt x="1079" y="836"/>
                        <a:pt x="1831" y="836"/>
                      </a:cubicBezTo>
                      <a:cubicBezTo>
                        <a:pt x="2015" y="836"/>
                        <a:pt x="2189" y="820"/>
                        <a:pt x="2352" y="786"/>
                      </a:cubicBezTo>
                      <a:cubicBezTo>
                        <a:pt x="2387" y="779"/>
                        <a:pt x="2414" y="768"/>
                        <a:pt x="2445" y="759"/>
                      </a:cubicBezTo>
                      <a:cubicBezTo>
                        <a:pt x="2379" y="683"/>
                        <a:pt x="2335" y="622"/>
                        <a:pt x="2315" y="598"/>
                      </a:cubicBezTo>
                      <a:cubicBezTo>
                        <a:pt x="2308" y="591"/>
                        <a:pt x="2305" y="587"/>
                        <a:pt x="2305" y="587"/>
                      </a:cubicBezTo>
                      <a:cubicBezTo>
                        <a:pt x="2302" y="584"/>
                        <a:pt x="2302" y="581"/>
                        <a:pt x="2305" y="578"/>
                      </a:cubicBezTo>
                      <a:lnTo>
                        <a:pt x="2308" y="574"/>
                      </a:lnTo>
                      <a:cubicBezTo>
                        <a:pt x="2311" y="574"/>
                        <a:pt x="2311" y="578"/>
                        <a:pt x="2311" y="578"/>
                      </a:cubicBezTo>
                      <a:cubicBezTo>
                        <a:pt x="2315" y="581"/>
                        <a:pt x="2318" y="584"/>
                        <a:pt x="2325" y="591"/>
                      </a:cubicBezTo>
                      <a:cubicBezTo>
                        <a:pt x="2329" y="598"/>
                        <a:pt x="2335" y="605"/>
                        <a:pt x="2343" y="615"/>
                      </a:cubicBezTo>
                      <a:cubicBezTo>
                        <a:pt x="2359" y="636"/>
                        <a:pt x="2384" y="666"/>
                        <a:pt x="2411" y="697"/>
                      </a:cubicBezTo>
                      <a:cubicBezTo>
                        <a:pt x="2424" y="714"/>
                        <a:pt x="2441" y="734"/>
                        <a:pt x="2458" y="755"/>
                      </a:cubicBezTo>
                      <a:cubicBezTo>
                        <a:pt x="2759" y="649"/>
                        <a:pt x="3018" y="485"/>
                        <a:pt x="3233" y="253"/>
                      </a:cubicBezTo>
                      <a:cubicBezTo>
                        <a:pt x="3308" y="174"/>
                        <a:pt x="3376" y="89"/>
                        <a:pt x="3438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" name="Google Shape;470;p40">
                  <a:extLst>
                    <a:ext uri="{FF2B5EF4-FFF2-40B4-BE49-F238E27FC236}">
                      <a16:creationId xmlns:a16="http://schemas.microsoft.com/office/drawing/2014/main" id="{59A14189-3B6E-4160-9D7E-B2A24A1147E2}"/>
                    </a:ext>
                  </a:extLst>
                </p:cNvPr>
                <p:cNvSpPr/>
                <p:nvPr/>
              </p:nvSpPr>
              <p:spPr>
                <a:xfrm flipH="1">
                  <a:off x="2731389" y="1988252"/>
                  <a:ext cx="127325" cy="304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5" h="523" extrusionOk="0">
                      <a:moveTo>
                        <a:pt x="119" y="1"/>
                      </a:moveTo>
                      <a:cubicBezTo>
                        <a:pt x="24" y="148"/>
                        <a:pt x="0" y="304"/>
                        <a:pt x="85" y="465"/>
                      </a:cubicBezTo>
                      <a:cubicBezTo>
                        <a:pt x="106" y="502"/>
                        <a:pt x="177" y="523"/>
                        <a:pt x="290" y="523"/>
                      </a:cubicBezTo>
                      <a:cubicBezTo>
                        <a:pt x="683" y="523"/>
                        <a:pt x="1549" y="288"/>
                        <a:pt x="2184" y="1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" name="Google Shape;471;p40">
                  <a:extLst>
                    <a:ext uri="{FF2B5EF4-FFF2-40B4-BE49-F238E27FC236}">
                      <a16:creationId xmlns:a16="http://schemas.microsoft.com/office/drawing/2014/main" id="{8A635683-469D-43AF-874A-C60FEAD53146}"/>
                    </a:ext>
                  </a:extLst>
                </p:cNvPr>
                <p:cNvSpPr/>
                <p:nvPr/>
              </p:nvSpPr>
              <p:spPr>
                <a:xfrm flipH="1">
                  <a:off x="2717054" y="2105613"/>
                  <a:ext cx="68878" cy="340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2" h="584" extrusionOk="0">
                      <a:moveTo>
                        <a:pt x="1" y="1"/>
                      </a:moveTo>
                      <a:cubicBezTo>
                        <a:pt x="4" y="322"/>
                        <a:pt x="267" y="584"/>
                        <a:pt x="590" y="584"/>
                      </a:cubicBezTo>
                      <a:cubicBezTo>
                        <a:pt x="915" y="584"/>
                        <a:pt x="1178" y="322"/>
                        <a:pt x="1181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" name="Google Shape;472;p40">
                  <a:extLst>
                    <a:ext uri="{FF2B5EF4-FFF2-40B4-BE49-F238E27FC236}">
                      <a16:creationId xmlns:a16="http://schemas.microsoft.com/office/drawing/2014/main" id="{631B9434-5913-4041-9650-8C6159D2878E}"/>
                    </a:ext>
                  </a:extLst>
                </p:cNvPr>
                <p:cNvSpPr/>
                <p:nvPr/>
              </p:nvSpPr>
              <p:spPr>
                <a:xfrm flipH="1">
                  <a:off x="2682440" y="2254441"/>
                  <a:ext cx="9207" cy="10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" h="185" extrusionOk="0">
                      <a:moveTo>
                        <a:pt x="7" y="0"/>
                      </a:moveTo>
                      <a:lnTo>
                        <a:pt x="4" y="4"/>
                      </a:lnTo>
                      <a:cubicBezTo>
                        <a:pt x="1" y="7"/>
                        <a:pt x="1" y="10"/>
                        <a:pt x="4" y="13"/>
                      </a:cubicBezTo>
                      <a:cubicBezTo>
                        <a:pt x="4" y="13"/>
                        <a:pt x="7" y="17"/>
                        <a:pt x="14" y="24"/>
                      </a:cubicBezTo>
                      <a:cubicBezTo>
                        <a:pt x="34" y="48"/>
                        <a:pt x="78" y="109"/>
                        <a:pt x="144" y="185"/>
                      </a:cubicBezTo>
                      <a:cubicBezTo>
                        <a:pt x="151" y="185"/>
                        <a:pt x="154" y="181"/>
                        <a:pt x="157" y="181"/>
                      </a:cubicBezTo>
                      <a:cubicBezTo>
                        <a:pt x="140" y="160"/>
                        <a:pt x="123" y="140"/>
                        <a:pt x="110" y="123"/>
                      </a:cubicBezTo>
                      <a:cubicBezTo>
                        <a:pt x="83" y="92"/>
                        <a:pt x="58" y="62"/>
                        <a:pt x="42" y="41"/>
                      </a:cubicBezTo>
                      <a:cubicBezTo>
                        <a:pt x="34" y="31"/>
                        <a:pt x="28" y="24"/>
                        <a:pt x="24" y="17"/>
                      </a:cubicBezTo>
                      <a:cubicBezTo>
                        <a:pt x="17" y="10"/>
                        <a:pt x="14" y="7"/>
                        <a:pt x="10" y="4"/>
                      </a:cubicBezTo>
                      <a:cubicBezTo>
                        <a:pt x="10" y="4"/>
                        <a:pt x="10" y="0"/>
                        <a:pt x="7" y="0"/>
                      </a:cubicBezTo>
                      <a:close/>
                    </a:path>
                  </a:pathLst>
                </a:custGeom>
                <a:solidFill>
                  <a:srgbClr val="A96E4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" name="Google Shape;473;p40">
                  <a:extLst>
                    <a:ext uri="{FF2B5EF4-FFF2-40B4-BE49-F238E27FC236}">
                      <a16:creationId xmlns:a16="http://schemas.microsoft.com/office/drawing/2014/main" id="{A97C638A-9608-4B48-A52F-E82F680322C0}"/>
                    </a:ext>
                  </a:extLst>
                </p:cNvPr>
                <p:cNvSpPr/>
                <p:nvPr/>
              </p:nvSpPr>
              <p:spPr>
                <a:xfrm flipH="1">
                  <a:off x="2706331" y="2104622"/>
                  <a:ext cx="145856" cy="1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3" h="18" extrusionOk="0">
                      <a:moveTo>
                        <a:pt x="0" y="0"/>
                      </a:moveTo>
                      <a:lnTo>
                        <a:pt x="0" y="18"/>
                      </a:lnTo>
                      <a:lnTo>
                        <a:pt x="2502" y="18"/>
                      </a:lnTo>
                      <a:lnTo>
                        <a:pt x="2502" y="0"/>
                      </a:lnTo>
                      <a:close/>
                    </a:path>
                  </a:pathLst>
                </a:custGeom>
                <a:solidFill>
                  <a:srgbClr val="BF837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" name="Google Shape;474;p40">
                  <a:extLst>
                    <a:ext uri="{FF2B5EF4-FFF2-40B4-BE49-F238E27FC236}">
                      <a16:creationId xmlns:a16="http://schemas.microsoft.com/office/drawing/2014/main" id="{F52BAEBC-2D86-405A-8719-E54902C2586E}"/>
                    </a:ext>
                  </a:extLst>
                </p:cNvPr>
                <p:cNvSpPr/>
                <p:nvPr/>
              </p:nvSpPr>
              <p:spPr>
                <a:xfrm flipH="1">
                  <a:off x="2245454" y="1984873"/>
                  <a:ext cx="285069" cy="2962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2" h="5084" extrusionOk="0">
                      <a:moveTo>
                        <a:pt x="529" y="338"/>
                      </a:moveTo>
                      <a:cubicBezTo>
                        <a:pt x="1041" y="338"/>
                        <a:pt x="2008" y="362"/>
                        <a:pt x="2861" y="382"/>
                      </a:cubicBezTo>
                      <a:cubicBezTo>
                        <a:pt x="3533" y="400"/>
                        <a:pt x="4113" y="417"/>
                        <a:pt x="4343" y="417"/>
                      </a:cubicBezTo>
                      <a:cubicBezTo>
                        <a:pt x="4384" y="417"/>
                        <a:pt x="4404" y="431"/>
                        <a:pt x="4417" y="444"/>
                      </a:cubicBezTo>
                      <a:cubicBezTo>
                        <a:pt x="4551" y="591"/>
                        <a:pt x="4516" y="1168"/>
                        <a:pt x="4489" y="1629"/>
                      </a:cubicBezTo>
                      <a:cubicBezTo>
                        <a:pt x="4472" y="1865"/>
                        <a:pt x="4458" y="2110"/>
                        <a:pt x="4458" y="2339"/>
                      </a:cubicBezTo>
                      <a:cubicBezTo>
                        <a:pt x="4458" y="2585"/>
                        <a:pt x="4407" y="4725"/>
                        <a:pt x="2602" y="4749"/>
                      </a:cubicBezTo>
                      <a:cubicBezTo>
                        <a:pt x="2583" y="4749"/>
                        <a:pt x="2564" y="4750"/>
                        <a:pt x="2546" y="4750"/>
                      </a:cubicBezTo>
                      <a:cubicBezTo>
                        <a:pt x="1194" y="4750"/>
                        <a:pt x="545" y="4158"/>
                        <a:pt x="451" y="2840"/>
                      </a:cubicBezTo>
                      <a:cubicBezTo>
                        <a:pt x="341" y="1257"/>
                        <a:pt x="437" y="482"/>
                        <a:pt x="529" y="338"/>
                      </a:cubicBezTo>
                      <a:close/>
                      <a:moveTo>
                        <a:pt x="499" y="1"/>
                      </a:moveTo>
                      <a:cubicBezTo>
                        <a:pt x="444" y="1"/>
                        <a:pt x="369" y="18"/>
                        <a:pt x="297" y="96"/>
                      </a:cubicBezTo>
                      <a:cubicBezTo>
                        <a:pt x="1" y="420"/>
                        <a:pt x="58" y="1970"/>
                        <a:pt x="124" y="2865"/>
                      </a:cubicBezTo>
                      <a:cubicBezTo>
                        <a:pt x="229" y="4356"/>
                        <a:pt x="1021" y="5083"/>
                        <a:pt x="2550" y="5083"/>
                      </a:cubicBezTo>
                      <a:lnTo>
                        <a:pt x="2608" y="5083"/>
                      </a:lnTo>
                      <a:cubicBezTo>
                        <a:pt x="4216" y="5066"/>
                        <a:pt x="4789" y="3592"/>
                        <a:pt x="4789" y="2339"/>
                      </a:cubicBezTo>
                      <a:cubicBezTo>
                        <a:pt x="4789" y="2120"/>
                        <a:pt x="4803" y="1882"/>
                        <a:pt x="4817" y="1649"/>
                      </a:cubicBezTo>
                      <a:cubicBezTo>
                        <a:pt x="4858" y="1014"/>
                        <a:pt x="4892" y="468"/>
                        <a:pt x="4657" y="215"/>
                      </a:cubicBezTo>
                      <a:cubicBezTo>
                        <a:pt x="4578" y="127"/>
                        <a:pt x="4469" y="79"/>
                        <a:pt x="4343" y="79"/>
                      </a:cubicBezTo>
                      <a:cubicBezTo>
                        <a:pt x="4117" y="79"/>
                        <a:pt x="3540" y="65"/>
                        <a:pt x="2868" y="48"/>
                      </a:cubicBezTo>
                      <a:cubicBezTo>
                        <a:pt x="1994" y="28"/>
                        <a:pt x="1004" y="1"/>
                        <a:pt x="499" y="1"/>
                      </a:cubicBezTo>
                      <a:close/>
                    </a:path>
                  </a:pathLst>
                </a:custGeom>
                <a:solidFill>
                  <a:srgbClr val="D6B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" name="Google Shape;475;p40">
                  <a:extLst>
                    <a:ext uri="{FF2B5EF4-FFF2-40B4-BE49-F238E27FC236}">
                      <a16:creationId xmlns:a16="http://schemas.microsoft.com/office/drawing/2014/main" id="{E661F940-67F7-4C51-8D44-19A22EA2EA39}"/>
                    </a:ext>
                  </a:extLst>
                </p:cNvPr>
                <p:cNvSpPr/>
                <p:nvPr/>
              </p:nvSpPr>
              <p:spPr>
                <a:xfrm flipH="1">
                  <a:off x="2562282" y="1967974"/>
                  <a:ext cx="397710" cy="3218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5" h="5524" extrusionOk="0">
                      <a:moveTo>
                        <a:pt x="5725" y="304"/>
                      </a:moveTo>
                      <a:cubicBezTo>
                        <a:pt x="6005" y="304"/>
                        <a:pt x="6336" y="365"/>
                        <a:pt x="6336" y="666"/>
                      </a:cubicBezTo>
                      <a:cubicBezTo>
                        <a:pt x="6336" y="704"/>
                        <a:pt x="6342" y="768"/>
                        <a:pt x="6347" y="861"/>
                      </a:cubicBezTo>
                      <a:cubicBezTo>
                        <a:pt x="6388" y="1526"/>
                        <a:pt x="6514" y="3557"/>
                        <a:pt x="5537" y="4595"/>
                      </a:cubicBezTo>
                      <a:cubicBezTo>
                        <a:pt x="5148" y="5011"/>
                        <a:pt x="4612" y="5224"/>
                        <a:pt x="3950" y="5224"/>
                      </a:cubicBezTo>
                      <a:cubicBezTo>
                        <a:pt x="912" y="5224"/>
                        <a:pt x="300" y="4209"/>
                        <a:pt x="300" y="2574"/>
                      </a:cubicBezTo>
                      <a:lnTo>
                        <a:pt x="300" y="891"/>
                      </a:lnTo>
                      <a:cubicBezTo>
                        <a:pt x="300" y="461"/>
                        <a:pt x="594" y="304"/>
                        <a:pt x="782" y="304"/>
                      </a:cubicBezTo>
                      <a:close/>
                      <a:moveTo>
                        <a:pt x="782" y="1"/>
                      </a:moveTo>
                      <a:cubicBezTo>
                        <a:pt x="458" y="1"/>
                        <a:pt x="1" y="277"/>
                        <a:pt x="1" y="891"/>
                      </a:cubicBezTo>
                      <a:lnTo>
                        <a:pt x="1" y="2574"/>
                      </a:lnTo>
                      <a:cubicBezTo>
                        <a:pt x="1" y="4671"/>
                        <a:pt x="1144" y="5523"/>
                        <a:pt x="3950" y="5523"/>
                      </a:cubicBezTo>
                      <a:cubicBezTo>
                        <a:pt x="4701" y="5523"/>
                        <a:pt x="5309" y="5281"/>
                        <a:pt x="5759" y="4803"/>
                      </a:cubicBezTo>
                      <a:cubicBezTo>
                        <a:pt x="6824" y="3667"/>
                        <a:pt x="6691" y="1540"/>
                        <a:pt x="6646" y="840"/>
                      </a:cubicBezTo>
                      <a:cubicBezTo>
                        <a:pt x="6643" y="758"/>
                        <a:pt x="6640" y="700"/>
                        <a:pt x="6640" y="666"/>
                      </a:cubicBezTo>
                      <a:cubicBezTo>
                        <a:pt x="6640" y="250"/>
                        <a:pt x="6298" y="1"/>
                        <a:pt x="5725" y="1"/>
                      </a:cubicBezTo>
                      <a:close/>
                    </a:path>
                  </a:pathLst>
                </a:custGeom>
                <a:solidFill>
                  <a:srgbClr val="D6B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" name="Google Shape;476;p40">
                  <a:extLst>
                    <a:ext uri="{FF2B5EF4-FFF2-40B4-BE49-F238E27FC236}">
                      <a16:creationId xmlns:a16="http://schemas.microsoft.com/office/drawing/2014/main" id="{608772EC-94D9-4EC2-928B-0201DC71DF16}"/>
                    </a:ext>
                  </a:extLst>
                </p:cNvPr>
                <p:cNvSpPr/>
                <p:nvPr/>
              </p:nvSpPr>
              <p:spPr>
                <a:xfrm flipH="1">
                  <a:off x="2242657" y="1987670"/>
                  <a:ext cx="279941" cy="2861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910" extrusionOk="0">
                      <a:moveTo>
                        <a:pt x="520" y="328"/>
                      </a:moveTo>
                      <a:cubicBezTo>
                        <a:pt x="1021" y="328"/>
                        <a:pt x="1970" y="352"/>
                        <a:pt x="2810" y="372"/>
                      </a:cubicBezTo>
                      <a:cubicBezTo>
                        <a:pt x="3469" y="389"/>
                        <a:pt x="4043" y="403"/>
                        <a:pt x="4268" y="403"/>
                      </a:cubicBezTo>
                      <a:cubicBezTo>
                        <a:pt x="4305" y="403"/>
                        <a:pt x="4326" y="413"/>
                        <a:pt x="4339" y="430"/>
                      </a:cubicBezTo>
                      <a:cubicBezTo>
                        <a:pt x="4473" y="570"/>
                        <a:pt x="4435" y="1127"/>
                        <a:pt x="4407" y="1574"/>
                      </a:cubicBezTo>
                      <a:cubicBezTo>
                        <a:pt x="4394" y="1803"/>
                        <a:pt x="4380" y="2039"/>
                        <a:pt x="4380" y="2260"/>
                      </a:cubicBezTo>
                      <a:cubicBezTo>
                        <a:pt x="4380" y="2496"/>
                        <a:pt x="4330" y="4564"/>
                        <a:pt x="2558" y="4585"/>
                      </a:cubicBezTo>
                      <a:cubicBezTo>
                        <a:pt x="2538" y="4585"/>
                        <a:pt x="2518" y="4585"/>
                        <a:pt x="2498" y="4585"/>
                      </a:cubicBezTo>
                      <a:cubicBezTo>
                        <a:pt x="1173" y="4585"/>
                        <a:pt x="535" y="4013"/>
                        <a:pt x="445" y="2745"/>
                      </a:cubicBezTo>
                      <a:cubicBezTo>
                        <a:pt x="336" y="1212"/>
                        <a:pt x="427" y="468"/>
                        <a:pt x="520" y="328"/>
                      </a:cubicBezTo>
                      <a:close/>
                      <a:moveTo>
                        <a:pt x="489" y="0"/>
                      </a:moveTo>
                      <a:cubicBezTo>
                        <a:pt x="438" y="0"/>
                        <a:pt x="363" y="17"/>
                        <a:pt x="295" y="93"/>
                      </a:cubicBezTo>
                      <a:cubicBezTo>
                        <a:pt x="1" y="407"/>
                        <a:pt x="59" y="1905"/>
                        <a:pt x="120" y="2769"/>
                      </a:cubicBezTo>
                      <a:cubicBezTo>
                        <a:pt x="223" y="4210"/>
                        <a:pt x="1004" y="4909"/>
                        <a:pt x="2507" y="4909"/>
                      </a:cubicBezTo>
                      <a:lnTo>
                        <a:pt x="2561" y="4909"/>
                      </a:lnTo>
                      <a:cubicBezTo>
                        <a:pt x="4141" y="4892"/>
                        <a:pt x="4705" y="3472"/>
                        <a:pt x="4705" y="2260"/>
                      </a:cubicBezTo>
                      <a:cubicBezTo>
                        <a:pt x="4705" y="2048"/>
                        <a:pt x="4719" y="1817"/>
                        <a:pt x="4732" y="1595"/>
                      </a:cubicBezTo>
                      <a:cubicBezTo>
                        <a:pt x="4770" y="980"/>
                        <a:pt x="4804" y="451"/>
                        <a:pt x="4575" y="208"/>
                      </a:cubicBezTo>
                      <a:cubicBezTo>
                        <a:pt x="4497" y="123"/>
                        <a:pt x="4387" y="79"/>
                        <a:pt x="4268" y="79"/>
                      </a:cubicBezTo>
                      <a:cubicBezTo>
                        <a:pt x="4046" y="79"/>
                        <a:pt x="3476" y="62"/>
                        <a:pt x="2817" y="48"/>
                      </a:cubicBezTo>
                      <a:cubicBezTo>
                        <a:pt x="1960" y="27"/>
                        <a:pt x="987" y="0"/>
                        <a:pt x="489" y="0"/>
                      </a:cubicBezTo>
                      <a:close/>
                    </a:path>
                  </a:pathLst>
                </a:custGeom>
                <a:solidFill>
                  <a:srgbClr val="FAE07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" name="Google Shape;477;p40">
                  <a:extLst>
                    <a:ext uri="{FF2B5EF4-FFF2-40B4-BE49-F238E27FC236}">
                      <a16:creationId xmlns:a16="http://schemas.microsoft.com/office/drawing/2014/main" id="{6C0D59DB-4B29-408F-A2EF-8EC376D5CB7C}"/>
                    </a:ext>
                  </a:extLst>
                </p:cNvPr>
                <p:cNvSpPr/>
                <p:nvPr/>
              </p:nvSpPr>
              <p:spPr>
                <a:xfrm flipH="1">
                  <a:off x="2554590" y="1970945"/>
                  <a:ext cx="390484" cy="3161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1" h="5425" extrusionOk="0">
                      <a:moveTo>
                        <a:pt x="5623" y="298"/>
                      </a:moveTo>
                      <a:cubicBezTo>
                        <a:pt x="5899" y="298"/>
                        <a:pt x="6223" y="359"/>
                        <a:pt x="6223" y="653"/>
                      </a:cubicBezTo>
                      <a:cubicBezTo>
                        <a:pt x="6223" y="690"/>
                        <a:pt x="6227" y="755"/>
                        <a:pt x="6234" y="843"/>
                      </a:cubicBezTo>
                      <a:cubicBezTo>
                        <a:pt x="6275" y="1499"/>
                        <a:pt x="6398" y="3493"/>
                        <a:pt x="5438" y="4513"/>
                      </a:cubicBezTo>
                      <a:cubicBezTo>
                        <a:pt x="5056" y="4919"/>
                        <a:pt x="4530" y="5127"/>
                        <a:pt x="3879" y="5127"/>
                      </a:cubicBezTo>
                      <a:cubicBezTo>
                        <a:pt x="895" y="5127"/>
                        <a:pt x="294" y="4131"/>
                        <a:pt x="294" y="2526"/>
                      </a:cubicBezTo>
                      <a:lnTo>
                        <a:pt x="294" y="871"/>
                      </a:lnTo>
                      <a:cubicBezTo>
                        <a:pt x="294" y="451"/>
                        <a:pt x="584" y="298"/>
                        <a:pt x="769" y="298"/>
                      </a:cubicBezTo>
                      <a:close/>
                      <a:moveTo>
                        <a:pt x="769" y="0"/>
                      </a:moveTo>
                      <a:cubicBezTo>
                        <a:pt x="447" y="0"/>
                        <a:pt x="0" y="270"/>
                        <a:pt x="0" y="871"/>
                      </a:cubicBezTo>
                      <a:lnTo>
                        <a:pt x="0" y="2526"/>
                      </a:lnTo>
                      <a:cubicBezTo>
                        <a:pt x="0" y="4585"/>
                        <a:pt x="1123" y="5425"/>
                        <a:pt x="3879" y="5425"/>
                      </a:cubicBezTo>
                      <a:cubicBezTo>
                        <a:pt x="4616" y="5425"/>
                        <a:pt x="5213" y="5186"/>
                        <a:pt x="5656" y="4715"/>
                      </a:cubicBezTo>
                      <a:cubicBezTo>
                        <a:pt x="6701" y="3602"/>
                        <a:pt x="6571" y="1510"/>
                        <a:pt x="6530" y="823"/>
                      </a:cubicBezTo>
                      <a:cubicBezTo>
                        <a:pt x="6524" y="744"/>
                        <a:pt x="6521" y="687"/>
                        <a:pt x="6521" y="653"/>
                      </a:cubicBezTo>
                      <a:cubicBezTo>
                        <a:pt x="6521" y="243"/>
                        <a:pt x="6186" y="0"/>
                        <a:pt x="5623" y="0"/>
                      </a:cubicBezTo>
                      <a:close/>
                    </a:path>
                  </a:pathLst>
                </a:custGeom>
                <a:solidFill>
                  <a:srgbClr val="FAE07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" name="Google Shape;478;p40">
                  <a:extLst>
                    <a:ext uri="{FF2B5EF4-FFF2-40B4-BE49-F238E27FC236}">
                      <a16:creationId xmlns:a16="http://schemas.microsoft.com/office/drawing/2014/main" id="{144C6A3B-0B67-4DCF-800E-6E89359D945B}"/>
                    </a:ext>
                  </a:extLst>
                </p:cNvPr>
                <p:cNvSpPr/>
                <p:nvPr/>
              </p:nvSpPr>
              <p:spPr>
                <a:xfrm flipH="1">
                  <a:off x="2460480" y="2092851"/>
                  <a:ext cx="85777" cy="1086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2" h="1865" extrusionOk="0">
                      <a:moveTo>
                        <a:pt x="14" y="1"/>
                      </a:moveTo>
                      <a:lnTo>
                        <a:pt x="14" y="1"/>
                      </a:lnTo>
                      <a:cubicBezTo>
                        <a:pt x="0" y="72"/>
                        <a:pt x="57" y="1213"/>
                        <a:pt x="115" y="1213"/>
                      </a:cubicBezTo>
                      <a:cubicBezTo>
                        <a:pt x="115" y="1213"/>
                        <a:pt x="116" y="1213"/>
                        <a:pt x="117" y="1213"/>
                      </a:cubicBezTo>
                      <a:cubicBezTo>
                        <a:pt x="132" y="1206"/>
                        <a:pt x="198" y="1165"/>
                        <a:pt x="290" y="1117"/>
                      </a:cubicBezTo>
                      <a:lnTo>
                        <a:pt x="290" y="1117"/>
                      </a:lnTo>
                      <a:lnTo>
                        <a:pt x="14" y="1"/>
                      </a:lnTo>
                      <a:close/>
                      <a:moveTo>
                        <a:pt x="844" y="950"/>
                      </a:moveTo>
                      <a:cubicBezTo>
                        <a:pt x="651" y="950"/>
                        <a:pt x="437" y="1042"/>
                        <a:pt x="290" y="1117"/>
                      </a:cubicBezTo>
                      <a:lnTo>
                        <a:pt x="290" y="1117"/>
                      </a:lnTo>
                      <a:lnTo>
                        <a:pt x="475" y="1865"/>
                      </a:lnTo>
                      <a:cubicBezTo>
                        <a:pt x="475" y="1865"/>
                        <a:pt x="1472" y="1571"/>
                        <a:pt x="1196" y="1131"/>
                      </a:cubicBezTo>
                      <a:cubicBezTo>
                        <a:pt x="1110" y="997"/>
                        <a:pt x="983" y="950"/>
                        <a:pt x="844" y="950"/>
                      </a:cubicBezTo>
                      <a:close/>
                    </a:path>
                  </a:pathLst>
                </a:custGeom>
                <a:solidFill>
                  <a:srgbClr val="E3966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" name="Google Shape;479;p40">
                  <a:extLst>
                    <a:ext uri="{FF2B5EF4-FFF2-40B4-BE49-F238E27FC236}">
                      <a16:creationId xmlns:a16="http://schemas.microsoft.com/office/drawing/2014/main" id="{98B17E0D-F90E-4F5D-94E5-34BF1653F962}"/>
                    </a:ext>
                  </a:extLst>
                </p:cNvPr>
                <p:cNvSpPr/>
                <p:nvPr/>
              </p:nvSpPr>
              <p:spPr>
                <a:xfrm flipH="1">
                  <a:off x="2473416" y="2092851"/>
                  <a:ext cx="72433" cy="108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3" h="1868" extrusionOk="0">
                      <a:moveTo>
                        <a:pt x="1" y="1"/>
                      </a:moveTo>
                      <a:lnTo>
                        <a:pt x="1" y="45"/>
                      </a:lnTo>
                      <a:cubicBezTo>
                        <a:pt x="1" y="158"/>
                        <a:pt x="10" y="451"/>
                        <a:pt x="31" y="714"/>
                      </a:cubicBezTo>
                      <a:cubicBezTo>
                        <a:pt x="42" y="848"/>
                        <a:pt x="51" y="971"/>
                        <a:pt x="62" y="1063"/>
                      </a:cubicBezTo>
                      <a:cubicBezTo>
                        <a:pt x="69" y="1107"/>
                        <a:pt x="75" y="1148"/>
                        <a:pt x="83" y="1172"/>
                      </a:cubicBezTo>
                      <a:cubicBezTo>
                        <a:pt x="86" y="1186"/>
                        <a:pt x="89" y="1196"/>
                        <a:pt x="92" y="1203"/>
                      </a:cubicBezTo>
                      <a:cubicBezTo>
                        <a:pt x="92" y="1209"/>
                        <a:pt x="96" y="1209"/>
                        <a:pt x="96" y="1213"/>
                      </a:cubicBezTo>
                      <a:cubicBezTo>
                        <a:pt x="100" y="1217"/>
                        <a:pt x="103" y="1217"/>
                        <a:pt x="106" y="1217"/>
                      </a:cubicBezTo>
                      <a:lnTo>
                        <a:pt x="110" y="1217"/>
                      </a:lnTo>
                      <a:cubicBezTo>
                        <a:pt x="116" y="1217"/>
                        <a:pt x="127" y="1209"/>
                        <a:pt x="141" y="1199"/>
                      </a:cubicBezTo>
                      <a:cubicBezTo>
                        <a:pt x="192" y="1172"/>
                        <a:pt x="297" y="1110"/>
                        <a:pt x="423" y="1056"/>
                      </a:cubicBezTo>
                      <a:cubicBezTo>
                        <a:pt x="550" y="1001"/>
                        <a:pt x="700" y="954"/>
                        <a:pt x="837" y="954"/>
                      </a:cubicBezTo>
                      <a:cubicBezTo>
                        <a:pt x="973" y="954"/>
                        <a:pt x="1099" y="1001"/>
                        <a:pt x="1181" y="1135"/>
                      </a:cubicBezTo>
                      <a:cubicBezTo>
                        <a:pt x="1216" y="1189"/>
                        <a:pt x="1233" y="1237"/>
                        <a:pt x="1233" y="1288"/>
                      </a:cubicBezTo>
                      <a:cubicBezTo>
                        <a:pt x="1233" y="1373"/>
                        <a:pt x="1185" y="1452"/>
                        <a:pt x="1113" y="1524"/>
                      </a:cubicBezTo>
                      <a:cubicBezTo>
                        <a:pt x="1008" y="1626"/>
                        <a:pt x="844" y="1712"/>
                        <a:pt x="710" y="1770"/>
                      </a:cubicBezTo>
                      <a:cubicBezTo>
                        <a:pt x="642" y="1797"/>
                        <a:pt x="581" y="1820"/>
                        <a:pt x="540" y="1834"/>
                      </a:cubicBezTo>
                      <a:cubicBezTo>
                        <a:pt x="516" y="1844"/>
                        <a:pt x="499" y="1848"/>
                        <a:pt x="485" y="1852"/>
                      </a:cubicBezTo>
                      <a:cubicBezTo>
                        <a:pt x="475" y="1858"/>
                        <a:pt x="468" y="1858"/>
                        <a:pt x="468" y="1858"/>
                      </a:cubicBezTo>
                      <a:lnTo>
                        <a:pt x="472" y="1868"/>
                      </a:lnTo>
                      <a:cubicBezTo>
                        <a:pt x="472" y="1868"/>
                        <a:pt x="663" y="1814"/>
                        <a:pt x="853" y="1712"/>
                      </a:cubicBezTo>
                      <a:cubicBezTo>
                        <a:pt x="953" y="1660"/>
                        <a:pt x="1048" y="1602"/>
                        <a:pt x="1120" y="1530"/>
                      </a:cubicBezTo>
                      <a:cubicBezTo>
                        <a:pt x="1192" y="1458"/>
                        <a:pt x="1243" y="1376"/>
                        <a:pt x="1243" y="1288"/>
                      </a:cubicBezTo>
                      <a:cubicBezTo>
                        <a:pt x="1243" y="1237"/>
                        <a:pt x="1226" y="1182"/>
                        <a:pt x="1192" y="1127"/>
                      </a:cubicBezTo>
                      <a:cubicBezTo>
                        <a:pt x="1107" y="991"/>
                        <a:pt x="976" y="943"/>
                        <a:pt x="837" y="943"/>
                      </a:cubicBezTo>
                      <a:cubicBezTo>
                        <a:pt x="677" y="943"/>
                        <a:pt x="505" y="1008"/>
                        <a:pt x="366" y="1069"/>
                      </a:cubicBezTo>
                      <a:cubicBezTo>
                        <a:pt x="297" y="1104"/>
                        <a:pt x="236" y="1135"/>
                        <a:pt x="192" y="1162"/>
                      </a:cubicBezTo>
                      <a:cubicBezTo>
                        <a:pt x="168" y="1172"/>
                        <a:pt x="151" y="1182"/>
                        <a:pt x="137" y="1192"/>
                      </a:cubicBezTo>
                      <a:cubicBezTo>
                        <a:pt x="120" y="1199"/>
                        <a:pt x="110" y="1206"/>
                        <a:pt x="106" y="1206"/>
                      </a:cubicBezTo>
                      <a:cubicBezTo>
                        <a:pt x="103" y="1206"/>
                        <a:pt x="100" y="1199"/>
                        <a:pt x="100" y="1192"/>
                      </a:cubicBezTo>
                      <a:cubicBezTo>
                        <a:pt x="86" y="1159"/>
                        <a:pt x="75" y="1083"/>
                        <a:pt x="65" y="987"/>
                      </a:cubicBezTo>
                      <a:cubicBezTo>
                        <a:pt x="34" y="694"/>
                        <a:pt x="10" y="202"/>
                        <a:pt x="10" y="45"/>
                      </a:cubicBezTo>
                      <a:lnTo>
                        <a:pt x="10" y="4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B26E4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" name="Google Shape;480;p40">
                  <a:extLst>
                    <a:ext uri="{FF2B5EF4-FFF2-40B4-BE49-F238E27FC236}">
                      <a16:creationId xmlns:a16="http://schemas.microsoft.com/office/drawing/2014/main" id="{4BEE1901-885E-46B2-856E-3A0D7C47B4B0}"/>
                    </a:ext>
                  </a:extLst>
                </p:cNvPr>
                <p:cNvSpPr/>
                <p:nvPr/>
              </p:nvSpPr>
              <p:spPr>
                <a:xfrm flipH="1">
                  <a:off x="2946822" y="2104447"/>
                  <a:ext cx="129132" cy="109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6" h="1878" extrusionOk="0">
                      <a:moveTo>
                        <a:pt x="2062" y="0"/>
                      </a:moveTo>
                      <a:lnTo>
                        <a:pt x="1" y="1382"/>
                      </a:lnTo>
                      <a:lnTo>
                        <a:pt x="236" y="1878"/>
                      </a:lnTo>
                      <a:lnTo>
                        <a:pt x="2216" y="260"/>
                      </a:lnTo>
                      <a:lnTo>
                        <a:pt x="2062" y="0"/>
                      </a:lnTo>
                      <a:close/>
                    </a:path>
                  </a:pathLst>
                </a:custGeom>
                <a:solidFill>
                  <a:srgbClr val="D6B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" name="Google Shape;481;p40">
                  <a:extLst>
                    <a:ext uri="{FF2B5EF4-FFF2-40B4-BE49-F238E27FC236}">
                      <a16:creationId xmlns:a16="http://schemas.microsoft.com/office/drawing/2014/main" id="{B6EF770E-3424-4CCD-9095-34E2A31408D8}"/>
                    </a:ext>
                  </a:extLst>
                </p:cNvPr>
                <p:cNvSpPr/>
                <p:nvPr/>
              </p:nvSpPr>
              <p:spPr>
                <a:xfrm flipH="1">
                  <a:off x="2517937" y="2111207"/>
                  <a:ext cx="55184" cy="1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7" h="25" extrusionOk="0">
                      <a:moveTo>
                        <a:pt x="1" y="0"/>
                      </a:moveTo>
                      <a:lnTo>
                        <a:pt x="1" y="24"/>
                      </a:lnTo>
                      <a:lnTo>
                        <a:pt x="946" y="24"/>
                      </a:lnTo>
                      <a:lnTo>
                        <a:pt x="946" y="0"/>
                      </a:lnTo>
                      <a:close/>
                    </a:path>
                  </a:pathLst>
                </a:custGeom>
                <a:solidFill>
                  <a:srgbClr val="D6B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" name="Google Shape;482;p40">
                  <a:extLst>
                    <a:ext uri="{FF2B5EF4-FFF2-40B4-BE49-F238E27FC236}">
                      <a16:creationId xmlns:a16="http://schemas.microsoft.com/office/drawing/2014/main" id="{11FEC901-FED7-4F07-A2CE-D307C260494E}"/>
                    </a:ext>
                  </a:extLst>
                </p:cNvPr>
                <p:cNvSpPr/>
                <p:nvPr/>
              </p:nvSpPr>
              <p:spPr>
                <a:xfrm flipH="1">
                  <a:off x="2507389" y="2102058"/>
                  <a:ext cx="65731" cy="22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8" h="38" extrusionOk="0">
                      <a:moveTo>
                        <a:pt x="1" y="0"/>
                      </a:moveTo>
                      <a:lnTo>
                        <a:pt x="1" y="38"/>
                      </a:lnTo>
                      <a:lnTo>
                        <a:pt x="1127" y="38"/>
                      </a:lnTo>
                      <a:lnTo>
                        <a:pt x="1127" y="0"/>
                      </a:lnTo>
                      <a:close/>
                    </a:path>
                  </a:pathLst>
                </a:custGeom>
                <a:solidFill>
                  <a:srgbClr val="FAE07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" name="Google Shape;483;p40">
                  <a:extLst>
                    <a:ext uri="{FF2B5EF4-FFF2-40B4-BE49-F238E27FC236}">
                      <a16:creationId xmlns:a16="http://schemas.microsoft.com/office/drawing/2014/main" id="{A9FBBF21-3457-4DD9-9B88-BA310FD57AA7}"/>
                    </a:ext>
                  </a:extLst>
                </p:cNvPr>
                <p:cNvSpPr/>
                <p:nvPr/>
              </p:nvSpPr>
              <p:spPr>
                <a:xfrm flipH="1">
                  <a:off x="2254778" y="2007074"/>
                  <a:ext cx="9498" cy="15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" h="265" extrusionOk="0">
                      <a:moveTo>
                        <a:pt x="9" y="1"/>
                      </a:moveTo>
                      <a:cubicBezTo>
                        <a:pt x="4" y="1"/>
                        <a:pt x="0" y="6"/>
                        <a:pt x="6" y="9"/>
                      </a:cubicBezTo>
                      <a:cubicBezTo>
                        <a:pt x="84" y="70"/>
                        <a:pt x="135" y="159"/>
                        <a:pt x="152" y="261"/>
                      </a:cubicBezTo>
                      <a:cubicBezTo>
                        <a:pt x="152" y="264"/>
                        <a:pt x="154" y="265"/>
                        <a:pt x="156" y="265"/>
                      </a:cubicBezTo>
                      <a:cubicBezTo>
                        <a:pt x="159" y="265"/>
                        <a:pt x="163" y="262"/>
                        <a:pt x="163" y="258"/>
                      </a:cubicBezTo>
                      <a:cubicBezTo>
                        <a:pt x="146" y="155"/>
                        <a:pt x="94" y="67"/>
                        <a:pt x="12" y="1"/>
                      </a:cubicBezTo>
                      <a:cubicBezTo>
                        <a:pt x="11" y="1"/>
                        <a:pt x="10" y="1"/>
                        <a:pt x="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" name="Google Shape;484;p40">
                  <a:extLst>
                    <a:ext uri="{FF2B5EF4-FFF2-40B4-BE49-F238E27FC236}">
                      <a16:creationId xmlns:a16="http://schemas.microsoft.com/office/drawing/2014/main" id="{D15BC390-D4D0-4865-9044-60BDDE0880D6}"/>
                    </a:ext>
                  </a:extLst>
                </p:cNvPr>
                <p:cNvSpPr/>
                <p:nvPr/>
              </p:nvSpPr>
              <p:spPr>
                <a:xfrm flipH="1">
                  <a:off x="2253379" y="2035803"/>
                  <a:ext cx="699" cy="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" h="8" extrusionOk="0">
                      <a:moveTo>
                        <a:pt x="8" y="0"/>
                      </a:moveTo>
                      <a:cubicBezTo>
                        <a:pt x="1" y="0"/>
                        <a:pt x="1" y="7"/>
                        <a:pt x="8" y="7"/>
                      </a:cubicBezTo>
                      <a:cubicBezTo>
                        <a:pt x="12" y="7"/>
                        <a:pt x="12" y="0"/>
                        <a:pt x="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" name="Google Shape;485;p40">
                  <a:extLst>
                    <a:ext uri="{FF2B5EF4-FFF2-40B4-BE49-F238E27FC236}">
                      <a16:creationId xmlns:a16="http://schemas.microsoft.com/office/drawing/2014/main" id="{A89697F3-C0CF-4BD9-9EE4-6FC72ED9A15F}"/>
                    </a:ext>
                  </a:extLst>
                </p:cNvPr>
                <p:cNvSpPr/>
                <p:nvPr/>
              </p:nvSpPr>
              <p:spPr>
                <a:xfrm flipH="1">
                  <a:off x="2522890" y="2097746"/>
                  <a:ext cx="30302" cy="9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" h="17" extrusionOk="0">
                      <a:moveTo>
                        <a:pt x="150" y="1"/>
                      </a:moveTo>
                      <a:cubicBezTo>
                        <a:pt x="103" y="1"/>
                        <a:pt x="55" y="1"/>
                        <a:pt x="7" y="2"/>
                      </a:cubicBezTo>
                      <a:cubicBezTo>
                        <a:pt x="0" y="2"/>
                        <a:pt x="0" y="13"/>
                        <a:pt x="7" y="13"/>
                      </a:cubicBezTo>
                      <a:cubicBezTo>
                        <a:pt x="76" y="11"/>
                        <a:pt x="145" y="11"/>
                        <a:pt x="215" y="11"/>
                      </a:cubicBezTo>
                      <a:cubicBezTo>
                        <a:pt x="313" y="11"/>
                        <a:pt x="412" y="12"/>
                        <a:pt x="513" y="16"/>
                      </a:cubicBezTo>
                      <a:cubicBezTo>
                        <a:pt x="519" y="16"/>
                        <a:pt x="519" y="6"/>
                        <a:pt x="513" y="6"/>
                      </a:cubicBezTo>
                      <a:cubicBezTo>
                        <a:pt x="390" y="3"/>
                        <a:pt x="270" y="1"/>
                        <a:pt x="15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" name="Google Shape;486;p40">
                  <a:extLst>
                    <a:ext uri="{FF2B5EF4-FFF2-40B4-BE49-F238E27FC236}">
                      <a16:creationId xmlns:a16="http://schemas.microsoft.com/office/drawing/2014/main" id="{98DF5810-848B-4F09-80E3-06506A333E27}"/>
                    </a:ext>
                  </a:extLst>
                </p:cNvPr>
                <p:cNvSpPr/>
                <p:nvPr/>
              </p:nvSpPr>
              <p:spPr>
                <a:xfrm flipH="1">
                  <a:off x="2571839" y="1986038"/>
                  <a:ext cx="13519" cy="24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415" extrusionOk="0">
                      <a:moveTo>
                        <a:pt x="7" y="0"/>
                      </a:moveTo>
                      <a:cubicBezTo>
                        <a:pt x="4" y="0"/>
                        <a:pt x="0" y="5"/>
                        <a:pt x="3" y="8"/>
                      </a:cubicBezTo>
                      <a:cubicBezTo>
                        <a:pt x="108" y="117"/>
                        <a:pt x="221" y="244"/>
                        <a:pt x="187" y="411"/>
                      </a:cubicBezTo>
                      <a:cubicBezTo>
                        <a:pt x="187" y="413"/>
                        <a:pt x="190" y="415"/>
                        <a:pt x="193" y="415"/>
                      </a:cubicBezTo>
                      <a:cubicBezTo>
                        <a:pt x="195" y="415"/>
                        <a:pt x="197" y="414"/>
                        <a:pt x="197" y="411"/>
                      </a:cubicBezTo>
                      <a:cubicBezTo>
                        <a:pt x="231" y="244"/>
                        <a:pt x="118" y="113"/>
                        <a:pt x="9" y="1"/>
                      </a:cubicBezTo>
                      <a:cubicBezTo>
                        <a:pt x="9" y="1"/>
                        <a:pt x="8" y="0"/>
                        <a:pt x="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" name="Google Shape;487;p40">
                  <a:extLst>
                    <a:ext uri="{FF2B5EF4-FFF2-40B4-BE49-F238E27FC236}">
                      <a16:creationId xmlns:a16="http://schemas.microsoft.com/office/drawing/2014/main" id="{24BEBB0A-D302-4B75-98EB-9C1992C6D543}"/>
                    </a:ext>
                  </a:extLst>
                </p:cNvPr>
                <p:cNvSpPr/>
                <p:nvPr/>
              </p:nvSpPr>
              <p:spPr>
                <a:xfrm flipH="1">
                  <a:off x="2573412" y="2020885"/>
                  <a:ext cx="874" cy="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" h="11" extrusionOk="0">
                      <a:moveTo>
                        <a:pt x="7" y="0"/>
                      </a:moveTo>
                      <a:cubicBezTo>
                        <a:pt x="0" y="0"/>
                        <a:pt x="0" y="10"/>
                        <a:pt x="7" y="10"/>
                      </a:cubicBezTo>
                      <a:cubicBezTo>
                        <a:pt x="14" y="10"/>
                        <a:pt x="14" y="0"/>
                        <a:pt x="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" name="Google Shape;488;p40">
                  <a:extLst>
                    <a:ext uri="{FF2B5EF4-FFF2-40B4-BE49-F238E27FC236}">
                      <a16:creationId xmlns:a16="http://schemas.microsoft.com/office/drawing/2014/main" id="{BBA0A865-0A8F-4C9C-BDD5-C929CF8A6EE4}"/>
                    </a:ext>
                  </a:extLst>
                </p:cNvPr>
                <p:cNvSpPr/>
                <p:nvPr/>
              </p:nvSpPr>
              <p:spPr>
                <a:xfrm flipH="1">
                  <a:off x="2306524" y="2043553"/>
                  <a:ext cx="11538" cy="664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" h="1141" extrusionOk="0">
                      <a:moveTo>
                        <a:pt x="0" y="1"/>
                      </a:moveTo>
                      <a:lnTo>
                        <a:pt x="0" y="76"/>
                      </a:lnTo>
                      <a:cubicBezTo>
                        <a:pt x="41" y="151"/>
                        <a:pt x="72" y="236"/>
                        <a:pt x="92" y="322"/>
                      </a:cubicBezTo>
                      <a:cubicBezTo>
                        <a:pt x="160" y="581"/>
                        <a:pt x="160" y="854"/>
                        <a:pt x="144" y="1124"/>
                      </a:cubicBezTo>
                      <a:cubicBezTo>
                        <a:pt x="144" y="1134"/>
                        <a:pt x="154" y="1141"/>
                        <a:pt x="164" y="1141"/>
                      </a:cubicBezTo>
                      <a:cubicBezTo>
                        <a:pt x="171" y="1141"/>
                        <a:pt x="181" y="1134"/>
                        <a:pt x="181" y="1124"/>
                      </a:cubicBezTo>
                      <a:cubicBezTo>
                        <a:pt x="198" y="840"/>
                        <a:pt x="198" y="550"/>
                        <a:pt x="119" y="277"/>
                      </a:cubicBezTo>
                      <a:cubicBezTo>
                        <a:pt x="92" y="178"/>
                        <a:pt x="54" y="86"/>
                        <a:pt x="0" y="1"/>
                      </a:cubicBezTo>
                      <a:close/>
                    </a:path>
                  </a:pathLst>
                </a:custGeom>
                <a:solidFill>
                  <a:srgbClr val="ECF0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" name="Google Shape;489;p40">
                  <a:extLst>
                    <a:ext uri="{FF2B5EF4-FFF2-40B4-BE49-F238E27FC236}">
                      <a16:creationId xmlns:a16="http://schemas.microsoft.com/office/drawing/2014/main" id="{31797BC2-3328-45D5-8DFD-A38645F68F41}"/>
                    </a:ext>
                  </a:extLst>
                </p:cNvPr>
                <p:cNvSpPr/>
                <p:nvPr/>
              </p:nvSpPr>
              <p:spPr>
                <a:xfrm flipH="1">
                  <a:off x="2318004" y="2032015"/>
                  <a:ext cx="13461" cy="15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" h="274" extrusionOk="0">
                      <a:moveTo>
                        <a:pt x="29" y="0"/>
                      </a:moveTo>
                      <a:cubicBezTo>
                        <a:pt x="12" y="0"/>
                        <a:pt x="1" y="24"/>
                        <a:pt x="18" y="35"/>
                      </a:cubicBezTo>
                      <a:cubicBezTo>
                        <a:pt x="111" y="96"/>
                        <a:pt x="179" y="178"/>
                        <a:pt x="230" y="274"/>
                      </a:cubicBezTo>
                      <a:lnTo>
                        <a:pt x="230" y="199"/>
                      </a:lnTo>
                      <a:cubicBezTo>
                        <a:pt x="179" y="120"/>
                        <a:pt x="117" y="55"/>
                        <a:pt x="39" y="4"/>
                      </a:cubicBezTo>
                      <a:cubicBezTo>
                        <a:pt x="35" y="0"/>
                        <a:pt x="32" y="0"/>
                        <a:pt x="29" y="0"/>
                      </a:cubicBezTo>
                      <a:close/>
                    </a:path>
                  </a:pathLst>
                </a:custGeom>
                <a:solidFill>
                  <a:srgbClr val="EBDED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" name="Google Shape;490;p40">
                  <a:extLst>
                    <a:ext uri="{FF2B5EF4-FFF2-40B4-BE49-F238E27FC236}">
                      <a16:creationId xmlns:a16="http://schemas.microsoft.com/office/drawing/2014/main" id="{09AD5F2C-8A9D-4BAF-B89E-F894BA2B8148}"/>
                    </a:ext>
                  </a:extLst>
                </p:cNvPr>
                <p:cNvSpPr/>
                <p:nvPr/>
              </p:nvSpPr>
              <p:spPr>
                <a:xfrm flipH="1">
                  <a:off x="2304718" y="2143840"/>
                  <a:ext cx="3030" cy="22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" h="38" extrusionOk="0">
                      <a:moveTo>
                        <a:pt x="28" y="0"/>
                      </a:moveTo>
                      <a:cubicBezTo>
                        <a:pt x="0" y="0"/>
                        <a:pt x="0" y="38"/>
                        <a:pt x="28" y="38"/>
                      </a:cubicBezTo>
                      <a:cubicBezTo>
                        <a:pt x="52" y="38"/>
                        <a:pt x="52" y="0"/>
                        <a:pt x="28" y="0"/>
                      </a:cubicBezTo>
                      <a:close/>
                    </a:path>
                  </a:pathLst>
                </a:custGeom>
                <a:solidFill>
                  <a:srgbClr val="ECF0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" name="Google Shape;491;p40">
                  <a:extLst>
                    <a:ext uri="{FF2B5EF4-FFF2-40B4-BE49-F238E27FC236}">
                      <a16:creationId xmlns:a16="http://schemas.microsoft.com/office/drawing/2014/main" id="{2A2B1C94-E506-4565-80B3-1A3CC9D72C3F}"/>
                    </a:ext>
                  </a:extLst>
                </p:cNvPr>
                <p:cNvSpPr/>
                <p:nvPr/>
              </p:nvSpPr>
              <p:spPr>
                <a:xfrm flipH="1">
                  <a:off x="2630694" y="2023449"/>
                  <a:ext cx="24941" cy="780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" h="1339" extrusionOk="0">
                      <a:moveTo>
                        <a:pt x="24" y="1"/>
                      </a:moveTo>
                      <a:cubicBezTo>
                        <a:pt x="10" y="1"/>
                        <a:pt x="0" y="24"/>
                        <a:pt x="13" y="38"/>
                      </a:cubicBezTo>
                      <a:cubicBezTo>
                        <a:pt x="181" y="147"/>
                        <a:pt x="270" y="332"/>
                        <a:pt x="321" y="519"/>
                      </a:cubicBezTo>
                      <a:cubicBezTo>
                        <a:pt x="386" y="779"/>
                        <a:pt x="386" y="1056"/>
                        <a:pt x="372" y="1322"/>
                      </a:cubicBezTo>
                      <a:cubicBezTo>
                        <a:pt x="372" y="1335"/>
                        <a:pt x="379" y="1339"/>
                        <a:pt x="389" y="1339"/>
                      </a:cubicBezTo>
                      <a:cubicBezTo>
                        <a:pt x="399" y="1339"/>
                        <a:pt x="410" y="1335"/>
                        <a:pt x="410" y="1322"/>
                      </a:cubicBezTo>
                      <a:cubicBezTo>
                        <a:pt x="427" y="1042"/>
                        <a:pt x="423" y="749"/>
                        <a:pt x="349" y="475"/>
                      </a:cubicBezTo>
                      <a:cubicBezTo>
                        <a:pt x="294" y="291"/>
                        <a:pt x="198" y="114"/>
                        <a:pt x="34" y="4"/>
                      </a:cubicBezTo>
                      <a:cubicBezTo>
                        <a:pt x="31" y="1"/>
                        <a:pt x="27" y="1"/>
                        <a:pt x="24" y="1"/>
                      </a:cubicBezTo>
                      <a:close/>
                    </a:path>
                  </a:pathLst>
                </a:custGeom>
                <a:solidFill>
                  <a:srgbClr val="EBDED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" name="Google Shape;492;p40">
                  <a:extLst>
                    <a:ext uri="{FF2B5EF4-FFF2-40B4-BE49-F238E27FC236}">
                      <a16:creationId xmlns:a16="http://schemas.microsoft.com/office/drawing/2014/main" id="{9E4261C6-2474-4105-A6AE-FBF3C3AA66F1}"/>
                    </a:ext>
                  </a:extLst>
                </p:cNvPr>
                <p:cNvSpPr/>
                <p:nvPr/>
              </p:nvSpPr>
              <p:spPr>
                <a:xfrm flipH="1">
                  <a:off x="2629120" y="2135274"/>
                  <a:ext cx="2855" cy="2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39" extrusionOk="0">
                      <a:moveTo>
                        <a:pt x="24" y="0"/>
                      </a:moveTo>
                      <a:cubicBezTo>
                        <a:pt x="1" y="0"/>
                        <a:pt x="1" y="38"/>
                        <a:pt x="24" y="38"/>
                      </a:cubicBezTo>
                      <a:cubicBezTo>
                        <a:pt x="48" y="38"/>
                        <a:pt x="48" y="0"/>
                        <a:pt x="24" y="0"/>
                      </a:cubicBezTo>
                      <a:close/>
                    </a:path>
                  </a:pathLst>
                </a:custGeom>
                <a:solidFill>
                  <a:srgbClr val="EBDED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" name="Google Shape;493;p40">
                  <a:extLst>
                    <a:ext uri="{FF2B5EF4-FFF2-40B4-BE49-F238E27FC236}">
                      <a16:creationId xmlns:a16="http://schemas.microsoft.com/office/drawing/2014/main" id="{A0C9B69D-F20D-4647-AD9D-FCDACDF73046}"/>
                    </a:ext>
                  </a:extLst>
                </p:cNvPr>
                <p:cNvSpPr/>
                <p:nvPr/>
              </p:nvSpPr>
              <p:spPr>
                <a:xfrm flipH="1">
                  <a:off x="3075896" y="2137430"/>
                  <a:ext cx="159608" cy="476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9" h="817" extrusionOk="0">
                      <a:moveTo>
                        <a:pt x="509" y="1"/>
                      </a:moveTo>
                      <a:cubicBezTo>
                        <a:pt x="347" y="1"/>
                        <a:pt x="177" y="12"/>
                        <a:pt x="1" y="38"/>
                      </a:cubicBezTo>
                      <a:lnTo>
                        <a:pt x="130" y="598"/>
                      </a:lnTo>
                      <a:cubicBezTo>
                        <a:pt x="130" y="598"/>
                        <a:pt x="596" y="409"/>
                        <a:pt x="1237" y="409"/>
                      </a:cubicBezTo>
                      <a:cubicBezTo>
                        <a:pt x="1685" y="409"/>
                        <a:pt x="2219" y="502"/>
                        <a:pt x="2739" y="816"/>
                      </a:cubicBezTo>
                      <a:cubicBezTo>
                        <a:pt x="2739" y="816"/>
                        <a:pt x="1881" y="1"/>
                        <a:pt x="509" y="1"/>
                      </a:cubicBezTo>
                      <a:close/>
                    </a:path>
                  </a:pathLst>
                </a:custGeom>
                <a:solidFill>
                  <a:srgbClr val="A57D5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" name="Google Shape;494;p40">
                  <a:extLst>
                    <a:ext uri="{FF2B5EF4-FFF2-40B4-BE49-F238E27FC236}">
                      <a16:creationId xmlns:a16="http://schemas.microsoft.com/office/drawing/2014/main" id="{E416A8F0-3D19-4BB5-9715-F4AD7FA9C62E}"/>
                    </a:ext>
                  </a:extLst>
                </p:cNvPr>
                <p:cNvSpPr/>
                <p:nvPr/>
              </p:nvSpPr>
              <p:spPr>
                <a:xfrm flipH="1">
                  <a:off x="3176998" y="3230503"/>
                  <a:ext cx="197777" cy="26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" h="447" extrusionOk="0">
                      <a:moveTo>
                        <a:pt x="1774" y="1"/>
                      </a:moveTo>
                      <a:cubicBezTo>
                        <a:pt x="1405" y="1"/>
                        <a:pt x="1037" y="38"/>
                        <a:pt x="677" y="140"/>
                      </a:cubicBezTo>
                      <a:cubicBezTo>
                        <a:pt x="448" y="202"/>
                        <a:pt x="226" y="294"/>
                        <a:pt x="21" y="410"/>
                      </a:cubicBezTo>
                      <a:cubicBezTo>
                        <a:pt x="1" y="419"/>
                        <a:pt x="13" y="446"/>
                        <a:pt x="30" y="446"/>
                      </a:cubicBezTo>
                      <a:cubicBezTo>
                        <a:pt x="33" y="446"/>
                        <a:pt x="36" y="446"/>
                        <a:pt x="38" y="444"/>
                      </a:cubicBezTo>
                      <a:cubicBezTo>
                        <a:pt x="573" y="139"/>
                        <a:pt x="1177" y="40"/>
                        <a:pt x="1782" y="40"/>
                      </a:cubicBezTo>
                      <a:cubicBezTo>
                        <a:pt x="2042" y="40"/>
                        <a:pt x="2302" y="58"/>
                        <a:pt x="2558" y="86"/>
                      </a:cubicBezTo>
                      <a:cubicBezTo>
                        <a:pt x="2827" y="117"/>
                        <a:pt x="3093" y="154"/>
                        <a:pt x="3360" y="195"/>
                      </a:cubicBezTo>
                      <a:cubicBezTo>
                        <a:pt x="3361" y="195"/>
                        <a:pt x="3362" y="195"/>
                        <a:pt x="3363" y="195"/>
                      </a:cubicBezTo>
                      <a:cubicBezTo>
                        <a:pt x="3384" y="195"/>
                        <a:pt x="3393" y="161"/>
                        <a:pt x="3370" y="158"/>
                      </a:cubicBezTo>
                      <a:cubicBezTo>
                        <a:pt x="2844" y="79"/>
                        <a:pt x="2307" y="1"/>
                        <a:pt x="1774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" name="Google Shape;495;p40">
                  <a:extLst>
                    <a:ext uri="{FF2B5EF4-FFF2-40B4-BE49-F238E27FC236}">
                      <a16:creationId xmlns:a16="http://schemas.microsoft.com/office/drawing/2014/main" id="{BE73446C-CD45-48C8-9EB7-42839042A73E}"/>
                    </a:ext>
                  </a:extLst>
                </p:cNvPr>
                <p:cNvSpPr/>
                <p:nvPr/>
              </p:nvSpPr>
              <p:spPr>
                <a:xfrm flipH="1">
                  <a:off x="3152524" y="3015419"/>
                  <a:ext cx="141660" cy="262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1" h="450" extrusionOk="0">
                      <a:moveTo>
                        <a:pt x="990" y="1"/>
                      </a:moveTo>
                      <a:cubicBezTo>
                        <a:pt x="660" y="1"/>
                        <a:pt x="330" y="62"/>
                        <a:pt x="21" y="186"/>
                      </a:cubicBezTo>
                      <a:cubicBezTo>
                        <a:pt x="0" y="195"/>
                        <a:pt x="5" y="228"/>
                        <a:pt x="23" y="228"/>
                      </a:cubicBezTo>
                      <a:cubicBezTo>
                        <a:pt x="26" y="228"/>
                        <a:pt x="28" y="228"/>
                        <a:pt x="31" y="227"/>
                      </a:cubicBezTo>
                      <a:cubicBezTo>
                        <a:pt x="337" y="104"/>
                        <a:pt x="665" y="43"/>
                        <a:pt x="992" y="43"/>
                      </a:cubicBezTo>
                      <a:cubicBezTo>
                        <a:pt x="1482" y="43"/>
                        <a:pt x="1972" y="179"/>
                        <a:pt x="2390" y="445"/>
                      </a:cubicBezTo>
                      <a:cubicBezTo>
                        <a:pt x="2394" y="448"/>
                        <a:pt x="2398" y="450"/>
                        <a:pt x="2402" y="450"/>
                      </a:cubicBezTo>
                      <a:cubicBezTo>
                        <a:pt x="2420" y="450"/>
                        <a:pt x="2430" y="422"/>
                        <a:pt x="2410" y="411"/>
                      </a:cubicBezTo>
                      <a:cubicBezTo>
                        <a:pt x="1987" y="140"/>
                        <a:pt x="1489" y="1"/>
                        <a:pt x="990" y="1"/>
                      </a:cubicBezTo>
                      <a:close/>
                    </a:path>
                  </a:pathLst>
                </a:custGeom>
                <a:solidFill>
                  <a:srgbClr val="DB833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" name="Google Shape;496;p40">
                  <a:extLst>
                    <a:ext uri="{FF2B5EF4-FFF2-40B4-BE49-F238E27FC236}">
                      <a16:creationId xmlns:a16="http://schemas.microsoft.com/office/drawing/2014/main" id="{0C4742ED-6C87-4BBB-BCB8-C2F4ACA0D3AE}"/>
                    </a:ext>
                  </a:extLst>
                </p:cNvPr>
                <p:cNvSpPr/>
                <p:nvPr/>
              </p:nvSpPr>
              <p:spPr>
                <a:xfrm flipH="1">
                  <a:off x="3148153" y="3065475"/>
                  <a:ext cx="128549" cy="52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6" h="897" extrusionOk="0">
                      <a:moveTo>
                        <a:pt x="212" y="1"/>
                      </a:moveTo>
                      <a:cubicBezTo>
                        <a:pt x="151" y="1"/>
                        <a:pt x="90" y="4"/>
                        <a:pt x="28" y="10"/>
                      </a:cubicBezTo>
                      <a:cubicBezTo>
                        <a:pt x="2" y="13"/>
                        <a:pt x="1" y="51"/>
                        <a:pt x="25" y="51"/>
                      </a:cubicBezTo>
                      <a:cubicBezTo>
                        <a:pt x="26" y="51"/>
                        <a:pt x="27" y="51"/>
                        <a:pt x="28" y="51"/>
                      </a:cubicBezTo>
                      <a:cubicBezTo>
                        <a:pt x="90" y="45"/>
                        <a:pt x="150" y="42"/>
                        <a:pt x="210" y="42"/>
                      </a:cubicBezTo>
                      <a:cubicBezTo>
                        <a:pt x="943" y="42"/>
                        <a:pt x="1584" y="483"/>
                        <a:pt x="2165" y="894"/>
                      </a:cubicBezTo>
                      <a:cubicBezTo>
                        <a:pt x="2169" y="896"/>
                        <a:pt x="2172" y="897"/>
                        <a:pt x="2176" y="897"/>
                      </a:cubicBezTo>
                      <a:cubicBezTo>
                        <a:pt x="2194" y="897"/>
                        <a:pt x="2206" y="871"/>
                        <a:pt x="2185" y="856"/>
                      </a:cubicBezTo>
                      <a:cubicBezTo>
                        <a:pt x="1602" y="443"/>
                        <a:pt x="951" y="1"/>
                        <a:pt x="212" y="1"/>
                      </a:cubicBezTo>
                      <a:close/>
                    </a:path>
                  </a:pathLst>
                </a:custGeom>
                <a:solidFill>
                  <a:srgbClr val="DB833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" name="Google Shape;497;p40">
                  <a:extLst>
                    <a:ext uri="{FF2B5EF4-FFF2-40B4-BE49-F238E27FC236}">
                      <a16:creationId xmlns:a16="http://schemas.microsoft.com/office/drawing/2014/main" id="{D5E8041B-A37D-4083-BF7B-6FA5C0A62FDC}"/>
                    </a:ext>
                  </a:extLst>
                </p:cNvPr>
                <p:cNvSpPr/>
                <p:nvPr/>
              </p:nvSpPr>
              <p:spPr>
                <a:xfrm flipH="1">
                  <a:off x="2398944" y="1814659"/>
                  <a:ext cx="105998" cy="1001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9" h="1719" extrusionOk="0">
                      <a:moveTo>
                        <a:pt x="31" y="1"/>
                      </a:moveTo>
                      <a:cubicBezTo>
                        <a:pt x="12" y="1"/>
                        <a:pt x="1" y="28"/>
                        <a:pt x="19" y="37"/>
                      </a:cubicBezTo>
                      <a:cubicBezTo>
                        <a:pt x="742" y="406"/>
                        <a:pt x="1552" y="863"/>
                        <a:pt x="1777" y="1706"/>
                      </a:cubicBezTo>
                      <a:cubicBezTo>
                        <a:pt x="1780" y="1714"/>
                        <a:pt x="1787" y="1718"/>
                        <a:pt x="1795" y="1718"/>
                      </a:cubicBezTo>
                      <a:cubicBezTo>
                        <a:pt x="1807" y="1718"/>
                        <a:pt x="1818" y="1710"/>
                        <a:pt x="1815" y="1696"/>
                      </a:cubicBezTo>
                      <a:cubicBezTo>
                        <a:pt x="1585" y="842"/>
                        <a:pt x="770" y="379"/>
                        <a:pt x="39" y="3"/>
                      </a:cubicBezTo>
                      <a:cubicBezTo>
                        <a:pt x="36" y="1"/>
                        <a:pt x="33" y="1"/>
                        <a:pt x="31" y="1"/>
                      </a:cubicBezTo>
                      <a:close/>
                    </a:path>
                  </a:pathLst>
                </a:custGeom>
                <a:solidFill>
                  <a:srgbClr val="E2B59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" name="Google Shape;498;p40">
                  <a:extLst>
                    <a:ext uri="{FF2B5EF4-FFF2-40B4-BE49-F238E27FC236}">
                      <a16:creationId xmlns:a16="http://schemas.microsoft.com/office/drawing/2014/main" id="{A447B0E3-811C-4715-AC1C-11A08A728862}"/>
                    </a:ext>
                  </a:extLst>
                </p:cNvPr>
                <p:cNvSpPr/>
                <p:nvPr/>
              </p:nvSpPr>
              <p:spPr>
                <a:xfrm flipH="1">
                  <a:off x="2542411" y="1779812"/>
                  <a:ext cx="2855" cy="22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38" extrusionOk="0">
                      <a:moveTo>
                        <a:pt x="24" y="0"/>
                      </a:moveTo>
                      <a:cubicBezTo>
                        <a:pt x="0" y="0"/>
                        <a:pt x="0" y="38"/>
                        <a:pt x="24" y="38"/>
                      </a:cubicBezTo>
                      <a:cubicBezTo>
                        <a:pt x="49" y="38"/>
                        <a:pt x="49" y="0"/>
                        <a:pt x="24" y="0"/>
                      </a:cubicBezTo>
                      <a:close/>
                    </a:path>
                  </a:pathLst>
                </a:custGeom>
                <a:solidFill>
                  <a:srgbClr val="E2B59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" name="Google Shape;499;p40">
                  <a:extLst>
                    <a:ext uri="{FF2B5EF4-FFF2-40B4-BE49-F238E27FC236}">
                      <a16:creationId xmlns:a16="http://schemas.microsoft.com/office/drawing/2014/main" id="{8C7C87ED-90F8-466E-8A8B-2B12221E5894}"/>
                    </a:ext>
                  </a:extLst>
                </p:cNvPr>
                <p:cNvSpPr/>
                <p:nvPr/>
              </p:nvSpPr>
              <p:spPr>
                <a:xfrm flipH="1">
                  <a:off x="2286536" y="2935644"/>
                  <a:ext cx="81873" cy="29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5" h="5095" extrusionOk="0">
                      <a:moveTo>
                        <a:pt x="26" y="0"/>
                      </a:moveTo>
                      <a:cubicBezTo>
                        <a:pt x="14" y="0"/>
                        <a:pt x="1" y="11"/>
                        <a:pt x="7" y="26"/>
                      </a:cubicBezTo>
                      <a:cubicBezTo>
                        <a:pt x="424" y="1319"/>
                        <a:pt x="792" y="2630"/>
                        <a:pt x="1106" y="3951"/>
                      </a:cubicBezTo>
                      <a:cubicBezTo>
                        <a:pt x="1195" y="4327"/>
                        <a:pt x="1281" y="4702"/>
                        <a:pt x="1362" y="5081"/>
                      </a:cubicBezTo>
                      <a:cubicBezTo>
                        <a:pt x="1364" y="5090"/>
                        <a:pt x="1371" y="5095"/>
                        <a:pt x="1378" y="5095"/>
                      </a:cubicBezTo>
                      <a:cubicBezTo>
                        <a:pt x="1390" y="5095"/>
                        <a:pt x="1404" y="5084"/>
                        <a:pt x="1400" y="5068"/>
                      </a:cubicBezTo>
                      <a:cubicBezTo>
                        <a:pt x="1117" y="3740"/>
                        <a:pt x="778" y="2422"/>
                        <a:pt x="389" y="1118"/>
                      </a:cubicBezTo>
                      <a:cubicBezTo>
                        <a:pt x="280" y="749"/>
                        <a:pt x="164" y="381"/>
                        <a:pt x="45" y="15"/>
                      </a:cubicBezTo>
                      <a:cubicBezTo>
                        <a:pt x="42" y="5"/>
                        <a:pt x="34" y="0"/>
                        <a:pt x="26" y="0"/>
                      </a:cubicBezTo>
                      <a:close/>
                    </a:path>
                  </a:pathLst>
                </a:custGeom>
                <a:solidFill>
                  <a:srgbClr val="DB833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" name="Google Shape;500;p40">
                  <a:extLst>
                    <a:ext uri="{FF2B5EF4-FFF2-40B4-BE49-F238E27FC236}">
                      <a16:creationId xmlns:a16="http://schemas.microsoft.com/office/drawing/2014/main" id="{6C027E52-DB88-44BC-A038-99A00F1F3AB0}"/>
                    </a:ext>
                  </a:extLst>
                </p:cNvPr>
                <p:cNvSpPr/>
                <p:nvPr/>
              </p:nvSpPr>
              <p:spPr>
                <a:xfrm flipH="1">
                  <a:off x="2327968" y="2354028"/>
                  <a:ext cx="23775" cy="255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4376" extrusionOk="0">
                      <a:moveTo>
                        <a:pt x="259" y="0"/>
                      </a:moveTo>
                      <a:cubicBezTo>
                        <a:pt x="249" y="0"/>
                        <a:pt x="240" y="6"/>
                        <a:pt x="240" y="18"/>
                      </a:cubicBezTo>
                      <a:cubicBezTo>
                        <a:pt x="322" y="1148"/>
                        <a:pt x="407" y="2295"/>
                        <a:pt x="226" y="3418"/>
                      </a:cubicBezTo>
                      <a:cubicBezTo>
                        <a:pt x="175" y="3735"/>
                        <a:pt x="103" y="4047"/>
                        <a:pt x="5" y="4354"/>
                      </a:cubicBezTo>
                      <a:cubicBezTo>
                        <a:pt x="1" y="4368"/>
                        <a:pt x="12" y="4376"/>
                        <a:pt x="23" y="4376"/>
                      </a:cubicBezTo>
                      <a:cubicBezTo>
                        <a:pt x="31" y="4376"/>
                        <a:pt x="39" y="4372"/>
                        <a:pt x="42" y="4364"/>
                      </a:cubicBezTo>
                      <a:cubicBezTo>
                        <a:pt x="387" y="3275"/>
                        <a:pt x="404" y="2117"/>
                        <a:pt x="342" y="987"/>
                      </a:cubicBezTo>
                      <a:cubicBezTo>
                        <a:pt x="325" y="663"/>
                        <a:pt x="301" y="343"/>
                        <a:pt x="278" y="18"/>
                      </a:cubicBezTo>
                      <a:cubicBezTo>
                        <a:pt x="278" y="6"/>
                        <a:pt x="268" y="0"/>
                        <a:pt x="259" y="0"/>
                      </a:cubicBezTo>
                      <a:close/>
                    </a:path>
                  </a:pathLst>
                </a:custGeom>
                <a:solidFill>
                  <a:srgbClr val="2B526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" name="Google Shape;501;p40">
                  <a:extLst>
                    <a:ext uri="{FF2B5EF4-FFF2-40B4-BE49-F238E27FC236}">
                      <a16:creationId xmlns:a16="http://schemas.microsoft.com/office/drawing/2014/main" id="{F198C822-6BFA-4CD3-A94A-9E25ABA47B0A}"/>
                    </a:ext>
                  </a:extLst>
                </p:cNvPr>
                <p:cNvSpPr/>
                <p:nvPr/>
              </p:nvSpPr>
              <p:spPr>
                <a:xfrm flipH="1">
                  <a:off x="2290790" y="2722542"/>
                  <a:ext cx="48541" cy="4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3" h="822" extrusionOk="0">
                      <a:moveTo>
                        <a:pt x="622" y="0"/>
                      </a:moveTo>
                      <a:cubicBezTo>
                        <a:pt x="611" y="0"/>
                        <a:pt x="597" y="13"/>
                        <a:pt x="604" y="30"/>
                      </a:cubicBezTo>
                      <a:cubicBezTo>
                        <a:pt x="689" y="221"/>
                        <a:pt x="795" y="508"/>
                        <a:pt x="614" y="679"/>
                      </a:cubicBezTo>
                      <a:cubicBezTo>
                        <a:pt x="529" y="760"/>
                        <a:pt x="412" y="784"/>
                        <a:pt x="294" y="784"/>
                      </a:cubicBezTo>
                      <a:cubicBezTo>
                        <a:pt x="204" y="784"/>
                        <a:pt x="113" y="770"/>
                        <a:pt x="34" y="757"/>
                      </a:cubicBezTo>
                      <a:cubicBezTo>
                        <a:pt x="33" y="757"/>
                        <a:pt x="32" y="757"/>
                        <a:pt x="31" y="757"/>
                      </a:cubicBezTo>
                      <a:cubicBezTo>
                        <a:pt x="9" y="757"/>
                        <a:pt x="1" y="791"/>
                        <a:pt x="24" y="795"/>
                      </a:cubicBezTo>
                      <a:cubicBezTo>
                        <a:pt x="105" y="808"/>
                        <a:pt x="197" y="822"/>
                        <a:pt x="288" y="822"/>
                      </a:cubicBezTo>
                      <a:cubicBezTo>
                        <a:pt x="424" y="822"/>
                        <a:pt x="558" y="792"/>
                        <a:pt x="652" y="692"/>
                      </a:cubicBezTo>
                      <a:cubicBezTo>
                        <a:pt x="832" y="504"/>
                        <a:pt x="727" y="217"/>
                        <a:pt x="635" y="9"/>
                      </a:cubicBezTo>
                      <a:cubicBezTo>
                        <a:pt x="633" y="3"/>
                        <a:pt x="628" y="0"/>
                        <a:pt x="622" y="0"/>
                      </a:cubicBezTo>
                      <a:close/>
                    </a:path>
                  </a:pathLst>
                </a:custGeom>
                <a:solidFill>
                  <a:srgbClr val="2B526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" name="Google Shape;502;p40">
                  <a:extLst>
                    <a:ext uri="{FF2B5EF4-FFF2-40B4-BE49-F238E27FC236}">
                      <a16:creationId xmlns:a16="http://schemas.microsoft.com/office/drawing/2014/main" id="{D2B673C6-B8EF-46D1-8917-3E349E28E402}"/>
                    </a:ext>
                  </a:extLst>
                </p:cNvPr>
                <p:cNvSpPr/>
                <p:nvPr/>
              </p:nvSpPr>
              <p:spPr>
                <a:xfrm flipH="1">
                  <a:off x="2454653" y="2790080"/>
                  <a:ext cx="184607" cy="571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68" h="980" extrusionOk="0">
                      <a:moveTo>
                        <a:pt x="3146" y="1"/>
                      </a:moveTo>
                      <a:cubicBezTo>
                        <a:pt x="3139" y="1"/>
                        <a:pt x="3132" y="5"/>
                        <a:pt x="3129" y="14"/>
                      </a:cubicBezTo>
                      <a:cubicBezTo>
                        <a:pt x="3003" y="404"/>
                        <a:pt x="2696" y="717"/>
                        <a:pt x="2313" y="861"/>
                      </a:cubicBezTo>
                      <a:cubicBezTo>
                        <a:pt x="2160" y="918"/>
                        <a:pt x="2004" y="941"/>
                        <a:pt x="1846" y="941"/>
                      </a:cubicBezTo>
                      <a:cubicBezTo>
                        <a:pt x="1788" y="941"/>
                        <a:pt x="1730" y="938"/>
                        <a:pt x="1672" y="933"/>
                      </a:cubicBezTo>
                      <a:cubicBezTo>
                        <a:pt x="1405" y="912"/>
                        <a:pt x="1142" y="865"/>
                        <a:pt x="887" y="813"/>
                      </a:cubicBezTo>
                      <a:cubicBezTo>
                        <a:pt x="597" y="755"/>
                        <a:pt x="313" y="684"/>
                        <a:pt x="33" y="599"/>
                      </a:cubicBezTo>
                      <a:cubicBezTo>
                        <a:pt x="31" y="598"/>
                        <a:pt x="29" y="598"/>
                        <a:pt x="27" y="598"/>
                      </a:cubicBezTo>
                      <a:cubicBezTo>
                        <a:pt x="8" y="598"/>
                        <a:pt x="1" y="629"/>
                        <a:pt x="23" y="635"/>
                      </a:cubicBezTo>
                      <a:cubicBezTo>
                        <a:pt x="545" y="793"/>
                        <a:pt x="1088" y="912"/>
                        <a:pt x="1631" y="967"/>
                      </a:cubicBezTo>
                      <a:cubicBezTo>
                        <a:pt x="1703" y="975"/>
                        <a:pt x="1776" y="979"/>
                        <a:pt x="1848" y="979"/>
                      </a:cubicBezTo>
                      <a:cubicBezTo>
                        <a:pt x="2004" y="979"/>
                        <a:pt x="2157" y="959"/>
                        <a:pt x="2307" y="906"/>
                      </a:cubicBezTo>
                      <a:cubicBezTo>
                        <a:pt x="2494" y="837"/>
                        <a:pt x="2665" y="728"/>
                        <a:pt x="2809" y="591"/>
                      </a:cubicBezTo>
                      <a:cubicBezTo>
                        <a:pt x="2973" y="435"/>
                        <a:pt x="3096" y="240"/>
                        <a:pt x="3164" y="25"/>
                      </a:cubicBezTo>
                      <a:cubicBezTo>
                        <a:pt x="3167" y="10"/>
                        <a:pt x="3157" y="1"/>
                        <a:pt x="3146" y="1"/>
                      </a:cubicBezTo>
                      <a:close/>
                    </a:path>
                  </a:pathLst>
                </a:custGeom>
                <a:solidFill>
                  <a:srgbClr val="2B526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" name="Google Shape;503;p40">
                  <a:extLst>
                    <a:ext uri="{FF2B5EF4-FFF2-40B4-BE49-F238E27FC236}">
                      <a16:creationId xmlns:a16="http://schemas.microsoft.com/office/drawing/2014/main" id="{CD88877C-0FC7-4DA1-9500-83985240F56D}"/>
                    </a:ext>
                  </a:extLst>
                </p:cNvPr>
                <p:cNvSpPr/>
                <p:nvPr/>
              </p:nvSpPr>
              <p:spPr>
                <a:xfrm rot="10800000" flipH="1">
                  <a:off x="1763789" y="1537450"/>
                  <a:ext cx="2272500" cy="2272500"/>
                </a:xfrm>
                <a:prstGeom prst="ellipse">
                  <a:avLst/>
                </a:prstGeom>
                <a:gradFill>
                  <a:gsLst>
                    <a:gs pos="0">
                      <a:srgbClr val="645CA7">
                        <a:alpha val="76470"/>
                      </a:srgbClr>
                    </a:gs>
                    <a:gs pos="100000">
                      <a:srgbClr val="D77EAD">
                        <a:alpha val="7647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" name="Google Shape;504;p40">
                  <a:extLst>
                    <a:ext uri="{FF2B5EF4-FFF2-40B4-BE49-F238E27FC236}">
                      <a16:creationId xmlns:a16="http://schemas.microsoft.com/office/drawing/2014/main" id="{A81C53A0-1A62-4B69-8C07-8DBBD7C2FB92}"/>
                    </a:ext>
                  </a:extLst>
                </p:cNvPr>
                <p:cNvSpPr/>
                <p:nvPr/>
              </p:nvSpPr>
              <p:spPr>
                <a:xfrm flipH="1">
                  <a:off x="3691588" y="2990725"/>
                  <a:ext cx="62400" cy="6240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" name="Google Shape;505;p40">
                  <a:extLst>
                    <a:ext uri="{FF2B5EF4-FFF2-40B4-BE49-F238E27FC236}">
                      <a16:creationId xmlns:a16="http://schemas.microsoft.com/office/drawing/2014/main" id="{AF6612C3-0F53-4555-96BC-61D01583E6A8}"/>
                    </a:ext>
                  </a:extLst>
                </p:cNvPr>
                <p:cNvSpPr/>
                <p:nvPr/>
              </p:nvSpPr>
              <p:spPr>
                <a:xfrm flipH="1">
                  <a:off x="2239863" y="2199450"/>
                  <a:ext cx="62400" cy="6240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" name="Google Shape;506;p40">
                  <a:extLst>
                    <a:ext uri="{FF2B5EF4-FFF2-40B4-BE49-F238E27FC236}">
                      <a16:creationId xmlns:a16="http://schemas.microsoft.com/office/drawing/2014/main" id="{5420DD58-2254-4717-8401-DF4898C84C40}"/>
                    </a:ext>
                  </a:extLst>
                </p:cNvPr>
                <p:cNvSpPr/>
                <p:nvPr/>
              </p:nvSpPr>
              <p:spPr>
                <a:xfrm flipH="1">
                  <a:off x="3561113" y="3020813"/>
                  <a:ext cx="32400" cy="3240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" name="Google Shape;507;p40">
                  <a:extLst>
                    <a:ext uri="{FF2B5EF4-FFF2-40B4-BE49-F238E27FC236}">
                      <a16:creationId xmlns:a16="http://schemas.microsoft.com/office/drawing/2014/main" id="{D8D2E93A-1AD7-4E2B-B2BB-71756309FEDE}"/>
                    </a:ext>
                  </a:extLst>
                </p:cNvPr>
                <p:cNvSpPr/>
                <p:nvPr/>
              </p:nvSpPr>
              <p:spPr>
                <a:xfrm flipH="1">
                  <a:off x="3239338" y="2432263"/>
                  <a:ext cx="32400" cy="3240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" name="Google Shape;508;p40">
                  <a:extLst>
                    <a:ext uri="{FF2B5EF4-FFF2-40B4-BE49-F238E27FC236}">
                      <a16:creationId xmlns:a16="http://schemas.microsoft.com/office/drawing/2014/main" id="{6D63E5E2-D184-4486-A02A-691BC94AA569}"/>
                    </a:ext>
                  </a:extLst>
                </p:cNvPr>
                <p:cNvSpPr/>
                <p:nvPr/>
              </p:nvSpPr>
              <p:spPr>
                <a:xfrm flipH="1">
                  <a:off x="3467413" y="2506200"/>
                  <a:ext cx="62400" cy="62400"/>
                </a:xfrm>
                <a:prstGeom prst="ellipse">
                  <a:avLst/>
                </a:prstGeom>
                <a:gradFill>
                  <a:gsLst>
                    <a:gs pos="0">
                      <a:srgbClr val="645CA7"/>
                    </a:gs>
                    <a:gs pos="100000">
                      <a:srgbClr val="D77E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" name="Google Shape;509;p40">
                  <a:extLst>
                    <a:ext uri="{FF2B5EF4-FFF2-40B4-BE49-F238E27FC236}">
                      <a16:creationId xmlns:a16="http://schemas.microsoft.com/office/drawing/2014/main" id="{78DFA5A8-0512-4969-8617-BFF48E0D65F9}"/>
                    </a:ext>
                  </a:extLst>
                </p:cNvPr>
                <p:cNvSpPr/>
                <p:nvPr/>
              </p:nvSpPr>
              <p:spPr>
                <a:xfrm flipH="1">
                  <a:off x="3581538" y="2288625"/>
                  <a:ext cx="62400" cy="62400"/>
                </a:xfrm>
                <a:prstGeom prst="ellipse">
                  <a:avLst/>
                </a:prstGeom>
                <a:gradFill>
                  <a:gsLst>
                    <a:gs pos="0">
                      <a:srgbClr val="645CA7"/>
                    </a:gs>
                    <a:gs pos="100000">
                      <a:srgbClr val="D77E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" name="Google Shape;510;p40">
                  <a:extLst>
                    <a:ext uri="{FF2B5EF4-FFF2-40B4-BE49-F238E27FC236}">
                      <a16:creationId xmlns:a16="http://schemas.microsoft.com/office/drawing/2014/main" id="{387E4256-B8E2-457F-A444-8CE1E97179BB}"/>
                    </a:ext>
                  </a:extLst>
                </p:cNvPr>
                <p:cNvSpPr/>
                <p:nvPr/>
              </p:nvSpPr>
              <p:spPr>
                <a:xfrm flipH="1">
                  <a:off x="2627713" y="2877150"/>
                  <a:ext cx="62400" cy="62400"/>
                </a:xfrm>
                <a:prstGeom prst="ellipse">
                  <a:avLst/>
                </a:prstGeom>
                <a:gradFill>
                  <a:gsLst>
                    <a:gs pos="0">
                      <a:srgbClr val="645CA7"/>
                    </a:gs>
                    <a:gs pos="100000">
                      <a:srgbClr val="D77E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" name="Google Shape;511;p40">
                  <a:extLst>
                    <a:ext uri="{FF2B5EF4-FFF2-40B4-BE49-F238E27FC236}">
                      <a16:creationId xmlns:a16="http://schemas.microsoft.com/office/drawing/2014/main" id="{596F8FA4-3986-411B-B2F6-5CC8DF2D0AAF}"/>
                    </a:ext>
                  </a:extLst>
                </p:cNvPr>
                <p:cNvSpPr/>
                <p:nvPr/>
              </p:nvSpPr>
              <p:spPr>
                <a:xfrm flipH="1">
                  <a:off x="3953438" y="2521188"/>
                  <a:ext cx="32400" cy="3240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" name="Google Shape;512;p40">
                  <a:extLst>
                    <a:ext uri="{FF2B5EF4-FFF2-40B4-BE49-F238E27FC236}">
                      <a16:creationId xmlns:a16="http://schemas.microsoft.com/office/drawing/2014/main" id="{E49AFDE6-0B7D-4366-8E65-2E512B361E7D}"/>
                    </a:ext>
                  </a:extLst>
                </p:cNvPr>
                <p:cNvSpPr/>
                <p:nvPr/>
              </p:nvSpPr>
              <p:spPr>
                <a:xfrm flipH="1">
                  <a:off x="2524388" y="2568588"/>
                  <a:ext cx="32400" cy="3240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" name="Google Shape;513;p40">
                  <a:extLst>
                    <a:ext uri="{FF2B5EF4-FFF2-40B4-BE49-F238E27FC236}">
                      <a16:creationId xmlns:a16="http://schemas.microsoft.com/office/drawing/2014/main" id="{D293822A-2165-42C9-B104-9D87416AE7F4}"/>
                    </a:ext>
                  </a:extLst>
                </p:cNvPr>
                <p:cNvSpPr/>
                <p:nvPr/>
              </p:nvSpPr>
              <p:spPr>
                <a:xfrm flipH="1">
                  <a:off x="2161391" y="1931292"/>
                  <a:ext cx="1926775" cy="14225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98" h="15577" extrusionOk="0">
                      <a:moveTo>
                        <a:pt x="1074" y="0"/>
                      </a:moveTo>
                      <a:lnTo>
                        <a:pt x="295" y="468"/>
                      </a:lnTo>
                      <a:cubicBezTo>
                        <a:pt x="295" y="468"/>
                        <a:pt x="1" y="7414"/>
                        <a:pt x="7135" y="7414"/>
                      </a:cubicBezTo>
                      <a:cubicBezTo>
                        <a:pt x="7482" y="7414"/>
                        <a:pt x="7848" y="7398"/>
                        <a:pt x="8232" y="7363"/>
                      </a:cubicBezTo>
                      <a:lnTo>
                        <a:pt x="8232" y="7363"/>
                      </a:lnTo>
                      <a:cubicBezTo>
                        <a:pt x="8232" y="7363"/>
                        <a:pt x="5712" y="12159"/>
                        <a:pt x="5712" y="15576"/>
                      </a:cubicBezTo>
                      <a:lnTo>
                        <a:pt x="20920" y="15576"/>
                      </a:lnTo>
                      <a:cubicBezTo>
                        <a:pt x="20988" y="15576"/>
                        <a:pt x="21097" y="6957"/>
                        <a:pt x="14482" y="5557"/>
                      </a:cubicBezTo>
                      <a:lnTo>
                        <a:pt x="11772" y="4957"/>
                      </a:lnTo>
                      <a:cubicBezTo>
                        <a:pt x="7423" y="4909"/>
                        <a:pt x="2688" y="3618"/>
                        <a:pt x="1074" y="0"/>
                      </a:cubicBezTo>
                      <a:close/>
                    </a:path>
                  </a:pathLst>
                </a:custGeom>
                <a:solidFill>
                  <a:srgbClr val="D77EA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" name="Google Shape;514;p40">
                  <a:extLst>
                    <a:ext uri="{FF2B5EF4-FFF2-40B4-BE49-F238E27FC236}">
                      <a16:creationId xmlns:a16="http://schemas.microsoft.com/office/drawing/2014/main" id="{3D448984-8500-4D6B-AE71-AB693891A08A}"/>
                    </a:ext>
                  </a:extLst>
                </p:cNvPr>
                <p:cNvSpPr/>
                <p:nvPr/>
              </p:nvSpPr>
              <p:spPr>
                <a:xfrm flipH="1">
                  <a:off x="3268067" y="1922930"/>
                  <a:ext cx="848135" cy="76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87" h="8370" extrusionOk="0">
                      <a:moveTo>
                        <a:pt x="612" y="1"/>
                      </a:moveTo>
                      <a:lnTo>
                        <a:pt x="612" y="1"/>
                      </a:lnTo>
                      <a:cubicBezTo>
                        <a:pt x="0" y="7151"/>
                        <a:pt x="3401" y="8369"/>
                        <a:pt x="5790" y="8369"/>
                      </a:cubicBezTo>
                      <a:cubicBezTo>
                        <a:pt x="7025" y="8369"/>
                        <a:pt x="7989" y="8044"/>
                        <a:pt x="7989" y="8044"/>
                      </a:cubicBezTo>
                      <a:lnTo>
                        <a:pt x="9287" y="6344"/>
                      </a:lnTo>
                      <a:lnTo>
                        <a:pt x="9287" y="6344"/>
                      </a:lnTo>
                      <a:cubicBezTo>
                        <a:pt x="9287" y="6344"/>
                        <a:pt x="8997" y="6403"/>
                        <a:pt x="8381" y="6403"/>
                      </a:cubicBezTo>
                      <a:cubicBezTo>
                        <a:pt x="7628" y="6403"/>
                        <a:pt x="6387" y="6314"/>
                        <a:pt x="4592" y="5920"/>
                      </a:cubicBezTo>
                      <a:cubicBezTo>
                        <a:pt x="1329" y="5203"/>
                        <a:pt x="612" y="1"/>
                        <a:pt x="612" y="1"/>
                      </a:cubicBezTo>
                      <a:close/>
                    </a:path>
                  </a:pathLst>
                </a:custGeom>
                <a:solidFill>
                  <a:srgbClr val="E06FA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" name="Google Shape;515;p40">
                  <a:extLst>
                    <a:ext uri="{FF2B5EF4-FFF2-40B4-BE49-F238E27FC236}">
                      <a16:creationId xmlns:a16="http://schemas.microsoft.com/office/drawing/2014/main" id="{9A0A0AC6-8F48-48FB-B820-6897D78A1E53}"/>
                    </a:ext>
                  </a:extLst>
                </p:cNvPr>
                <p:cNvSpPr/>
                <p:nvPr/>
              </p:nvSpPr>
              <p:spPr>
                <a:xfrm flipH="1">
                  <a:off x="2124589" y="2249285"/>
                  <a:ext cx="646398" cy="284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78" h="3110" extrusionOk="0">
                      <a:moveTo>
                        <a:pt x="6767" y="0"/>
                      </a:moveTo>
                      <a:cubicBezTo>
                        <a:pt x="6709" y="79"/>
                        <a:pt x="6647" y="153"/>
                        <a:pt x="6583" y="215"/>
                      </a:cubicBezTo>
                      <a:cubicBezTo>
                        <a:pt x="5094" y="1676"/>
                        <a:pt x="1267" y="1704"/>
                        <a:pt x="554" y="1830"/>
                      </a:cubicBezTo>
                      <a:cubicBezTo>
                        <a:pt x="489" y="1840"/>
                        <a:pt x="56" y="2007"/>
                        <a:pt x="1" y="2025"/>
                      </a:cubicBezTo>
                      <a:cubicBezTo>
                        <a:pt x="653" y="2151"/>
                        <a:pt x="1946" y="3014"/>
                        <a:pt x="3909" y="3096"/>
                      </a:cubicBezTo>
                      <a:cubicBezTo>
                        <a:pt x="4130" y="3105"/>
                        <a:pt x="4338" y="3109"/>
                        <a:pt x="4534" y="3109"/>
                      </a:cubicBezTo>
                      <a:cubicBezTo>
                        <a:pt x="6275" y="3109"/>
                        <a:pt x="7078" y="2792"/>
                        <a:pt x="7078" y="2792"/>
                      </a:cubicBezTo>
                      <a:lnTo>
                        <a:pt x="6767" y="0"/>
                      </a:lnTo>
                      <a:close/>
                    </a:path>
                  </a:pathLst>
                </a:custGeom>
                <a:solidFill>
                  <a:srgbClr val="42200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" name="Google Shape;516;p40">
                  <a:extLst>
                    <a:ext uri="{FF2B5EF4-FFF2-40B4-BE49-F238E27FC236}">
                      <a16:creationId xmlns:a16="http://schemas.microsoft.com/office/drawing/2014/main" id="{4DE19D12-C40F-4485-9C5A-36477A63B653}"/>
                    </a:ext>
                  </a:extLst>
                </p:cNvPr>
                <p:cNvSpPr/>
                <p:nvPr/>
              </p:nvSpPr>
              <p:spPr>
                <a:xfrm flipH="1">
                  <a:off x="2003034" y="1275944"/>
                  <a:ext cx="1577183" cy="11928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70" h="13062" extrusionOk="0">
                      <a:moveTo>
                        <a:pt x="7914" y="0"/>
                      </a:moveTo>
                      <a:cubicBezTo>
                        <a:pt x="5704" y="0"/>
                        <a:pt x="4311" y="1144"/>
                        <a:pt x="3414" y="3015"/>
                      </a:cubicBezTo>
                      <a:cubicBezTo>
                        <a:pt x="3393" y="3063"/>
                        <a:pt x="3373" y="3110"/>
                        <a:pt x="3352" y="3159"/>
                      </a:cubicBezTo>
                      <a:cubicBezTo>
                        <a:pt x="3029" y="3957"/>
                        <a:pt x="3049" y="4930"/>
                        <a:pt x="2140" y="5281"/>
                      </a:cubicBezTo>
                      <a:cubicBezTo>
                        <a:pt x="1178" y="5657"/>
                        <a:pt x="1" y="7893"/>
                        <a:pt x="2639" y="9631"/>
                      </a:cubicBezTo>
                      <a:cubicBezTo>
                        <a:pt x="5277" y="11372"/>
                        <a:pt x="6179" y="12023"/>
                        <a:pt x="6179" y="12023"/>
                      </a:cubicBezTo>
                      <a:lnTo>
                        <a:pt x="6169" y="12139"/>
                      </a:lnTo>
                      <a:cubicBezTo>
                        <a:pt x="6155" y="12294"/>
                        <a:pt x="6220" y="12440"/>
                        <a:pt x="6347" y="12529"/>
                      </a:cubicBezTo>
                      <a:cubicBezTo>
                        <a:pt x="6561" y="12686"/>
                        <a:pt x="6954" y="12908"/>
                        <a:pt x="7514" y="12986"/>
                      </a:cubicBezTo>
                      <a:cubicBezTo>
                        <a:pt x="7910" y="13041"/>
                        <a:pt x="8231" y="13058"/>
                        <a:pt x="8466" y="13061"/>
                      </a:cubicBezTo>
                      <a:cubicBezTo>
                        <a:pt x="8469" y="13061"/>
                        <a:pt x="8472" y="13061"/>
                        <a:pt x="8475" y="13061"/>
                      </a:cubicBezTo>
                      <a:cubicBezTo>
                        <a:pt x="8666" y="13061"/>
                        <a:pt x="8836" y="12956"/>
                        <a:pt x="8937" y="12795"/>
                      </a:cubicBezTo>
                      <a:cubicBezTo>
                        <a:pt x="8985" y="12724"/>
                        <a:pt x="9080" y="12645"/>
                        <a:pt x="9265" y="12590"/>
                      </a:cubicBezTo>
                      <a:cubicBezTo>
                        <a:pt x="9316" y="12576"/>
                        <a:pt x="9374" y="12563"/>
                        <a:pt x="9439" y="12549"/>
                      </a:cubicBezTo>
                      <a:cubicBezTo>
                        <a:pt x="10156" y="12426"/>
                        <a:pt x="13955" y="12334"/>
                        <a:pt x="15444" y="10873"/>
                      </a:cubicBezTo>
                      <a:cubicBezTo>
                        <a:pt x="15508" y="10811"/>
                        <a:pt x="15570" y="10737"/>
                        <a:pt x="15628" y="10658"/>
                      </a:cubicBezTo>
                      <a:cubicBezTo>
                        <a:pt x="16972" y="8900"/>
                        <a:pt x="17270" y="3264"/>
                        <a:pt x="12453" y="1151"/>
                      </a:cubicBezTo>
                      <a:cubicBezTo>
                        <a:pt x="10646" y="359"/>
                        <a:pt x="9152" y="0"/>
                        <a:pt x="7914" y="0"/>
                      </a:cubicBezTo>
                      <a:close/>
                    </a:path>
                  </a:pathLst>
                </a:custGeom>
                <a:solidFill>
                  <a:srgbClr val="F9B29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517;p40">
                  <a:extLst>
                    <a:ext uri="{FF2B5EF4-FFF2-40B4-BE49-F238E27FC236}">
                      <a16:creationId xmlns:a16="http://schemas.microsoft.com/office/drawing/2014/main" id="{5746CBC0-BD10-427F-88B5-D5B21DC9708B}"/>
                    </a:ext>
                  </a:extLst>
                </p:cNvPr>
                <p:cNvSpPr/>
                <p:nvPr/>
              </p:nvSpPr>
              <p:spPr>
                <a:xfrm flipH="1">
                  <a:off x="2279567" y="2324993"/>
                  <a:ext cx="745121" cy="152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59" h="1674" extrusionOk="0">
                      <a:moveTo>
                        <a:pt x="8159" y="0"/>
                      </a:moveTo>
                      <a:lnTo>
                        <a:pt x="8159" y="0"/>
                      </a:lnTo>
                      <a:cubicBezTo>
                        <a:pt x="7571" y="424"/>
                        <a:pt x="3694" y="741"/>
                        <a:pt x="3117" y="847"/>
                      </a:cubicBezTo>
                      <a:cubicBezTo>
                        <a:pt x="2544" y="950"/>
                        <a:pt x="2816" y="1281"/>
                        <a:pt x="1864" y="1363"/>
                      </a:cubicBezTo>
                      <a:cubicBezTo>
                        <a:pt x="1816" y="1367"/>
                        <a:pt x="1768" y="1369"/>
                        <a:pt x="1720" y="1369"/>
                      </a:cubicBezTo>
                      <a:cubicBezTo>
                        <a:pt x="828" y="1369"/>
                        <a:pt x="32" y="652"/>
                        <a:pt x="1" y="643"/>
                      </a:cubicBezTo>
                      <a:lnTo>
                        <a:pt x="1" y="643"/>
                      </a:lnTo>
                      <a:lnTo>
                        <a:pt x="18" y="799"/>
                      </a:lnTo>
                      <a:cubicBezTo>
                        <a:pt x="31" y="1483"/>
                        <a:pt x="898" y="1673"/>
                        <a:pt x="1704" y="1673"/>
                      </a:cubicBezTo>
                      <a:cubicBezTo>
                        <a:pt x="2338" y="1673"/>
                        <a:pt x="2935" y="1556"/>
                        <a:pt x="3049" y="1468"/>
                      </a:cubicBezTo>
                      <a:cubicBezTo>
                        <a:pt x="3311" y="1267"/>
                        <a:pt x="4786" y="1314"/>
                        <a:pt x="6350" y="1079"/>
                      </a:cubicBezTo>
                      <a:cubicBezTo>
                        <a:pt x="7910" y="847"/>
                        <a:pt x="8159" y="0"/>
                        <a:pt x="8159" y="0"/>
                      </a:cubicBezTo>
                      <a:close/>
                    </a:path>
                  </a:pathLst>
                </a:custGeom>
                <a:solidFill>
                  <a:srgbClr val="F9998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518;p40">
                  <a:extLst>
                    <a:ext uri="{FF2B5EF4-FFF2-40B4-BE49-F238E27FC236}">
                      <a16:creationId xmlns:a16="http://schemas.microsoft.com/office/drawing/2014/main" id="{84437A03-D627-4713-A05E-3F2F81783DF0}"/>
                    </a:ext>
                  </a:extLst>
                </p:cNvPr>
                <p:cNvSpPr/>
                <p:nvPr/>
              </p:nvSpPr>
              <p:spPr>
                <a:xfrm flipH="1">
                  <a:off x="2606537" y="1234301"/>
                  <a:ext cx="709295" cy="480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46" h="4802" extrusionOk="0">
                      <a:moveTo>
                        <a:pt x="4926" y="0"/>
                      </a:moveTo>
                      <a:cubicBezTo>
                        <a:pt x="4504" y="0"/>
                        <a:pt x="4028" y="50"/>
                        <a:pt x="3492" y="167"/>
                      </a:cubicBezTo>
                      <a:cubicBezTo>
                        <a:pt x="631" y="792"/>
                        <a:pt x="0" y="4233"/>
                        <a:pt x="631" y="4721"/>
                      </a:cubicBezTo>
                      <a:cubicBezTo>
                        <a:pt x="703" y="4776"/>
                        <a:pt x="799" y="4801"/>
                        <a:pt x="916" y="4801"/>
                      </a:cubicBezTo>
                      <a:cubicBezTo>
                        <a:pt x="1827" y="4801"/>
                        <a:pt x="3955" y="3240"/>
                        <a:pt x="4929" y="2250"/>
                      </a:cubicBezTo>
                      <a:cubicBezTo>
                        <a:pt x="5620" y="1546"/>
                        <a:pt x="6280" y="1341"/>
                        <a:pt x="6813" y="1341"/>
                      </a:cubicBezTo>
                      <a:cubicBezTo>
                        <a:pt x="7551" y="1341"/>
                        <a:pt x="8046" y="1734"/>
                        <a:pt x="8046" y="1734"/>
                      </a:cubicBezTo>
                      <a:cubicBezTo>
                        <a:pt x="8046" y="1734"/>
                        <a:pt x="7414" y="0"/>
                        <a:pt x="4926" y="0"/>
                      </a:cubicBezTo>
                      <a:close/>
                    </a:path>
                  </a:pathLst>
                </a:custGeom>
                <a:solidFill>
                  <a:srgbClr val="F9998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" name="Google Shape;519;p40">
                  <a:extLst>
                    <a:ext uri="{FF2B5EF4-FFF2-40B4-BE49-F238E27FC236}">
                      <a16:creationId xmlns:a16="http://schemas.microsoft.com/office/drawing/2014/main" id="{AF2125FC-983E-43EB-B00B-F36033C6376B}"/>
                    </a:ext>
                  </a:extLst>
                </p:cNvPr>
                <p:cNvSpPr/>
                <p:nvPr/>
              </p:nvSpPr>
              <p:spPr>
                <a:xfrm flipH="1">
                  <a:off x="3048341" y="1713116"/>
                  <a:ext cx="272605" cy="140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5" h="1543" extrusionOk="0">
                      <a:moveTo>
                        <a:pt x="1773" y="0"/>
                      </a:moveTo>
                      <a:cubicBezTo>
                        <a:pt x="1158" y="0"/>
                        <a:pt x="266" y="292"/>
                        <a:pt x="29" y="809"/>
                      </a:cubicBezTo>
                      <a:cubicBezTo>
                        <a:pt x="1" y="870"/>
                        <a:pt x="55" y="926"/>
                        <a:pt x="105" y="926"/>
                      </a:cubicBezTo>
                      <a:cubicBezTo>
                        <a:pt x="127" y="926"/>
                        <a:pt x="149" y="915"/>
                        <a:pt x="162" y="887"/>
                      </a:cubicBezTo>
                      <a:cubicBezTo>
                        <a:pt x="377" y="423"/>
                        <a:pt x="1277" y="153"/>
                        <a:pt x="1767" y="153"/>
                      </a:cubicBezTo>
                      <a:cubicBezTo>
                        <a:pt x="1782" y="153"/>
                        <a:pt x="1797" y="153"/>
                        <a:pt x="1811" y="154"/>
                      </a:cubicBezTo>
                      <a:cubicBezTo>
                        <a:pt x="2183" y="170"/>
                        <a:pt x="2589" y="313"/>
                        <a:pt x="2736" y="707"/>
                      </a:cubicBezTo>
                      <a:cubicBezTo>
                        <a:pt x="2821" y="942"/>
                        <a:pt x="2787" y="1225"/>
                        <a:pt x="2763" y="1468"/>
                      </a:cubicBezTo>
                      <a:cubicBezTo>
                        <a:pt x="2758" y="1517"/>
                        <a:pt x="2795" y="1542"/>
                        <a:pt x="2834" y="1542"/>
                      </a:cubicBezTo>
                      <a:cubicBezTo>
                        <a:pt x="2873" y="1542"/>
                        <a:pt x="2915" y="1517"/>
                        <a:pt x="2920" y="1468"/>
                      </a:cubicBezTo>
                      <a:cubicBezTo>
                        <a:pt x="2985" y="740"/>
                        <a:pt x="2811" y="143"/>
                        <a:pt x="2008" y="17"/>
                      </a:cubicBezTo>
                      <a:cubicBezTo>
                        <a:pt x="1937" y="6"/>
                        <a:pt x="1858" y="0"/>
                        <a:pt x="1773" y="0"/>
                      </a:cubicBezTo>
                      <a:close/>
                    </a:path>
                  </a:pathLst>
                </a:custGeom>
                <a:solidFill>
                  <a:srgbClr val="5B433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520;p40">
                  <a:extLst>
                    <a:ext uri="{FF2B5EF4-FFF2-40B4-BE49-F238E27FC236}">
                      <a16:creationId xmlns:a16="http://schemas.microsoft.com/office/drawing/2014/main" id="{647F066B-C4A2-47CF-AFE9-C66BC72DF41E}"/>
                    </a:ext>
                  </a:extLst>
                </p:cNvPr>
                <p:cNvSpPr/>
                <p:nvPr/>
              </p:nvSpPr>
              <p:spPr>
                <a:xfrm flipH="1">
                  <a:off x="2783590" y="1827546"/>
                  <a:ext cx="174065" cy="83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6" h="915" extrusionOk="0">
                      <a:moveTo>
                        <a:pt x="1669" y="0"/>
                      </a:moveTo>
                      <a:cubicBezTo>
                        <a:pt x="1616" y="0"/>
                        <a:pt x="1562" y="56"/>
                        <a:pt x="1598" y="116"/>
                      </a:cubicBezTo>
                      <a:cubicBezTo>
                        <a:pt x="1687" y="269"/>
                        <a:pt x="1584" y="406"/>
                        <a:pt x="1441" y="470"/>
                      </a:cubicBezTo>
                      <a:cubicBezTo>
                        <a:pt x="1407" y="485"/>
                        <a:pt x="1372" y="492"/>
                        <a:pt x="1336" y="492"/>
                      </a:cubicBezTo>
                      <a:cubicBezTo>
                        <a:pt x="1226" y="492"/>
                        <a:pt x="1113" y="429"/>
                        <a:pt x="1038" y="355"/>
                      </a:cubicBezTo>
                      <a:cubicBezTo>
                        <a:pt x="959" y="276"/>
                        <a:pt x="915" y="177"/>
                        <a:pt x="820" y="109"/>
                      </a:cubicBezTo>
                      <a:cubicBezTo>
                        <a:pt x="744" y="58"/>
                        <a:pt x="658" y="33"/>
                        <a:pt x="570" y="33"/>
                      </a:cubicBezTo>
                      <a:cubicBezTo>
                        <a:pt x="522" y="33"/>
                        <a:pt x="474" y="40"/>
                        <a:pt x="427" y="54"/>
                      </a:cubicBezTo>
                      <a:cubicBezTo>
                        <a:pt x="75" y="163"/>
                        <a:pt x="1" y="546"/>
                        <a:pt x="96" y="859"/>
                      </a:cubicBezTo>
                      <a:cubicBezTo>
                        <a:pt x="107" y="898"/>
                        <a:pt x="137" y="914"/>
                        <a:pt x="168" y="914"/>
                      </a:cubicBezTo>
                      <a:cubicBezTo>
                        <a:pt x="215" y="914"/>
                        <a:pt x="263" y="876"/>
                        <a:pt x="246" y="818"/>
                      </a:cubicBezTo>
                      <a:cubicBezTo>
                        <a:pt x="178" y="593"/>
                        <a:pt x="209" y="293"/>
                        <a:pt x="472" y="215"/>
                      </a:cubicBezTo>
                      <a:cubicBezTo>
                        <a:pt x="504" y="205"/>
                        <a:pt x="534" y="201"/>
                        <a:pt x="562" y="201"/>
                      </a:cubicBezTo>
                      <a:cubicBezTo>
                        <a:pt x="708" y="201"/>
                        <a:pt x="808" y="316"/>
                        <a:pt x="905" y="433"/>
                      </a:cubicBezTo>
                      <a:cubicBezTo>
                        <a:pt x="1016" y="567"/>
                        <a:pt x="1142" y="642"/>
                        <a:pt x="1309" y="642"/>
                      </a:cubicBezTo>
                      <a:cubicBezTo>
                        <a:pt x="1333" y="642"/>
                        <a:pt x="1357" y="640"/>
                        <a:pt x="1383" y="637"/>
                      </a:cubicBezTo>
                      <a:cubicBezTo>
                        <a:pt x="1693" y="601"/>
                        <a:pt x="1905" y="334"/>
                        <a:pt x="1731" y="37"/>
                      </a:cubicBezTo>
                      <a:cubicBezTo>
                        <a:pt x="1715" y="11"/>
                        <a:pt x="1692" y="0"/>
                        <a:pt x="1669" y="0"/>
                      </a:cubicBezTo>
                      <a:close/>
                    </a:path>
                  </a:pathLst>
                </a:custGeom>
                <a:solidFill>
                  <a:srgbClr val="C6856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521;p40">
                  <a:extLst>
                    <a:ext uri="{FF2B5EF4-FFF2-40B4-BE49-F238E27FC236}">
                      <a16:creationId xmlns:a16="http://schemas.microsoft.com/office/drawing/2014/main" id="{3E4C343F-4AC2-4845-83C7-226C48F6BD33}"/>
                    </a:ext>
                  </a:extLst>
                </p:cNvPr>
                <p:cNvSpPr/>
                <p:nvPr/>
              </p:nvSpPr>
              <p:spPr>
                <a:xfrm flipH="1">
                  <a:off x="2392080" y="1861063"/>
                  <a:ext cx="284386" cy="1705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4" h="1868" extrusionOk="0">
                      <a:moveTo>
                        <a:pt x="1701" y="1"/>
                      </a:moveTo>
                      <a:cubicBezTo>
                        <a:pt x="1044" y="1"/>
                        <a:pt x="259" y="415"/>
                        <a:pt x="21" y="1008"/>
                      </a:cubicBezTo>
                      <a:cubicBezTo>
                        <a:pt x="0" y="1064"/>
                        <a:pt x="47" y="1101"/>
                        <a:pt x="95" y="1101"/>
                      </a:cubicBezTo>
                      <a:cubicBezTo>
                        <a:pt x="126" y="1101"/>
                        <a:pt x="158" y="1085"/>
                        <a:pt x="171" y="1049"/>
                      </a:cubicBezTo>
                      <a:cubicBezTo>
                        <a:pt x="380" y="528"/>
                        <a:pt x="1160" y="155"/>
                        <a:pt x="1708" y="155"/>
                      </a:cubicBezTo>
                      <a:cubicBezTo>
                        <a:pt x="1716" y="155"/>
                        <a:pt x="1723" y="155"/>
                        <a:pt x="1731" y="155"/>
                      </a:cubicBezTo>
                      <a:cubicBezTo>
                        <a:pt x="2598" y="175"/>
                        <a:pt x="2956" y="1025"/>
                        <a:pt x="2738" y="1773"/>
                      </a:cubicBezTo>
                      <a:cubicBezTo>
                        <a:pt x="2720" y="1830"/>
                        <a:pt x="2767" y="1868"/>
                        <a:pt x="2814" y="1868"/>
                      </a:cubicBezTo>
                      <a:cubicBezTo>
                        <a:pt x="2845" y="1868"/>
                        <a:pt x="2876" y="1852"/>
                        <a:pt x="2888" y="1814"/>
                      </a:cubicBezTo>
                      <a:cubicBezTo>
                        <a:pt x="3114" y="1042"/>
                        <a:pt x="2796" y="158"/>
                        <a:pt x="1926" y="18"/>
                      </a:cubicBezTo>
                      <a:cubicBezTo>
                        <a:pt x="1853" y="6"/>
                        <a:pt x="1778" y="1"/>
                        <a:pt x="1701" y="1"/>
                      </a:cubicBezTo>
                      <a:close/>
                    </a:path>
                  </a:pathLst>
                </a:custGeom>
                <a:solidFill>
                  <a:srgbClr val="5B433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522;p40">
                  <a:extLst>
                    <a:ext uri="{FF2B5EF4-FFF2-40B4-BE49-F238E27FC236}">
                      <a16:creationId xmlns:a16="http://schemas.microsoft.com/office/drawing/2014/main" id="{ECE4EC51-1BBA-47D5-8861-565ED9DE4753}"/>
                    </a:ext>
                  </a:extLst>
                </p:cNvPr>
                <p:cNvSpPr/>
                <p:nvPr/>
              </p:nvSpPr>
              <p:spPr>
                <a:xfrm flipH="1">
                  <a:off x="1850247" y="1203341"/>
                  <a:ext cx="1933259" cy="13239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9" h="14497" extrusionOk="0">
                      <a:moveTo>
                        <a:pt x="10036" y="1"/>
                      </a:moveTo>
                      <a:cubicBezTo>
                        <a:pt x="9537" y="1"/>
                        <a:pt x="8998" y="79"/>
                        <a:pt x="8432" y="277"/>
                      </a:cubicBezTo>
                      <a:cubicBezTo>
                        <a:pt x="6476" y="959"/>
                        <a:pt x="5353" y="3503"/>
                        <a:pt x="4653" y="4830"/>
                      </a:cubicBezTo>
                      <a:cubicBezTo>
                        <a:pt x="3769" y="6503"/>
                        <a:pt x="1850" y="7776"/>
                        <a:pt x="322" y="7961"/>
                      </a:cubicBezTo>
                      <a:cubicBezTo>
                        <a:pt x="322" y="7961"/>
                        <a:pt x="1" y="12228"/>
                        <a:pt x="8395" y="12934"/>
                      </a:cubicBezTo>
                      <a:lnTo>
                        <a:pt x="8405" y="12818"/>
                      </a:lnTo>
                      <a:cubicBezTo>
                        <a:pt x="8405" y="12818"/>
                        <a:pt x="7503" y="12167"/>
                        <a:pt x="4865" y="10426"/>
                      </a:cubicBezTo>
                      <a:cubicBezTo>
                        <a:pt x="2227" y="8688"/>
                        <a:pt x="3404" y="6452"/>
                        <a:pt x="4366" y="6076"/>
                      </a:cubicBezTo>
                      <a:cubicBezTo>
                        <a:pt x="4919" y="5865"/>
                        <a:pt x="5128" y="5421"/>
                        <a:pt x="5278" y="4926"/>
                      </a:cubicBezTo>
                      <a:cubicBezTo>
                        <a:pt x="7023" y="4810"/>
                        <a:pt x="9515" y="1537"/>
                        <a:pt x="10712" y="1400"/>
                      </a:cubicBezTo>
                      <a:cubicBezTo>
                        <a:pt x="10842" y="1385"/>
                        <a:pt x="10963" y="1378"/>
                        <a:pt x="11075" y="1378"/>
                      </a:cubicBezTo>
                      <a:cubicBezTo>
                        <a:pt x="12210" y="1378"/>
                        <a:pt x="12433" y="2082"/>
                        <a:pt x="12433" y="2082"/>
                      </a:cubicBezTo>
                      <a:lnTo>
                        <a:pt x="12453" y="2082"/>
                      </a:lnTo>
                      <a:cubicBezTo>
                        <a:pt x="12487" y="2080"/>
                        <a:pt x="12520" y="2079"/>
                        <a:pt x="12553" y="2079"/>
                      </a:cubicBezTo>
                      <a:cubicBezTo>
                        <a:pt x="13236" y="2079"/>
                        <a:pt x="13872" y="2506"/>
                        <a:pt x="14266" y="3066"/>
                      </a:cubicBezTo>
                      <a:cubicBezTo>
                        <a:pt x="14679" y="3653"/>
                        <a:pt x="14867" y="4370"/>
                        <a:pt x="14993" y="5076"/>
                      </a:cubicBezTo>
                      <a:cubicBezTo>
                        <a:pt x="15119" y="5783"/>
                        <a:pt x="15195" y="6507"/>
                        <a:pt x="15427" y="7186"/>
                      </a:cubicBezTo>
                      <a:cubicBezTo>
                        <a:pt x="15737" y="8101"/>
                        <a:pt x="16359" y="8923"/>
                        <a:pt x="17161" y="9453"/>
                      </a:cubicBezTo>
                      <a:cubicBezTo>
                        <a:pt x="16950" y="10101"/>
                        <a:pt x="16642" y="10781"/>
                        <a:pt x="16263" y="11484"/>
                      </a:cubicBezTo>
                      <a:cubicBezTo>
                        <a:pt x="14914" y="13988"/>
                        <a:pt x="18455" y="14496"/>
                        <a:pt x="19010" y="14496"/>
                      </a:cubicBezTo>
                      <a:cubicBezTo>
                        <a:pt x="19099" y="14496"/>
                        <a:pt x="19112" y="14484"/>
                        <a:pt x="19018" y="14464"/>
                      </a:cubicBezTo>
                      <a:cubicBezTo>
                        <a:pt x="18981" y="14457"/>
                        <a:pt x="18946" y="14447"/>
                        <a:pt x="18916" y="14436"/>
                      </a:cubicBezTo>
                      <a:cubicBezTo>
                        <a:pt x="18335" y="14263"/>
                        <a:pt x="18355" y="13781"/>
                        <a:pt x="18355" y="13781"/>
                      </a:cubicBezTo>
                      <a:lnTo>
                        <a:pt x="18355" y="13781"/>
                      </a:lnTo>
                      <a:cubicBezTo>
                        <a:pt x="18754" y="13975"/>
                        <a:pt x="19097" y="14048"/>
                        <a:pt x="19388" y="14048"/>
                      </a:cubicBezTo>
                      <a:cubicBezTo>
                        <a:pt x="20274" y="14048"/>
                        <a:pt x="20673" y="13368"/>
                        <a:pt x="20673" y="13368"/>
                      </a:cubicBezTo>
                      <a:lnTo>
                        <a:pt x="20673" y="13368"/>
                      </a:lnTo>
                      <a:cubicBezTo>
                        <a:pt x="20673" y="13368"/>
                        <a:pt x="20435" y="13513"/>
                        <a:pt x="20173" y="13513"/>
                      </a:cubicBezTo>
                      <a:cubicBezTo>
                        <a:pt x="19841" y="13513"/>
                        <a:pt x="19470" y="13281"/>
                        <a:pt x="19493" y="12228"/>
                      </a:cubicBezTo>
                      <a:cubicBezTo>
                        <a:pt x="19534" y="10344"/>
                        <a:pt x="21169" y="7838"/>
                        <a:pt x="19059" y="3656"/>
                      </a:cubicBezTo>
                      <a:cubicBezTo>
                        <a:pt x="17874" y="1311"/>
                        <a:pt x="16160" y="815"/>
                        <a:pt x="14867" y="815"/>
                      </a:cubicBezTo>
                      <a:cubicBezTo>
                        <a:pt x="13919" y="815"/>
                        <a:pt x="13197" y="1083"/>
                        <a:pt x="13080" y="1083"/>
                      </a:cubicBezTo>
                      <a:cubicBezTo>
                        <a:pt x="13072" y="1083"/>
                        <a:pt x="13067" y="1081"/>
                        <a:pt x="13065" y="1079"/>
                      </a:cubicBezTo>
                      <a:cubicBezTo>
                        <a:pt x="12812" y="811"/>
                        <a:pt x="11636" y="1"/>
                        <a:pt x="10036" y="1"/>
                      </a:cubicBezTo>
                      <a:close/>
                    </a:path>
                  </a:pathLst>
                </a:custGeom>
                <a:solidFill>
                  <a:srgbClr val="6328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523;p40">
                  <a:extLst>
                    <a:ext uri="{FF2B5EF4-FFF2-40B4-BE49-F238E27FC236}">
                      <a16:creationId xmlns:a16="http://schemas.microsoft.com/office/drawing/2014/main" id="{7D9B1822-E4FA-48FF-BA53-5BE359BAF0E8}"/>
                    </a:ext>
                  </a:extLst>
                </p:cNvPr>
                <p:cNvSpPr/>
                <p:nvPr/>
              </p:nvSpPr>
              <p:spPr>
                <a:xfrm flipH="1">
                  <a:off x="1931894" y="2052845"/>
                  <a:ext cx="254523" cy="235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7" h="2575" extrusionOk="0">
                      <a:moveTo>
                        <a:pt x="1486" y="1"/>
                      </a:moveTo>
                      <a:cubicBezTo>
                        <a:pt x="1154" y="1"/>
                        <a:pt x="813" y="108"/>
                        <a:pt x="499" y="318"/>
                      </a:cubicBezTo>
                      <a:cubicBezTo>
                        <a:pt x="445" y="352"/>
                        <a:pt x="387" y="403"/>
                        <a:pt x="373" y="482"/>
                      </a:cubicBezTo>
                      <a:lnTo>
                        <a:pt x="355" y="546"/>
                      </a:lnTo>
                      <a:lnTo>
                        <a:pt x="89" y="1602"/>
                      </a:lnTo>
                      <a:cubicBezTo>
                        <a:pt x="1" y="1847"/>
                        <a:pt x="72" y="2141"/>
                        <a:pt x="212" y="2301"/>
                      </a:cubicBezTo>
                      <a:cubicBezTo>
                        <a:pt x="349" y="2465"/>
                        <a:pt x="540" y="2523"/>
                        <a:pt x="727" y="2550"/>
                      </a:cubicBezTo>
                      <a:cubicBezTo>
                        <a:pt x="830" y="2566"/>
                        <a:pt x="934" y="2574"/>
                        <a:pt x="1038" y="2574"/>
                      </a:cubicBezTo>
                      <a:cubicBezTo>
                        <a:pt x="1291" y="2574"/>
                        <a:pt x="1545" y="2528"/>
                        <a:pt x="1796" y="2441"/>
                      </a:cubicBezTo>
                      <a:cubicBezTo>
                        <a:pt x="1987" y="2373"/>
                        <a:pt x="2182" y="2274"/>
                        <a:pt x="2353" y="2114"/>
                      </a:cubicBezTo>
                      <a:cubicBezTo>
                        <a:pt x="2520" y="1950"/>
                        <a:pt x="2663" y="1718"/>
                        <a:pt x="2718" y="1452"/>
                      </a:cubicBezTo>
                      <a:cubicBezTo>
                        <a:pt x="2786" y="1117"/>
                        <a:pt x="2707" y="765"/>
                        <a:pt x="2554" y="526"/>
                      </a:cubicBezTo>
                      <a:cubicBezTo>
                        <a:pt x="2400" y="287"/>
                        <a:pt x="2175" y="151"/>
                        <a:pt x="1943" y="72"/>
                      </a:cubicBezTo>
                      <a:cubicBezTo>
                        <a:pt x="1795" y="24"/>
                        <a:pt x="1642" y="1"/>
                        <a:pt x="1486" y="1"/>
                      </a:cubicBezTo>
                      <a:close/>
                    </a:path>
                  </a:pathLst>
                </a:custGeom>
                <a:solidFill>
                  <a:srgbClr val="F9B29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" name="Google Shape;524;p40">
                  <a:extLst>
                    <a:ext uri="{FF2B5EF4-FFF2-40B4-BE49-F238E27FC236}">
                      <a16:creationId xmlns:a16="http://schemas.microsoft.com/office/drawing/2014/main" id="{85C9A60F-491E-48C5-BF15-DCAA13F01093}"/>
                    </a:ext>
                  </a:extLst>
                </p:cNvPr>
                <p:cNvSpPr/>
                <p:nvPr/>
              </p:nvSpPr>
              <p:spPr>
                <a:xfrm flipH="1">
                  <a:off x="2531898" y="1908186"/>
                  <a:ext cx="717358" cy="199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55" h="2183" extrusionOk="0">
                      <a:moveTo>
                        <a:pt x="105" y="0"/>
                      </a:moveTo>
                      <a:cubicBezTo>
                        <a:pt x="41" y="0"/>
                        <a:pt x="0" y="97"/>
                        <a:pt x="70" y="137"/>
                      </a:cubicBezTo>
                      <a:cubicBezTo>
                        <a:pt x="1377" y="881"/>
                        <a:pt x="2641" y="1612"/>
                        <a:pt x="4132" y="1902"/>
                      </a:cubicBezTo>
                      <a:cubicBezTo>
                        <a:pt x="5004" y="2074"/>
                        <a:pt x="5613" y="2182"/>
                        <a:pt x="6276" y="2182"/>
                      </a:cubicBezTo>
                      <a:cubicBezTo>
                        <a:pt x="6718" y="2182"/>
                        <a:pt x="7183" y="2134"/>
                        <a:pt x="7768" y="2025"/>
                      </a:cubicBezTo>
                      <a:cubicBezTo>
                        <a:pt x="7854" y="2008"/>
                        <a:pt x="7823" y="1883"/>
                        <a:pt x="7741" y="1883"/>
                      </a:cubicBezTo>
                      <a:cubicBezTo>
                        <a:pt x="7737" y="1883"/>
                        <a:pt x="7732" y="1884"/>
                        <a:pt x="7727" y="1885"/>
                      </a:cubicBezTo>
                      <a:cubicBezTo>
                        <a:pt x="7149" y="1992"/>
                        <a:pt x="6676" y="2040"/>
                        <a:pt x="6229" y="2040"/>
                      </a:cubicBezTo>
                      <a:cubicBezTo>
                        <a:pt x="5487" y="2040"/>
                        <a:pt x="4817" y="1908"/>
                        <a:pt x="3862" y="1697"/>
                      </a:cubicBezTo>
                      <a:cubicBezTo>
                        <a:pt x="2518" y="1400"/>
                        <a:pt x="1330" y="687"/>
                        <a:pt x="142" y="11"/>
                      </a:cubicBezTo>
                      <a:cubicBezTo>
                        <a:pt x="129" y="4"/>
                        <a:pt x="117" y="0"/>
                        <a:pt x="105" y="0"/>
                      </a:cubicBezTo>
                      <a:close/>
                    </a:path>
                  </a:pathLst>
                </a:custGeom>
                <a:solidFill>
                  <a:srgbClr val="C6856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525;p40">
                  <a:extLst>
                    <a:ext uri="{FF2B5EF4-FFF2-40B4-BE49-F238E27FC236}">
                      <a16:creationId xmlns:a16="http://schemas.microsoft.com/office/drawing/2014/main" id="{AF14962F-F3E9-4A2B-AA67-BFB639AD8173}"/>
                    </a:ext>
                  </a:extLst>
                </p:cNvPr>
                <p:cNvSpPr/>
                <p:nvPr/>
              </p:nvSpPr>
              <p:spPr>
                <a:xfrm flipH="1">
                  <a:off x="2845691" y="2110928"/>
                  <a:ext cx="114978" cy="328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9" h="360" extrusionOk="0">
                      <a:moveTo>
                        <a:pt x="106" y="1"/>
                      </a:moveTo>
                      <a:cubicBezTo>
                        <a:pt x="49" y="1"/>
                        <a:pt x="0" y="74"/>
                        <a:pt x="50" y="126"/>
                      </a:cubicBezTo>
                      <a:cubicBezTo>
                        <a:pt x="253" y="336"/>
                        <a:pt x="612" y="359"/>
                        <a:pt x="922" y="359"/>
                      </a:cubicBezTo>
                      <a:cubicBezTo>
                        <a:pt x="1009" y="359"/>
                        <a:pt x="1092" y="358"/>
                        <a:pt x="1167" y="358"/>
                      </a:cubicBezTo>
                      <a:cubicBezTo>
                        <a:pt x="1258" y="358"/>
                        <a:pt x="1258" y="211"/>
                        <a:pt x="1167" y="211"/>
                      </a:cubicBezTo>
                      <a:cubicBezTo>
                        <a:pt x="1088" y="211"/>
                        <a:pt x="996" y="214"/>
                        <a:pt x="899" y="214"/>
                      </a:cubicBezTo>
                      <a:cubicBezTo>
                        <a:pt x="629" y="214"/>
                        <a:pt x="319" y="192"/>
                        <a:pt x="157" y="23"/>
                      </a:cubicBezTo>
                      <a:cubicBezTo>
                        <a:pt x="141" y="8"/>
                        <a:pt x="123" y="1"/>
                        <a:pt x="106" y="1"/>
                      </a:cubicBezTo>
                      <a:close/>
                    </a:path>
                  </a:pathLst>
                </a:custGeom>
                <a:solidFill>
                  <a:srgbClr val="C6856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526;p40">
                  <a:extLst>
                    <a:ext uri="{FF2B5EF4-FFF2-40B4-BE49-F238E27FC236}">
                      <a16:creationId xmlns:a16="http://schemas.microsoft.com/office/drawing/2014/main" id="{55EA1317-F29E-46AB-9C97-B10A3A9D0C1B}"/>
                    </a:ext>
                  </a:extLst>
                </p:cNvPr>
                <p:cNvSpPr/>
                <p:nvPr/>
              </p:nvSpPr>
              <p:spPr>
                <a:xfrm flipH="1">
                  <a:off x="2377103" y="1750742"/>
                  <a:ext cx="191143" cy="1469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3" h="1609" extrusionOk="0">
                      <a:moveTo>
                        <a:pt x="714" y="0"/>
                      </a:moveTo>
                      <a:cubicBezTo>
                        <a:pt x="454" y="4"/>
                        <a:pt x="208" y="79"/>
                        <a:pt x="0" y="233"/>
                      </a:cubicBezTo>
                      <a:lnTo>
                        <a:pt x="3" y="267"/>
                      </a:lnTo>
                      <a:cubicBezTo>
                        <a:pt x="102" y="256"/>
                        <a:pt x="201" y="250"/>
                        <a:pt x="299" y="250"/>
                      </a:cubicBezTo>
                      <a:cubicBezTo>
                        <a:pt x="423" y="250"/>
                        <a:pt x="547" y="260"/>
                        <a:pt x="669" y="281"/>
                      </a:cubicBezTo>
                      <a:cubicBezTo>
                        <a:pt x="887" y="318"/>
                        <a:pt x="1095" y="397"/>
                        <a:pt x="1277" y="520"/>
                      </a:cubicBezTo>
                      <a:cubicBezTo>
                        <a:pt x="1458" y="643"/>
                        <a:pt x="1611" y="807"/>
                        <a:pt x="1734" y="991"/>
                      </a:cubicBezTo>
                      <a:cubicBezTo>
                        <a:pt x="1853" y="1175"/>
                        <a:pt x="1938" y="1387"/>
                        <a:pt x="1946" y="1609"/>
                      </a:cubicBezTo>
                      <a:lnTo>
                        <a:pt x="1979" y="1609"/>
                      </a:lnTo>
                      <a:cubicBezTo>
                        <a:pt x="2093" y="1373"/>
                        <a:pt x="2052" y="1086"/>
                        <a:pt x="1952" y="851"/>
                      </a:cubicBezTo>
                      <a:cubicBezTo>
                        <a:pt x="1853" y="612"/>
                        <a:pt x="1689" y="404"/>
                        <a:pt x="1472" y="243"/>
                      </a:cubicBezTo>
                      <a:cubicBezTo>
                        <a:pt x="1246" y="76"/>
                        <a:pt x="969" y="0"/>
                        <a:pt x="714" y="0"/>
                      </a:cubicBezTo>
                      <a:close/>
                    </a:path>
                  </a:pathLst>
                </a:custGeom>
                <a:solidFill>
                  <a:srgbClr val="42200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527;p40">
                  <a:extLst>
                    <a:ext uri="{FF2B5EF4-FFF2-40B4-BE49-F238E27FC236}">
                      <a16:creationId xmlns:a16="http://schemas.microsoft.com/office/drawing/2014/main" id="{A5C767C4-F0C6-4326-A833-EE3E5871C025}"/>
                    </a:ext>
                  </a:extLst>
                </p:cNvPr>
                <p:cNvSpPr/>
                <p:nvPr/>
              </p:nvSpPr>
              <p:spPr>
                <a:xfrm flipH="1">
                  <a:off x="3036468" y="1609189"/>
                  <a:ext cx="178997" cy="67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0" h="735" extrusionOk="0">
                      <a:moveTo>
                        <a:pt x="980" y="0"/>
                      </a:moveTo>
                      <a:cubicBezTo>
                        <a:pt x="795" y="0"/>
                        <a:pt x="620" y="35"/>
                        <a:pt x="458" y="104"/>
                      </a:cubicBezTo>
                      <a:cubicBezTo>
                        <a:pt x="290" y="172"/>
                        <a:pt x="79" y="291"/>
                        <a:pt x="0" y="503"/>
                      </a:cubicBezTo>
                      <a:lnTo>
                        <a:pt x="21" y="530"/>
                      </a:lnTo>
                      <a:cubicBezTo>
                        <a:pt x="161" y="438"/>
                        <a:pt x="335" y="403"/>
                        <a:pt x="502" y="376"/>
                      </a:cubicBezTo>
                      <a:cubicBezTo>
                        <a:pt x="636" y="355"/>
                        <a:pt x="771" y="342"/>
                        <a:pt x="906" y="342"/>
                      </a:cubicBezTo>
                      <a:cubicBezTo>
                        <a:pt x="943" y="342"/>
                        <a:pt x="980" y="343"/>
                        <a:pt x="1017" y="345"/>
                      </a:cubicBezTo>
                      <a:cubicBezTo>
                        <a:pt x="1359" y="353"/>
                        <a:pt x="1704" y="479"/>
                        <a:pt x="1932" y="734"/>
                      </a:cubicBezTo>
                      <a:lnTo>
                        <a:pt x="1959" y="714"/>
                      </a:lnTo>
                      <a:cubicBezTo>
                        <a:pt x="1939" y="496"/>
                        <a:pt x="1795" y="312"/>
                        <a:pt x="1622" y="195"/>
                      </a:cubicBezTo>
                      <a:cubicBezTo>
                        <a:pt x="1447" y="69"/>
                        <a:pt x="1236" y="11"/>
                        <a:pt x="1034" y="1"/>
                      </a:cubicBezTo>
                      <a:cubicBezTo>
                        <a:pt x="1016" y="1"/>
                        <a:pt x="998" y="0"/>
                        <a:pt x="980" y="0"/>
                      </a:cubicBezTo>
                      <a:close/>
                    </a:path>
                  </a:pathLst>
                </a:custGeom>
                <a:solidFill>
                  <a:srgbClr val="42200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528;p40">
                  <a:extLst>
                    <a:ext uri="{FF2B5EF4-FFF2-40B4-BE49-F238E27FC236}">
                      <a16:creationId xmlns:a16="http://schemas.microsoft.com/office/drawing/2014/main" id="{2DC7415E-C090-449E-9824-B63CEF897B84}"/>
                    </a:ext>
                  </a:extLst>
                </p:cNvPr>
                <p:cNvSpPr/>
                <p:nvPr/>
              </p:nvSpPr>
              <p:spPr>
                <a:xfrm flipH="1">
                  <a:off x="2291988" y="2822896"/>
                  <a:ext cx="93243" cy="25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1" h="28" extrusionOk="0">
                      <a:moveTo>
                        <a:pt x="510" y="1"/>
                      </a:moveTo>
                      <a:cubicBezTo>
                        <a:pt x="342" y="1"/>
                        <a:pt x="174" y="5"/>
                        <a:pt x="7" y="14"/>
                      </a:cubicBezTo>
                      <a:cubicBezTo>
                        <a:pt x="0" y="17"/>
                        <a:pt x="0" y="28"/>
                        <a:pt x="7" y="28"/>
                      </a:cubicBezTo>
                      <a:cubicBezTo>
                        <a:pt x="181" y="17"/>
                        <a:pt x="357" y="12"/>
                        <a:pt x="532" y="12"/>
                      </a:cubicBezTo>
                      <a:cubicBezTo>
                        <a:pt x="693" y="12"/>
                        <a:pt x="854" y="16"/>
                        <a:pt x="1013" y="24"/>
                      </a:cubicBezTo>
                      <a:cubicBezTo>
                        <a:pt x="1020" y="24"/>
                        <a:pt x="1020" y="14"/>
                        <a:pt x="1013" y="14"/>
                      </a:cubicBezTo>
                      <a:cubicBezTo>
                        <a:pt x="846" y="5"/>
                        <a:pt x="678" y="1"/>
                        <a:pt x="510" y="1"/>
                      </a:cubicBezTo>
                      <a:close/>
                    </a:path>
                  </a:pathLst>
                </a:custGeom>
                <a:solidFill>
                  <a:srgbClr val="7C1E1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529;p40">
                  <a:extLst>
                    <a:ext uri="{FF2B5EF4-FFF2-40B4-BE49-F238E27FC236}">
                      <a16:creationId xmlns:a16="http://schemas.microsoft.com/office/drawing/2014/main" id="{719B6214-142B-44FF-B046-2D3EB91CF32F}"/>
                    </a:ext>
                  </a:extLst>
                </p:cNvPr>
                <p:cNvSpPr/>
                <p:nvPr/>
              </p:nvSpPr>
              <p:spPr>
                <a:xfrm flipH="1">
                  <a:off x="3967343" y="1739783"/>
                  <a:ext cx="142193" cy="243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7" h="2661" extrusionOk="0">
                      <a:moveTo>
                        <a:pt x="573" y="0"/>
                      </a:moveTo>
                      <a:cubicBezTo>
                        <a:pt x="545" y="0"/>
                        <a:pt x="517" y="5"/>
                        <a:pt x="489" y="15"/>
                      </a:cubicBezTo>
                      <a:cubicBezTo>
                        <a:pt x="341" y="62"/>
                        <a:pt x="270" y="226"/>
                        <a:pt x="328" y="366"/>
                      </a:cubicBezTo>
                      <a:lnTo>
                        <a:pt x="669" y="1193"/>
                      </a:lnTo>
                      <a:cubicBezTo>
                        <a:pt x="673" y="1203"/>
                        <a:pt x="679" y="1213"/>
                        <a:pt x="683" y="1223"/>
                      </a:cubicBezTo>
                      <a:lnTo>
                        <a:pt x="0" y="1746"/>
                      </a:lnTo>
                      <a:lnTo>
                        <a:pt x="697" y="2660"/>
                      </a:lnTo>
                      <a:lnTo>
                        <a:pt x="1045" y="2394"/>
                      </a:lnTo>
                      <a:cubicBezTo>
                        <a:pt x="1475" y="2066"/>
                        <a:pt x="1557" y="1455"/>
                        <a:pt x="1229" y="1025"/>
                      </a:cubicBezTo>
                      <a:cubicBezTo>
                        <a:pt x="1160" y="943"/>
                        <a:pt x="1103" y="848"/>
                        <a:pt x="1062" y="749"/>
                      </a:cubicBezTo>
                      <a:lnTo>
                        <a:pt x="823" y="172"/>
                      </a:lnTo>
                      <a:cubicBezTo>
                        <a:pt x="782" y="69"/>
                        <a:pt x="681" y="0"/>
                        <a:pt x="573" y="0"/>
                      </a:cubicBezTo>
                      <a:close/>
                    </a:path>
                  </a:pathLst>
                </a:custGeom>
                <a:solidFill>
                  <a:srgbClr val="F9B29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530;p40">
                  <a:extLst>
                    <a:ext uri="{FF2B5EF4-FFF2-40B4-BE49-F238E27FC236}">
                      <a16:creationId xmlns:a16="http://schemas.microsoft.com/office/drawing/2014/main" id="{E39256E0-D280-4A2E-8840-53276A800C21}"/>
                    </a:ext>
                  </a:extLst>
                </p:cNvPr>
                <p:cNvSpPr/>
                <p:nvPr/>
              </p:nvSpPr>
              <p:spPr>
                <a:xfrm flipH="1">
                  <a:off x="2407605" y="2712342"/>
                  <a:ext cx="202833" cy="6298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1" h="6897" extrusionOk="0">
                      <a:moveTo>
                        <a:pt x="53" y="1"/>
                      </a:moveTo>
                      <a:cubicBezTo>
                        <a:pt x="34" y="1"/>
                        <a:pt x="17" y="4"/>
                        <a:pt x="1" y="11"/>
                      </a:cubicBezTo>
                      <a:cubicBezTo>
                        <a:pt x="1" y="11"/>
                        <a:pt x="1957" y="2899"/>
                        <a:pt x="971" y="6896"/>
                      </a:cubicBezTo>
                      <a:lnTo>
                        <a:pt x="1847" y="6896"/>
                      </a:lnTo>
                      <a:cubicBezTo>
                        <a:pt x="2042" y="5739"/>
                        <a:pt x="2220" y="4971"/>
                        <a:pt x="1762" y="2919"/>
                      </a:cubicBezTo>
                      <a:cubicBezTo>
                        <a:pt x="1433" y="1441"/>
                        <a:pt x="440" y="1"/>
                        <a:pt x="53" y="1"/>
                      </a:cubicBezTo>
                      <a:close/>
                    </a:path>
                  </a:pathLst>
                </a:custGeom>
                <a:solidFill>
                  <a:srgbClr val="E06FA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531;p40">
                  <a:extLst>
                    <a:ext uri="{FF2B5EF4-FFF2-40B4-BE49-F238E27FC236}">
                      <a16:creationId xmlns:a16="http://schemas.microsoft.com/office/drawing/2014/main" id="{CB7D7C45-9FFA-4E82-800A-40F5817C1AC4}"/>
                    </a:ext>
                  </a:extLst>
                </p:cNvPr>
                <p:cNvSpPr/>
                <p:nvPr/>
              </p:nvSpPr>
              <p:spPr>
                <a:xfrm flipH="1">
                  <a:off x="3027701" y="2373578"/>
                  <a:ext cx="1735" cy="13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15" extrusionOk="0">
                      <a:moveTo>
                        <a:pt x="8" y="1"/>
                      </a:moveTo>
                      <a:cubicBezTo>
                        <a:pt x="1" y="1"/>
                        <a:pt x="1" y="15"/>
                        <a:pt x="8" y="15"/>
                      </a:cubicBezTo>
                      <a:cubicBezTo>
                        <a:pt x="18" y="15"/>
                        <a:pt x="18" y="1"/>
                        <a:pt x="8" y="1"/>
                      </a:cubicBezTo>
                      <a:close/>
                    </a:path>
                  </a:pathLst>
                </a:custGeom>
                <a:solidFill>
                  <a:srgbClr val="7C1E1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532;p40">
                  <a:extLst>
                    <a:ext uri="{FF2B5EF4-FFF2-40B4-BE49-F238E27FC236}">
                      <a16:creationId xmlns:a16="http://schemas.microsoft.com/office/drawing/2014/main" id="{D7E5A11A-280D-4B9E-BB30-33B23FD5C132}"/>
                    </a:ext>
                  </a:extLst>
                </p:cNvPr>
                <p:cNvSpPr/>
                <p:nvPr/>
              </p:nvSpPr>
              <p:spPr>
                <a:xfrm flipH="1">
                  <a:off x="4038394" y="1928917"/>
                  <a:ext cx="75891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1" h="513" extrusionOk="0">
                      <a:moveTo>
                        <a:pt x="611" y="1"/>
                      </a:moveTo>
                      <a:cubicBezTo>
                        <a:pt x="592" y="1"/>
                        <a:pt x="573" y="4"/>
                        <a:pt x="554" y="9"/>
                      </a:cubicBezTo>
                      <a:lnTo>
                        <a:pt x="168" y="118"/>
                      </a:lnTo>
                      <a:cubicBezTo>
                        <a:pt x="62" y="149"/>
                        <a:pt x="1" y="261"/>
                        <a:pt x="32" y="367"/>
                      </a:cubicBezTo>
                      <a:cubicBezTo>
                        <a:pt x="57" y="455"/>
                        <a:pt x="138" y="512"/>
                        <a:pt x="225" y="512"/>
                      </a:cubicBezTo>
                      <a:cubicBezTo>
                        <a:pt x="243" y="512"/>
                        <a:pt x="262" y="509"/>
                        <a:pt x="281" y="504"/>
                      </a:cubicBezTo>
                      <a:lnTo>
                        <a:pt x="663" y="395"/>
                      </a:lnTo>
                      <a:cubicBezTo>
                        <a:pt x="769" y="361"/>
                        <a:pt x="831" y="252"/>
                        <a:pt x="799" y="146"/>
                      </a:cubicBezTo>
                      <a:cubicBezTo>
                        <a:pt x="775" y="56"/>
                        <a:pt x="696" y="1"/>
                        <a:pt x="611" y="1"/>
                      </a:cubicBezTo>
                      <a:close/>
                    </a:path>
                  </a:pathLst>
                </a:custGeom>
                <a:solidFill>
                  <a:srgbClr val="F9B29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533;p40">
                  <a:extLst>
                    <a:ext uri="{FF2B5EF4-FFF2-40B4-BE49-F238E27FC236}">
                      <a16:creationId xmlns:a16="http://schemas.microsoft.com/office/drawing/2014/main" id="{DC7B2E05-8591-4708-8FAB-36ED2333BA9B}"/>
                    </a:ext>
                  </a:extLst>
                </p:cNvPr>
                <p:cNvSpPr/>
                <p:nvPr/>
              </p:nvSpPr>
              <p:spPr>
                <a:xfrm flipH="1">
                  <a:off x="4043417" y="1891657"/>
                  <a:ext cx="88585" cy="59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0" h="653" extrusionOk="0">
                      <a:moveTo>
                        <a:pt x="696" y="1"/>
                      </a:moveTo>
                      <a:cubicBezTo>
                        <a:pt x="666" y="1"/>
                        <a:pt x="636" y="6"/>
                        <a:pt x="608" y="17"/>
                      </a:cubicBezTo>
                      <a:lnTo>
                        <a:pt x="185" y="185"/>
                      </a:lnTo>
                      <a:cubicBezTo>
                        <a:pt x="62" y="236"/>
                        <a:pt x="0" y="376"/>
                        <a:pt x="51" y="499"/>
                      </a:cubicBezTo>
                      <a:cubicBezTo>
                        <a:pt x="88" y="596"/>
                        <a:pt x="179" y="652"/>
                        <a:pt x="276" y="652"/>
                      </a:cubicBezTo>
                      <a:cubicBezTo>
                        <a:pt x="306" y="652"/>
                        <a:pt x="336" y="647"/>
                        <a:pt x="366" y="636"/>
                      </a:cubicBezTo>
                      <a:lnTo>
                        <a:pt x="785" y="468"/>
                      </a:lnTo>
                      <a:cubicBezTo>
                        <a:pt x="908" y="417"/>
                        <a:pt x="970" y="277"/>
                        <a:pt x="922" y="154"/>
                      </a:cubicBezTo>
                      <a:cubicBezTo>
                        <a:pt x="883" y="58"/>
                        <a:pt x="791" y="1"/>
                        <a:pt x="696" y="1"/>
                      </a:cubicBezTo>
                      <a:close/>
                    </a:path>
                  </a:pathLst>
                </a:custGeom>
                <a:solidFill>
                  <a:srgbClr val="F9B29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534;p40">
                  <a:extLst>
                    <a:ext uri="{FF2B5EF4-FFF2-40B4-BE49-F238E27FC236}">
                      <a16:creationId xmlns:a16="http://schemas.microsoft.com/office/drawing/2014/main" id="{A791EBB0-C250-48C3-9684-0FBCAFADB749}"/>
                    </a:ext>
                  </a:extLst>
                </p:cNvPr>
                <p:cNvSpPr/>
                <p:nvPr/>
              </p:nvSpPr>
              <p:spPr>
                <a:xfrm flipH="1">
                  <a:off x="1976095" y="2123804"/>
                  <a:ext cx="152056" cy="927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5" h="1016" extrusionOk="0">
                      <a:moveTo>
                        <a:pt x="703" y="1"/>
                      </a:moveTo>
                      <a:cubicBezTo>
                        <a:pt x="278" y="1"/>
                        <a:pt x="1" y="384"/>
                        <a:pt x="1" y="384"/>
                      </a:cubicBezTo>
                      <a:lnTo>
                        <a:pt x="59" y="784"/>
                      </a:lnTo>
                      <a:cubicBezTo>
                        <a:pt x="273" y="949"/>
                        <a:pt x="497" y="1016"/>
                        <a:pt x="698" y="1016"/>
                      </a:cubicBezTo>
                      <a:cubicBezTo>
                        <a:pt x="1269" y="1016"/>
                        <a:pt x="1664" y="482"/>
                        <a:pt x="1165" y="152"/>
                      </a:cubicBezTo>
                      <a:cubicBezTo>
                        <a:pt x="998" y="42"/>
                        <a:pt x="842" y="1"/>
                        <a:pt x="703" y="1"/>
                      </a:cubicBezTo>
                      <a:close/>
                    </a:path>
                  </a:pathLst>
                </a:custGeom>
                <a:solidFill>
                  <a:srgbClr val="F9998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535;p40">
                  <a:extLst>
                    <a:ext uri="{FF2B5EF4-FFF2-40B4-BE49-F238E27FC236}">
                      <a16:creationId xmlns:a16="http://schemas.microsoft.com/office/drawing/2014/main" id="{73A39CD3-8D72-41D2-A46B-65087B2526BA}"/>
                    </a:ext>
                  </a:extLst>
                </p:cNvPr>
                <p:cNvSpPr/>
                <p:nvPr/>
              </p:nvSpPr>
              <p:spPr>
                <a:xfrm flipH="1">
                  <a:off x="3260580" y="1799418"/>
                  <a:ext cx="188129" cy="115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0" h="1262" extrusionOk="0">
                      <a:moveTo>
                        <a:pt x="632" y="1"/>
                      </a:moveTo>
                      <a:cubicBezTo>
                        <a:pt x="382" y="1"/>
                        <a:pt x="187" y="83"/>
                        <a:pt x="120" y="242"/>
                      </a:cubicBezTo>
                      <a:cubicBezTo>
                        <a:pt x="1" y="515"/>
                        <a:pt x="315" y="912"/>
                        <a:pt x="820" y="1126"/>
                      </a:cubicBezTo>
                      <a:cubicBezTo>
                        <a:pt x="1032" y="1217"/>
                        <a:pt x="1243" y="1261"/>
                        <a:pt x="1426" y="1261"/>
                      </a:cubicBezTo>
                      <a:cubicBezTo>
                        <a:pt x="1677" y="1261"/>
                        <a:pt x="1874" y="1179"/>
                        <a:pt x="1943" y="1021"/>
                      </a:cubicBezTo>
                      <a:cubicBezTo>
                        <a:pt x="2060" y="748"/>
                        <a:pt x="1745" y="351"/>
                        <a:pt x="1244" y="137"/>
                      </a:cubicBezTo>
                      <a:cubicBezTo>
                        <a:pt x="1029" y="46"/>
                        <a:pt x="816" y="1"/>
                        <a:pt x="632" y="1"/>
                      </a:cubicBezTo>
                      <a:close/>
                    </a:path>
                  </a:pathLst>
                </a:custGeom>
                <a:solidFill>
                  <a:srgbClr val="EA8B7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536;p40">
                  <a:extLst>
                    <a:ext uri="{FF2B5EF4-FFF2-40B4-BE49-F238E27FC236}">
                      <a16:creationId xmlns:a16="http://schemas.microsoft.com/office/drawing/2014/main" id="{57532EBC-33A2-4EAE-ADC5-E70AE4B31151}"/>
                    </a:ext>
                  </a:extLst>
                </p:cNvPr>
                <p:cNvSpPr/>
                <p:nvPr/>
              </p:nvSpPr>
              <p:spPr>
                <a:xfrm flipH="1">
                  <a:off x="2290801" y="2044443"/>
                  <a:ext cx="183015" cy="120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4" h="1321" extrusionOk="0">
                      <a:moveTo>
                        <a:pt x="1081" y="1"/>
                      </a:moveTo>
                      <a:cubicBezTo>
                        <a:pt x="1036" y="1"/>
                        <a:pt x="989" y="3"/>
                        <a:pt x="942" y="7"/>
                      </a:cubicBezTo>
                      <a:cubicBezTo>
                        <a:pt x="406" y="58"/>
                        <a:pt x="0" y="393"/>
                        <a:pt x="38" y="755"/>
                      </a:cubicBezTo>
                      <a:cubicBezTo>
                        <a:pt x="69" y="1082"/>
                        <a:pt x="455" y="1321"/>
                        <a:pt x="927" y="1321"/>
                      </a:cubicBezTo>
                      <a:cubicBezTo>
                        <a:pt x="973" y="1321"/>
                        <a:pt x="1019" y="1319"/>
                        <a:pt x="1065" y="1314"/>
                      </a:cubicBezTo>
                      <a:cubicBezTo>
                        <a:pt x="1601" y="1263"/>
                        <a:pt x="2004" y="929"/>
                        <a:pt x="1970" y="567"/>
                      </a:cubicBezTo>
                      <a:cubicBezTo>
                        <a:pt x="1939" y="237"/>
                        <a:pt x="1553" y="1"/>
                        <a:pt x="1081" y="1"/>
                      </a:cubicBezTo>
                      <a:close/>
                    </a:path>
                  </a:pathLst>
                </a:custGeom>
                <a:solidFill>
                  <a:srgbClr val="EA8B7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537;p40">
                  <a:extLst>
                    <a:ext uri="{FF2B5EF4-FFF2-40B4-BE49-F238E27FC236}">
                      <a16:creationId xmlns:a16="http://schemas.microsoft.com/office/drawing/2014/main" id="{4642A6A1-5B25-44A9-91CE-41BE10E5EE7B}"/>
                    </a:ext>
                  </a:extLst>
                </p:cNvPr>
                <p:cNvSpPr/>
                <p:nvPr/>
              </p:nvSpPr>
              <p:spPr>
                <a:xfrm flipH="1">
                  <a:off x="2488885" y="2067822"/>
                  <a:ext cx="30320" cy="48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" h="533" extrusionOk="0">
                      <a:moveTo>
                        <a:pt x="252" y="1"/>
                      </a:moveTo>
                      <a:cubicBezTo>
                        <a:pt x="219" y="1"/>
                        <a:pt x="186" y="20"/>
                        <a:pt x="180" y="62"/>
                      </a:cubicBezTo>
                      <a:cubicBezTo>
                        <a:pt x="163" y="191"/>
                        <a:pt x="115" y="308"/>
                        <a:pt x="40" y="413"/>
                      </a:cubicBezTo>
                      <a:cubicBezTo>
                        <a:pt x="0" y="470"/>
                        <a:pt x="52" y="533"/>
                        <a:pt x="104" y="533"/>
                      </a:cubicBezTo>
                      <a:cubicBezTo>
                        <a:pt x="124" y="533"/>
                        <a:pt x="144" y="524"/>
                        <a:pt x="159" y="502"/>
                      </a:cubicBezTo>
                      <a:cubicBezTo>
                        <a:pt x="248" y="376"/>
                        <a:pt x="303" y="232"/>
                        <a:pt x="327" y="79"/>
                      </a:cubicBezTo>
                      <a:cubicBezTo>
                        <a:pt x="332" y="29"/>
                        <a:pt x="292" y="1"/>
                        <a:pt x="252" y="1"/>
                      </a:cubicBezTo>
                      <a:close/>
                    </a:path>
                  </a:pathLst>
                </a:custGeom>
                <a:solidFill>
                  <a:srgbClr val="C6856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4" name="Google Shape;538;p40">
                <a:extLst>
                  <a:ext uri="{FF2B5EF4-FFF2-40B4-BE49-F238E27FC236}">
                    <a16:creationId xmlns:a16="http://schemas.microsoft.com/office/drawing/2014/main" id="{3F8CFAB5-56A6-4428-B84D-382D546497B1}"/>
                  </a:ext>
                </a:extLst>
              </p:cNvPr>
              <p:cNvSpPr/>
              <p:nvPr/>
            </p:nvSpPr>
            <p:spPr>
              <a:xfrm flipH="1">
                <a:off x="3944381" y="1569605"/>
                <a:ext cx="85206" cy="66941"/>
              </a:xfrm>
              <a:custGeom>
                <a:avLst/>
                <a:gdLst/>
                <a:ahLst/>
                <a:cxnLst/>
                <a:rect l="l" t="t" r="r" b="b"/>
                <a:pathLst>
                  <a:path w="933" h="733" extrusionOk="0">
                    <a:moveTo>
                      <a:pt x="655" y="1"/>
                    </a:moveTo>
                    <a:cubicBezTo>
                      <a:pt x="610" y="1"/>
                      <a:pt x="564" y="14"/>
                      <a:pt x="523" y="40"/>
                    </a:cubicBezTo>
                    <a:lnTo>
                      <a:pt x="144" y="289"/>
                    </a:lnTo>
                    <a:cubicBezTo>
                      <a:pt x="32" y="360"/>
                      <a:pt x="0" y="511"/>
                      <a:pt x="73" y="623"/>
                    </a:cubicBezTo>
                    <a:cubicBezTo>
                      <a:pt x="119" y="694"/>
                      <a:pt x="196" y="732"/>
                      <a:pt x="274" y="732"/>
                    </a:cubicBezTo>
                    <a:cubicBezTo>
                      <a:pt x="320" y="732"/>
                      <a:pt x="366" y="719"/>
                      <a:pt x="407" y="691"/>
                    </a:cubicBezTo>
                    <a:lnTo>
                      <a:pt x="789" y="445"/>
                    </a:lnTo>
                    <a:cubicBezTo>
                      <a:pt x="898" y="371"/>
                      <a:pt x="933" y="220"/>
                      <a:pt x="857" y="111"/>
                    </a:cubicBezTo>
                    <a:cubicBezTo>
                      <a:pt x="811" y="40"/>
                      <a:pt x="734" y="1"/>
                      <a:pt x="655" y="1"/>
                    </a:cubicBezTo>
                    <a:close/>
                  </a:path>
                </a:pathLst>
              </a:custGeom>
              <a:solidFill>
                <a:srgbClr val="F9B2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539;p40">
                <a:extLst>
                  <a:ext uri="{FF2B5EF4-FFF2-40B4-BE49-F238E27FC236}">
                    <a16:creationId xmlns:a16="http://schemas.microsoft.com/office/drawing/2014/main" id="{F358A3EC-D33B-40AA-A572-E616C14BA88D}"/>
                  </a:ext>
                </a:extLst>
              </p:cNvPr>
              <p:cNvSpPr/>
              <p:nvPr/>
            </p:nvSpPr>
            <p:spPr>
              <a:xfrm flipH="1">
                <a:off x="3921915" y="1616546"/>
                <a:ext cx="88677" cy="59635"/>
              </a:xfrm>
              <a:custGeom>
                <a:avLst/>
                <a:gdLst/>
                <a:ahLst/>
                <a:cxnLst/>
                <a:rect l="l" t="t" r="r" b="b"/>
                <a:pathLst>
                  <a:path w="971" h="653" extrusionOk="0">
                    <a:moveTo>
                      <a:pt x="694" y="1"/>
                    </a:moveTo>
                    <a:cubicBezTo>
                      <a:pt x="664" y="1"/>
                      <a:pt x="634" y="6"/>
                      <a:pt x="605" y="17"/>
                    </a:cubicBezTo>
                    <a:lnTo>
                      <a:pt x="185" y="188"/>
                    </a:lnTo>
                    <a:cubicBezTo>
                      <a:pt x="62" y="235"/>
                      <a:pt x="1" y="375"/>
                      <a:pt x="49" y="501"/>
                    </a:cubicBezTo>
                    <a:cubicBezTo>
                      <a:pt x="87" y="595"/>
                      <a:pt x="178" y="653"/>
                      <a:pt x="273" y="653"/>
                    </a:cubicBezTo>
                    <a:cubicBezTo>
                      <a:pt x="303" y="653"/>
                      <a:pt x="333" y="647"/>
                      <a:pt x="363" y="635"/>
                    </a:cubicBezTo>
                    <a:lnTo>
                      <a:pt x="786" y="468"/>
                    </a:lnTo>
                    <a:cubicBezTo>
                      <a:pt x="909" y="416"/>
                      <a:pt x="971" y="276"/>
                      <a:pt x="919" y="153"/>
                    </a:cubicBezTo>
                    <a:cubicBezTo>
                      <a:pt x="882" y="59"/>
                      <a:pt x="791" y="1"/>
                      <a:pt x="694" y="1"/>
                    </a:cubicBezTo>
                    <a:close/>
                  </a:path>
                </a:pathLst>
              </a:custGeom>
              <a:solidFill>
                <a:srgbClr val="F9B2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91" name="Google Shape;1479;p62">
            <a:extLst>
              <a:ext uri="{FF2B5EF4-FFF2-40B4-BE49-F238E27FC236}">
                <a16:creationId xmlns:a16="http://schemas.microsoft.com/office/drawing/2014/main" id="{108EC74D-6210-440E-9178-6DD833468CC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6567" b="11945"/>
          <a:stretch/>
        </p:blipFill>
        <p:spPr>
          <a:xfrm>
            <a:off x="6660771" y="1516414"/>
            <a:ext cx="1448284" cy="1180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4"/>
          <p:cNvSpPr/>
          <p:nvPr/>
        </p:nvSpPr>
        <p:spPr>
          <a:xfrm flipH="1">
            <a:off x="3244788" y="-42025"/>
            <a:ext cx="5941087" cy="2246033"/>
          </a:xfrm>
          <a:custGeom>
            <a:avLst/>
            <a:gdLst/>
            <a:ahLst/>
            <a:cxnLst/>
            <a:rect l="l" t="t" r="r" b="b"/>
            <a:pathLst>
              <a:path w="32850" h="14118" extrusionOk="0">
                <a:moveTo>
                  <a:pt x="1" y="1"/>
                </a:moveTo>
                <a:lnTo>
                  <a:pt x="1" y="12945"/>
                </a:lnTo>
                <a:cubicBezTo>
                  <a:pt x="57" y="12959"/>
                  <a:pt x="113" y="13001"/>
                  <a:pt x="168" y="13015"/>
                </a:cubicBezTo>
                <a:cubicBezTo>
                  <a:pt x="1773" y="13750"/>
                  <a:pt x="3537" y="14117"/>
                  <a:pt x="5301" y="14117"/>
                </a:cubicBezTo>
                <a:cubicBezTo>
                  <a:pt x="7217" y="14117"/>
                  <a:pt x="9132" y="13684"/>
                  <a:pt x="10839" y="12820"/>
                </a:cubicBezTo>
                <a:cubicBezTo>
                  <a:pt x="13252" y="11578"/>
                  <a:pt x="15205" y="9598"/>
                  <a:pt x="17297" y="7868"/>
                </a:cubicBezTo>
                <a:cubicBezTo>
                  <a:pt x="19404" y="6124"/>
                  <a:pt x="21858" y="4576"/>
                  <a:pt x="24592" y="4506"/>
                </a:cubicBezTo>
                <a:cubicBezTo>
                  <a:pt x="24664" y="4504"/>
                  <a:pt x="24736" y="4503"/>
                  <a:pt x="24808" y="4503"/>
                </a:cubicBezTo>
                <a:cubicBezTo>
                  <a:pt x="26011" y="4503"/>
                  <a:pt x="27265" y="4752"/>
                  <a:pt x="28452" y="4752"/>
                </a:cubicBezTo>
                <a:cubicBezTo>
                  <a:pt x="29285" y="4752"/>
                  <a:pt x="30086" y="4630"/>
                  <a:pt x="30813" y="4213"/>
                </a:cubicBezTo>
                <a:cubicBezTo>
                  <a:pt x="32222" y="3404"/>
                  <a:pt x="32850" y="1521"/>
                  <a:pt x="32320" y="1"/>
                </a:cubicBez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34"/>
          <p:cNvSpPr/>
          <p:nvPr/>
        </p:nvSpPr>
        <p:spPr>
          <a:xfrm>
            <a:off x="3189850" y="1415149"/>
            <a:ext cx="479396" cy="430805"/>
          </a:xfrm>
          <a:custGeom>
            <a:avLst/>
            <a:gdLst/>
            <a:ahLst/>
            <a:cxnLst/>
            <a:rect l="l" t="t" r="r" b="b"/>
            <a:pathLst>
              <a:path w="5632" h="5061" extrusionOk="0">
                <a:moveTo>
                  <a:pt x="2572" y="3835"/>
                </a:moveTo>
                <a:cubicBezTo>
                  <a:pt x="2500" y="4013"/>
                  <a:pt x="2393" y="4192"/>
                  <a:pt x="2262" y="4323"/>
                </a:cubicBezTo>
                <a:cubicBezTo>
                  <a:pt x="2036" y="4561"/>
                  <a:pt x="1786" y="4597"/>
                  <a:pt x="1584" y="4382"/>
                </a:cubicBezTo>
                <a:cubicBezTo>
                  <a:pt x="1441" y="4739"/>
                  <a:pt x="1167" y="5061"/>
                  <a:pt x="738" y="5025"/>
                </a:cubicBezTo>
                <a:cubicBezTo>
                  <a:pt x="631" y="5013"/>
                  <a:pt x="536" y="4978"/>
                  <a:pt x="429" y="4918"/>
                </a:cubicBezTo>
                <a:cubicBezTo>
                  <a:pt x="83" y="4680"/>
                  <a:pt x="0" y="4073"/>
                  <a:pt x="131" y="3692"/>
                </a:cubicBezTo>
                <a:cubicBezTo>
                  <a:pt x="310" y="3192"/>
                  <a:pt x="869" y="2465"/>
                  <a:pt x="1441" y="2870"/>
                </a:cubicBezTo>
                <a:cubicBezTo>
                  <a:pt x="1679" y="3025"/>
                  <a:pt x="1726" y="3311"/>
                  <a:pt x="1619" y="3513"/>
                </a:cubicBezTo>
                <a:cubicBezTo>
                  <a:pt x="1679" y="3525"/>
                  <a:pt x="1738" y="3573"/>
                  <a:pt x="1726" y="3656"/>
                </a:cubicBezTo>
                <a:cubicBezTo>
                  <a:pt x="1726" y="3775"/>
                  <a:pt x="1703" y="3882"/>
                  <a:pt x="1679" y="4001"/>
                </a:cubicBezTo>
                <a:cubicBezTo>
                  <a:pt x="1679" y="4037"/>
                  <a:pt x="1691" y="4108"/>
                  <a:pt x="1726" y="4132"/>
                </a:cubicBezTo>
                <a:cubicBezTo>
                  <a:pt x="1881" y="4168"/>
                  <a:pt x="2036" y="4132"/>
                  <a:pt x="2119" y="3966"/>
                </a:cubicBezTo>
                <a:lnTo>
                  <a:pt x="2119" y="3966"/>
                </a:lnTo>
                <a:cubicBezTo>
                  <a:pt x="2167" y="3906"/>
                  <a:pt x="2203" y="3835"/>
                  <a:pt x="2227" y="3775"/>
                </a:cubicBezTo>
                <a:cubicBezTo>
                  <a:pt x="2286" y="3644"/>
                  <a:pt x="2346" y="3525"/>
                  <a:pt x="2405" y="3394"/>
                </a:cubicBezTo>
                <a:cubicBezTo>
                  <a:pt x="2358" y="3227"/>
                  <a:pt x="2334" y="3061"/>
                  <a:pt x="2298" y="2894"/>
                </a:cubicBezTo>
                <a:cubicBezTo>
                  <a:pt x="2238" y="2573"/>
                  <a:pt x="2203" y="2227"/>
                  <a:pt x="2167" y="1882"/>
                </a:cubicBezTo>
                <a:cubicBezTo>
                  <a:pt x="2155" y="1680"/>
                  <a:pt x="2143" y="1441"/>
                  <a:pt x="2143" y="1227"/>
                </a:cubicBezTo>
                <a:cubicBezTo>
                  <a:pt x="2155" y="1049"/>
                  <a:pt x="2179" y="870"/>
                  <a:pt x="2227" y="691"/>
                </a:cubicBezTo>
                <a:cubicBezTo>
                  <a:pt x="2322" y="382"/>
                  <a:pt x="2512" y="1"/>
                  <a:pt x="2893" y="203"/>
                </a:cubicBezTo>
                <a:cubicBezTo>
                  <a:pt x="3310" y="429"/>
                  <a:pt x="3298" y="1322"/>
                  <a:pt x="3274" y="1739"/>
                </a:cubicBezTo>
                <a:cubicBezTo>
                  <a:pt x="3239" y="2025"/>
                  <a:pt x="3167" y="2287"/>
                  <a:pt x="3060" y="2561"/>
                </a:cubicBezTo>
                <a:cubicBezTo>
                  <a:pt x="3215" y="2442"/>
                  <a:pt x="3417" y="2418"/>
                  <a:pt x="3643" y="2632"/>
                </a:cubicBezTo>
                <a:cubicBezTo>
                  <a:pt x="3667" y="2656"/>
                  <a:pt x="3715" y="2703"/>
                  <a:pt x="3727" y="2751"/>
                </a:cubicBezTo>
                <a:cubicBezTo>
                  <a:pt x="3810" y="2644"/>
                  <a:pt x="3893" y="2537"/>
                  <a:pt x="4024" y="2501"/>
                </a:cubicBezTo>
                <a:cubicBezTo>
                  <a:pt x="4322" y="2394"/>
                  <a:pt x="4608" y="2406"/>
                  <a:pt x="4894" y="2561"/>
                </a:cubicBezTo>
                <a:cubicBezTo>
                  <a:pt x="5132" y="2525"/>
                  <a:pt x="5263" y="2692"/>
                  <a:pt x="5227" y="2942"/>
                </a:cubicBezTo>
                <a:cubicBezTo>
                  <a:pt x="5215" y="3061"/>
                  <a:pt x="5048" y="3096"/>
                  <a:pt x="4977" y="3013"/>
                </a:cubicBezTo>
                <a:cubicBezTo>
                  <a:pt x="4929" y="2977"/>
                  <a:pt x="4894" y="2930"/>
                  <a:pt x="4834" y="2882"/>
                </a:cubicBezTo>
                <a:cubicBezTo>
                  <a:pt x="4739" y="2930"/>
                  <a:pt x="4572" y="3037"/>
                  <a:pt x="4548" y="3073"/>
                </a:cubicBezTo>
                <a:cubicBezTo>
                  <a:pt x="4477" y="3215"/>
                  <a:pt x="4358" y="3394"/>
                  <a:pt x="4382" y="3549"/>
                </a:cubicBezTo>
                <a:cubicBezTo>
                  <a:pt x="4417" y="3727"/>
                  <a:pt x="4620" y="3906"/>
                  <a:pt x="4798" y="3811"/>
                </a:cubicBezTo>
                <a:cubicBezTo>
                  <a:pt x="5108" y="3608"/>
                  <a:pt x="5322" y="3156"/>
                  <a:pt x="5334" y="2799"/>
                </a:cubicBezTo>
                <a:cubicBezTo>
                  <a:pt x="5346" y="2596"/>
                  <a:pt x="5632" y="2620"/>
                  <a:pt x="5632" y="2799"/>
                </a:cubicBezTo>
                <a:cubicBezTo>
                  <a:pt x="5620" y="3239"/>
                  <a:pt x="5382" y="3716"/>
                  <a:pt x="5036" y="4001"/>
                </a:cubicBezTo>
                <a:cubicBezTo>
                  <a:pt x="4691" y="4263"/>
                  <a:pt x="4251" y="4085"/>
                  <a:pt x="4120" y="3704"/>
                </a:cubicBezTo>
                <a:cubicBezTo>
                  <a:pt x="4001" y="3346"/>
                  <a:pt x="4239" y="2954"/>
                  <a:pt x="4513" y="2739"/>
                </a:cubicBezTo>
                <a:cubicBezTo>
                  <a:pt x="4310" y="2692"/>
                  <a:pt x="4120" y="2739"/>
                  <a:pt x="3977" y="2930"/>
                </a:cubicBezTo>
                <a:cubicBezTo>
                  <a:pt x="3941" y="2989"/>
                  <a:pt x="3905" y="3049"/>
                  <a:pt x="3882" y="3108"/>
                </a:cubicBezTo>
                <a:cubicBezTo>
                  <a:pt x="3941" y="3477"/>
                  <a:pt x="3882" y="4061"/>
                  <a:pt x="3608" y="4323"/>
                </a:cubicBezTo>
                <a:cubicBezTo>
                  <a:pt x="3477" y="4466"/>
                  <a:pt x="3298" y="4561"/>
                  <a:pt x="3120" y="4525"/>
                </a:cubicBezTo>
                <a:cubicBezTo>
                  <a:pt x="2834" y="4489"/>
                  <a:pt x="2679" y="4120"/>
                  <a:pt x="2572" y="3835"/>
                </a:cubicBezTo>
                <a:close/>
                <a:moveTo>
                  <a:pt x="1429" y="3716"/>
                </a:moveTo>
                <a:cubicBezTo>
                  <a:pt x="1357" y="3751"/>
                  <a:pt x="1310" y="3763"/>
                  <a:pt x="1250" y="3763"/>
                </a:cubicBezTo>
                <a:cubicBezTo>
                  <a:pt x="1048" y="3775"/>
                  <a:pt x="1048" y="3489"/>
                  <a:pt x="1226" y="3465"/>
                </a:cubicBezTo>
                <a:cubicBezTo>
                  <a:pt x="1286" y="3465"/>
                  <a:pt x="1345" y="3430"/>
                  <a:pt x="1369" y="3394"/>
                </a:cubicBezTo>
                <a:cubicBezTo>
                  <a:pt x="1405" y="3299"/>
                  <a:pt x="1345" y="3168"/>
                  <a:pt x="1274" y="3108"/>
                </a:cubicBezTo>
                <a:cubicBezTo>
                  <a:pt x="1203" y="3049"/>
                  <a:pt x="1131" y="3013"/>
                  <a:pt x="1036" y="3049"/>
                </a:cubicBezTo>
                <a:cubicBezTo>
                  <a:pt x="845" y="3120"/>
                  <a:pt x="679" y="3251"/>
                  <a:pt x="572" y="3430"/>
                </a:cubicBezTo>
                <a:cubicBezTo>
                  <a:pt x="417" y="3680"/>
                  <a:pt x="322" y="3977"/>
                  <a:pt x="393" y="4299"/>
                </a:cubicBezTo>
                <a:cubicBezTo>
                  <a:pt x="500" y="4716"/>
                  <a:pt x="964" y="4918"/>
                  <a:pt x="1215" y="4477"/>
                </a:cubicBezTo>
                <a:cubicBezTo>
                  <a:pt x="1322" y="4311"/>
                  <a:pt x="1381" y="4120"/>
                  <a:pt x="1405" y="3918"/>
                </a:cubicBezTo>
                <a:cubicBezTo>
                  <a:pt x="1405" y="3870"/>
                  <a:pt x="1405" y="3787"/>
                  <a:pt x="1429" y="3716"/>
                </a:cubicBezTo>
                <a:close/>
                <a:moveTo>
                  <a:pt x="2869" y="3073"/>
                </a:moveTo>
                <a:cubicBezTo>
                  <a:pt x="2858" y="3096"/>
                  <a:pt x="2858" y="3120"/>
                  <a:pt x="2834" y="3132"/>
                </a:cubicBezTo>
                <a:cubicBezTo>
                  <a:pt x="2798" y="3227"/>
                  <a:pt x="2762" y="3311"/>
                  <a:pt x="2739" y="3406"/>
                </a:cubicBezTo>
                <a:lnTo>
                  <a:pt x="2774" y="3573"/>
                </a:lnTo>
                <a:cubicBezTo>
                  <a:pt x="2822" y="3763"/>
                  <a:pt x="2881" y="4049"/>
                  <a:pt x="3048" y="4192"/>
                </a:cubicBezTo>
                <a:cubicBezTo>
                  <a:pt x="3108" y="4239"/>
                  <a:pt x="3167" y="4287"/>
                  <a:pt x="3239" y="4263"/>
                </a:cubicBezTo>
                <a:cubicBezTo>
                  <a:pt x="3441" y="4227"/>
                  <a:pt x="3560" y="3787"/>
                  <a:pt x="3584" y="3608"/>
                </a:cubicBezTo>
                <a:lnTo>
                  <a:pt x="3584" y="3489"/>
                </a:lnTo>
                <a:cubicBezTo>
                  <a:pt x="3358" y="3656"/>
                  <a:pt x="3060" y="3704"/>
                  <a:pt x="2929" y="3406"/>
                </a:cubicBezTo>
                <a:cubicBezTo>
                  <a:pt x="2881" y="3311"/>
                  <a:pt x="2869" y="3215"/>
                  <a:pt x="2846" y="3096"/>
                </a:cubicBezTo>
                <a:cubicBezTo>
                  <a:pt x="2869" y="3108"/>
                  <a:pt x="2869" y="3096"/>
                  <a:pt x="2869" y="3073"/>
                </a:cubicBezTo>
                <a:close/>
                <a:moveTo>
                  <a:pt x="3572" y="3073"/>
                </a:moveTo>
                <a:cubicBezTo>
                  <a:pt x="3548" y="3037"/>
                  <a:pt x="3548" y="3001"/>
                  <a:pt x="3536" y="2977"/>
                </a:cubicBezTo>
                <a:lnTo>
                  <a:pt x="3536" y="2954"/>
                </a:lnTo>
                <a:cubicBezTo>
                  <a:pt x="3524" y="2918"/>
                  <a:pt x="3512" y="2870"/>
                  <a:pt x="3465" y="2858"/>
                </a:cubicBezTo>
                <a:cubicBezTo>
                  <a:pt x="3393" y="2811"/>
                  <a:pt x="3250" y="2870"/>
                  <a:pt x="3179" y="2918"/>
                </a:cubicBezTo>
                <a:cubicBezTo>
                  <a:pt x="3143" y="2977"/>
                  <a:pt x="3120" y="3049"/>
                  <a:pt x="3143" y="3096"/>
                </a:cubicBezTo>
                <a:cubicBezTo>
                  <a:pt x="3191" y="3180"/>
                  <a:pt x="3358" y="3215"/>
                  <a:pt x="3477" y="3227"/>
                </a:cubicBezTo>
                <a:cubicBezTo>
                  <a:pt x="3512" y="3180"/>
                  <a:pt x="3536" y="3132"/>
                  <a:pt x="3572" y="3073"/>
                </a:cubicBezTo>
                <a:close/>
                <a:moveTo>
                  <a:pt x="2631" y="2930"/>
                </a:moveTo>
                <a:cubicBezTo>
                  <a:pt x="2631" y="2930"/>
                  <a:pt x="2631" y="2918"/>
                  <a:pt x="2643" y="2918"/>
                </a:cubicBezTo>
                <a:cubicBezTo>
                  <a:pt x="2881" y="2346"/>
                  <a:pt x="3108" y="1763"/>
                  <a:pt x="3012" y="1144"/>
                </a:cubicBezTo>
                <a:cubicBezTo>
                  <a:pt x="2989" y="953"/>
                  <a:pt x="2953" y="691"/>
                  <a:pt x="2858" y="537"/>
                </a:cubicBezTo>
                <a:cubicBezTo>
                  <a:pt x="2834" y="501"/>
                  <a:pt x="2798" y="441"/>
                  <a:pt x="2762" y="453"/>
                </a:cubicBezTo>
                <a:cubicBezTo>
                  <a:pt x="2691" y="477"/>
                  <a:pt x="2596" y="668"/>
                  <a:pt x="2584" y="727"/>
                </a:cubicBezTo>
                <a:cubicBezTo>
                  <a:pt x="2560" y="810"/>
                  <a:pt x="2512" y="965"/>
                  <a:pt x="2500" y="1049"/>
                </a:cubicBezTo>
                <a:cubicBezTo>
                  <a:pt x="2453" y="1525"/>
                  <a:pt x="2453" y="2061"/>
                  <a:pt x="2560" y="2537"/>
                </a:cubicBezTo>
                <a:cubicBezTo>
                  <a:pt x="2572" y="2680"/>
                  <a:pt x="2584" y="2811"/>
                  <a:pt x="2631" y="293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34"/>
          <p:cNvSpPr/>
          <p:nvPr/>
        </p:nvSpPr>
        <p:spPr>
          <a:xfrm>
            <a:off x="1581724" y="924498"/>
            <a:ext cx="606731" cy="490655"/>
          </a:xfrm>
          <a:custGeom>
            <a:avLst/>
            <a:gdLst/>
            <a:ahLst/>
            <a:cxnLst/>
            <a:rect l="l" t="t" r="r" b="b"/>
            <a:pathLst>
              <a:path w="10264" h="8300" extrusionOk="0">
                <a:moveTo>
                  <a:pt x="9037" y="4752"/>
                </a:moveTo>
                <a:cubicBezTo>
                  <a:pt x="9418" y="4894"/>
                  <a:pt x="9776" y="5085"/>
                  <a:pt x="10157" y="5228"/>
                </a:cubicBezTo>
                <a:cubicBezTo>
                  <a:pt x="10228" y="5264"/>
                  <a:pt x="10264" y="5311"/>
                  <a:pt x="10264" y="5383"/>
                </a:cubicBezTo>
                <a:cubicBezTo>
                  <a:pt x="10264" y="5466"/>
                  <a:pt x="10109" y="5585"/>
                  <a:pt x="10049" y="5645"/>
                </a:cubicBezTo>
                <a:cubicBezTo>
                  <a:pt x="9883" y="5787"/>
                  <a:pt x="9704" y="5906"/>
                  <a:pt x="9526" y="6026"/>
                </a:cubicBezTo>
                <a:cubicBezTo>
                  <a:pt x="9014" y="6359"/>
                  <a:pt x="8478" y="6692"/>
                  <a:pt x="7942" y="7002"/>
                </a:cubicBezTo>
                <a:cubicBezTo>
                  <a:pt x="7644" y="7180"/>
                  <a:pt x="5763" y="8300"/>
                  <a:pt x="5489" y="8276"/>
                </a:cubicBezTo>
                <a:cubicBezTo>
                  <a:pt x="5180" y="8276"/>
                  <a:pt x="4334" y="7490"/>
                  <a:pt x="4061" y="7276"/>
                </a:cubicBezTo>
                <a:cubicBezTo>
                  <a:pt x="2703" y="6168"/>
                  <a:pt x="1441" y="4978"/>
                  <a:pt x="167" y="3787"/>
                </a:cubicBezTo>
                <a:cubicBezTo>
                  <a:pt x="1" y="3656"/>
                  <a:pt x="108" y="3228"/>
                  <a:pt x="143" y="3061"/>
                </a:cubicBezTo>
                <a:cubicBezTo>
                  <a:pt x="191" y="2894"/>
                  <a:pt x="286" y="2608"/>
                  <a:pt x="370" y="2477"/>
                </a:cubicBezTo>
                <a:cubicBezTo>
                  <a:pt x="608" y="2025"/>
                  <a:pt x="3942" y="394"/>
                  <a:pt x="4608" y="37"/>
                </a:cubicBezTo>
                <a:cubicBezTo>
                  <a:pt x="4692" y="1"/>
                  <a:pt x="4763" y="25"/>
                  <a:pt x="4811" y="61"/>
                </a:cubicBezTo>
                <a:lnTo>
                  <a:pt x="4846" y="108"/>
                </a:lnTo>
                <a:cubicBezTo>
                  <a:pt x="4942" y="227"/>
                  <a:pt x="5061" y="358"/>
                  <a:pt x="5168" y="465"/>
                </a:cubicBezTo>
                <a:cubicBezTo>
                  <a:pt x="5323" y="644"/>
                  <a:pt x="5501" y="811"/>
                  <a:pt x="5680" y="977"/>
                </a:cubicBezTo>
                <a:cubicBezTo>
                  <a:pt x="6144" y="1394"/>
                  <a:pt x="6620" y="1787"/>
                  <a:pt x="7109" y="2192"/>
                </a:cubicBezTo>
                <a:cubicBezTo>
                  <a:pt x="7573" y="2573"/>
                  <a:pt x="8049" y="2942"/>
                  <a:pt x="8537" y="3287"/>
                </a:cubicBezTo>
                <a:cubicBezTo>
                  <a:pt x="8728" y="3418"/>
                  <a:pt x="8930" y="3549"/>
                  <a:pt x="9133" y="3668"/>
                </a:cubicBezTo>
                <a:cubicBezTo>
                  <a:pt x="9264" y="3751"/>
                  <a:pt x="9430" y="3835"/>
                  <a:pt x="9585" y="3894"/>
                </a:cubicBezTo>
                <a:cubicBezTo>
                  <a:pt x="9597" y="3894"/>
                  <a:pt x="9597" y="3894"/>
                  <a:pt x="9609" y="3906"/>
                </a:cubicBezTo>
                <a:cubicBezTo>
                  <a:pt x="9752" y="3906"/>
                  <a:pt x="9823" y="4109"/>
                  <a:pt x="9680" y="4204"/>
                </a:cubicBezTo>
                <a:cubicBezTo>
                  <a:pt x="9478" y="4335"/>
                  <a:pt x="9252" y="4442"/>
                  <a:pt x="9014" y="4513"/>
                </a:cubicBezTo>
                <a:lnTo>
                  <a:pt x="9014" y="4525"/>
                </a:lnTo>
                <a:cubicBezTo>
                  <a:pt x="8990" y="4573"/>
                  <a:pt x="9002" y="4680"/>
                  <a:pt x="9037" y="4752"/>
                </a:cubicBezTo>
                <a:close/>
                <a:moveTo>
                  <a:pt x="4989" y="5490"/>
                </a:moveTo>
                <a:cubicBezTo>
                  <a:pt x="5132" y="5633"/>
                  <a:pt x="5299" y="5764"/>
                  <a:pt x="5442" y="5918"/>
                </a:cubicBezTo>
                <a:cubicBezTo>
                  <a:pt x="5918" y="5442"/>
                  <a:pt x="6573" y="5097"/>
                  <a:pt x="7168" y="4835"/>
                </a:cubicBezTo>
                <a:cubicBezTo>
                  <a:pt x="7549" y="4668"/>
                  <a:pt x="7918" y="4513"/>
                  <a:pt x="8287" y="4371"/>
                </a:cubicBezTo>
                <a:cubicBezTo>
                  <a:pt x="8573" y="4252"/>
                  <a:pt x="8859" y="4144"/>
                  <a:pt x="9121" y="4013"/>
                </a:cubicBezTo>
                <a:cubicBezTo>
                  <a:pt x="8871" y="3894"/>
                  <a:pt x="8656" y="3740"/>
                  <a:pt x="8418" y="3585"/>
                </a:cubicBezTo>
                <a:cubicBezTo>
                  <a:pt x="7763" y="3835"/>
                  <a:pt x="7156" y="4252"/>
                  <a:pt x="6549" y="4597"/>
                </a:cubicBezTo>
                <a:cubicBezTo>
                  <a:pt x="6144" y="4811"/>
                  <a:pt x="5763" y="5037"/>
                  <a:pt x="5370" y="5264"/>
                </a:cubicBezTo>
                <a:cubicBezTo>
                  <a:pt x="5251" y="5335"/>
                  <a:pt x="5108" y="5406"/>
                  <a:pt x="4989" y="5490"/>
                </a:cubicBezTo>
                <a:close/>
                <a:moveTo>
                  <a:pt x="8109" y="3370"/>
                </a:moveTo>
                <a:cubicBezTo>
                  <a:pt x="7525" y="2954"/>
                  <a:pt x="6966" y="2513"/>
                  <a:pt x="6418" y="2061"/>
                </a:cubicBezTo>
                <a:cubicBezTo>
                  <a:pt x="6073" y="1775"/>
                  <a:pt x="5716" y="1477"/>
                  <a:pt x="5406" y="1168"/>
                </a:cubicBezTo>
                <a:cubicBezTo>
                  <a:pt x="5144" y="930"/>
                  <a:pt x="4882" y="668"/>
                  <a:pt x="4668" y="382"/>
                </a:cubicBezTo>
                <a:cubicBezTo>
                  <a:pt x="4156" y="668"/>
                  <a:pt x="3620" y="942"/>
                  <a:pt x="3096" y="1227"/>
                </a:cubicBezTo>
                <a:cubicBezTo>
                  <a:pt x="2465" y="1561"/>
                  <a:pt x="1846" y="1894"/>
                  <a:pt x="1251" y="2275"/>
                </a:cubicBezTo>
                <a:cubicBezTo>
                  <a:pt x="1263" y="2287"/>
                  <a:pt x="1275" y="2299"/>
                  <a:pt x="1298" y="2299"/>
                </a:cubicBezTo>
                <a:cubicBezTo>
                  <a:pt x="1394" y="2370"/>
                  <a:pt x="1489" y="2466"/>
                  <a:pt x="1596" y="2537"/>
                </a:cubicBezTo>
                <a:cubicBezTo>
                  <a:pt x="1894" y="2775"/>
                  <a:pt x="2191" y="3013"/>
                  <a:pt x="2489" y="3263"/>
                </a:cubicBezTo>
                <a:cubicBezTo>
                  <a:pt x="2763" y="3501"/>
                  <a:pt x="3049" y="3728"/>
                  <a:pt x="3334" y="3966"/>
                </a:cubicBezTo>
                <a:cubicBezTo>
                  <a:pt x="3441" y="4061"/>
                  <a:pt x="3525" y="4132"/>
                  <a:pt x="3632" y="4216"/>
                </a:cubicBezTo>
                <a:cubicBezTo>
                  <a:pt x="3680" y="4263"/>
                  <a:pt x="3739" y="4311"/>
                  <a:pt x="3775" y="4359"/>
                </a:cubicBezTo>
                <a:cubicBezTo>
                  <a:pt x="3930" y="4502"/>
                  <a:pt x="3703" y="4728"/>
                  <a:pt x="3561" y="4573"/>
                </a:cubicBezTo>
                <a:cubicBezTo>
                  <a:pt x="3406" y="4430"/>
                  <a:pt x="3227" y="4275"/>
                  <a:pt x="3060" y="4144"/>
                </a:cubicBezTo>
                <a:cubicBezTo>
                  <a:pt x="2799" y="3918"/>
                  <a:pt x="2525" y="3704"/>
                  <a:pt x="2251" y="3490"/>
                </a:cubicBezTo>
                <a:cubicBezTo>
                  <a:pt x="1977" y="3287"/>
                  <a:pt x="1691" y="3061"/>
                  <a:pt x="1429" y="2847"/>
                </a:cubicBezTo>
                <a:cubicBezTo>
                  <a:pt x="1322" y="2775"/>
                  <a:pt x="1215" y="2692"/>
                  <a:pt x="1096" y="2608"/>
                </a:cubicBezTo>
                <a:cubicBezTo>
                  <a:pt x="1036" y="2573"/>
                  <a:pt x="1001" y="2537"/>
                  <a:pt x="941" y="2489"/>
                </a:cubicBezTo>
                <a:cubicBezTo>
                  <a:pt x="739" y="2692"/>
                  <a:pt x="596" y="2930"/>
                  <a:pt x="536" y="3192"/>
                </a:cubicBezTo>
                <a:cubicBezTo>
                  <a:pt x="489" y="3359"/>
                  <a:pt x="489" y="3490"/>
                  <a:pt x="489" y="3656"/>
                </a:cubicBezTo>
                <a:cubicBezTo>
                  <a:pt x="1370" y="4359"/>
                  <a:pt x="2156" y="5133"/>
                  <a:pt x="2977" y="5883"/>
                </a:cubicBezTo>
                <a:cubicBezTo>
                  <a:pt x="3346" y="6228"/>
                  <a:pt x="3715" y="6573"/>
                  <a:pt x="4096" y="6883"/>
                </a:cubicBezTo>
                <a:cubicBezTo>
                  <a:pt x="3953" y="6502"/>
                  <a:pt x="3918" y="6061"/>
                  <a:pt x="4180" y="5704"/>
                </a:cubicBezTo>
                <a:cubicBezTo>
                  <a:pt x="4430" y="5383"/>
                  <a:pt x="4870" y="5216"/>
                  <a:pt x="5227" y="5014"/>
                </a:cubicBezTo>
                <a:cubicBezTo>
                  <a:pt x="5644" y="4775"/>
                  <a:pt x="6061" y="4537"/>
                  <a:pt x="6489" y="4299"/>
                </a:cubicBezTo>
                <a:cubicBezTo>
                  <a:pt x="7025" y="3978"/>
                  <a:pt x="7549" y="3620"/>
                  <a:pt x="8109" y="3370"/>
                </a:cubicBezTo>
                <a:close/>
                <a:moveTo>
                  <a:pt x="4894" y="2811"/>
                </a:moveTo>
                <a:cubicBezTo>
                  <a:pt x="5049" y="2716"/>
                  <a:pt x="5192" y="2632"/>
                  <a:pt x="5358" y="2525"/>
                </a:cubicBezTo>
                <a:cubicBezTo>
                  <a:pt x="5489" y="2454"/>
                  <a:pt x="5608" y="2358"/>
                  <a:pt x="5739" y="2299"/>
                </a:cubicBezTo>
                <a:cubicBezTo>
                  <a:pt x="5858" y="2239"/>
                  <a:pt x="5847" y="2085"/>
                  <a:pt x="5739" y="2037"/>
                </a:cubicBezTo>
                <a:cubicBezTo>
                  <a:pt x="5692" y="2001"/>
                  <a:pt x="5632" y="2001"/>
                  <a:pt x="5597" y="2037"/>
                </a:cubicBezTo>
                <a:cubicBezTo>
                  <a:pt x="5454" y="2108"/>
                  <a:pt x="5335" y="2180"/>
                  <a:pt x="5204" y="2251"/>
                </a:cubicBezTo>
                <a:cubicBezTo>
                  <a:pt x="5001" y="2370"/>
                  <a:pt x="4787" y="2513"/>
                  <a:pt x="4584" y="2632"/>
                </a:cubicBezTo>
                <a:lnTo>
                  <a:pt x="3906" y="3025"/>
                </a:lnTo>
                <a:cubicBezTo>
                  <a:pt x="3834" y="3073"/>
                  <a:pt x="3751" y="3120"/>
                  <a:pt x="3680" y="3180"/>
                </a:cubicBezTo>
                <a:cubicBezTo>
                  <a:pt x="3644" y="3192"/>
                  <a:pt x="3596" y="3228"/>
                  <a:pt x="3572" y="3239"/>
                </a:cubicBezTo>
                <a:lnTo>
                  <a:pt x="3561" y="3239"/>
                </a:lnTo>
                <a:cubicBezTo>
                  <a:pt x="3358" y="3370"/>
                  <a:pt x="3525" y="3620"/>
                  <a:pt x="3692" y="3525"/>
                </a:cubicBezTo>
                <a:cubicBezTo>
                  <a:pt x="3811" y="3466"/>
                  <a:pt x="3942" y="3370"/>
                  <a:pt x="4061" y="3299"/>
                </a:cubicBezTo>
                <a:cubicBezTo>
                  <a:pt x="4156" y="3251"/>
                  <a:pt x="4239" y="3192"/>
                  <a:pt x="4311" y="3144"/>
                </a:cubicBezTo>
                <a:cubicBezTo>
                  <a:pt x="4275" y="3228"/>
                  <a:pt x="4299" y="3311"/>
                  <a:pt x="4370" y="3359"/>
                </a:cubicBezTo>
                <a:cubicBezTo>
                  <a:pt x="4418" y="3382"/>
                  <a:pt x="4477" y="3382"/>
                  <a:pt x="4525" y="3359"/>
                </a:cubicBezTo>
                <a:lnTo>
                  <a:pt x="5549" y="2775"/>
                </a:lnTo>
                <a:cubicBezTo>
                  <a:pt x="5668" y="2716"/>
                  <a:pt x="5656" y="2549"/>
                  <a:pt x="5549" y="2513"/>
                </a:cubicBezTo>
                <a:cubicBezTo>
                  <a:pt x="5501" y="2477"/>
                  <a:pt x="5442" y="2477"/>
                  <a:pt x="5406" y="2513"/>
                </a:cubicBezTo>
                <a:cubicBezTo>
                  <a:pt x="5239" y="2608"/>
                  <a:pt x="5073" y="2716"/>
                  <a:pt x="4894" y="2811"/>
                </a:cubicBezTo>
                <a:close/>
                <a:moveTo>
                  <a:pt x="3358" y="3228"/>
                </a:moveTo>
                <a:cubicBezTo>
                  <a:pt x="4013" y="2775"/>
                  <a:pt x="4704" y="2394"/>
                  <a:pt x="5406" y="2001"/>
                </a:cubicBezTo>
                <a:cubicBezTo>
                  <a:pt x="5585" y="1930"/>
                  <a:pt x="5489" y="1632"/>
                  <a:pt x="5299" y="1704"/>
                </a:cubicBezTo>
                <a:lnTo>
                  <a:pt x="5299" y="1704"/>
                </a:lnTo>
                <a:cubicBezTo>
                  <a:pt x="4573" y="2108"/>
                  <a:pt x="3822" y="2477"/>
                  <a:pt x="3168" y="2989"/>
                </a:cubicBezTo>
                <a:lnTo>
                  <a:pt x="3168" y="2989"/>
                </a:lnTo>
                <a:cubicBezTo>
                  <a:pt x="3001" y="3132"/>
                  <a:pt x="3215" y="3359"/>
                  <a:pt x="3358" y="3228"/>
                </a:cubicBezTo>
                <a:close/>
                <a:moveTo>
                  <a:pt x="5549" y="3239"/>
                </a:moveTo>
                <a:cubicBezTo>
                  <a:pt x="5204" y="3239"/>
                  <a:pt x="5108" y="3620"/>
                  <a:pt x="5204" y="3906"/>
                </a:cubicBezTo>
                <a:cubicBezTo>
                  <a:pt x="5311" y="4180"/>
                  <a:pt x="5656" y="4323"/>
                  <a:pt x="5906" y="4144"/>
                </a:cubicBezTo>
                <a:cubicBezTo>
                  <a:pt x="6097" y="4013"/>
                  <a:pt x="6156" y="3740"/>
                  <a:pt x="6097" y="3537"/>
                </a:cubicBezTo>
                <a:cubicBezTo>
                  <a:pt x="6025" y="3263"/>
                  <a:pt x="5787" y="3192"/>
                  <a:pt x="5549" y="3239"/>
                </a:cubicBezTo>
                <a:close/>
                <a:moveTo>
                  <a:pt x="5501" y="3585"/>
                </a:moveTo>
                <a:cubicBezTo>
                  <a:pt x="5466" y="3644"/>
                  <a:pt x="5489" y="3775"/>
                  <a:pt x="5537" y="3835"/>
                </a:cubicBezTo>
                <a:cubicBezTo>
                  <a:pt x="5585" y="3906"/>
                  <a:pt x="5704" y="3942"/>
                  <a:pt x="5763" y="3859"/>
                </a:cubicBezTo>
                <a:cubicBezTo>
                  <a:pt x="5823" y="3787"/>
                  <a:pt x="5835" y="3680"/>
                  <a:pt x="5799" y="3609"/>
                </a:cubicBezTo>
                <a:cubicBezTo>
                  <a:pt x="5775" y="3549"/>
                  <a:pt x="5727" y="3549"/>
                  <a:pt x="5680" y="3549"/>
                </a:cubicBezTo>
                <a:cubicBezTo>
                  <a:pt x="5656" y="3561"/>
                  <a:pt x="5620" y="3561"/>
                  <a:pt x="5608" y="3561"/>
                </a:cubicBezTo>
                <a:cubicBezTo>
                  <a:pt x="5597" y="3561"/>
                  <a:pt x="5585" y="3573"/>
                  <a:pt x="5561" y="3573"/>
                </a:cubicBezTo>
                <a:close/>
                <a:moveTo>
                  <a:pt x="4596" y="7288"/>
                </a:moveTo>
                <a:cubicBezTo>
                  <a:pt x="4715" y="7395"/>
                  <a:pt x="4846" y="7478"/>
                  <a:pt x="4989" y="7573"/>
                </a:cubicBezTo>
                <a:cubicBezTo>
                  <a:pt x="5132" y="7692"/>
                  <a:pt x="5346" y="7835"/>
                  <a:pt x="5513" y="7907"/>
                </a:cubicBezTo>
                <a:cubicBezTo>
                  <a:pt x="5537" y="7907"/>
                  <a:pt x="5561" y="7895"/>
                  <a:pt x="5585" y="7895"/>
                </a:cubicBezTo>
                <a:cubicBezTo>
                  <a:pt x="5085" y="7538"/>
                  <a:pt x="5013" y="6692"/>
                  <a:pt x="5251" y="6168"/>
                </a:cubicBezTo>
                <a:cubicBezTo>
                  <a:pt x="5073" y="5978"/>
                  <a:pt x="4882" y="5811"/>
                  <a:pt x="4692" y="5645"/>
                </a:cubicBezTo>
                <a:cubicBezTo>
                  <a:pt x="4358" y="5906"/>
                  <a:pt x="4239" y="6240"/>
                  <a:pt x="4311" y="6645"/>
                </a:cubicBezTo>
                <a:cubicBezTo>
                  <a:pt x="4346" y="6799"/>
                  <a:pt x="4406" y="6930"/>
                  <a:pt x="4465" y="7061"/>
                </a:cubicBezTo>
                <a:cubicBezTo>
                  <a:pt x="4489" y="7109"/>
                  <a:pt x="4501" y="7169"/>
                  <a:pt x="4537" y="7216"/>
                </a:cubicBezTo>
                <a:cubicBezTo>
                  <a:pt x="4584" y="7240"/>
                  <a:pt x="4596" y="7276"/>
                  <a:pt x="4596" y="7288"/>
                </a:cubicBezTo>
                <a:close/>
                <a:moveTo>
                  <a:pt x="5906" y="7704"/>
                </a:moveTo>
                <a:cubicBezTo>
                  <a:pt x="6954" y="7038"/>
                  <a:pt x="8037" y="6442"/>
                  <a:pt x="9109" y="5823"/>
                </a:cubicBezTo>
                <a:cubicBezTo>
                  <a:pt x="9109" y="5823"/>
                  <a:pt x="9109" y="5811"/>
                  <a:pt x="9097" y="5811"/>
                </a:cubicBezTo>
                <a:cubicBezTo>
                  <a:pt x="8954" y="5549"/>
                  <a:pt x="8811" y="5264"/>
                  <a:pt x="8740" y="4966"/>
                </a:cubicBezTo>
                <a:cubicBezTo>
                  <a:pt x="8692" y="4918"/>
                  <a:pt x="8692" y="4859"/>
                  <a:pt x="8704" y="4811"/>
                </a:cubicBezTo>
                <a:cubicBezTo>
                  <a:pt x="8692" y="4740"/>
                  <a:pt x="8692" y="4668"/>
                  <a:pt x="8692" y="4597"/>
                </a:cubicBezTo>
                <a:cubicBezTo>
                  <a:pt x="7799" y="4871"/>
                  <a:pt x="6251" y="5585"/>
                  <a:pt x="5716" y="6264"/>
                </a:cubicBezTo>
                <a:cubicBezTo>
                  <a:pt x="5311" y="6764"/>
                  <a:pt x="5525" y="7288"/>
                  <a:pt x="5906" y="7704"/>
                </a:cubicBezTo>
                <a:close/>
                <a:moveTo>
                  <a:pt x="9395" y="5680"/>
                </a:moveTo>
                <a:cubicBezTo>
                  <a:pt x="9537" y="5585"/>
                  <a:pt x="9692" y="5514"/>
                  <a:pt x="9823" y="5430"/>
                </a:cubicBezTo>
                <a:cubicBezTo>
                  <a:pt x="9609" y="5323"/>
                  <a:pt x="9371" y="5228"/>
                  <a:pt x="9156" y="5144"/>
                </a:cubicBezTo>
                <a:cubicBezTo>
                  <a:pt x="9216" y="5323"/>
                  <a:pt x="9287" y="5502"/>
                  <a:pt x="9395" y="5680"/>
                </a:cubicBezTo>
                <a:cubicBezTo>
                  <a:pt x="9371" y="5668"/>
                  <a:pt x="9371" y="5680"/>
                  <a:pt x="9395" y="568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34"/>
          <p:cNvSpPr/>
          <p:nvPr/>
        </p:nvSpPr>
        <p:spPr>
          <a:xfrm>
            <a:off x="1912150" y="370990"/>
            <a:ext cx="808200" cy="631334"/>
          </a:xfrm>
          <a:custGeom>
            <a:avLst/>
            <a:gdLst/>
            <a:ahLst/>
            <a:cxnLst/>
            <a:rect l="l" t="t" r="r" b="b"/>
            <a:pathLst>
              <a:path w="14908" h="11645" extrusionOk="0">
                <a:moveTo>
                  <a:pt x="905" y="7156"/>
                </a:moveTo>
                <a:cubicBezTo>
                  <a:pt x="667" y="7346"/>
                  <a:pt x="501" y="7620"/>
                  <a:pt x="465" y="7906"/>
                </a:cubicBezTo>
                <a:cubicBezTo>
                  <a:pt x="417" y="8168"/>
                  <a:pt x="0" y="8108"/>
                  <a:pt x="48" y="7823"/>
                </a:cubicBezTo>
                <a:cubicBezTo>
                  <a:pt x="179" y="7013"/>
                  <a:pt x="1012" y="6322"/>
                  <a:pt x="1846" y="6501"/>
                </a:cubicBezTo>
                <a:cubicBezTo>
                  <a:pt x="2084" y="6049"/>
                  <a:pt x="2441" y="5799"/>
                  <a:pt x="2977" y="5822"/>
                </a:cubicBezTo>
                <a:cubicBezTo>
                  <a:pt x="3346" y="5834"/>
                  <a:pt x="3739" y="5918"/>
                  <a:pt x="4108" y="5906"/>
                </a:cubicBezTo>
                <a:cubicBezTo>
                  <a:pt x="4394" y="5894"/>
                  <a:pt x="4644" y="5799"/>
                  <a:pt x="4882" y="5656"/>
                </a:cubicBezTo>
                <a:cubicBezTo>
                  <a:pt x="4311" y="5203"/>
                  <a:pt x="3751" y="4775"/>
                  <a:pt x="3179" y="4322"/>
                </a:cubicBezTo>
                <a:lnTo>
                  <a:pt x="2608" y="3882"/>
                </a:lnTo>
                <a:cubicBezTo>
                  <a:pt x="2513" y="3822"/>
                  <a:pt x="2406" y="3727"/>
                  <a:pt x="2322" y="3667"/>
                </a:cubicBezTo>
                <a:cubicBezTo>
                  <a:pt x="2215" y="3608"/>
                  <a:pt x="2167" y="3489"/>
                  <a:pt x="2227" y="3393"/>
                </a:cubicBezTo>
                <a:cubicBezTo>
                  <a:pt x="2286" y="3227"/>
                  <a:pt x="2406" y="2893"/>
                  <a:pt x="2560" y="2810"/>
                </a:cubicBezTo>
                <a:cubicBezTo>
                  <a:pt x="2667" y="2715"/>
                  <a:pt x="2810" y="2631"/>
                  <a:pt x="2929" y="2572"/>
                </a:cubicBezTo>
                <a:lnTo>
                  <a:pt x="3596" y="2215"/>
                </a:lnTo>
                <a:cubicBezTo>
                  <a:pt x="4191" y="1917"/>
                  <a:pt x="4811" y="1619"/>
                  <a:pt x="5418" y="1334"/>
                </a:cubicBezTo>
                <a:cubicBezTo>
                  <a:pt x="6085" y="1024"/>
                  <a:pt x="6775" y="715"/>
                  <a:pt x="7442" y="417"/>
                </a:cubicBezTo>
                <a:cubicBezTo>
                  <a:pt x="7525" y="369"/>
                  <a:pt x="8359" y="0"/>
                  <a:pt x="8418" y="0"/>
                </a:cubicBezTo>
                <a:cubicBezTo>
                  <a:pt x="8871" y="12"/>
                  <a:pt x="8930" y="84"/>
                  <a:pt x="9299" y="310"/>
                </a:cubicBezTo>
                <a:cubicBezTo>
                  <a:pt x="10180" y="810"/>
                  <a:pt x="11061" y="1322"/>
                  <a:pt x="11954" y="1810"/>
                </a:cubicBezTo>
                <a:cubicBezTo>
                  <a:pt x="12812" y="2286"/>
                  <a:pt x="13705" y="2762"/>
                  <a:pt x="14598" y="3179"/>
                </a:cubicBezTo>
                <a:cubicBezTo>
                  <a:pt x="14645" y="3191"/>
                  <a:pt x="14669" y="3215"/>
                  <a:pt x="14705" y="3239"/>
                </a:cubicBezTo>
                <a:cubicBezTo>
                  <a:pt x="14764" y="3251"/>
                  <a:pt x="14812" y="3310"/>
                  <a:pt x="14836" y="3370"/>
                </a:cubicBezTo>
                <a:cubicBezTo>
                  <a:pt x="14895" y="3644"/>
                  <a:pt x="14907" y="4132"/>
                  <a:pt x="14812" y="4382"/>
                </a:cubicBezTo>
                <a:cubicBezTo>
                  <a:pt x="14645" y="4798"/>
                  <a:pt x="14312" y="5215"/>
                  <a:pt x="14038" y="5560"/>
                </a:cubicBezTo>
                <a:cubicBezTo>
                  <a:pt x="13657" y="6013"/>
                  <a:pt x="13240" y="6441"/>
                  <a:pt x="12823" y="6846"/>
                </a:cubicBezTo>
                <a:cubicBezTo>
                  <a:pt x="12693" y="6977"/>
                  <a:pt x="12562" y="7108"/>
                  <a:pt x="12407" y="7239"/>
                </a:cubicBezTo>
                <a:lnTo>
                  <a:pt x="12550" y="9823"/>
                </a:lnTo>
                <a:cubicBezTo>
                  <a:pt x="12550" y="9847"/>
                  <a:pt x="12550" y="9859"/>
                  <a:pt x="12514" y="9882"/>
                </a:cubicBezTo>
                <a:lnTo>
                  <a:pt x="12466" y="9918"/>
                </a:lnTo>
                <a:cubicBezTo>
                  <a:pt x="12073" y="10323"/>
                  <a:pt x="11490" y="10716"/>
                  <a:pt x="10978" y="10966"/>
                </a:cubicBezTo>
                <a:cubicBezTo>
                  <a:pt x="9811" y="11537"/>
                  <a:pt x="8561" y="11644"/>
                  <a:pt x="7323" y="11216"/>
                </a:cubicBezTo>
                <a:cubicBezTo>
                  <a:pt x="7216" y="11168"/>
                  <a:pt x="7097" y="11144"/>
                  <a:pt x="6989" y="11097"/>
                </a:cubicBezTo>
                <a:cubicBezTo>
                  <a:pt x="6073" y="10740"/>
                  <a:pt x="5061" y="10204"/>
                  <a:pt x="4406" y="9442"/>
                </a:cubicBezTo>
                <a:cubicBezTo>
                  <a:pt x="4072" y="9061"/>
                  <a:pt x="3703" y="8430"/>
                  <a:pt x="3894" y="7918"/>
                </a:cubicBezTo>
                <a:lnTo>
                  <a:pt x="3894" y="7894"/>
                </a:lnTo>
                <a:lnTo>
                  <a:pt x="3894" y="7882"/>
                </a:lnTo>
                <a:cubicBezTo>
                  <a:pt x="4049" y="7513"/>
                  <a:pt x="4191" y="7144"/>
                  <a:pt x="4358" y="6787"/>
                </a:cubicBezTo>
                <a:cubicBezTo>
                  <a:pt x="4430" y="6608"/>
                  <a:pt x="4513" y="6430"/>
                  <a:pt x="4596" y="6263"/>
                </a:cubicBezTo>
                <a:cubicBezTo>
                  <a:pt x="4394" y="6322"/>
                  <a:pt x="4180" y="6346"/>
                  <a:pt x="3953" y="6346"/>
                </a:cubicBezTo>
                <a:cubicBezTo>
                  <a:pt x="3644" y="6334"/>
                  <a:pt x="3334" y="6287"/>
                  <a:pt x="3001" y="6275"/>
                </a:cubicBezTo>
                <a:cubicBezTo>
                  <a:pt x="2632" y="6263"/>
                  <a:pt x="2394" y="6382"/>
                  <a:pt x="2215" y="6691"/>
                </a:cubicBezTo>
                <a:cubicBezTo>
                  <a:pt x="2691" y="7037"/>
                  <a:pt x="2787" y="8489"/>
                  <a:pt x="2322" y="8811"/>
                </a:cubicBezTo>
                <a:cubicBezTo>
                  <a:pt x="2191" y="8894"/>
                  <a:pt x="2036" y="8823"/>
                  <a:pt x="1989" y="8704"/>
                </a:cubicBezTo>
                <a:cubicBezTo>
                  <a:pt x="1977" y="8727"/>
                  <a:pt x="1953" y="8763"/>
                  <a:pt x="1917" y="8787"/>
                </a:cubicBezTo>
                <a:cubicBezTo>
                  <a:pt x="1870" y="8847"/>
                  <a:pt x="1810" y="8882"/>
                  <a:pt x="1739" y="8870"/>
                </a:cubicBezTo>
                <a:cubicBezTo>
                  <a:pt x="1572" y="8847"/>
                  <a:pt x="1477" y="8656"/>
                  <a:pt x="1572" y="8525"/>
                </a:cubicBezTo>
                <a:cubicBezTo>
                  <a:pt x="1751" y="8299"/>
                  <a:pt x="1810" y="8049"/>
                  <a:pt x="1810" y="7775"/>
                </a:cubicBezTo>
                <a:cubicBezTo>
                  <a:pt x="1774" y="7799"/>
                  <a:pt x="1727" y="7799"/>
                  <a:pt x="1667" y="7799"/>
                </a:cubicBezTo>
                <a:cubicBezTo>
                  <a:pt x="1560" y="8001"/>
                  <a:pt x="1477" y="8215"/>
                  <a:pt x="1429" y="8454"/>
                </a:cubicBezTo>
                <a:cubicBezTo>
                  <a:pt x="1382" y="8716"/>
                  <a:pt x="953" y="8644"/>
                  <a:pt x="1012" y="8370"/>
                </a:cubicBezTo>
                <a:cubicBezTo>
                  <a:pt x="1072" y="8096"/>
                  <a:pt x="1179" y="7823"/>
                  <a:pt x="1310" y="7573"/>
                </a:cubicBezTo>
                <a:lnTo>
                  <a:pt x="1263" y="7477"/>
                </a:lnTo>
                <a:cubicBezTo>
                  <a:pt x="1251" y="7453"/>
                  <a:pt x="1251" y="7418"/>
                  <a:pt x="1239" y="7394"/>
                </a:cubicBezTo>
                <a:cubicBezTo>
                  <a:pt x="1084" y="7584"/>
                  <a:pt x="953" y="7858"/>
                  <a:pt x="953" y="8061"/>
                </a:cubicBezTo>
                <a:cubicBezTo>
                  <a:pt x="965" y="8335"/>
                  <a:pt x="536" y="8370"/>
                  <a:pt x="524" y="8096"/>
                </a:cubicBezTo>
                <a:cubicBezTo>
                  <a:pt x="584" y="7751"/>
                  <a:pt x="715" y="7406"/>
                  <a:pt x="905" y="7156"/>
                </a:cubicBezTo>
                <a:close/>
                <a:moveTo>
                  <a:pt x="14181" y="3453"/>
                </a:moveTo>
                <a:cubicBezTo>
                  <a:pt x="14014" y="3393"/>
                  <a:pt x="13871" y="3322"/>
                  <a:pt x="13716" y="3239"/>
                </a:cubicBezTo>
                <a:cubicBezTo>
                  <a:pt x="13466" y="3120"/>
                  <a:pt x="13228" y="3001"/>
                  <a:pt x="12990" y="2870"/>
                </a:cubicBezTo>
                <a:cubicBezTo>
                  <a:pt x="12395" y="2560"/>
                  <a:pt x="11800" y="2227"/>
                  <a:pt x="11204" y="1893"/>
                </a:cubicBezTo>
                <a:cubicBezTo>
                  <a:pt x="10490" y="1488"/>
                  <a:pt x="9775" y="1072"/>
                  <a:pt x="9061" y="667"/>
                </a:cubicBezTo>
                <a:cubicBezTo>
                  <a:pt x="8871" y="548"/>
                  <a:pt x="8537" y="322"/>
                  <a:pt x="8323" y="524"/>
                </a:cubicBezTo>
                <a:cubicBezTo>
                  <a:pt x="8228" y="607"/>
                  <a:pt x="8061" y="679"/>
                  <a:pt x="7942" y="750"/>
                </a:cubicBezTo>
                <a:lnTo>
                  <a:pt x="7323" y="1072"/>
                </a:lnTo>
                <a:cubicBezTo>
                  <a:pt x="6751" y="1334"/>
                  <a:pt x="6180" y="1572"/>
                  <a:pt x="5608" y="1810"/>
                </a:cubicBezTo>
                <a:cubicBezTo>
                  <a:pt x="5013" y="2060"/>
                  <a:pt x="4418" y="2322"/>
                  <a:pt x="3834" y="2572"/>
                </a:cubicBezTo>
                <a:cubicBezTo>
                  <a:pt x="3632" y="2655"/>
                  <a:pt x="3418" y="2762"/>
                  <a:pt x="3215" y="2870"/>
                </a:cubicBezTo>
                <a:cubicBezTo>
                  <a:pt x="3168" y="2893"/>
                  <a:pt x="3084" y="2941"/>
                  <a:pt x="3001" y="2977"/>
                </a:cubicBezTo>
                <a:cubicBezTo>
                  <a:pt x="3382" y="3215"/>
                  <a:pt x="3739" y="3465"/>
                  <a:pt x="4108" y="3727"/>
                </a:cubicBezTo>
                <a:cubicBezTo>
                  <a:pt x="4632" y="4084"/>
                  <a:pt x="5132" y="4465"/>
                  <a:pt x="5644" y="4834"/>
                </a:cubicBezTo>
                <a:lnTo>
                  <a:pt x="5656" y="4834"/>
                </a:lnTo>
                <a:cubicBezTo>
                  <a:pt x="6096" y="4906"/>
                  <a:pt x="6835" y="4358"/>
                  <a:pt x="7156" y="4084"/>
                </a:cubicBezTo>
                <a:cubicBezTo>
                  <a:pt x="7406" y="3882"/>
                  <a:pt x="7668" y="3655"/>
                  <a:pt x="7918" y="3429"/>
                </a:cubicBezTo>
                <a:cubicBezTo>
                  <a:pt x="8085" y="3286"/>
                  <a:pt x="8263" y="3108"/>
                  <a:pt x="8442" y="2989"/>
                </a:cubicBezTo>
                <a:cubicBezTo>
                  <a:pt x="8466" y="2953"/>
                  <a:pt x="8513" y="2977"/>
                  <a:pt x="8537" y="2989"/>
                </a:cubicBezTo>
                <a:cubicBezTo>
                  <a:pt x="8585" y="3036"/>
                  <a:pt x="8621" y="3072"/>
                  <a:pt x="8644" y="3120"/>
                </a:cubicBezTo>
                <a:cubicBezTo>
                  <a:pt x="8692" y="3179"/>
                  <a:pt x="8835" y="3370"/>
                  <a:pt x="8752" y="3453"/>
                </a:cubicBezTo>
                <a:cubicBezTo>
                  <a:pt x="8716" y="3477"/>
                  <a:pt x="8692" y="3465"/>
                  <a:pt x="8656" y="3453"/>
                </a:cubicBezTo>
                <a:cubicBezTo>
                  <a:pt x="8597" y="3477"/>
                  <a:pt x="8537" y="3524"/>
                  <a:pt x="8478" y="3572"/>
                </a:cubicBezTo>
                <a:cubicBezTo>
                  <a:pt x="8359" y="3644"/>
                  <a:pt x="8263" y="3727"/>
                  <a:pt x="8144" y="3822"/>
                </a:cubicBezTo>
                <a:cubicBezTo>
                  <a:pt x="7847" y="4048"/>
                  <a:pt x="7561" y="4263"/>
                  <a:pt x="7263" y="4477"/>
                </a:cubicBezTo>
                <a:cubicBezTo>
                  <a:pt x="6930" y="4715"/>
                  <a:pt x="6489" y="5013"/>
                  <a:pt x="6096" y="5156"/>
                </a:cubicBezTo>
                <a:cubicBezTo>
                  <a:pt x="6180" y="5227"/>
                  <a:pt x="6251" y="5263"/>
                  <a:pt x="6323" y="5322"/>
                </a:cubicBezTo>
                <a:cubicBezTo>
                  <a:pt x="7168" y="5953"/>
                  <a:pt x="8001" y="6572"/>
                  <a:pt x="8859" y="7203"/>
                </a:cubicBezTo>
                <a:cubicBezTo>
                  <a:pt x="9156" y="7418"/>
                  <a:pt x="9430" y="7632"/>
                  <a:pt x="9728" y="7858"/>
                </a:cubicBezTo>
                <a:cubicBezTo>
                  <a:pt x="9847" y="7942"/>
                  <a:pt x="9966" y="8037"/>
                  <a:pt x="10085" y="8108"/>
                </a:cubicBezTo>
                <a:cubicBezTo>
                  <a:pt x="10323" y="7775"/>
                  <a:pt x="10621" y="7465"/>
                  <a:pt x="10895" y="7168"/>
                </a:cubicBezTo>
                <a:cubicBezTo>
                  <a:pt x="11276" y="6739"/>
                  <a:pt x="11692" y="6322"/>
                  <a:pt x="12097" y="5906"/>
                </a:cubicBezTo>
                <a:cubicBezTo>
                  <a:pt x="12573" y="5394"/>
                  <a:pt x="13062" y="4894"/>
                  <a:pt x="13526" y="4370"/>
                </a:cubicBezTo>
                <a:cubicBezTo>
                  <a:pt x="13633" y="4191"/>
                  <a:pt x="14050" y="3739"/>
                  <a:pt x="14181" y="3453"/>
                </a:cubicBezTo>
                <a:close/>
                <a:moveTo>
                  <a:pt x="1834" y="7215"/>
                </a:moveTo>
                <a:cubicBezTo>
                  <a:pt x="1798" y="7215"/>
                  <a:pt x="1774" y="7203"/>
                  <a:pt x="1739" y="7168"/>
                </a:cubicBezTo>
                <a:cubicBezTo>
                  <a:pt x="1727" y="7168"/>
                  <a:pt x="1727" y="7156"/>
                  <a:pt x="1715" y="7144"/>
                </a:cubicBezTo>
                <a:cubicBezTo>
                  <a:pt x="1715" y="7203"/>
                  <a:pt x="1739" y="7275"/>
                  <a:pt x="1774" y="7311"/>
                </a:cubicBezTo>
                <a:lnTo>
                  <a:pt x="1774" y="7311"/>
                </a:lnTo>
                <a:cubicBezTo>
                  <a:pt x="1810" y="7311"/>
                  <a:pt x="1834" y="7287"/>
                  <a:pt x="1858" y="7275"/>
                </a:cubicBezTo>
                <a:lnTo>
                  <a:pt x="1858" y="7275"/>
                </a:lnTo>
                <a:cubicBezTo>
                  <a:pt x="1834" y="7275"/>
                  <a:pt x="1834" y="7251"/>
                  <a:pt x="1834" y="7215"/>
                </a:cubicBezTo>
                <a:close/>
                <a:moveTo>
                  <a:pt x="5180" y="5370"/>
                </a:moveTo>
                <a:cubicBezTo>
                  <a:pt x="5239" y="5310"/>
                  <a:pt x="5287" y="5251"/>
                  <a:pt x="5323" y="5179"/>
                </a:cubicBezTo>
                <a:cubicBezTo>
                  <a:pt x="4822" y="4810"/>
                  <a:pt x="4334" y="4429"/>
                  <a:pt x="3822" y="4060"/>
                </a:cubicBezTo>
                <a:cubicBezTo>
                  <a:pt x="3477" y="3810"/>
                  <a:pt x="3144" y="3572"/>
                  <a:pt x="2787" y="3334"/>
                </a:cubicBezTo>
                <a:cubicBezTo>
                  <a:pt x="2763" y="3370"/>
                  <a:pt x="2763" y="3405"/>
                  <a:pt x="2763" y="3441"/>
                </a:cubicBezTo>
                <a:cubicBezTo>
                  <a:pt x="3560" y="4096"/>
                  <a:pt x="4358" y="4727"/>
                  <a:pt x="5180" y="5370"/>
                </a:cubicBezTo>
                <a:close/>
                <a:moveTo>
                  <a:pt x="10347" y="9275"/>
                </a:moveTo>
                <a:cubicBezTo>
                  <a:pt x="10311" y="9418"/>
                  <a:pt x="10133" y="9585"/>
                  <a:pt x="9990" y="9466"/>
                </a:cubicBezTo>
                <a:cubicBezTo>
                  <a:pt x="9787" y="9347"/>
                  <a:pt x="9597" y="9216"/>
                  <a:pt x="9406" y="9073"/>
                </a:cubicBezTo>
                <a:cubicBezTo>
                  <a:pt x="9109" y="8870"/>
                  <a:pt x="8799" y="8644"/>
                  <a:pt x="8502" y="8418"/>
                </a:cubicBezTo>
                <a:cubicBezTo>
                  <a:pt x="7704" y="7834"/>
                  <a:pt x="6930" y="7239"/>
                  <a:pt x="6156" y="6644"/>
                </a:cubicBezTo>
                <a:cubicBezTo>
                  <a:pt x="5846" y="6418"/>
                  <a:pt x="5537" y="6168"/>
                  <a:pt x="5239" y="5941"/>
                </a:cubicBezTo>
                <a:cubicBezTo>
                  <a:pt x="5084" y="6275"/>
                  <a:pt x="4942" y="6608"/>
                  <a:pt x="4787" y="6942"/>
                </a:cubicBezTo>
                <a:cubicBezTo>
                  <a:pt x="4632" y="7311"/>
                  <a:pt x="4477" y="7680"/>
                  <a:pt x="4334" y="8037"/>
                </a:cubicBezTo>
                <a:lnTo>
                  <a:pt x="4334" y="8049"/>
                </a:lnTo>
                <a:cubicBezTo>
                  <a:pt x="4191" y="8406"/>
                  <a:pt x="4537" y="8894"/>
                  <a:pt x="4763" y="9144"/>
                </a:cubicBezTo>
                <a:cubicBezTo>
                  <a:pt x="5358" y="9847"/>
                  <a:pt x="6323" y="10347"/>
                  <a:pt x="7168" y="10668"/>
                </a:cubicBezTo>
                <a:cubicBezTo>
                  <a:pt x="7275" y="10716"/>
                  <a:pt x="7382" y="10740"/>
                  <a:pt x="7489" y="10787"/>
                </a:cubicBezTo>
                <a:lnTo>
                  <a:pt x="7489" y="10787"/>
                </a:lnTo>
                <a:cubicBezTo>
                  <a:pt x="8525" y="11156"/>
                  <a:pt x="9585" y="11085"/>
                  <a:pt x="10597" y="10656"/>
                </a:cubicBezTo>
                <a:cubicBezTo>
                  <a:pt x="11121" y="10430"/>
                  <a:pt x="11669" y="10073"/>
                  <a:pt x="12097" y="9692"/>
                </a:cubicBezTo>
                <a:lnTo>
                  <a:pt x="11990" y="7668"/>
                </a:lnTo>
                <a:cubicBezTo>
                  <a:pt x="11669" y="7965"/>
                  <a:pt x="11359" y="8275"/>
                  <a:pt x="11026" y="8573"/>
                </a:cubicBezTo>
                <a:lnTo>
                  <a:pt x="10621" y="8977"/>
                </a:lnTo>
                <a:cubicBezTo>
                  <a:pt x="10537" y="9061"/>
                  <a:pt x="10442" y="9168"/>
                  <a:pt x="10371" y="9275"/>
                </a:cubicBezTo>
                <a:cubicBezTo>
                  <a:pt x="10359" y="9251"/>
                  <a:pt x="10347" y="9251"/>
                  <a:pt x="10347" y="9275"/>
                </a:cubicBezTo>
                <a:close/>
                <a:moveTo>
                  <a:pt x="5501" y="5620"/>
                </a:moveTo>
                <a:cubicBezTo>
                  <a:pt x="5668" y="5763"/>
                  <a:pt x="5846" y="5882"/>
                  <a:pt x="6013" y="6013"/>
                </a:cubicBezTo>
                <a:cubicBezTo>
                  <a:pt x="6727" y="6561"/>
                  <a:pt x="7454" y="7096"/>
                  <a:pt x="8204" y="7632"/>
                </a:cubicBezTo>
                <a:cubicBezTo>
                  <a:pt x="8811" y="8085"/>
                  <a:pt x="9430" y="8513"/>
                  <a:pt x="10061" y="8918"/>
                </a:cubicBezTo>
                <a:cubicBezTo>
                  <a:pt x="10145" y="8799"/>
                  <a:pt x="10264" y="8680"/>
                  <a:pt x="10371" y="8573"/>
                </a:cubicBezTo>
                <a:cubicBezTo>
                  <a:pt x="10561" y="8382"/>
                  <a:pt x="10764" y="8204"/>
                  <a:pt x="10954" y="8025"/>
                </a:cubicBezTo>
                <a:cubicBezTo>
                  <a:pt x="11442" y="7537"/>
                  <a:pt x="11954" y="7084"/>
                  <a:pt x="12442" y="6608"/>
                </a:cubicBezTo>
                <a:cubicBezTo>
                  <a:pt x="12871" y="6191"/>
                  <a:pt x="13288" y="5751"/>
                  <a:pt x="13681" y="5310"/>
                </a:cubicBezTo>
                <a:cubicBezTo>
                  <a:pt x="13943" y="5001"/>
                  <a:pt x="14276" y="4596"/>
                  <a:pt x="14431" y="4227"/>
                </a:cubicBezTo>
                <a:cubicBezTo>
                  <a:pt x="14478" y="4132"/>
                  <a:pt x="14478" y="3965"/>
                  <a:pt x="14467" y="3834"/>
                </a:cubicBezTo>
                <a:cubicBezTo>
                  <a:pt x="14109" y="4298"/>
                  <a:pt x="13716" y="4751"/>
                  <a:pt x="13335" y="5191"/>
                </a:cubicBezTo>
                <a:cubicBezTo>
                  <a:pt x="12859" y="5727"/>
                  <a:pt x="12347" y="6239"/>
                  <a:pt x="11859" y="6751"/>
                </a:cubicBezTo>
                <a:cubicBezTo>
                  <a:pt x="11335" y="7311"/>
                  <a:pt x="10823" y="7870"/>
                  <a:pt x="10323" y="8454"/>
                </a:cubicBezTo>
                <a:cubicBezTo>
                  <a:pt x="10252" y="8561"/>
                  <a:pt x="9990" y="8632"/>
                  <a:pt x="9883" y="8585"/>
                </a:cubicBezTo>
                <a:cubicBezTo>
                  <a:pt x="9883" y="8585"/>
                  <a:pt x="9871" y="8585"/>
                  <a:pt x="9871" y="8573"/>
                </a:cubicBezTo>
                <a:cubicBezTo>
                  <a:pt x="9359" y="8215"/>
                  <a:pt x="8847" y="7846"/>
                  <a:pt x="8359" y="7453"/>
                </a:cubicBezTo>
                <a:cubicBezTo>
                  <a:pt x="7692" y="6953"/>
                  <a:pt x="7025" y="6453"/>
                  <a:pt x="6370" y="5953"/>
                </a:cubicBezTo>
                <a:cubicBezTo>
                  <a:pt x="6144" y="5775"/>
                  <a:pt x="5906" y="5608"/>
                  <a:pt x="5680" y="5429"/>
                </a:cubicBezTo>
                <a:cubicBezTo>
                  <a:pt x="5620" y="5501"/>
                  <a:pt x="5561" y="5560"/>
                  <a:pt x="5501" y="562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34"/>
          <p:cNvSpPr/>
          <p:nvPr/>
        </p:nvSpPr>
        <p:spPr>
          <a:xfrm>
            <a:off x="2869017" y="684488"/>
            <a:ext cx="662539" cy="631330"/>
          </a:xfrm>
          <a:custGeom>
            <a:avLst/>
            <a:gdLst/>
            <a:ahLst/>
            <a:cxnLst/>
            <a:rect l="l" t="t" r="r" b="b"/>
            <a:pathLst>
              <a:path w="12848" h="12241" extrusionOk="0">
                <a:moveTo>
                  <a:pt x="7775" y="3656"/>
                </a:moveTo>
                <a:cubicBezTo>
                  <a:pt x="7823" y="3573"/>
                  <a:pt x="7882" y="3501"/>
                  <a:pt x="7942" y="3418"/>
                </a:cubicBezTo>
                <a:cubicBezTo>
                  <a:pt x="7954" y="3406"/>
                  <a:pt x="7966" y="3382"/>
                  <a:pt x="8001" y="3358"/>
                </a:cubicBezTo>
                <a:cubicBezTo>
                  <a:pt x="7656" y="3227"/>
                  <a:pt x="7347" y="2989"/>
                  <a:pt x="7168" y="2644"/>
                </a:cubicBezTo>
                <a:lnTo>
                  <a:pt x="7168" y="2644"/>
                </a:lnTo>
                <a:cubicBezTo>
                  <a:pt x="6692" y="2823"/>
                  <a:pt x="6049" y="2501"/>
                  <a:pt x="6239" y="1918"/>
                </a:cubicBezTo>
                <a:cubicBezTo>
                  <a:pt x="6394" y="1489"/>
                  <a:pt x="6966" y="1477"/>
                  <a:pt x="7251" y="1775"/>
                </a:cubicBezTo>
                <a:cubicBezTo>
                  <a:pt x="7299" y="1691"/>
                  <a:pt x="7347" y="1620"/>
                  <a:pt x="7382" y="1560"/>
                </a:cubicBezTo>
                <a:lnTo>
                  <a:pt x="7382" y="1560"/>
                </a:lnTo>
                <a:cubicBezTo>
                  <a:pt x="7680" y="1251"/>
                  <a:pt x="7859" y="1084"/>
                  <a:pt x="8287" y="1037"/>
                </a:cubicBezTo>
                <a:cubicBezTo>
                  <a:pt x="8287" y="1037"/>
                  <a:pt x="8323" y="1037"/>
                  <a:pt x="8323" y="1025"/>
                </a:cubicBezTo>
                <a:cubicBezTo>
                  <a:pt x="8323" y="1013"/>
                  <a:pt x="8323" y="1001"/>
                  <a:pt x="8335" y="977"/>
                </a:cubicBezTo>
                <a:cubicBezTo>
                  <a:pt x="8347" y="882"/>
                  <a:pt x="8430" y="834"/>
                  <a:pt x="8525" y="834"/>
                </a:cubicBezTo>
                <a:cubicBezTo>
                  <a:pt x="8549" y="834"/>
                  <a:pt x="8573" y="834"/>
                  <a:pt x="8585" y="822"/>
                </a:cubicBezTo>
                <a:cubicBezTo>
                  <a:pt x="8585" y="798"/>
                  <a:pt x="8573" y="775"/>
                  <a:pt x="8573" y="775"/>
                </a:cubicBezTo>
                <a:cubicBezTo>
                  <a:pt x="8537" y="667"/>
                  <a:pt x="8454" y="560"/>
                  <a:pt x="8394" y="465"/>
                </a:cubicBezTo>
                <a:cubicBezTo>
                  <a:pt x="8335" y="358"/>
                  <a:pt x="8311" y="239"/>
                  <a:pt x="8370" y="132"/>
                </a:cubicBezTo>
                <a:cubicBezTo>
                  <a:pt x="8454" y="1"/>
                  <a:pt x="8621" y="13"/>
                  <a:pt x="8751" y="48"/>
                </a:cubicBezTo>
                <a:cubicBezTo>
                  <a:pt x="8942" y="72"/>
                  <a:pt x="8882" y="370"/>
                  <a:pt x="8692" y="358"/>
                </a:cubicBezTo>
                <a:cubicBezTo>
                  <a:pt x="8740" y="441"/>
                  <a:pt x="8799" y="525"/>
                  <a:pt x="8847" y="608"/>
                </a:cubicBezTo>
                <a:cubicBezTo>
                  <a:pt x="8906" y="739"/>
                  <a:pt x="8930" y="882"/>
                  <a:pt x="8871" y="1001"/>
                </a:cubicBezTo>
                <a:cubicBezTo>
                  <a:pt x="9394" y="1037"/>
                  <a:pt x="9930" y="1322"/>
                  <a:pt x="10168" y="1787"/>
                </a:cubicBezTo>
                <a:cubicBezTo>
                  <a:pt x="10395" y="1668"/>
                  <a:pt x="10668" y="1715"/>
                  <a:pt x="10823" y="1918"/>
                </a:cubicBezTo>
                <a:cubicBezTo>
                  <a:pt x="10954" y="2096"/>
                  <a:pt x="10942" y="2334"/>
                  <a:pt x="10811" y="2513"/>
                </a:cubicBezTo>
                <a:cubicBezTo>
                  <a:pt x="10692" y="2680"/>
                  <a:pt x="10514" y="2787"/>
                  <a:pt x="10299" y="2811"/>
                </a:cubicBezTo>
                <a:cubicBezTo>
                  <a:pt x="10240" y="2811"/>
                  <a:pt x="10180" y="2811"/>
                  <a:pt x="10121" y="2787"/>
                </a:cubicBezTo>
                <a:cubicBezTo>
                  <a:pt x="10037" y="2918"/>
                  <a:pt x="9930" y="3025"/>
                  <a:pt x="9811" y="3120"/>
                </a:cubicBezTo>
                <a:cubicBezTo>
                  <a:pt x="9894" y="3215"/>
                  <a:pt x="9990" y="3323"/>
                  <a:pt x="10061" y="3418"/>
                </a:cubicBezTo>
                <a:cubicBezTo>
                  <a:pt x="10287" y="3644"/>
                  <a:pt x="10526" y="3811"/>
                  <a:pt x="10847" y="3823"/>
                </a:cubicBezTo>
                <a:cubicBezTo>
                  <a:pt x="11133" y="3835"/>
                  <a:pt x="11418" y="3775"/>
                  <a:pt x="11680" y="3751"/>
                </a:cubicBezTo>
                <a:cubicBezTo>
                  <a:pt x="11847" y="3561"/>
                  <a:pt x="12216" y="3394"/>
                  <a:pt x="12478" y="3454"/>
                </a:cubicBezTo>
                <a:cubicBezTo>
                  <a:pt x="12716" y="3513"/>
                  <a:pt x="12847" y="3715"/>
                  <a:pt x="12788" y="3954"/>
                </a:cubicBezTo>
                <a:cubicBezTo>
                  <a:pt x="12728" y="4180"/>
                  <a:pt x="12514" y="4335"/>
                  <a:pt x="12311" y="4370"/>
                </a:cubicBezTo>
                <a:cubicBezTo>
                  <a:pt x="12038" y="4430"/>
                  <a:pt x="11799" y="4275"/>
                  <a:pt x="11657" y="4061"/>
                </a:cubicBezTo>
                <a:cubicBezTo>
                  <a:pt x="11323" y="4108"/>
                  <a:pt x="10990" y="4168"/>
                  <a:pt x="10656" y="4108"/>
                </a:cubicBezTo>
                <a:cubicBezTo>
                  <a:pt x="10585" y="4096"/>
                  <a:pt x="10490" y="4061"/>
                  <a:pt x="10418" y="4037"/>
                </a:cubicBezTo>
                <a:cubicBezTo>
                  <a:pt x="10573" y="4454"/>
                  <a:pt x="10549" y="4894"/>
                  <a:pt x="10490" y="5323"/>
                </a:cubicBezTo>
                <a:cubicBezTo>
                  <a:pt x="10478" y="5382"/>
                  <a:pt x="10454" y="5418"/>
                  <a:pt x="10406" y="5430"/>
                </a:cubicBezTo>
                <a:cubicBezTo>
                  <a:pt x="10585" y="6097"/>
                  <a:pt x="10609" y="6799"/>
                  <a:pt x="11002" y="7394"/>
                </a:cubicBezTo>
                <a:cubicBezTo>
                  <a:pt x="11049" y="7454"/>
                  <a:pt x="11026" y="7549"/>
                  <a:pt x="10966" y="7585"/>
                </a:cubicBezTo>
                <a:cubicBezTo>
                  <a:pt x="10871" y="7680"/>
                  <a:pt x="10752" y="7752"/>
                  <a:pt x="10633" y="7811"/>
                </a:cubicBezTo>
                <a:cubicBezTo>
                  <a:pt x="10656" y="7859"/>
                  <a:pt x="10668" y="7918"/>
                  <a:pt x="10692" y="7966"/>
                </a:cubicBezTo>
                <a:cubicBezTo>
                  <a:pt x="10752" y="8085"/>
                  <a:pt x="10787" y="8216"/>
                  <a:pt x="10847" y="8335"/>
                </a:cubicBezTo>
                <a:cubicBezTo>
                  <a:pt x="10907" y="8466"/>
                  <a:pt x="10966" y="8621"/>
                  <a:pt x="11049" y="8752"/>
                </a:cubicBezTo>
                <a:cubicBezTo>
                  <a:pt x="11073" y="8811"/>
                  <a:pt x="11192" y="8799"/>
                  <a:pt x="11228" y="8918"/>
                </a:cubicBezTo>
                <a:cubicBezTo>
                  <a:pt x="11299" y="9192"/>
                  <a:pt x="11109" y="9454"/>
                  <a:pt x="10907" y="9609"/>
                </a:cubicBezTo>
                <a:cubicBezTo>
                  <a:pt x="10716" y="9776"/>
                  <a:pt x="10406" y="9942"/>
                  <a:pt x="10156" y="9823"/>
                </a:cubicBezTo>
                <a:cubicBezTo>
                  <a:pt x="9859" y="9669"/>
                  <a:pt x="9918" y="9347"/>
                  <a:pt x="10097" y="9133"/>
                </a:cubicBezTo>
                <a:cubicBezTo>
                  <a:pt x="10240" y="8990"/>
                  <a:pt x="10490" y="8823"/>
                  <a:pt x="10716" y="8764"/>
                </a:cubicBezTo>
                <a:cubicBezTo>
                  <a:pt x="10609" y="8478"/>
                  <a:pt x="10526" y="8168"/>
                  <a:pt x="10347" y="7918"/>
                </a:cubicBezTo>
                <a:cubicBezTo>
                  <a:pt x="10168" y="7966"/>
                  <a:pt x="9954" y="7978"/>
                  <a:pt x="9811" y="7859"/>
                </a:cubicBezTo>
                <a:cubicBezTo>
                  <a:pt x="9466" y="7621"/>
                  <a:pt x="9406" y="7168"/>
                  <a:pt x="9347" y="6787"/>
                </a:cubicBezTo>
                <a:cubicBezTo>
                  <a:pt x="9335" y="6680"/>
                  <a:pt x="9311" y="6549"/>
                  <a:pt x="9263" y="6454"/>
                </a:cubicBezTo>
                <a:cubicBezTo>
                  <a:pt x="9252" y="6442"/>
                  <a:pt x="9216" y="6382"/>
                  <a:pt x="9204" y="6382"/>
                </a:cubicBezTo>
                <a:cubicBezTo>
                  <a:pt x="9192" y="6382"/>
                  <a:pt x="9156" y="6442"/>
                  <a:pt x="9156" y="6454"/>
                </a:cubicBezTo>
                <a:cubicBezTo>
                  <a:pt x="9132" y="6549"/>
                  <a:pt x="9109" y="6656"/>
                  <a:pt x="9109" y="6740"/>
                </a:cubicBezTo>
                <a:cubicBezTo>
                  <a:pt x="9109" y="7037"/>
                  <a:pt x="9204" y="7335"/>
                  <a:pt x="9311" y="7621"/>
                </a:cubicBezTo>
                <a:cubicBezTo>
                  <a:pt x="9335" y="7704"/>
                  <a:pt x="9275" y="7799"/>
                  <a:pt x="9204" y="7811"/>
                </a:cubicBezTo>
                <a:lnTo>
                  <a:pt x="9025" y="7859"/>
                </a:lnTo>
                <a:cubicBezTo>
                  <a:pt x="9156" y="8228"/>
                  <a:pt x="9240" y="8621"/>
                  <a:pt x="9311" y="9014"/>
                </a:cubicBezTo>
                <a:cubicBezTo>
                  <a:pt x="9347" y="9038"/>
                  <a:pt x="9383" y="9061"/>
                  <a:pt x="9394" y="9121"/>
                </a:cubicBezTo>
                <a:cubicBezTo>
                  <a:pt x="9561" y="9645"/>
                  <a:pt x="8847" y="10085"/>
                  <a:pt x="8418" y="9811"/>
                </a:cubicBezTo>
                <a:cubicBezTo>
                  <a:pt x="8180" y="9657"/>
                  <a:pt x="8204" y="9335"/>
                  <a:pt x="8418" y="9169"/>
                </a:cubicBezTo>
                <a:cubicBezTo>
                  <a:pt x="8561" y="9061"/>
                  <a:pt x="8787" y="8990"/>
                  <a:pt x="8978" y="8990"/>
                </a:cubicBezTo>
                <a:cubicBezTo>
                  <a:pt x="8906" y="8621"/>
                  <a:pt x="8835" y="8240"/>
                  <a:pt x="8692" y="7883"/>
                </a:cubicBezTo>
                <a:cubicBezTo>
                  <a:pt x="8287" y="7883"/>
                  <a:pt x="8097" y="7668"/>
                  <a:pt x="8013" y="7275"/>
                </a:cubicBezTo>
                <a:cubicBezTo>
                  <a:pt x="7859" y="6680"/>
                  <a:pt x="7799" y="6132"/>
                  <a:pt x="8001" y="5549"/>
                </a:cubicBezTo>
                <a:cubicBezTo>
                  <a:pt x="7942" y="5549"/>
                  <a:pt x="7906" y="5561"/>
                  <a:pt x="7847" y="5478"/>
                </a:cubicBezTo>
                <a:cubicBezTo>
                  <a:pt x="7847" y="5478"/>
                  <a:pt x="7835" y="5466"/>
                  <a:pt x="7835" y="5442"/>
                </a:cubicBezTo>
                <a:cubicBezTo>
                  <a:pt x="7728" y="5001"/>
                  <a:pt x="7763" y="4394"/>
                  <a:pt x="7847" y="3918"/>
                </a:cubicBezTo>
                <a:cubicBezTo>
                  <a:pt x="7668" y="3942"/>
                  <a:pt x="7489" y="3954"/>
                  <a:pt x="7311" y="3977"/>
                </a:cubicBezTo>
                <a:cubicBezTo>
                  <a:pt x="7085" y="3989"/>
                  <a:pt x="6596" y="3989"/>
                  <a:pt x="6406" y="3835"/>
                </a:cubicBezTo>
                <a:cubicBezTo>
                  <a:pt x="6180" y="3942"/>
                  <a:pt x="5942" y="3894"/>
                  <a:pt x="5751" y="3751"/>
                </a:cubicBezTo>
                <a:cubicBezTo>
                  <a:pt x="5573" y="3620"/>
                  <a:pt x="5418" y="3382"/>
                  <a:pt x="5477" y="3156"/>
                </a:cubicBezTo>
                <a:cubicBezTo>
                  <a:pt x="5537" y="2870"/>
                  <a:pt x="5930" y="2823"/>
                  <a:pt x="6132" y="2930"/>
                </a:cubicBezTo>
                <a:cubicBezTo>
                  <a:pt x="6406" y="3049"/>
                  <a:pt x="6644" y="3334"/>
                  <a:pt x="6668" y="3632"/>
                </a:cubicBezTo>
                <a:cubicBezTo>
                  <a:pt x="6906" y="3799"/>
                  <a:pt x="7525" y="3775"/>
                  <a:pt x="7775" y="3656"/>
                </a:cubicBezTo>
                <a:close/>
                <a:moveTo>
                  <a:pt x="4977" y="4870"/>
                </a:moveTo>
                <a:cubicBezTo>
                  <a:pt x="4430" y="4311"/>
                  <a:pt x="3453" y="4239"/>
                  <a:pt x="2739" y="4454"/>
                </a:cubicBezTo>
                <a:cubicBezTo>
                  <a:pt x="2679" y="4287"/>
                  <a:pt x="2501" y="4180"/>
                  <a:pt x="2346" y="4132"/>
                </a:cubicBezTo>
                <a:cubicBezTo>
                  <a:pt x="2298" y="4120"/>
                  <a:pt x="2251" y="4120"/>
                  <a:pt x="2203" y="4120"/>
                </a:cubicBezTo>
                <a:cubicBezTo>
                  <a:pt x="2203" y="3799"/>
                  <a:pt x="1763" y="3537"/>
                  <a:pt x="1477" y="3513"/>
                </a:cubicBezTo>
                <a:cubicBezTo>
                  <a:pt x="1239" y="3477"/>
                  <a:pt x="989" y="3537"/>
                  <a:pt x="810" y="3739"/>
                </a:cubicBezTo>
                <a:cubicBezTo>
                  <a:pt x="739" y="3823"/>
                  <a:pt x="536" y="4180"/>
                  <a:pt x="405" y="4216"/>
                </a:cubicBezTo>
                <a:cubicBezTo>
                  <a:pt x="346" y="4168"/>
                  <a:pt x="274" y="4108"/>
                  <a:pt x="215" y="4096"/>
                </a:cubicBezTo>
                <a:cubicBezTo>
                  <a:pt x="96" y="4073"/>
                  <a:pt x="0" y="4227"/>
                  <a:pt x="60" y="4335"/>
                </a:cubicBezTo>
                <a:cubicBezTo>
                  <a:pt x="108" y="4406"/>
                  <a:pt x="167" y="4477"/>
                  <a:pt x="239" y="4513"/>
                </a:cubicBezTo>
                <a:cubicBezTo>
                  <a:pt x="298" y="4585"/>
                  <a:pt x="381" y="4656"/>
                  <a:pt x="441" y="4751"/>
                </a:cubicBezTo>
                <a:cubicBezTo>
                  <a:pt x="596" y="4942"/>
                  <a:pt x="750" y="5132"/>
                  <a:pt x="953" y="5299"/>
                </a:cubicBezTo>
                <a:cubicBezTo>
                  <a:pt x="1215" y="5489"/>
                  <a:pt x="1632" y="5537"/>
                  <a:pt x="1822" y="5263"/>
                </a:cubicBezTo>
                <a:cubicBezTo>
                  <a:pt x="1834" y="5287"/>
                  <a:pt x="1858" y="5299"/>
                  <a:pt x="1893" y="5311"/>
                </a:cubicBezTo>
                <a:cubicBezTo>
                  <a:pt x="1727" y="5882"/>
                  <a:pt x="2096" y="6359"/>
                  <a:pt x="2584" y="6621"/>
                </a:cubicBezTo>
                <a:cubicBezTo>
                  <a:pt x="2548" y="6668"/>
                  <a:pt x="2501" y="6716"/>
                  <a:pt x="2465" y="6728"/>
                </a:cubicBezTo>
                <a:cubicBezTo>
                  <a:pt x="2358" y="6787"/>
                  <a:pt x="2239" y="6787"/>
                  <a:pt x="2120" y="6740"/>
                </a:cubicBezTo>
                <a:lnTo>
                  <a:pt x="2120" y="6740"/>
                </a:lnTo>
                <a:cubicBezTo>
                  <a:pt x="1929" y="6680"/>
                  <a:pt x="1751" y="6573"/>
                  <a:pt x="1596" y="6430"/>
                </a:cubicBezTo>
                <a:cubicBezTo>
                  <a:pt x="1405" y="6251"/>
                  <a:pt x="1215" y="6037"/>
                  <a:pt x="1108" y="5799"/>
                </a:cubicBezTo>
                <a:cubicBezTo>
                  <a:pt x="1060" y="5680"/>
                  <a:pt x="1072" y="5585"/>
                  <a:pt x="1036" y="5466"/>
                </a:cubicBezTo>
                <a:cubicBezTo>
                  <a:pt x="977" y="5299"/>
                  <a:pt x="810" y="5228"/>
                  <a:pt x="643" y="5180"/>
                </a:cubicBezTo>
                <a:cubicBezTo>
                  <a:pt x="393" y="5120"/>
                  <a:pt x="36" y="5239"/>
                  <a:pt x="48" y="5537"/>
                </a:cubicBezTo>
                <a:cubicBezTo>
                  <a:pt x="60" y="5882"/>
                  <a:pt x="524" y="6144"/>
                  <a:pt x="822" y="6001"/>
                </a:cubicBezTo>
                <a:lnTo>
                  <a:pt x="834" y="5978"/>
                </a:lnTo>
                <a:cubicBezTo>
                  <a:pt x="1012" y="6359"/>
                  <a:pt x="1358" y="6716"/>
                  <a:pt x="1715" y="6894"/>
                </a:cubicBezTo>
                <a:cubicBezTo>
                  <a:pt x="1846" y="6966"/>
                  <a:pt x="2013" y="7037"/>
                  <a:pt x="2179" y="7049"/>
                </a:cubicBezTo>
                <a:cubicBezTo>
                  <a:pt x="1465" y="7847"/>
                  <a:pt x="1643" y="8454"/>
                  <a:pt x="1405" y="9430"/>
                </a:cubicBezTo>
                <a:cubicBezTo>
                  <a:pt x="1393" y="9490"/>
                  <a:pt x="1405" y="9550"/>
                  <a:pt x="1453" y="9585"/>
                </a:cubicBezTo>
                <a:cubicBezTo>
                  <a:pt x="1608" y="9716"/>
                  <a:pt x="1810" y="9788"/>
                  <a:pt x="2001" y="9835"/>
                </a:cubicBezTo>
                <a:cubicBezTo>
                  <a:pt x="1786" y="10014"/>
                  <a:pt x="1465" y="10204"/>
                  <a:pt x="1239" y="10300"/>
                </a:cubicBezTo>
                <a:cubicBezTo>
                  <a:pt x="1179" y="10323"/>
                  <a:pt x="1108" y="10312"/>
                  <a:pt x="1048" y="10323"/>
                </a:cubicBezTo>
                <a:lnTo>
                  <a:pt x="1036" y="10323"/>
                </a:lnTo>
                <a:cubicBezTo>
                  <a:pt x="1012" y="10323"/>
                  <a:pt x="1001" y="10335"/>
                  <a:pt x="989" y="10359"/>
                </a:cubicBezTo>
                <a:cubicBezTo>
                  <a:pt x="560" y="10704"/>
                  <a:pt x="1001" y="11216"/>
                  <a:pt x="1417" y="11276"/>
                </a:cubicBezTo>
                <a:cubicBezTo>
                  <a:pt x="1655" y="11312"/>
                  <a:pt x="1846" y="11169"/>
                  <a:pt x="1870" y="10931"/>
                </a:cubicBezTo>
                <a:cubicBezTo>
                  <a:pt x="1882" y="10740"/>
                  <a:pt x="1786" y="10573"/>
                  <a:pt x="1643" y="10478"/>
                </a:cubicBezTo>
                <a:cubicBezTo>
                  <a:pt x="1882" y="10323"/>
                  <a:pt x="2251" y="10085"/>
                  <a:pt x="2405" y="9895"/>
                </a:cubicBezTo>
                <a:cubicBezTo>
                  <a:pt x="2822" y="9942"/>
                  <a:pt x="3239" y="9978"/>
                  <a:pt x="3668" y="10014"/>
                </a:cubicBezTo>
                <a:cubicBezTo>
                  <a:pt x="3691" y="10359"/>
                  <a:pt x="3191" y="11038"/>
                  <a:pt x="2906" y="11145"/>
                </a:cubicBezTo>
                <a:cubicBezTo>
                  <a:pt x="2775" y="11204"/>
                  <a:pt x="2536" y="11145"/>
                  <a:pt x="2536" y="11347"/>
                </a:cubicBezTo>
                <a:cubicBezTo>
                  <a:pt x="2548" y="11728"/>
                  <a:pt x="2965" y="12181"/>
                  <a:pt x="3334" y="12217"/>
                </a:cubicBezTo>
                <a:cubicBezTo>
                  <a:pt x="3632" y="12240"/>
                  <a:pt x="3751" y="11931"/>
                  <a:pt x="3668" y="11693"/>
                </a:cubicBezTo>
                <a:cubicBezTo>
                  <a:pt x="3608" y="11502"/>
                  <a:pt x="3429" y="11371"/>
                  <a:pt x="3251" y="11276"/>
                </a:cubicBezTo>
                <a:cubicBezTo>
                  <a:pt x="3417" y="11145"/>
                  <a:pt x="3572" y="10954"/>
                  <a:pt x="3679" y="10788"/>
                </a:cubicBezTo>
                <a:cubicBezTo>
                  <a:pt x="3810" y="10573"/>
                  <a:pt x="3977" y="10276"/>
                  <a:pt x="3965" y="10014"/>
                </a:cubicBezTo>
                <a:cubicBezTo>
                  <a:pt x="4215" y="10014"/>
                  <a:pt x="4453" y="9978"/>
                  <a:pt x="4691" y="9907"/>
                </a:cubicBezTo>
                <a:cubicBezTo>
                  <a:pt x="4811" y="9859"/>
                  <a:pt x="4846" y="9645"/>
                  <a:pt x="4858" y="9526"/>
                </a:cubicBezTo>
                <a:cubicBezTo>
                  <a:pt x="4882" y="9311"/>
                  <a:pt x="4882" y="9085"/>
                  <a:pt x="4870" y="8871"/>
                </a:cubicBezTo>
                <a:cubicBezTo>
                  <a:pt x="4870" y="8668"/>
                  <a:pt x="4858" y="8478"/>
                  <a:pt x="4846" y="8287"/>
                </a:cubicBezTo>
                <a:cubicBezTo>
                  <a:pt x="4822" y="8168"/>
                  <a:pt x="4822" y="8049"/>
                  <a:pt x="4811" y="7930"/>
                </a:cubicBezTo>
                <a:cubicBezTo>
                  <a:pt x="4763" y="7656"/>
                  <a:pt x="4739" y="7359"/>
                  <a:pt x="4632" y="7109"/>
                </a:cubicBezTo>
                <a:cubicBezTo>
                  <a:pt x="4846" y="7228"/>
                  <a:pt x="5037" y="7323"/>
                  <a:pt x="5287" y="7359"/>
                </a:cubicBezTo>
                <a:cubicBezTo>
                  <a:pt x="5501" y="7394"/>
                  <a:pt x="5715" y="7359"/>
                  <a:pt x="5918" y="7299"/>
                </a:cubicBezTo>
                <a:cubicBezTo>
                  <a:pt x="6049" y="7597"/>
                  <a:pt x="6573" y="7680"/>
                  <a:pt x="6835" y="7573"/>
                </a:cubicBezTo>
                <a:cubicBezTo>
                  <a:pt x="7061" y="7478"/>
                  <a:pt x="7204" y="7275"/>
                  <a:pt x="7120" y="7037"/>
                </a:cubicBezTo>
                <a:cubicBezTo>
                  <a:pt x="7061" y="6871"/>
                  <a:pt x="6942" y="6704"/>
                  <a:pt x="6751" y="6728"/>
                </a:cubicBezTo>
                <a:cubicBezTo>
                  <a:pt x="6037" y="6787"/>
                  <a:pt x="5573" y="7299"/>
                  <a:pt x="4846" y="6918"/>
                </a:cubicBezTo>
                <a:cubicBezTo>
                  <a:pt x="4727" y="6859"/>
                  <a:pt x="4608" y="6763"/>
                  <a:pt x="4501" y="6692"/>
                </a:cubicBezTo>
                <a:cubicBezTo>
                  <a:pt x="4858" y="6549"/>
                  <a:pt x="5180" y="6287"/>
                  <a:pt x="5287" y="5918"/>
                </a:cubicBezTo>
                <a:cubicBezTo>
                  <a:pt x="5346" y="6144"/>
                  <a:pt x="5513" y="6311"/>
                  <a:pt x="5799" y="6287"/>
                </a:cubicBezTo>
                <a:cubicBezTo>
                  <a:pt x="6180" y="6275"/>
                  <a:pt x="6549" y="6049"/>
                  <a:pt x="6930" y="6085"/>
                </a:cubicBezTo>
                <a:cubicBezTo>
                  <a:pt x="7108" y="6097"/>
                  <a:pt x="7144" y="5811"/>
                  <a:pt x="6966" y="5775"/>
                </a:cubicBezTo>
                <a:cubicBezTo>
                  <a:pt x="6656" y="5692"/>
                  <a:pt x="6632" y="5382"/>
                  <a:pt x="6585" y="5120"/>
                </a:cubicBezTo>
                <a:cubicBezTo>
                  <a:pt x="6549" y="4942"/>
                  <a:pt x="6525" y="4739"/>
                  <a:pt x="6418" y="4597"/>
                </a:cubicBezTo>
                <a:cubicBezTo>
                  <a:pt x="6287" y="4382"/>
                  <a:pt x="6061" y="4323"/>
                  <a:pt x="5823" y="4346"/>
                </a:cubicBezTo>
                <a:cubicBezTo>
                  <a:pt x="5680" y="4358"/>
                  <a:pt x="5525" y="4406"/>
                  <a:pt x="5406" y="4477"/>
                </a:cubicBezTo>
                <a:cubicBezTo>
                  <a:pt x="5346" y="4501"/>
                  <a:pt x="5263" y="4561"/>
                  <a:pt x="5227" y="4644"/>
                </a:cubicBezTo>
                <a:cubicBezTo>
                  <a:pt x="5144" y="4704"/>
                  <a:pt x="5049" y="4763"/>
                  <a:pt x="4977" y="4870"/>
                </a:cubicBezTo>
                <a:close/>
                <a:moveTo>
                  <a:pt x="6299" y="3573"/>
                </a:moveTo>
                <a:cubicBezTo>
                  <a:pt x="6239" y="3454"/>
                  <a:pt x="6132" y="3346"/>
                  <a:pt x="6013" y="3287"/>
                </a:cubicBezTo>
                <a:cubicBezTo>
                  <a:pt x="5977" y="3263"/>
                  <a:pt x="5751" y="3215"/>
                  <a:pt x="5751" y="3299"/>
                </a:cubicBezTo>
                <a:cubicBezTo>
                  <a:pt x="5739" y="3406"/>
                  <a:pt x="5858" y="3513"/>
                  <a:pt x="5930" y="3573"/>
                </a:cubicBezTo>
                <a:cubicBezTo>
                  <a:pt x="6037" y="3644"/>
                  <a:pt x="6168" y="3656"/>
                  <a:pt x="6275" y="3585"/>
                </a:cubicBezTo>
                <a:cubicBezTo>
                  <a:pt x="6287" y="3573"/>
                  <a:pt x="6287" y="3573"/>
                  <a:pt x="6299" y="3573"/>
                </a:cubicBezTo>
                <a:close/>
                <a:moveTo>
                  <a:pt x="7585" y="1787"/>
                </a:moveTo>
                <a:cubicBezTo>
                  <a:pt x="7430" y="1977"/>
                  <a:pt x="7311" y="2227"/>
                  <a:pt x="7418" y="2489"/>
                </a:cubicBezTo>
                <a:cubicBezTo>
                  <a:pt x="7585" y="2918"/>
                  <a:pt x="8240" y="3084"/>
                  <a:pt x="8632" y="3096"/>
                </a:cubicBezTo>
                <a:cubicBezTo>
                  <a:pt x="9394" y="3144"/>
                  <a:pt x="10299" y="2823"/>
                  <a:pt x="9883" y="1906"/>
                </a:cubicBezTo>
                <a:cubicBezTo>
                  <a:pt x="9680" y="1441"/>
                  <a:pt x="9275" y="1239"/>
                  <a:pt x="8787" y="1239"/>
                </a:cubicBezTo>
                <a:cubicBezTo>
                  <a:pt x="8323" y="1215"/>
                  <a:pt x="7859" y="1418"/>
                  <a:pt x="7585" y="1787"/>
                </a:cubicBezTo>
                <a:close/>
                <a:moveTo>
                  <a:pt x="9573" y="2227"/>
                </a:moveTo>
                <a:cubicBezTo>
                  <a:pt x="9573" y="2025"/>
                  <a:pt x="9263" y="2037"/>
                  <a:pt x="9263" y="2227"/>
                </a:cubicBezTo>
                <a:cubicBezTo>
                  <a:pt x="9275" y="2739"/>
                  <a:pt x="8490" y="2680"/>
                  <a:pt x="8240" y="2406"/>
                </a:cubicBezTo>
                <a:cubicBezTo>
                  <a:pt x="8097" y="2263"/>
                  <a:pt x="7870" y="2465"/>
                  <a:pt x="8013" y="2632"/>
                </a:cubicBezTo>
                <a:cubicBezTo>
                  <a:pt x="8442" y="3108"/>
                  <a:pt x="9609" y="3037"/>
                  <a:pt x="9573" y="2227"/>
                </a:cubicBezTo>
                <a:close/>
                <a:moveTo>
                  <a:pt x="9144" y="1775"/>
                </a:moveTo>
                <a:cubicBezTo>
                  <a:pt x="9097" y="1572"/>
                  <a:pt x="8799" y="1656"/>
                  <a:pt x="8847" y="1846"/>
                </a:cubicBezTo>
                <a:cubicBezTo>
                  <a:pt x="8871" y="1965"/>
                  <a:pt x="8859" y="2084"/>
                  <a:pt x="8894" y="2203"/>
                </a:cubicBezTo>
                <a:cubicBezTo>
                  <a:pt x="8930" y="2394"/>
                  <a:pt x="9228" y="2322"/>
                  <a:pt x="9192" y="2132"/>
                </a:cubicBezTo>
                <a:cubicBezTo>
                  <a:pt x="9168" y="2013"/>
                  <a:pt x="9168" y="1894"/>
                  <a:pt x="9144" y="1775"/>
                </a:cubicBezTo>
                <a:close/>
                <a:moveTo>
                  <a:pt x="8454" y="1715"/>
                </a:moveTo>
                <a:cubicBezTo>
                  <a:pt x="8394" y="1608"/>
                  <a:pt x="8240" y="1620"/>
                  <a:pt x="8168" y="1727"/>
                </a:cubicBezTo>
                <a:cubicBezTo>
                  <a:pt x="8144" y="1775"/>
                  <a:pt x="8156" y="1834"/>
                  <a:pt x="8168" y="1870"/>
                </a:cubicBezTo>
                <a:cubicBezTo>
                  <a:pt x="8216" y="1930"/>
                  <a:pt x="8204" y="2084"/>
                  <a:pt x="8204" y="2156"/>
                </a:cubicBezTo>
                <a:cubicBezTo>
                  <a:pt x="8204" y="2370"/>
                  <a:pt x="8513" y="2370"/>
                  <a:pt x="8513" y="2156"/>
                </a:cubicBezTo>
                <a:cubicBezTo>
                  <a:pt x="8537" y="1989"/>
                  <a:pt x="8537" y="1846"/>
                  <a:pt x="8454" y="1715"/>
                </a:cubicBezTo>
                <a:close/>
                <a:moveTo>
                  <a:pt x="9275" y="3394"/>
                </a:moveTo>
                <a:cubicBezTo>
                  <a:pt x="9240" y="3585"/>
                  <a:pt x="9156" y="3858"/>
                  <a:pt x="8942" y="3918"/>
                </a:cubicBezTo>
                <a:cubicBezTo>
                  <a:pt x="8644" y="3989"/>
                  <a:pt x="8513" y="3680"/>
                  <a:pt x="8394" y="3465"/>
                </a:cubicBezTo>
                <a:cubicBezTo>
                  <a:pt x="8382" y="3465"/>
                  <a:pt x="8347" y="3465"/>
                  <a:pt x="8335" y="3454"/>
                </a:cubicBezTo>
                <a:cubicBezTo>
                  <a:pt x="8025" y="3835"/>
                  <a:pt x="8073" y="4835"/>
                  <a:pt x="8156" y="5299"/>
                </a:cubicBezTo>
                <a:cubicBezTo>
                  <a:pt x="8263" y="5442"/>
                  <a:pt x="8680" y="5466"/>
                  <a:pt x="8823" y="5466"/>
                </a:cubicBezTo>
                <a:cubicBezTo>
                  <a:pt x="9287" y="5466"/>
                  <a:pt x="9775" y="5347"/>
                  <a:pt x="10216" y="5192"/>
                </a:cubicBezTo>
                <a:cubicBezTo>
                  <a:pt x="10275" y="4608"/>
                  <a:pt x="10109" y="3620"/>
                  <a:pt x="9573" y="3287"/>
                </a:cubicBezTo>
                <a:cubicBezTo>
                  <a:pt x="9454" y="3323"/>
                  <a:pt x="9371" y="3358"/>
                  <a:pt x="9275" y="3394"/>
                </a:cubicBezTo>
                <a:close/>
                <a:moveTo>
                  <a:pt x="8775" y="3477"/>
                </a:moveTo>
                <a:cubicBezTo>
                  <a:pt x="8799" y="3525"/>
                  <a:pt x="8847" y="3596"/>
                  <a:pt x="8871" y="3596"/>
                </a:cubicBezTo>
                <a:cubicBezTo>
                  <a:pt x="8906" y="3585"/>
                  <a:pt x="8918" y="3525"/>
                  <a:pt x="8954" y="3465"/>
                </a:cubicBezTo>
                <a:cubicBezTo>
                  <a:pt x="8871" y="3465"/>
                  <a:pt x="8835" y="3477"/>
                  <a:pt x="8775" y="3477"/>
                </a:cubicBezTo>
                <a:close/>
                <a:moveTo>
                  <a:pt x="11966" y="3930"/>
                </a:moveTo>
                <a:cubicBezTo>
                  <a:pt x="12050" y="4013"/>
                  <a:pt x="12133" y="4073"/>
                  <a:pt x="12252" y="4061"/>
                </a:cubicBezTo>
                <a:cubicBezTo>
                  <a:pt x="12359" y="4049"/>
                  <a:pt x="12442" y="3977"/>
                  <a:pt x="12490" y="3882"/>
                </a:cubicBezTo>
                <a:cubicBezTo>
                  <a:pt x="12538" y="3811"/>
                  <a:pt x="12490" y="3751"/>
                  <a:pt x="12407" y="3739"/>
                </a:cubicBezTo>
                <a:cubicBezTo>
                  <a:pt x="12252" y="3739"/>
                  <a:pt x="12061" y="3811"/>
                  <a:pt x="11966" y="3930"/>
                </a:cubicBezTo>
                <a:close/>
                <a:moveTo>
                  <a:pt x="9073" y="9359"/>
                </a:moveTo>
                <a:cubicBezTo>
                  <a:pt x="9073" y="9359"/>
                  <a:pt x="9049" y="9359"/>
                  <a:pt x="9049" y="9347"/>
                </a:cubicBezTo>
                <a:cubicBezTo>
                  <a:pt x="8954" y="9299"/>
                  <a:pt x="8787" y="9359"/>
                  <a:pt x="8692" y="9395"/>
                </a:cubicBezTo>
                <a:lnTo>
                  <a:pt x="8609" y="9430"/>
                </a:lnTo>
                <a:cubicBezTo>
                  <a:pt x="8573" y="9454"/>
                  <a:pt x="8537" y="9490"/>
                  <a:pt x="8537" y="9526"/>
                </a:cubicBezTo>
                <a:cubicBezTo>
                  <a:pt x="8537" y="9538"/>
                  <a:pt x="8561" y="9573"/>
                  <a:pt x="8573" y="9573"/>
                </a:cubicBezTo>
                <a:cubicBezTo>
                  <a:pt x="8728" y="9669"/>
                  <a:pt x="9013" y="9538"/>
                  <a:pt x="9073" y="9359"/>
                </a:cubicBezTo>
                <a:close/>
                <a:moveTo>
                  <a:pt x="10930" y="9061"/>
                </a:moveTo>
                <a:cubicBezTo>
                  <a:pt x="10823" y="9073"/>
                  <a:pt x="10526" y="9228"/>
                  <a:pt x="10454" y="9276"/>
                </a:cubicBezTo>
                <a:cubicBezTo>
                  <a:pt x="10406" y="9299"/>
                  <a:pt x="10347" y="9347"/>
                  <a:pt x="10323" y="9395"/>
                </a:cubicBezTo>
                <a:cubicBezTo>
                  <a:pt x="10287" y="9419"/>
                  <a:pt x="10228" y="9490"/>
                  <a:pt x="10240" y="9538"/>
                </a:cubicBezTo>
                <a:cubicBezTo>
                  <a:pt x="10240" y="9550"/>
                  <a:pt x="10275" y="9573"/>
                  <a:pt x="10287" y="9573"/>
                </a:cubicBezTo>
                <a:cubicBezTo>
                  <a:pt x="10502" y="9645"/>
                  <a:pt x="10930" y="9288"/>
                  <a:pt x="10930" y="9061"/>
                </a:cubicBezTo>
                <a:close/>
                <a:moveTo>
                  <a:pt x="8930" y="7573"/>
                </a:moveTo>
                <a:cubicBezTo>
                  <a:pt x="8787" y="7144"/>
                  <a:pt x="8728" y="6728"/>
                  <a:pt x="8847" y="6275"/>
                </a:cubicBezTo>
                <a:cubicBezTo>
                  <a:pt x="8894" y="6085"/>
                  <a:pt x="9228" y="6121"/>
                  <a:pt x="9383" y="6121"/>
                </a:cubicBezTo>
                <a:cubicBezTo>
                  <a:pt x="9430" y="6121"/>
                  <a:pt x="9466" y="6132"/>
                  <a:pt x="9502" y="6180"/>
                </a:cubicBezTo>
                <a:cubicBezTo>
                  <a:pt x="9525" y="6192"/>
                  <a:pt x="9537" y="6216"/>
                  <a:pt x="9537" y="6251"/>
                </a:cubicBezTo>
                <a:cubicBezTo>
                  <a:pt x="9633" y="6537"/>
                  <a:pt x="9656" y="6835"/>
                  <a:pt x="9728" y="7109"/>
                </a:cubicBezTo>
                <a:cubicBezTo>
                  <a:pt x="9787" y="7394"/>
                  <a:pt x="9918" y="7680"/>
                  <a:pt x="10240" y="7621"/>
                </a:cubicBezTo>
                <a:cubicBezTo>
                  <a:pt x="10299" y="7609"/>
                  <a:pt x="10418" y="7561"/>
                  <a:pt x="10478" y="7549"/>
                </a:cubicBezTo>
                <a:cubicBezTo>
                  <a:pt x="10514" y="7525"/>
                  <a:pt x="10656" y="7454"/>
                  <a:pt x="10656" y="7430"/>
                </a:cubicBezTo>
                <a:lnTo>
                  <a:pt x="10656" y="7430"/>
                </a:lnTo>
                <a:cubicBezTo>
                  <a:pt x="10287" y="6847"/>
                  <a:pt x="10287" y="6144"/>
                  <a:pt x="10109" y="5501"/>
                </a:cubicBezTo>
                <a:cubicBezTo>
                  <a:pt x="9513" y="5656"/>
                  <a:pt x="8882" y="5740"/>
                  <a:pt x="8275" y="5656"/>
                </a:cubicBezTo>
                <a:cubicBezTo>
                  <a:pt x="8144" y="6061"/>
                  <a:pt x="8132" y="6406"/>
                  <a:pt x="8204" y="6847"/>
                </a:cubicBezTo>
                <a:cubicBezTo>
                  <a:pt x="8251" y="7061"/>
                  <a:pt x="8275" y="7299"/>
                  <a:pt x="8382" y="7514"/>
                </a:cubicBezTo>
                <a:cubicBezTo>
                  <a:pt x="8478" y="7692"/>
                  <a:pt x="8751" y="7633"/>
                  <a:pt x="8930" y="7573"/>
                </a:cubicBezTo>
                <a:close/>
                <a:moveTo>
                  <a:pt x="7120" y="2096"/>
                </a:moveTo>
                <a:cubicBezTo>
                  <a:pt x="7073" y="1965"/>
                  <a:pt x="7001" y="1906"/>
                  <a:pt x="6846" y="1894"/>
                </a:cubicBezTo>
                <a:cubicBezTo>
                  <a:pt x="6716" y="1870"/>
                  <a:pt x="6573" y="1906"/>
                  <a:pt x="6525" y="2049"/>
                </a:cubicBezTo>
                <a:cubicBezTo>
                  <a:pt x="6489" y="2203"/>
                  <a:pt x="6692" y="2322"/>
                  <a:pt x="6787" y="2358"/>
                </a:cubicBezTo>
                <a:cubicBezTo>
                  <a:pt x="6918" y="2406"/>
                  <a:pt x="6977" y="2394"/>
                  <a:pt x="7085" y="2322"/>
                </a:cubicBezTo>
                <a:cubicBezTo>
                  <a:pt x="7085" y="2251"/>
                  <a:pt x="7085" y="2168"/>
                  <a:pt x="7120" y="2096"/>
                </a:cubicBezTo>
                <a:close/>
                <a:moveTo>
                  <a:pt x="10264" y="2489"/>
                </a:moveTo>
                <a:cubicBezTo>
                  <a:pt x="10287" y="2501"/>
                  <a:pt x="10383" y="2453"/>
                  <a:pt x="10406" y="2442"/>
                </a:cubicBezTo>
                <a:cubicBezTo>
                  <a:pt x="10454" y="2406"/>
                  <a:pt x="10514" y="2382"/>
                  <a:pt x="10537" y="2334"/>
                </a:cubicBezTo>
                <a:cubicBezTo>
                  <a:pt x="10585" y="2275"/>
                  <a:pt x="10633" y="2203"/>
                  <a:pt x="10597" y="2132"/>
                </a:cubicBezTo>
                <a:cubicBezTo>
                  <a:pt x="10537" y="1977"/>
                  <a:pt x="10383" y="1977"/>
                  <a:pt x="10275" y="2084"/>
                </a:cubicBezTo>
                <a:cubicBezTo>
                  <a:pt x="10287" y="2215"/>
                  <a:pt x="10287" y="2346"/>
                  <a:pt x="10264" y="2489"/>
                </a:cubicBezTo>
                <a:close/>
                <a:moveTo>
                  <a:pt x="3132" y="6502"/>
                </a:moveTo>
                <a:cubicBezTo>
                  <a:pt x="3036" y="6478"/>
                  <a:pt x="2965" y="6442"/>
                  <a:pt x="2882" y="6394"/>
                </a:cubicBezTo>
                <a:cubicBezTo>
                  <a:pt x="2346" y="6132"/>
                  <a:pt x="1893" y="5561"/>
                  <a:pt x="2417" y="5025"/>
                </a:cubicBezTo>
                <a:cubicBezTo>
                  <a:pt x="2739" y="4704"/>
                  <a:pt x="3251" y="4632"/>
                  <a:pt x="3691" y="4668"/>
                </a:cubicBezTo>
                <a:cubicBezTo>
                  <a:pt x="4013" y="4716"/>
                  <a:pt x="4334" y="4823"/>
                  <a:pt x="4584" y="4978"/>
                </a:cubicBezTo>
                <a:cubicBezTo>
                  <a:pt x="4775" y="5120"/>
                  <a:pt x="4989" y="5311"/>
                  <a:pt x="5037" y="5561"/>
                </a:cubicBezTo>
                <a:cubicBezTo>
                  <a:pt x="5049" y="5668"/>
                  <a:pt x="5037" y="5763"/>
                  <a:pt x="5001" y="5847"/>
                </a:cubicBezTo>
                <a:cubicBezTo>
                  <a:pt x="4858" y="6240"/>
                  <a:pt x="4525" y="6454"/>
                  <a:pt x="4144" y="6549"/>
                </a:cubicBezTo>
                <a:cubicBezTo>
                  <a:pt x="4132" y="6549"/>
                  <a:pt x="4108" y="6549"/>
                  <a:pt x="4108" y="6537"/>
                </a:cubicBezTo>
                <a:cubicBezTo>
                  <a:pt x="4049" y="6513"/>
                  <a:pt x="4001" y="6537"/>
                  <a:pt x="3965" y="6573"/>
                </a:cubicBezTo>
                <a:cubicBezTo>
                  <a:pt x="3739" y="6609"/>
                  <a:pt x="3513" y="6597"/>
                  <a:pt x="3287" y="6537"/>
                </a:cubicBezTo>
                <a:cubicBezTo>
                  <a:pt x="3251" y="6502"/>
                  <a:pt x="3191" y="6490"/>
                  <a:pt x="3132" y="6502"/>
                </a:cubicBezTo>
                <a:close/>
                <a:moveTo>
                  <a:pt x="4346" y="6001"/>
                </a:moveTo>
                <a:cubicBezTo>
                  <a:pt x="4215" y="6240"/>
                  <a:pt x="3918" y="6335"/>
                  <a:pt x="3668" y="6335"/>
                </a:cubicBezTo>
                <a:cubicBezTo>
                  <a:pt x="3417" y="6359"/>
                  <a:pt x="3120" y="6275"/>
                  <a:pt x="2953" y="6061"/>
                </a:cubicBezTo>
                <a:cubicBezTo>
                  <a:pt x="2858" y="5954"/>
                  <a:pt x="2834" y="5823"/>
                  <a:pt x="2846" y="5668"/>
                </a:cubicBezTo>
                <a:cubicBezTo>
                  <a:pt x="2858" y="5466"/>
                  <a:pt x="3179" y="5478"/>
                  <a:pt x="3156" y="5680"/>
                </a:cubicBezTo>
                <a:cubicBezTo>
                  <a:pt x="3120" y="6097"/>
                  <a:pt x="3906" y="6097"/>
                  <a:pt x="4072" y="5823"/>
                </a:cubicBezTo>
                <a:cubicBezTo>
                  <a:pt x="4096" y="5775"/>
                  <a:pt x="4144" y="5740"/>
                  <a:pt x="4191" y="5740"/>
                </a:cubicBezTo>
                <a:cubicBezTo>
                  <a:pt x="4322" y="5763"/>
                  <a:pt x="4406" y="5894"/>
                  <a:pt x="4346" y="6001"/>
                </a:cubicBezTo>
                <a:close/>
                <a:moveTo>
                  <a:pt x="3251" y="5299"/>
                </a:moveTo>
                <a:lnTo>
                  <a:pt x="3251" y="5299"/>
                </a:lnTo>
                <a:cubicBezTo>
                  <a:pt x="3239" y="5263"/>
                  <a:pt x="3239" y="5228"/>
                  <a:pt x="3275" y="5204"/>
                </a:cubicBezTo>
                <a:cubicBezTo>
                  <a:pt x="3310" y="5192"/>
                  <a:pt x="3358" y="5192"/>
                  <a:pt x="3370" y="5228"/>
                </a:cubicBezTo>
                <a:lnTo>
                  <a:pt x="3370" y="5239"/>
                </a:lnTo>
                <a:cubicBezTo>
                  <a:pt x="3382" y="5263"/>
                  <a:pt x="3382" y="5311"/>
                  <a:pt x="3334" y="5323"/>
                </a:cubicBezTo>
                <a:cubicBezTo>
                  <a:pt x="3310" y="5347"/>
                  <a:pt x="3263" y="5323"/>
                  <a:pt x="3251" y="5299"/>
                </a:cubicBezTo>
                <a:close/>
                <a:moveTo>
                  <a:pt x="1167" y="10669"/>
                </a:moveTo>
                <a:lnTo>
                  <a:pt x="1227" y="10669"/>
                </a:lnTo>
                <a:cubicBezTo>
                  <a:pt x="1393" y="10657"/>
                  <a:pt x="1608" y="10800"/>
                  <a:pt x="1548" y="10978"/>
                </a:cubicBezTo>
                <a:cubicBezTo>
                  <a:pt x="1536" y="11038"/>
                  <a:pt x="1465" y="11014"/>
                  <a:pt x="1417" y="11002"/>
                </a:cubicBezTo>
                <a:cubicBezTo>
                  <a:pt x="1310" y="10954"/>
                  <a:pt x="1072" y="10800"/>
                  <a:pt x="1167" y="10669"/>
                </a:cubicBezTo>
                <a:close/>
                <a:moveTo>
                  <a:pt x="1632" y="5013"/>
                </a:moveTo>
                <a:cubicBezTo>
                  <a:pt x="1632" y="5013"/>
                  <a:pt x="1632" y="5025"/>
                  <a:pt x="1632" y="5013"/>
                </a:cubicBezTo>
                <a:cubicBezTo>
                  <a:pt x="1608" y="5061"/>
                  <a:pt x="1596" y="5085"/>
                  <a:pt x="1572" y="5108"/>
                </a:cubicBezTo>
                <a:cubicBezTo>
                  <a:pt x="1417" y="5168"/>
                  <a:pt x="1001" y="4751"/>
                  <a:pt x="893" y="4656"/>
                </a:cubicBezTo>
                <a:lnTo>
                  <a:pt x="679" y="4430"/>
                </a:lnTo>
                <a:cubicBezTo>
                  <a:pt x="703" y="4406"/>
                  <a:pt x="739" y="4370"/>
                  <a:pt x="762" y="4335"/>
                </a:cubicBezTo>
                <a:cubicBezTo>
                  <a:pt x="893" y="4156"/>
                  <a:pt x="1012" y="3858"/>
                  <a:pt x="1251" y="3811"/>
                </a:cubicBezTo>
                <a:cubicBezTo>
                  <a:pt x="1393" y="3775"/>
                  <a:pt x="1870" y="3894"/>
                  <a:pt x="1905" y="4061"/>
                </a:cubicBezTo>
                <a:cubicBezTo>
                  <a:pt x="1929" y="4108"/>
                  <a:pt x="1893" y="4132"/>
                  <a:pt x="1882" y="4168"/>
                </a:cubicBezTo>
                <a:lnTo>
                  <a:pt x="1882" y="4168"/>
                </a:lnTo>
                <a:cubicBezTo>
                  <a:pt x="1822" y="4192"/>
                  <a:pt x="1763" y="4239"/>
                  <a:pt x="1715" y="4299"/>
                </a:cubicBezTo>
                <a:cubicBezTo>
                  <a:pt x="1524" y="4513"/>
                  <a:pt x="1512" y="4787"/>
                  <a:pt x="1632" y="5013"/>
                </a:cubicBezTo>
                <a:close/>
                <a:moveTo>
                  <a:pt x="4465" y="9704"/>
                </a:moveTo>
                <a:cubicBezTo>
                  <a:pt x="3989" y="9811"/>
                  <a:pt x="3501" y="9728"/>
                  <a:pt x="3025" y="9669"/>
                </a:cubicBezTo>
                <a:cubicBezTo>
                  <a:pt x="2798" y="9645"/>
                  <a:pt x="2584" y="9645"/>
                  <a:pt x="2358" y="9597"/>
                </a:cubicBezTo>
                <a:cubicBezTo>
                  <a:pt x="2227" y="9585"/>
                  <a:pt x="2060" y="9550"/>
                  <a:pt x="1929" y="9514"/>
                </a:cubicBezTo>
                <a:cubicBezTo>
                  <a:pt x="1882" y="9490"/>
                  <a:pt x="1763" y="9454"/>
                  <a:pt x="1751" y="9407"/>
                </a:cubicBezTo>
                <a:lnTo>
                  <a:pt x="1751" y="9395"/>
                </a:lnTo>
                <a:cubicBezTo>
                  <a:pt x="2013" y="8026"/>
                  <a:pt x="1774" y="7740"/>
                  <a:pt x="2953" y="6799"/>
                </a:cubicBezTo>
                <a:cubicBezTo>
                  <a:pt x="2965" y="6811"/>
                  <a:pt x="2989" y="6811"/>
                  <a:pt x="3013" y="6811"/>
                </a:cubicBezTo>
                <a:cubicBezTo>
                  <a:pt x="3072" y="7037"/>
                  <a:pt x="3203" y="7323"/>
                  <a:pt x="3477" y="7287"/>
                </a:cubicBezTo>
                <a:cubicBezTo>
                  <a:pt x="3584" y="7287"/>
                  <a:pt x="3679" y="7216"/>
                  <a:pt x="3751" y="7133"/>
                </a:cubicBezTo>
                <a:cubicBezTo>
                  <a:pt x="3798" y="7085"/>
                  <a:pt x="3834" y="7025"/>
                  <a:pt x="3858" y="6966"/>
                </a:cubicBezTo>
                <a:cubicBezTo>
                  <a:pt x="3870" y="6954"/>
                  <a:pt x="3870" y="6918"/>
                  <a:pt x="3894" y="6894"/>
                </a:cubicBezTo>
                <a:cubicBezTo>
                  <a:pt x="3953" y="6894"/>
                  <a:pt x="3989" y="6871"/>
                  <a:pt x="4049" y="6859"/>
                </a:cubicBezTo>
                <a:cubicBezTo>
                  <a:pt x="4441" y="7037"/>
                  <a:pt x="4501" y="7942"/>
                  <a:pt x="4525" y="8299"/>
                </a:cubicBezTo>
                <a:cubicBezTo>
                  <a:pt x="4584" y="8740"/>
                  <a:pt x="4644" y="9299"/>
                  <a:pt x="4465" y="9704"/>
                </a:cubicBezTo>
                <a:close/>
                <a:moveTo>
                  <a:pt x="2917" y="11550"/>
                </a:moveTo>
                <a:cubicBezTo>
                  <a:pt x="3084" y="11562"/>
                  <a:pt x="3322" y="11716"/>
                  <a:pt x="3382" y="11847"/>
                </a:cubicBezTo>
                <a:cubicBezTo>
                  <a:pt x="3429" y="11931"/>
                  <a:pt x="3417" y="11990"/>
                  <a:pt x="3310" y="11955"/>
                </a:cubicBezTo>
                <a:cubicBezTo>
                  <a:pt x="3156" y="11859"/>
                  <a:pt x="2977" y="11716"/>
                  <a:pt x="2917" y="11550"/>
                </a:cubicBezTo>
                <a:close/>
                <a:moveTo>
                  <a:pt x="3417" y="6906"/>
                </a:moveTo>
                <a:cubicBezTo>
                  <a:pt x="3453" y="6906"/>
                  <a:pt x="3501" y="6918"/>
                  <a:pt x="3560" y="6918"/>
                </a:cubicBezTo>
                <a:cubicBezTo>
                  <a:pt x="3548" y="6954"/>
                  <a:pt x="3513" y="6966"/>
                  <a:pt x="3501" y="6978"/>
                </a:cubicBezTo>
                <a:lnTo>
                  <a:pt x="3489" y="6990"/>
                </a:lnTo>
                <a:lnTo>
                  <a:pt x="3477" y="6978"/>
                </a:lnTo>
                <a:cubicBezTo>
                  <a:pt x="3429" y="6954"/>
                  <a:pt x="3417" y="6918"/>
                  <a:pt x="3417" y="6906"/>
                </a:cubicBezTo>
                <a:close/>
                <a:moveTo>
                  <a:pt x="5596" y="5704"/>
                </a:moveTo>
                <a:cubicBezTo>
                  <a:pt x="5584" y="5835"/>
                  <a:pt x="5584" y="6001"/>
                  <a:pt x="5739" y="6025"/>
                </a:cubicBezTo>
                <a:cubicBezTo>
                  <a:pt x="5858" y="6061"/>
                  <a:pt x="6037" y="6013"/>
                  <a:pt x="6156" y="5978"/>
                </a:cubicBezTo>
                <a:cubicBezTo>
                  <a:pt x="6263" y="5954"/>
                  <a:pt x="6394" y="5906"/>
                  <a:pt x="6513" y="5882"/>
                </a:cubicBezTo>
                <a:cubicBezTo>
                  <a:pt x="6406" y="5740"/>
                  <a:pt x="6358" y="5561"/>
                  <a:pt x="6323" y="5406"/>
                </a:cubicBezTo>
                <a:cubicBezTo>
                  <a:pt x="6299" y="5228"/>
                  <a:pt x="6287" y="5013"/>
                  <a:pt x="6192" y="4847"/>
                </a:cubicBezTo>
                <a:cubicBezTo>
                  <a:pt x="6073" y="4644"/>
                  <a:pt x="5787" y="4692"/>
                  <a:pt x="5596" y="4787"/>
                </a:cubicBezTo>
                <a:cubicBezTo>
                  <a:pt x="5715" y="4882"/>
                  <a:pt x="5787" y="5001"/>
                  <a:pt x="5811" y="5144"/>
                </a:cubicBezTo>
                <a:cubicBezTo>
                  <a:pt x="5858" y="5359"/>
                  <a:pt x="5751" y="5561"/>
                  <a:pt x="5596" y="5704"/>
                </a:cubicBezTo>
                <a:close/>
                <a:moveTo>
                  <a:pt x="5322" y="5478"/>
                </a:moveTo>
                <a:cubicBezTo>
                  <a:pt x="5418" y="5501"/>
                  <a:pt x="5513" y="5311"/>
                  <a:pt x="5513" y="5228"/>
                </a:cubicBezTo>
                <a:cubicBezTo>
                  <a:pt x="5513" y="5073"/>
                  <a:pt x="5263" y="4894"/>
                  <a:pt x="5215" y="5108"/>
                </a:cubicBezTo>
                <a:cubicBezTo>
                  <a:pt x="5215" y="5120"/>
                  <a:pt x="5203" y="5132"/>
                  <a:pt x="5203" y="5144"/>
                </a:cubicBezTo>
                <a:cubicBezTo>
                  <a:pt x="5263" y="5239"/>
                  <a:pt x="5299" y="5359"/>
                  <a:pt x="5322" y="5478"/>
                </a:cubicBezTo>
                <a:close/>
                <a:moveTo>
                  <a:pt x="2465" y="4585"/>
                </a:moveTo>
                <a:cubicBezTo>
                  <a:pt x="2286" y="4704"/>
                  <a:pt x="2144" y="4847"/>
                  <a:pt x="2048" y="5025"/>
                </a:cubicBezTo>
                <a:cubicBezTo>
                  <a:pt x="1882" y="4942"/>
                  <a:pt x="1810" y="4727"/>
                  <a:pt x="1929" y="4573"/>
                </a:cubicBezTo>
                <a:cubicBezTo>
                  <a:pt x="1989" y="4477"/>
                  <a:pt x="2084" y="4418"/>
                  <a:pt x="2191" y="4418"/>
                </a:cubicBezTo>
                <a:cubicBezTo>
                  <a:pt x="2251" y="4418"/>
                  <a:pt x="2465" y="4466"/>
                  <a:pt x="2465" y="4585"/>
                </a:cubicBezTo>
                <a:close/>
                <a:moveTo>
                  <a:pt x="524" y="5478"/>
                </a:moveTo>
                <a:cubicBezTo>
                  <a:pt x="929" y="5549"/>
                  <a:pt x="703" y="5775"/>
                  <a:pt x="584" y="5728"/>
                </a:cubicBezTo>
                <a:cubicBezTo>
                  <a:pt x="512" y="5704"/>
                  <a:pt x="393" y="5644"/>
                  <a:pt x="381" y="5561"/>
                </a:cubicBezTo>
                <a:cubicBezTo>
                  <a:pt x="358" y="5501"/>
                  <a:pt x="477" y="5478"/>
                  <a:pt x="524" y="5478"/>
                </a:cubicBezTo>
                <a:close/>
                <a:moveTo>
                  <a:pt x="6239" y="7252"/>
                </a:moveTo>
                <a:cubicBezTo>
                  <a:pt x="6299" y="7347"/>
                  <a:pt x="6608" y="7371"/>
                  <a:pt x="6692" y="7347"/>
                </a:cubicBezTo>
                <a:cubicBezTo>
                  <a:pt x="6751" y="7335"/>
                  <a:pt x="6870" y="7311"/>
                  <a:pt x="6870" y="7216"/>
                </a:cubicBezTo>
                <a:cubicBezTo>
                  <a:pt x="6835" y="7013"/>
                  <a:pt x="6418" y="7168"/>
                  <a:pt x="6239" y="725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34"/>
          <p:cNvSpPr txBox="1">
            <a:spLocks noGrp="1"/>
          </p:cNvSpPr>
          <p:nvPr>
            <p:ph type="title"/>
          </p:nvPr>
        </p:nvSpPr>
        <p:spPr>
          <a:xfrm>
            <a:off x="5899204" y="518138"/>
            <a:ext cx="2560200" cy="19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THỰC HIỆN</a:t>
            </a:r>
            <a:br>
              <a:rPr lang="en"/>
            </a:br>
            <a:r>
              <a:rPr lang="en"/>
              <a:t>ĐỀ TÀI</a:t>
            </a:r>
            <a:endParaRPr/>
          </a:p>
        </p:txBody>
      </p:sp>
      <p:sp>
        <p:nvSpPr>
          <p:cNvPr id="565" name="Google Shape;565;p34"/>
          <p:cNvSpPr/>
          <p:nvPr/>
        </p:nvSpPr>
        <p:spPr>
          <a:xfrm rot="2006702">
            <a:off x="5207651" y="194429"/>
            <a:ext cx="588826" cy="566095"/>
          </a:xfrm>
          <a:custGeom>
            <a:avLst/>
            <a:gdLst/>
            <a:ahLst/>
            <a:cxnLst/>
            <a:rect l="l" t="t" r="r" b="b"/>
            <a:pathLst>
              <a:path w="7895" h="7590" extrusionOk="0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34"/>
          <p:cNvSpPr/>
          <p:nvPr/>
        </p:nvSpPr>
        <p:spPr>
          <a:xfrm>
            <a:off x="8284721" y="2530280"/>
            <a:ext cx="466831" cy="448797"/>
          </a:xfrm>
          <a:custGeom>
            <a:avLst/>
            <a:gdLst/>
            <a:ahLst/>
            <a:cxnLst/>
            <a:rect l="l" t="t" r="r" b="b"/>
            <a:pathLst>
              <a:path w="7895" h="7590" extrusionOk="0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" name="Google Shape;1494;p49">
            <a:extLst>
              <a:ext uri="{FF2B5EF4-FFF2-40B4-BE49-F238E27FC236}">
                <a16:creationId xmlns:a16="http://schemas.microsoft.com/office/drawing/2014/main" id="{9F2C0E15-F4A9-4984-9ECF-14C05706EE34}"/>
              </a:ext>
            </a:extLst>
          </p:cNvPr>
          <p:cNvGrpSpPr/>
          <p:nvPr/>
        </p:nvGrpSpPr>
        <p:grpSpPr>
          <a:xfrm rot="5888757">
            <a:off x="2339901" y="1442499"/>
            <a:ext cx="275699" cy="377658"/>
            <a:chOff x="1731150" y="1748550"/>
            <a:chExt cx="228625" cy="313175"/>
          </a:xfrm>
        </p:grpSpPr>
        <p:sp>
          <p:nvSpPr>
            <p:cNvPr id="39" name="Google Shape;1495;p49">
              <a:extLst>
                <a:ext uri="{FF2B5EF4-FFF2-40B4-BE49-F238E27FC236}">
                  <a16:creationId xmlns:a16="http://schemas.microsoft.com/office/drawing/2014/main" id="{C90C7837-61ED-4B95-B647-F5443342186D}"/>
                </a:ext>
              </a:extLst>
            </p:cNvPr>
            <p:cNvSpPr/>
            <p:nvPr/>
          </p:nvSpPr>
          <p:spPr>
            <a:xfrm>
              <a:off x="1775500" y="1809575"/>
              <a:ext cx="134275" cy="179800"/>
            </a:xfrm>
            <a:custGeom>
              <a:avLst/>
              <a:gdLst/>
              <a:ahLst/>
              <a:cxnLst/>
              <a:rect l="l" t="t" r="r" b="b"/>
              <a:pathLst>
                <a:path w="5371" h="7192" extrusionOk="0">
                  <a:moveTo>
                    <a:pt x="5335" y="584"/>
                  </a:moveTo>
                  <a:cubicBezTo>
                    <a:pt x="5335" y="560"/>
                    <a:pt x="5335" y="548"/>
                    <a:pt x="5347" y="525"/>
                  </a:cubicBezTo>
                  <a:lnTo>
                    <a:pt x="5371" y="429"/>
                  </a:lnTo>
                  <a:lnTo>
                    <a:pt x="5299" y="370"/>
                  </a:lnTo>
                  <a:lnTo>
                    <a:pt x="5228" y="310"/>
                  </a:lnTo>
                  <a:cubicBezTo>
                    <a:pt x="5109" y="215"/>
                    <a:pt x="4954" y="108"/>
                    <a:pt x="4763" y="36"/>
                  </a:cubicBezTo>
                  <a:lnTo>
                    <a:pt x="4656" y="1"/>
                  </a:lnTo>
                  <a:lnTo>
                    <a:pt x="4585" y="72"/>
                  </a:lnTo>
                  <a:cubicBezTo>
                    <a:pt x="4573" y="108"/>
                    <a:pt x="4537" y="120"/>
                    <a:pt x="4525" y="132"/>
                  </a:cubicBezTo>
                  <a:cubicBezTo>
                    <a:pt x="4478" y="179"/>
                    <a:pt x="4442" y="227"/>
                    <a:pt x="4406" y="286"/>
                  </a:cubicBezTo>
                  <a:lnTo>
                    <a:pt x="4228" y="548"/>
                  </a:lnTo>
                  <a:cubicBezTo>
                    <a:pt x="4168" y="655"/>
                    <a:pt x="4097" y="751"/>
                    <a:pt x="4037" y="834"/>
                  </a:cubicBezTo>
                  <a:lnTo>
                    <a:pt x="2394" y="3156"/>
                  </a:lnTo>
                  <a:cubicBezTo>
                    <a:pt x="1656" y="4215"/>
                    <a:pt x="929" y="5251"/>
                    <a:pt x="179" y="6311"/>
                  </a:cubicBezTo>
                  <a:cubicBezTo>
                    <a:pt x="132" y="6370"/>
                    <a:pt x="120" y="6418"/>
                    <a:pt x="96" y="6478"/>
                  </a:cubicBezTo>
                  <a:cubicBezTo>
                    <a:pt x="72" y="6501"/>
                    <a:pt x="72" y="6525"/>
                    <a:pt x="60" y="6549"/>
                  </a:cubicBezTo>
                  <a:lnTo>
                    <a:pt x="1" y="6668"/>
                  </a:lnTo>
                  <a:lnTo>
                    <a:pt x="608" y="7097"/>
                  </a:lnTo>
                  <a:lnTo>
                    <a:pt x="703" y="6978"/>
                  </a:lnTo>
                  <a:lnTo>
                    <a:pt x="703" y="6978"/>
                  </a:lnTo>
                  <a:lnTo>
                    <a:pt x="608" y="7097"/>
                  </a:lnTo>
                  <a:lnTo>
                    <a:pt x="727" y="7192"/>
                  </a:lnTo>
                  <a:lnTo>
                    <a:pt x="822" y="7073"/>
                  </a:lnTo>
                  <a:cubicBezTo>
                    <a:pt x="2323" y="4930"/>
                    <a:pt x="3799" y="2834"/>
                    <a:pt x="5275" y="727"/>
                  </a:cubicBezTo>
                  <a:cubicBezTo>
                    <a:pt x="5311" y="667"/>
                    <a:pt x="5335" y="608"/>
                    <a:pt x="5335" y="584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496;p49">
              <a:extLst>
                <a:ext uri="{FF2B5EF4-FFF2-40B4-BE49-F238E27FC236}">
                  <a16:creationId xmlns:a16="http://schemas.microsoft.com/office/drawing/2014/main" id="{625C5CDD-93E3-492B-986B-538C239586BB}"/>
                </a:ext>
              </a:extLst>
            </p:cNvPr>
            <p:cNvSpPr/>
            <p:nvPr/>
          </p:nvSpPr>
          <p:spPr>
            <a:xfrm>
              <a:off x="1760925" y="1797675"/>
              <a:ext cx="126825" cy="174450"/>
            </a:xfrm>
            <a:custGeom>
              <a:avLst/>
              <a:gdLst/>
              <a:ahLst/>
              <a:cxnLst/>
              <a:rect l="l" t="t" r="r" b="b"/>
              <a:pathLst>
                <a:path w="5073" h="6978" extrusionOk="0">
                  <a:moveTo>
                    <a:pt x="2477" y="4060"/>
                  </a:moveTo>
                  <a:lnTo>
                    <a:pt x="3858" y="2096"/>
                  </a:lnTo>
                  <a:cubicBezTo>
                    <a:pt x="4025" y="1858"/>
                    <a:pt x="4203" y="1620"/>
                    <a:pt x="4382" y="1382"/>
                  </a:cubicBezTo>
                  <a:cubicBezTo>
                    <a:pt x="4560" y="1143"/>
                    <a:pt x="4727" y="905"/>
                    <a:pt x="4882" y="667"/>
                  </a:cubicBezTo>
                  <a:cubicBezTo>
                    <a:pt x="4930" y="608"/>
                    <a:pt x="4965" y="536"/>
                    <a:pt x="4989" y="477"/>
                  </a:cubicBezTo>
                  <a:cubicBezTo>
                    <a:pt x="5001" y="441"/>
                    <a:pt x="5001" y="429"/>
                    <a:pt x="5013" y="405"/>
                  </a:cubicBezTo>
                  <a:lnTo>
                    <a:pt x="5072" y="286"/>
                  </a:lnTo>
                  <a:lnTo>
                    <a:pt x="4680" y="0"/>
                  </a:lnTo>
                  <a:lnTo>
                    <a:pt x="4584" y="60"/>
                  </a:lnTo>
                  <a:cubicBezTo>
                    <a:pt x="4572" y="72"/>
                    <a:pt x="4560" y="72"/>
                    <a:pt x="4560" y="84"/>
                  </a:cubicBezTo>
                  <a:cubicBezTo>
                    <a:pt x="4525" y="108"/>
                    <a:pt x="4477" y="131"/>
                    <a:pt x="4441" y="179"/>
                  </a:cubicBezTo>
                  <a:cubicBezTo>
                    <a:pt x="4299" y="369"/>
                    <a:pt x="4156" y="548"/>
                    <a:pt x="4001" y="727"/>
                  </a:cubicBezTo>
                  <a:cubicBezTo>
                    <a:pt x="3810" y="965"/>
                    <a:pt x="3608" y="1203"/>
                    <a:pt x="3441" y="1489"/>
                  </a:cubicBezTo>
                  <a:cubicBezTo>
                    <a:pt x="3227" y="1834"/>
                    <a:pt x="2989" y="2155"/>
                    <a:pt x="2775" y="2477"/>
                  </a:cubicBezTo>
                  <a:lnTo>
                    <a:pt x="2667" y="2632"/>
                  </a:lnTo>
                  <a:cubicBezTo>
                    <a:pt x="2429" y="2977"/>
                    <a:pt x="2144" y="3382"/>
                    <a:pt x="1965" y="3822"/>
                  </a:cubicBezTo>
                  <a:cubicBezTo>
                    <a:pt x="1941" y="3918"/>
                    <a:pt x="1882" y="3989"/>
                    <a:pt x="1822" y="4084"/>
                  </a:cubicBezTo>
                  <a:cubicBezTo>
                    <a:pt x="1501" y="4513"/>
                    <a:pt x="1203" y="4953"/>
                    <a:pt x="893" y="5394"/>
                  </a:cubicBezTo>
                  <a:lnTo>
                    <a:pt x="155" y="6465"/>
                  </a:lnTo>
                  <a:cubicBezTo>
                    <a:pt x="119" y="6501"/>
                    <a:pt x="108" y="6537"/>
                    <a:pt x="96" y="6585"/>
                  </a:cubicBezTo>
                  <a:cubicBezTo>
                    <a:pt x="96" y="6596"/>
                    <a:pt x="72" y="6608"/>
                    <a:pt x="60" y="6620"/>
                  </a:cubicBezTo>
                  <a:lnTo>
                    <a:pt x="0" y="6763"/>
                  </a:lnTo>
                  <a:lnTo>
                    <a:pt x="393" y="6977"/>
                  </a:lnTo>
                  <a:lnTo>
                    <a:pt x="465" y="6906"/>
                  </a:lnTo>
                  <a:lnTo>
                    <a:pt x="512" y="6858"/>
                  </a:lnTo>
                  <a:cubicBezTo>
                    <a:pt x="536" y="6835"/>
                    <a:pt x="572" y="6799"/>
                    <a:pt x="596" y="6763"/>
                  </a:cubicBezTo>
                  <a:cubicBezTo>
                    <a:pt x="750" y="6549"/>
                    <a:pt x="893" y="6346"/>
                    <a:pt x="1048" y="6144"/>
                  </a:cubicBezTo>
                  <a:cubicBezTo>
                    <a:pt x="1251" y="5823"/>
                    <a:pt x="2477" y="4060"/>
                    <a:pt x="2477" y="4060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497;p49">
              <a:extLst>
                <a:ext uri="{FF2B5EF4-FFF2-40B4-BE49-F238E27FC236}">
                  <a16:creationId xmlns:a16="http://schemas.microsoft.com/office/drawing/2014/main" id="{3E306AA1-34BD-4A5D-B4FD-C13ACA0E74D0}"/>
                </a:ext>
              </a:extLst>
            </p:cNvPr>
            <p:cNvSpPr/>
            <p:nvPr/>
          </p:nvSpPr>
          <p:spPr>
            <a:xfrm>
              <a:off x="1799625" y="1824750"/>
              <a:ext cx="126525" cy="172075"/>
            </a:xfrm>
            <a:custGeom>
              <a:avLst/>
              <a:gdLst/>
              <a:ahLst/>
              <a:cxnLst/>
              <a:rect l="l" t="t" r="r" b="b"/>
              <a:pathLst>
                <a:path w="5061" h="6883" extrusionOk="0">
                  <a:moveTo>
                    <a:pt x="4667" y="1"/>
                  </a:moveTo>
                  <a:lnTo>
                    <a:pt x="4572" y="60"/>
                  </a:lnTo>
                  <a:cubicBezTo>
                    <a:pt x="4560" y="72"/>
                    <a:pt x="4548" y="72"/>
                    <a:pt x="4525" y="96"/>
                  </a:cubicBezTo>
                  <a:cubicBezTo>
                    <a:pt x="4501" y="120"/>
                    <a:pt x="4453" y="132"/>
                    <a:pt x="4429" y="179"/>
                  </a:cubicBezTo>
                  <a:cubicBezTo>
                    <a:pt x="3548" y="1501"/>
                    <a:pt x="2620" y="2835"/>
                    <a:pt x="1715" y="4097"/>
                  </a:cubicBezTo>
                  <a:cubicBezTo>
                    <a:pt x="1215" y="4811"/>
                    <a:pt x="691" y="5561"/>
                    <a:pt x="179" y="6287"/>
                  </a:cubicBezTo>
                  <a:cubicBezTo>
                    <a:pt x="143" y="6347"/>
                    <a:pt x="107" y="6418"/>
                    <a:pt x="84" y="6478"/>
                  </a:cubicBezTo>
                  <a:cubicBezTo>
                    <a:pt x="60" y="6502"/>
                    <a:pt x="48" y="6525"/>
                    <a:pt x="48" y="6549"/>
                  </a:cubicBezTo>
                  <a:lnTo>
                    <a:pt x="0" y="6621"/>
                  </a:lnTo>
                  <a:lnTo>
                    <a:pt x="48" y="6704"/>
                  </a:lnTo>
                  <a:cubicBezTo>
                    <a:pt x="84" y="6752"/>
                    <a:pt x="155" y="6883"/>
                    <a:pt x="298" y="6883"/>
                  </a:cubicBezTo>
                  <a:cubicBezTo>
                    <a:pt x="345" y="6883"/>
                    <a:pt x="381" y="6859"/>
                    <a:pt x="417" y="6847"/>
                  </a:cubicBezTo>
                  <a:lnTo>
                    <a:pt x="465" y="6835"/>
                  </a:lnTo>
                  <a:lnTo>
                    <a:pt x="917" y="6192"/>
                  </a:lnTo>
                  <a:cubicBezTo>
                    <a:pt x="1310" y="5609"/>
                    <a:pt x="1727" y="5037"/>
                    <a:pt x="2131" y="4454"/>
                  </a:cubicBezTo>
                  <a:lnTo>
                    <a:pt x="2167" y="4418"/>
                  </a:lnTo>
                  <a:cubicBezTo>
                    <a:pt x="2250" y="4299"/>
                    <a:pt x="2322" y="4180"/>
                    <a:pt x="2429" y="4097"/>
                  </a:cubicBezTo>
                  <a:cubicBezTo>
                    <a:pt x="2715" y="3847"/>
                    <a:pt x="2941" y="3525"/>
                    <a:pt x="3155" y="3227"/>
                  </a:cubicBezTo>
                  <a:lnTo>
                    <a:pt x="3239" y="3132"/>
                  </a:lnTo>
                  <a:lnTo>
                    <a:pt x="3453" y="2811"/>
                  </a:lnTo>
                  <a:cubicBezTo>
                    <a:pt x="3667" y="2513"/>
                    <a:pt x="3882" y="2204"/>
                    <a:pt x="4132" y="1906"/>
                  </a:cubicBezTo>
                  <a:cubicBezTo>
                    <a:pt x="4322" y="1656"/>
                    <a:pt x="4477" y="1382"/>
                    <a:pt x="4644" y="1120"/>
                  </a:cubicBezTo>
                  <a:cubicBezTo>
                    <a:pt x="4763" y="930"/>
                    <a:pt x="4870" y="751"/>
                    <a:pt x="5001" y="549"/>
                  </a:cubicBezTo>
                  <a:cubicBezTo>
                    <a:pt x="5037" y="513"/>
                    <a:pt x="5048" y="453"/>
                    <a:pt x="5048" y="406"/>
                  </a:cubicBezTo>
                  <a:lnTo>
                    <a:pt x="5048" y="358"/>
                  </a:lnTo>
                  <a:lnTo>
                    <a:pt x="5060" y="251"/>
                  </a:ln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498;p49">
              <a:extLst>
                <a:ext uri="{FF2B5EF4-FFF2-40B4-BE49-F238E27FC236}">
                  <a16:creationId xmlns:a16="http://schemas.microsoft.com/office/drawing/2014/main" id="{0C03F499-8332-49AD-88A1-DD98B77A02B8}"/>
                </a:ext>
              </a:extLst>
            </p:cNvPr>
            <p:cNvSpPr/>
            <p:nvPr/>
          </p:nvSpPr>
          <p:spPr>
            <a:xfrm>
              <a:off x="1749900" y="1968525"/>
              <a:ext cx="51225" cy="58075"/>
            </a:xfrm>
            <a:custGeom>
              <a:avLst/>
              <a:gdLst/>
              <a:ahLst/>
              <a:cxnLst/>
              <a:rect l="l" t="t" r="r" b="b"/>
              <a:pathLst>
                <a:path w="2049" h="2323" extrusionOk="0">
                  <a:moveTo>
                    <a:pt x="346" y="1"/>
                  </a:moveTo>
                  <a:lnTo>
                    <a:pt x="287" y="191"/>
                  </a:lnTo>
                  <a:cubicBezTo>
                    <a:pt x="263" y="227"/>
                    <a:pt x="251" y="251"/>
                    <a:pt x="251" y="286"/>
                  </a:cubicBezTo>
                  <a:cubicBezTo>
                    <a:pt x="227" y="358"/>
                    <a:pt x="203" y="417"/>
                    <a:pt x="191" y="477"/>
                  </a:cubicBezTo>
                  <a:cubicBezTo>
                    <a:pt x="144" y="655"/>
                    <a:pt x="120" y="846"/>
                    <a:pt x="72" y="1024"/>
                  </a:cubicBezTo>
                  <a:lnTo>
                    <a:pt x="60" y="1132"/>
                  </a:lnTo>
                  <a:cubicBezTo>
                    <a:pt x="48" y="1203"/>
                    <a:pt x="25" y="1275"/>
                    <a:pt x="25" y="1358"/>
                  </a:cubicBezTo>
                  <a:cubicBezTo>
                    <a:pt x="1" y="1572"/>
                    <a:pt x="72" y="1775"/>
                    <a:pt x="263" y="1894"/>
                  </a:cubicBezTo>
                  <a:cubicBezTo>
                    <a:pt x="382" y="1965"/>
                    <a:pt x="906" y="2322"/>
                    <a:pt x="906" y="2322"/>
                  </a:cubicBezTo>
                  <a:lnTo>
                    <a:pt x="1120" y="2167"/>
                  </a:lnTo>
                  <a:cubicBezTo>
                    <a:pt x="1203" y="2108"/>
                    <a:pt x="1299" y="2048"/>
                    <a:pt x="1382" y="1977"/>
                  </a:cubicBezTo>
                  <a:cubicBezTo>
                    <a:pt x="1477" y="1906"/>
                    <a:pt x="1561" y="1846"/>
                    <a:pt x="1656" y="1775"/>
                  </a:cubicBezTo>
                  <a:lnTo>
                    <a:pt x="1715" y="1715"/>
                  </a:lnTo>
                  <a:cubicBezTo>
                    <a:pt x="1811" y="1620"/>
                    <a:pt x="1953" y="1489"/>
                    <a:pt x="2025" y="1263"/>
                  </a:cubicBezTo>
                  <a:lnTo>
                    <a:pt x="2049" y="115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499;p49">
              <a:extLst>
                <a:ext uri="{FF2B5EF4-FFF2-40B4-BE49-F238E27FC236}">
                  <a16:creationId xmlns:a16="http://schemas.microsoft.com/office/drawing/2014/main" id="{EB8320E5-D616-41F3-AAE2-0D962C73A349}"/>
                </a:ext>
              </a:extLst>
            </p:cNvPr>
            <p:cNvSpPr/>
            <p:nvPr/>
          </p:nvSpPr>
          <p:spPr>
            <a:xfrm>
              <a:off x="1896950" y="1757775"/>
              <a:ext cx="53900" cy="48550"/>
            </a:xfrm>
            <a:custGeom>
              <a:avLst/>
              <a:gdLst/>
              <a:ahLst/>
              <a:cxnLst/>
              <a:rect l="l" t="t" r="r" b="b"/>
              <a:pathLst>
                <a:path w="2156" h="1942" extrusionOk="0">
                  <a:moveTo>
                    <a:pt x="2120" y="977"/>
                  </a:moveTo>
                  <a:cubicBezTo>
                    <a:pt x="1727" y="382"/>
                    <a:pt x="1429" y="168"/>
                    <a:pt x="751" y="25"/>
                  </a:cubicBezTo>
                  <a:lnTo>
                    <a:pt x="691" y="1"/>
                  </a:lnTo>
                  <a:lnTo>
                    <a:pt x="655" y="37"/>
                  </a:lnTo>
                  <a:cubicBezTo>
                    <a:pt x="417" y="156"/>
                    <a:pt x="132" y="299"/>
                    <a:pt x="24" y="656"/>
                  </a:cubicBezTo>
                  <a:lnTo>
                    <a:pt x="1" y="751"/>
                  </a:lnTo>
                  <a:lnTo>
                    <a:pt x="72" y="811"/>
                  </a:lnTo>
                  <a:cubicBezTo>
                    <a:pt x="513" y="1227"/>
                    <a:pt x="1036" y="1584"/>
                    <a:pt x="1620" y="1894"/>
                  </a:cubicBezTo>
                  <a:lnTo>
                    <a:pt x="1703" y="1942"/>
                  </a:lnTo>
                  <a:lnTo>
                    <a:pt x="1786" y="1882"/>
                  </a:lnTo>
                  <a:cubicBezTo>
                    <a:pt x="2108" y="1644"/>
                    <a:pt x="2144" y="1299"/>
                    <a:pt x="2156" y="1049"/>
                  </a:cubicBezTo>
                  <a:lnTo>
                    <a:pt x="2156" y="98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500;p49">
              <a:extLst>
                <a:ext uri="{FF2B5EF4-FFF2-40B4-BE49-F238E27FC236}">
                  <a16:creationId xmlns:a16="http://schemas.microsoft.com/office/drawing/2014/main" id="{F75F366C-0827-4535-BCD2-8733B1A57D9F}"/>
                </a:ext>
              </a:extLst>
            </p:cNvPr>
            <p:cNvSpPr/>
            <p:nvPr/>
          </p:nvSpPr>
          <p:spPr>
            <a:xfrm>
              <a:off x="1878200" y="1780700"/>
              <a:ext cx="62825" cy="50625"/>
            </a:xfrm>
            <a:custGeom>
              <a:avLst/>
              <a:gdLst/>
              <a:ahLst/>
              <a:cxnLst/>
              <a:rect l="l" t="t" r="r" b="b"/>
              <a:pathLst>
                <a:path w="2513" h="2025" extrusionOk="0">
                  <a:moveTo>
                    <a:pt x="2394" y="1346"/>
                  </a:moveTo>
                  <a:cubicBezTo>
                    <a:pt x="2334" y="1203"/>
                    <a:pt x="2251" y="1096"/>
                    <a:pt x="2120" y="989"/>
                  </a:cubicBezTo>
                  <a:cubicBezTo>
                    <a:pt x="1834" y="798"/>
                    <a:pt x="1560" y="608"/>
                    <a:pt x="1286" y="417"/>
                  </a:cubicBezTo>
                  <a:lnTo>
                    <a:pt x="905" y="144"/>
                  </a:lnTo>
                  <a:cubicBezTo>
                    <a:pt x="893" y="144"/>
                    <a:pt x="893" y="132"/>
                    <a:pt x="882" y="120"/>
                  </a:cubicBezTo>
                  <a:cubicBezTo>
                    <a:pt x="834" y="84"/>
                    <a:pt x="774" y="36"/>
                    <a:pt x="703" y="25"/>
                  </a:cubicBezTo>
                  <a:cubicBezTo>
                    <a:pt x="608" y="13"/>
                    <a:pt x="524" y="1"/>
                    <a:pt x="429" y="1"/>
                  </a:cubicBezTo>
                  <a:cubicBezTo>
                    <a:pt x="393" y="1"/>
                    <a:pt x="334" y="1"/>
                    <a:pt x="286" y="13"/>
                  </a:cubicBezTo>
                  <a:cubicBezTo>
                    <a:pt x="120" y="36"/>
                    <a:pt x="0" y="203"/>
                    <a:pt x="0" y="394"/>
                  </a:cubicBezTo>
                  <a:lnTo>
                    <a:pt x="0" y="489"/>
                  </a:lnTo>
                  <a:lnTo>
                    <a:pt x="72" y="537"/>
                  </a:lnTo>
                  <a:cubicBezTo>
                    <a:pt x="96" y="548"/>
                    <a:pt x="108" y="548"/>
                    <a:pt x="131" y="560"/>
                  </a:cubicBezTo>
                  <a:cubicBezTo>
                    <a:pt x="179" y="596"/>
                    <a:pt x="239" y="620"/>
                    <a:pt x="298" y="656"/>
                  </a:cubicBezTo>
                  <a:cubicBezTo>
                    <a:pt x="584" y="775"/>
                    <a:pt x="774" y="906"/>
                    <a:pt x="953" y="1072"/>
                  </a:cubicBezTo>
                  <a:cubicBezTo>
                    <a:pt x="1108" y="1203"/>
                    <a:pt x="1286" y="1310"/>
                    <a:pt x="1465" y="1394"/>
                  </a:cubicBezTo>
                  <a:lnTo>
                    <a:pt x="1548" y="1441"/>
                  </a:lnTo>
                  <a:cubicBezTo>
                    <a:pt x="1655" y="1501"/>
                    <a:pt x="1763" y="1620"/>
                    <a:pt x="1858" y="1739"/>
                  </a:cubicBezTo>
                  <a:cubicBezTo>
                    <a:pt x="1917" y="1799"/>
                    <a:pt x="1965" y="1858"/>
                    <a:pt x="2025" y="1918"/>
                  </a:cubicBezTo>
                  <a:lnTo>
                    <a:pt x="2120" y="2025"/>
                  </a:lnTo>
                  <a:lnTo>
                    <a:pt x="2215" y="1930"/>
                  </a:lnTo>
                  <a:cubicBezTo>
                    <a:pt x="2358" y="1822"/>
                    <a:pt x="2513" y="1644"/>
                    <a:pt x="2394" y="134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501;p49">
              <a:extLst>
                <a:ext uri="{FF2B5EF4-FFF2-40B4-BE49-F238E27FC236}">
                  <a16:creationId xmlns:a16="http://schemas.microsoft.com/office/drawing/2014/main" id="{5FCC98F1-A75D-49F6-AFFA-FDBE4C0DEC9F}"/>
                </a:ext>
              </a:extLst>
            </p:cNvPr>
            <p:cNvSpPr/>
            <p:nvPr/>
          </p:nvSpPr>
          <p:spPr>
            <a:xfrm>
              <a:off x="1731150" y="1748550"/>
              <a:ext cx="228625" cy="313175"/>
            </a:xfrm>
            <a:custGeom>
              <a:avLst/>
              <a:gdLst/>
              <a:ahLst/>
              <a:cxnLst/>
              <a:rect l="l" t="t" r="r" b="b"/>
              <a:pathLst>
                <a:path w="9145" h="12527" extrusionOk="0">
                  <a:moveTo>
                    <a:pt x="7609" y="1"/>
                  </a:moveTo>
                  <a:cubicBezTo>
                    <a:pt x="8097" y="346"/>
                    <a:pt x="8573" y="691"/>
                    <a:pt x="9050" y="1013"/>
                  </a:cubicBezTo>
                  <a:cubicBezTo>
                    <a:pt x="9145" y="1311"/>
                    <a:pt x="9109" y="1584"/>
                    <a:pt x="9038" y="1858"/>
                  </a:cubicBezTo>
                  <a:cubicBezTo>
                    <a:pt x="8990" y="2037"/>
                    <a:pt x="8883" y="2156"/>
                    <a:pt x="8799" y="2299"/>
                  </a:cubicBezTo>
                  <a:cubicBezTo>
                    <a:pt x="8692" y="2454"/>
                    <a:pt x="8561" y="2608"/>
                    <a:pt x="8609" y="2835"/>
                  </a:cubicBezTo>
                  <a:cubicBezTo>
                    <a:pt x="8621" y="2918"/>
                    <a:pt x="8561" y="3025"/>
                    <a:pt x="8514" y="3096"/>
                  </a:cubicBezTo>
                  <a:cubicBezTo>
                    <a:pt x="7716" y="4228"/>
                    <a:pt x="7002" y="5430"/>
                    <a:pt x="6192" y="6561"/>
                  </a:cubicBezTo>
                  <a:cubicBezTo>
                    <a:pt x="6013" y="6823"/>
                    <a:pt x="5823" y="7061"/>
                    <a:pt x="5609" y="7276"/>
                  </a:cubicBezTo>
                  <a:cubicBezTo>
                    <a:pt x="5418" y="7490"/>
                    <a:pt x="5240" y="7692"/>
                    <a:pt x="5097" y="7930"/>
                  </a:cubicBezTo>
                  <a:cubicBezTo>
                    <a:pt x="4704" y="8502"/>
                    <a:pt x="4299" y="9062"/>
                    <a:pt x="3918" y="9633"/>
                  </a:cubicBezTo>
                  <a:cubicBezTo>
                    <a:pt x="3739" y="9883"/>
                    <a:pt x="3561" y="10133"/>
                    <a:pt x="3382" y="10371"/>
                  </a:cubicBezTo>
                  <a:cubicBezTo>
                    <a:pt x="3335" y="10431"/>
                    <a:pt x="3275" y="10490"/>
                    <a:pt x="3227" y="10514"/>
                  </a:cubicBezTo>
                  <a:cubicBezTo>
                    <a:pt x="3037" y="10538"/>
                    <a:pt x="2965" y="10693"/>
                    <a:pt x="2846" y="10812"/>
                  </a:cubicBezTo>
                  <a:cubicBezTo>
                    <a:pt x="2739" y="10907"/>
                    <a:pt x="2596" y="10990"/>
                    <a:pt x="2489" y="11086"/>
                  </a:cubicBezTo>
                  <a:cubicBezTo>
                    <a:pt x="2013" y="11538"/>
                    <a:pt x="1465" y="11907"/>
                    <a:pt x="965" y="12336"/>
                  </a:cubicBezTo>
                  <a:cubicBezTo>
                    <a:pt x="751" y="12526"/>
                    <a:pt x="227" y="12431"/>
                    <a:pt x="60" y="12169"/>
                  </a:cubicBezTo>
                  <a:cubicBezTo>
                    <a:pt x="13" y="12098"/>
                    <a:pt x="1" y="12014"/>
                    <a:pt x="13" y="11931"/>
                  </a:cubicBezTo>
                  <a:cubicBezTo>
                    <a:pt x="36" y="11752"/>
                    <a:pt x="48" y="11562"/>
                    <a:pt x="96" y="11395"/>
                  </a:cubicBezTo>
                  <a:cubicBezTo>
                    <a:pt x="239" y="10919"/>
                    <a:pt x="334" y="10419"/>
                    <a:pt x="417" y="9931"/>
                  </a:cubicBezTo>
                  <a:cubicBezTo>
                    <a:pt x="477" y="9633"/>
                    <a:pt x="548" y="9335"/>
                    <a:pt x="644" y="9038"/>
                  </a:cubicBezTo>
                  <a:cubicBezTo>
                    <a:pt x="703" y="8823"/>
                    <a:pt x="810" y="8621"/>
                    <a:pt x="929" y="8419"/>
                  </a:cubicBezTo>
                  <a:cubicBezTo>
                    <a:pt x="1430" y="7561"/>
                    <a:pt x="2072" y="6799"/>
                    <a:pt x="2620" y="5966"/>
                  </a:cubicBezTo>
                  <a:cubicBezTo>
                    <a:pt x="2751" y="5775"/>
                    <a:pt x="2858" y="5549"/>
                    <a:pt x="2977" y="5347"/>
                  </a:cubicBezTo>
                  <a:cubicBezTo>
                    <a:pt x="3132" y="5109"/>
                    <a:pt x="3251" y="4847"/>
                    <a:pt x="3406" y="4632"/>
                  </a:cubicBezTo>
                  <a:cubicBezTo>
                    <a:pt x="4037" y="3739"/>
                    <a:pt x="4680" y="2846"/>
                    <a:pt x="5359" y="1977"/>
                  </a:cubicBezTo>
                  <a:cubicBezTo>
                    <a:pt x="5537" y="1751"/>
                    <a:pt x="5704" y="1501"/>
                    <a:pt x="5871" y="1251"/>
                  </a:cubicBezTo>
                  <a:cubicBezTo>
                    <a:pt x="5942" y="1144"/>
                    <a:pt x="6013" y="1037"/>
                    <a:pt x="6168" y="1025"/>
                  </a:cubicBezTo>
                  <a:cubicBezTo>
                    <a:pt x="6323" y="1001"/>
                    <a:pt x="6418" y="858"/>
                    <a:pt x="6502" y="739"/>
                  </a:cubicBezTo>
                  <a:cubicBezTo>
                    <a:pt x="6621" y="596"/>
                    <a:pt x="6716" y="429"/>
                    <a:pt x="6883" y="299"/>
                  </a:cubicBezTo>
                  <a:cubicBezTo>
                    <a:pt x="7073" y="132"/>
                    <a:pt x="7311" y="48"/>
                    <a:pt x="7609" y="1"/>
                  </a:cubicBezTo>
                  <a:close/>
                  <a:moveTo>
                    <a:pt x="2477" y="9407"/>
                  </a:moveTo>
                  <a:cubicBezTo>
                    <a:pt x="3977" y="7264"/>
                    <a:pt x="5454" y="5168"/>
                    <a:pt x="6918" y="3073"/>
                  </a:cubicBezTo>
                  <a:cubicBezTo>
                    <a:pt x="6942" y="3037"/>
                    <a:pt x="6954" y="2989"/>
                    <a:pt x="6966" y="2918"/>
                  </a:cubicBezTo>
                  <a:cubicBezTo>
                    <a:pt x="6823" y="2799"/>
                    <a:pt x="6692" y="2680"/>
                    <a:pt x="6478" y="2608"/>
                  </a:cubicBezTo>
                  <a:cubicBezTo>
                    <a:pt x="6418" y="2680"/>
                    <a:pt x="6359" y="2739"/>
                    <a:pt x="6311" y="2799"/>
                  </a:cubicBezTo>
                  <a:cubicBezTo>
                    <a:pt x="6180" y="2977"/>
                    <a:pt x="6061" y="3168"/>
                    <a:pt x="5942" y="3370"/>
                  </a:cubicBezTo>
                  <a:cubicBezTo>
                    <a:pt x="4656" y="5192"/>
                    <a:pt x="3370" y="7014"/>
                    <a:pt x="2084" y="8847"/>
                  </a:cubicBezTo>
                  <a:cubicBezTo>
                    <a:pt x="2037" y="8907"/>
                    <a:pt x="2013" y="8978"/>
                    <a:pt x="1965" y="9050"/>
                  </a:cubicBezTo>
                  <a:cubicBezTo>
                    <a:pt x="2144" y="9169"/>
                    <a:pt x="2299" y="9276"/>
                    <a:pt x="2477" y="9407"/>
                  </a:cubicBezTo>
                  <a:close/>
                  <a:moveTo>
                    <a:pt x="1537" y="8740"/>
                  </a:moveTo>
                  <a:cubicBezTo>
                    <a:pt x="1584" y="8692"/>
                    <a:pt x="1632" y="8669"/>
                    <a:pt x="1656" y="8621"/>
                  </a:cubicBezTo>
                  <a:cubicBezTo>
                    <a:pt x="1811" y="8407"/>
                    <a:pt x="1953" y="8216"/>
                    <a:pt x="2108" y="8014"/>
                  </a:cubicBezTo>
                  <a:lnTo>
                    <a:pt x="3358" y="6228"/>
                  </a:lnTo>
                  <a:cubicBezTo>
                    <a:pt x="3870" y="5478"/>
                    <a:pt x="4394" y="4740"/>
                    <a:pt x="4930" y="3989"/>
                  </a:cubicBezTo>
                  <a:lnTo>
                    <a:pt x="5954" y="2561"/>
                  </a:lnTo>
                  <a:cubicBezTo>
                    <a:pt x="6013" y="2489"/>
                    <a:pt x="6049" y="2394"/>
                    <a:pt x="6073" y="2311"/>
                  </a:cubicBezTo>
                  <a:cubicBezTo>
                    <a:pt x="5990" y="2251"/>
                    <a:pt x="5930" y="2204"/>
                    <a:pt x="5859" y="2156"/>
                  </a:cubicBezTo>
                  <a:cubicBezTo>
                    <a:pt x="5811" y="2192"/>
                    <a:pt x="5763" y="2204"/>
                    <a:pt x="5740" y="2227"/>
                  </a:cubicBezTo>
                  <a:cubicBezTo>
                    <a:pt x="5418" y="2680"/>
                    <a:pt x="5037" y="3073"/>
                    <a:pt x="4739" y="3525"/>
                  </a:cubicBezTo>
                  <a:cubicBezTo>
                    <a:pt x="4501" y="3918"/>
                    <a:pt x="4227" y="4299"/>
                    <a:pt x="3966" y="4668"/>
                  </a:cubicBezTo>
                  <a:cubicBezTo>
                    <a:pt x="3716" y="5049"/>
                    <a:pt x="3454" y="5418"/>
                    <a:pt x="3275" y="5835"/>
                  </a:cubicBezTo>
                  <a:cubicBezTo>
                    <a:pt x="3239" y="5942"/>
                    <a:pt x="3180" y="6025"/>
                    <a:pt x="3096" y="6121"/>
                  </a:cubicBezTo>
                  <a:cubicBezTo>
                    <a:pt x="2549" y="6906"/>
                    <a:pt x="1989" y="7692"/>
                    <a:pt x="1430" y="8502"/>
                  </a:cubicBezTo>
                  <a:cubicBezTo>
                    <a:pt x="1406" y="8538"/>
                    <a:pt x="1394" y="8585"/>
                    <a:pt x="1358" y="8645"/>
                  </a:cubicBezTo>
                  <a:cubicBezTo>
                    <a:pt x="1430" y="8681"/>
                    <a:pt x="1477" y="8704"/>
                    <a:pt x="1537" y="8740"/>
                  </a:cubicBezTo>
                  <a:close/>
                  <a:moveTo>
                    <a:pt x="7418" y="3227"/>
                  </a:moveTo>
                  <a:cubicBezTo>
                    <a:pt x="7371" y="3275"/>
                    <a:pt x="7323" y="3287"/>
                    <a:pt x="7299" y="3323"/>
                  </a:cubicBezTo>
                  <a:cubicBezTo>
                    <a:pt x="5930" y="5394"/>
                    <a:pt x="4466" y="7383"/>
                    <a:pt x="3061" y="9419"/>
                  </a:cubicBezTo>
                  <a:cubicBezTo>
                    <a:pt x="3001" y="9502"/>
                    <a:pt x="2965" y="9585"/>
                    <a:pt x="2918" y="9657"/>
                  </a:cubicBezTo>
                  <a:cubicBezTo>
                    <a:pt x="2965" y="9752"/>
                    <a:pt x="3013" y="9800"/>
                    <a:pt x="3120" y="9752"/>
                  </a:cubicBezTo>
                  <a:cubicBezTo>
                    <a:pt x="3656" y="8978"/>
                    <a:pt x="4216" y="8192"/>
                    <a:pt x="4763" y="7395"/>
                  </a:cubicBezTo>
                  <a:cubicBezTo>
                    <a:pt x="4870" y="7264"/>
                    <a:pt x="4966" y="7121"/>
                    <a:pt x="5085" y="7014"/>
                  </a:cubicBezTo>
                  <a:cubicBezTo>
                    <a:pt x="5394" y="6740"/>
                    <a:pt x="5621" y="6406"/>
                    <a:pt x="5859" y="6073"/>
                  </a:cubicBezTo>
                  <a:cubicBezTo>
                    <a:pt x="6156" y="5656"/>
                    <a:pt x="6430" y="5240"/>
                    <a:pt x="6752" y="4859"/>
                  </a:cubicBezTo>
                  <a:cubicBezTo>
                    <a:pt x="7073" y="4442"/>
                    <a:pt x="7311" y="3966"/>
                    <a:pt x="7621" y="3513"/>
                  </a:cubicBezTo>
                  <a:cubicBezTo>
                    <a:pt x="7645" y="3489"/>
                    <a:pt x="7645" y="3442"/>
                    <a:pt x="7656" y="3382"/>
                  </a:cubicBezTo>
                  <a:cubicBezTo>
                    <a:pt x="7561" y="3335"/>
                    <a:pt x="7490" y="3275"/>
                    <a:pt x="7418" y="3227"/>
                  </a:cubicBezTo>
                  <a:close/>
                  <a:moveTo>
                    <a:pt x="1632" y="10943"/>
                  </a:moveTo>
                  <a:cubicBezTo>
                    <a:pt x="1775" y="10836"/>
                    <a:pt x="1894" y="10764"/>
                    <a:pt x="2013" y="10669"/>
                  </a:cubicBezTo>
                  <a:cubicBezTo>
                    <a:pt x="2120" y="10585"/>
                    <a:pt x="2239" y="10490"/>
                    <a:pt x="2346" y="10407"/>
                  </a:cubicBezTo>
                  <a:cubicBezTo>
                    <a:pt x="2465" y="10300"/>
                    <a:pt x="2549" y="10193"/>
                    <a:pt x="2596" y="10026"/>
                  </a:cubicBezTo>
                  <a:cubicBezTo>
                    <a:pt x="2120" y="9693"/>
                    <a:pt x="1644" y="9359"/>
                    <a:pt x="1156" y="9014"/>
                  </a:cubicBezTo>
                  <a:cubicBezTo>
                    <a:pt x="1120" y="9121"/>
                    <a:pt x="1072" y="9216"/>
                    <a:pt x="1060" y="9300"/>
                  </a:cubicBezTo>
                  <a:cubicBezTo>
                    <a:pt x="1013" y="9526"/>
                    <a:pt x="965" y="9728"/>
                    <a:pt x="929" y="9954"/>
                  </a:cubicBezTo>
                  <a:cubicBezTo>
                    <a:pt x="918" y="10026"/>
                    <a:pt x="894" y="10085"/>
                    <a:pt x="894" y="10169"/>
                  </a:cubicBezTo>
                  <a:cubicBezTo>
                    <a:pt x="882" y="10324"/>
                    <a:pt x="929" y="10466"/>
                    <a:pt x="1072" y="10562"/>
                  </a:cubicBezTo>
                  <a:cubicBezTo>
                    <a:pt x="1275" y="10693"/>
                    <a:pt x="1453" y="10824"/>
                    <a:pt x="1632" y="10943"/>
                  </a:cubicBezTo>
                  <a:close/>
                  <a:moveTo>
                    <a:pt x="6811" y="1084"/>
                  </a:moveTo>
                  <a:cubicBezTo>
                    <a:pt x="7264" y="1501"/>
                    <a:pt x="7776" y="1858"/>
                    <a:pt x="8323" y="2156"/>
                  </a:cubicBezTo>
                  <a:cubicBezTo>
                    <a:pt x="8597" y="1965"/>
                    <a:pt x="8621" y="1703"/>
                    <a:pt x="8633" y="1430"/>
                  </a:cubicBezTo>
                  <a:cubicBezTo>
                    <a:pt x="8252" y="858"/>
                    <a:pt x="7978" y="680"/>
                    <a:pt x="7359" y="549"/>
                  </a:cubicBezTo>
                  <a:cubicBezTo>
                    <a:pt x="7121" y="656"/>
                    <a:pt x="6894" y="787"/>
                    <a:pt x="6811" y="1084"/>
                  </a:cubicBezTo>
                  <a:close/>
                  <a:moveTo>
                    <a:pt x="8002" y="3108"/>
                  </a:moveTo>
                  <a:cubicBezTo>
                    <a:pt x="8157" y="2966"/>
                    <a:pt x="8192" y="2846"/>
                    <a:pt x="8133" y="2692"/>
                  </a:cubicBezTo>
                  <a:cubicBezTo>
                    <a:pt x="8085" y="2573"/>
                    <a:pt x="8014" y="2489"/>
                    <a:pt x="7895" y="2418"/>
                  </a:cubicBezTo>
                  <a:lnTo>
                    <a:pt x="6680" y="1561"/>
                  </a:lnTo>
                  <a:cubicBezTo>
                    <a:pt x="6644" y="1537"/>
                    <a:pt x="6597" y="1489"/>
                    <a:pt x="6549" y="1477"/>
                  </a:cubicBezTo>
                  <a:cubicBezTo>
                    <a:pt x="6430" y="1465"/>
                    <a:pt x="6299" y="1442"/>
                    <a:pt x="6180" y="1465"/>
                  </a:cubicBezTo>
                  <a:cubicBezTo>
                    <a:pt x="6085" y="1477"/>
                    <a:pt x="6013" y="1561"/>
                    <a:pt x="6013" y="1703"/>
                  </a:cubicBezTo>
                  <a:cubicBezTo>
                    <a:pt x="6073" y="1727"/>
                    <a:pt x="6144" y="1787"/>
                    <a:pt x="6228" y="1823"/>
                  </a:cubicBezTo>
                  <a:cubicBezTo>
                    <a:pt x="6478" y="1942"/>
                    <a:pt x="6716" y="2061"/>
                    <a:pt x="6906" y="2251"/>
                  </a:cubicBezTo>
                  <a:cubicBezTo>
                    <a:pt x="7073" y="2394"/>
                    <a:pt x="7275" y="2489"/>
                    <a:pt x="7478" y="2608"/>
                  </a:cubicBezTo>
                  <a:cubicBezTo>
                    <a:pt x="7680" y="2715"/>
                    <a:pt x="7823" y="2918"/>
                    <a:pt x="8002" y="31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1562;p49">
            <a:extLst>
              <a:ext uri="{FF2B5EF4-FFF2-40B4-BE49-F238E27FC236}">
                <a16:creationId xmlns:a16="http://schemas.microsoft.com/office/drawing/2014/main" id="{607790C4-169E-438E-A2D5-0C45EDC6FA60}"/>
              </a:ext>
            </a:extLst>
          </p:cNvPr>
          <p:cNvGrpSpPr/>
          <p:nvPr/>
        </p:nvGrpSpPr>
        <p:grpSpPr>
          <a:xfrm>
            <a:off x="1646394" y="806364"/>
            <a:ext cx="656160" cy="616697"/>
            <a:chOff x="1177525" y="2233150"/>
            <a:chExt cx="544125" cy="511400"/>
          </a:xfrm>
        </p:grpSpPr>
        <p:sp>
          <p:nvSpPr>
            <p:cNvPr id="47" name="Google Shape;1563;p49">
              <a:extLst>
                <a:ext uri="{FF2B5EF4-FFF2-40B4-BE49-F238E27FC236}">
                  <a16:creationId xmlns:a16="http://schemas.microsoft.com/office/drawing/2014/main" id="{E5D25123-E971-498A-AEE6-F27F8CD91764}"/>
                </a:ext>
              </a:extLst>
            </p:cNvPr>
            <p:cNvSpPr/>
            <p:nvPr/>
          </p:nvSpPr>
          <p:spPr>
            <a:xfrm>
              <a:off x="1449575" y="2489425"/>
              <a:ext cx="71175" cy="120575"/>
            </a:xfrm>
            <a:custGeom>
              <a:avLst/>
              <a:gdLst/>
              <a:ahLst/>
              <a:cxnLst/>
              <a:rect l="l" t="t" r="r" b="b"/>
              <a:pathLst>
                <a:path w="2847" h="4823" extrusionOk="0">
                  <a:moveTo>
                    <a:pt x="12" y="72"/>
                  </a:moveTo>
                  <a:cubicBezTo>
                    <a:pt x="358" y="24"/>
                    <a:pt x="1941" y="0"/>
                    <a:pt x="2620" y="24"/>
                  </a:cubicBezTo>
                  <a:cubicBezTo>
                    <a:pt x="2679" y="24"/>
                    <a:pt x="2739" y="48"/>
                    <a:pt x="2810" y="60"/>
                  </a:cubicBezTo>
                  <a:cubicBezTo>
                    <a:pt x="2834" y="167"/>
                    <a:pt x="2846" y="262"/>
                    <a:pt x="2846" y="358"/>
                  </a:cubicBezTo>
                  <a:lnTo>
                    <a:pt x="2846" y="2215"/>
                  </a:lnTo>
                  <a:cubicBezTo>
                    <a:pt x="2846" y="2394"/>
                    <a:pt x="2798" y="2560"/>
                    <a:pt x="2727" y="2715"/>
                  </a:cubicBezTo>
                  <a:cubicBezTo>
                    <a:pt x="2632" y="2917"/>
                    <a:pt x="2560" y="3108"/>
                    <a:pt x="2489" y="3298"/>
                  </a:cubicBezTo>
                  <a:cubicBezTo>
                    <a:pt x="2370" y="3584"/>
                    <a:pt x="2191" y="3810"/>
                    <a:pt x="2013" y="4060"/>
                  </a:cubicBezTo>
                  <a:cubicBezTo>
                    <a:pt x="1941" y="4168"/>
                    <a:pt x="1858" y="4287"/>
                    <a:pt x="1739" y="4430"/>
                  </a:cubicBezTo>
                  <a:cubicBezTo>
                    <a:pt x="1465" y="4525"/>
                    <a:pt x="1143" y="4703"/>
                    <a:pt x="774" y="4680"/>
                  </a:cubicBezTo>
                  <a:cubicBezTo>
                    <a:pt x="667" y="4680"/>
                    <a:pt x="548" y="4727"/>
                    <a:pt x="453" y="4763"/>
                  </a:cubicBezTo>
                  <a:cubicBezTo>
                    <a:pt x="358" y="4787"/>
                    <a:pt x="250" y="4822"/>
                    <a:pt x="143" y="4775"/>
                  </a:cubicBezTo>
                  <a:cubicBezTo>
                    <a:pt x="72" y="4668"/>
                    <a:pt x="108" y="4537"/>
                    <a:pt x="108" y="4418"/>
                  </a:cubicBezTo>
                  <a:lnTo>
                    <a:pt x="108" y="1739"/>
                  </a:lnTo>
                  <a:cubicBezTo>
                    <a:pt x="108" y="1560"/>
                    <a:pt x="120" y="1370"/>
                    <a:pt x="24" y="1191"/>
                  </a:cubicBezTo>
                  <a:cubicBezTo>
                    <a:pt x="12" y="1143"/>
                    <a:pt x="0" y="1096"/>
                    <a:pt x="0" y="1036"/>
                  </a:cubicBezTo>
                  <a:cubicBezTo>
                    <a:pt x="12" y="727"/>
                    <a:pt x="12" y="417"/>
                    <a:pt x="12" y="72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564;p49">
              <a:extLst>
                <a:ext uri="{FF2B5EF4-FFF2-40B4-BE49-F238E27FC236}">
                  <a16:creationId xmlns:a16="http://schemas.microsoft.com/office/drawing/2014/main" id="{94CF7182-A2AC-479F-8E86-B848BAE770E5}"/>
                </a:ext>
              </a:extLst>
            </p:cNvPr>
            <p:cNvSpPr/>
            <p:nvPr/>
          </p:nvSpPr>
          <p:spPr>
            <a:xfrm>
              <a:off x="1366825" y="2489725"/>
              <a:ext cx="72350" cy="119375"/>
            </a:xfrm>
            <a:custGeom>
              <a:avLst/>
              <a:gdLst/>
              <a:ahLst/>
              <a:cxnLst/>
              <a:rect l="l" t="t" r="r" b="b"/>
              <a:pathLst>
                <a:path w="2894" h="4775" extrusionOk="0">
                  <a:moveTo>
                    <a:pt x="48" y="155"/>
                  </a:moveTo>
                  <a:cubicBezTo>
                    <a:pt x="346" y="48"/>
                    <a:pt x="643" y="0"/>
                    <a:pt x="941" y="0"/>
                  </a:cubicBezTo>
                  <a:cubicBezTo>
                    <a:pt x="1405" y="12"/>
                    <a:pt x="1870" y="0"/>
                    <a:pt x="2334" y="0"/>
                  </a:cubicBezTo>
                  <a:lnTo>
                    <a:pt x="2715" y="0"/>
                  </a:lnTo>
                  <a:cubicBezTo>
                    <a:pt x="2727" y="96"/>
                    <a:pt x="2763" y="167"/>
                    <a:pt x="2763" y="227"/>
                  </a:cubicBezTo>
                  <a:lnTo>
                    <a:pt x="2763" y="893"/>
                  </a:lnTo>
                  <a:cubicBezTo>
                    <a:pt x="2763" y="1072"/>
                    <a:pt x="2763" y="1239"/>
                    <a:pt x="2834" y="1405"/>
                  </a:cubicBezTo>
                  <a:cubicBezTo>
                    <a:pt x="2870" y="1477"/>
                    <a:pt x="2882" y="1560"/>
                    <a:pt x="2882" y="1655"/>
                  </a:cubicBezTo>
                  <a:cubicBezTo>
                    <a:pt x="2882" y="2632"/>
                    <a:pt x="2882" y="3620"/>
                    <a:pt x="2894" y="4596"/>
                  </a:cubicBezTo>
                  <a:cubicBezTo>
                    <a:pt x="2894" y="4632"/>
                    <a:pt x="2882" y="4680"/>
                    <a:pt x="2870" y="4739"/>
                  </a:cubicBezTo>
                  <a:cubicBezTo>
                    <a:pt x="2810" y="4751"/>
                    <a:pt x="2751" y="4775"/>
                    <a:pt x="2703" y="4763"/>
                  </a:cubicBezTo>
                  <a:cubicBezTo>
                    <a:pt x="2417" y="4715"/>
                    <a:pt x="2132" y="4668"/>
                    <a:pt x="1941" y="4418"/>
                  </a:cubicBezTo>
                  <a:cubicBezTo>
                    <a:pt x="1917" y="4370"/>
                    <a:pt x="1858" y="4334"/>
                    <a:pt x="1798" y="4299"/>
                  </a:cubicBezTo>
                  <a:cubicBezTo>
                    <a:pt x="1596" y="4215"/>
                    <a:pt x="1477" y="4060"/>
                    <a:pt x="1382" y="3882"/>
                  </a:cubicBezTo>
                  <a:cubicBezTo>
                    <a:pt x="1322" y="3775"/>
                    <a:pt x="1227" y="3691"/>
                    <a:pt x="1144" y="3596"/>
                  </a:cubicBezTo>
                  <a:cubicBezTo>
                    <a:pt x="977" y="3453"/>
                    <a:pt x="846" y="3263"/>
                    <a:pt x="751" y="3060"/>
                  </a:cubicBezTo>
                  <a:lnTo>
                    <a:pt x="477" y="2524"/>
                  </a:lnTo>
                  <a:cubicBezTo>
                    <a:pt x="358" y="2310"/>
                    <a:pt x="274" y="2084"/>
                    <a:pt x="239" y="1834"/>
                  </a:cubicBezTo>
                  <a:cubicBezTo>
                    <a:pt x="215" y="1536"/>
                    <a:pt x="120" y="1251"/>
                    <a:pt x="60" y="965"/>
                  </a:cubicBezTo>
                  <a:cubicBezTo>
                    <a:pt x="1" y="715"/>
                    <a:pt x="1" y="429"/>
                    <a:pt x="48" y="155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565;p49">
              <a:extLst>
                <a:ext uri="{FF2B5EF4-FFF2-40B4-BE49-F238E27FC236}">
                  <a16:creationId xmlns:a16="http://schemas.microsoft.com/office/drawing/2014/main" id="{091D8D8D-8112-4913-8C88-FD320A9DB6C4}"/>
                </a:ext>
              </a:extLst>
            </p:cNvPr>
            <p:cNvSpPr/>
            <p:nvPr/>
          </p:nvSpPr>
          <p:spPr>
            <a:xfrm>
              <a:off x="1448075" y="2363225"/>
              <a:ext cx="71475" cy="114025"/>
            </a:xfrm>
            <a:custGeom>
              <a:avLst/>
              <a:gdLst/>
              <a:ahLst/>
              <a:cxnLst/>
              <a:rect l="l" t="t" r="r" b="b"/>
              <a:pathLst>
                <a:path w="2859" h="4561" extrusionOk="0">
                  <a:moveTo>
                    <a:pt x="60" y="36"/>
                  </a:moveTo>
                  <a:cubicBezTo>
                    <a:pt x="215" y="36"/>
                    <a:pt x="346" y="0"/>
                    <a:pt x="477" y="36"/>
                  </a:cubicBezTo>
                  <a:cubicBezTo>
                    <a:pt x="775" y="95"/>
                    <a:pt x="1072" y="179"/>
                    <a:pt x="1370" y="274"/>
                  </a:cubicBezTo>
                  <a:cubicBezTo>
                    <a:pt x="1584" y="334"/>
                    <a:pt x="1715" y="465"/>
                    <a:pt x="1799" y="655"/>
                  </a:cubicBezTo>
                  <a:cubicBezTo>
                    <a:pt x="1906" y="846"/>
                    <a:pt x="2013" y="1048"/>
                    <a:pt x="2132" y="1250"/>
                  </a:cubicBezTo>
                  <a:cubicBezTo>
                    <a:pt x="2180" y="1346"/>
                    <a:pt x="2239" y="1429"/>
                    <a:pt x="2263" y="1524"/>
                  </a:cubicBezTo>
                  <a:cubicBezTo>
                    <a:pt x="2382" y="1893"/>
                    <a:pt x="2513" y="2250"/>
                    <a:pt x="2620" y="2620"/>
                  </a:cubicBezTo>
                  <a:cubicBezTo>
                    <a:pt x="2668" y="2786"/>
                    <a:pt x="2680" y="2965"/>
                    <a:pt x="2692" y="3143"/>
                  </a:cubicBezTo>
                  <a:cubicBezTo>
                    <a:pt x="2716" y="3203"/>
                    <a:pt x="2692" y="3274"/>
                    <a:pt x="2716" y="3322"/>
                  </a:cubicBezTo>
                  <a:cubicBezTo>
                    <a:pt x="2858" y="3703"/>
                    <a:pt x="2751" y="4108"/>
                    <a:pt x="2799" y="4513"/>
                  </a:cubicBezTo>
                  <a:cubicBezTo>
                    <a:pt x="2716" y="4525"/>
                    <a:pt x="2632" y="4560"/>
                    <a:pt x="2561" y="4560"/>
                  </a:cubicBezTo>
                  <a:lnTo>
                    <a:pt x="322" y="4560"/>
                  </a:lnTo>
                  <a:cubicBezTo>
                    <a:pt x="251" y="4560"/>
                    <a:pt x="180" y="4536"/>
                    <a:pt x="120" y="4525"/>
                  </a:cubicBezTo>
                  <a:cubicBezTo>
                    <a:pt x="108" y="4501"/>
                    <a:pt x="96" y="4501"/>
                    <a:pt x="96" y="4477"/>
                  </a:cubicBezTo>
                  <a:cubicBezTo>
                    <a:pt x="72" y="4453"/>
                    <a:pt x="60" y="4406"/>
                    <a:pt x="60" y="4382"/>
                  </a:cubicBezTo>
                  <a:cubicBezTo>
                    <a:pt x="49" y="2965"/>
                    <a:pt x="13" y="1548"/>
                    <a:pt x="1" y="119"/>
                  </a:cubicBezTo>
                  <a:cubicBezTo>
                    <a:pt x="13" y="107"/>
                    <a:pt x="49" y="72"/>
                    <a:pt x="60" y="36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566;p49">
              <a:extLst>
                <a:ext uri="{FF2B5EF4-FFF2-40B4-BE49-F238E27FC236}">
                  <a16:creationId xmlns:a16="http://schemas.microsoft.com/office/drawing/2014/main" id="{9212246A-824B-4E26-A46D-AEB7A6332371}"/>
                </a:ext>
              </a:extLst>
            </p:cNvPr>
            <p:cNvSpPr/>
            <p:nvPr/>
          </p:nvSpPr>
          <p:spPr>
            <a:xfrm>
              <a:off x="1366525" y="2365900"/>
              <a:ext cx="70575" cy="113425"/>
            </a:xfrm>
            <a:custGeom>
              <a:avLst/>
              <a:gdLst/>
              <a:ahLst/>
              <a:cxnLst/>
              <a:rect l="l" t="t" r="r" b="b"/>
              <a:pathLst>
                <a:path w="2823" h="4537" extrusionOk="0">
                  <a:moveTo>
                    <a:pt x="2739" y="4429"/>
                  </a:moveTo>
                  <a:cubicBezTo>
                    <a:pt x="1834" y="4513"/>
                    <a:pt x="953" y="4358"/>
                    <a:pt x="84" y="4537"/>
                  </a:cubicBezTo>
                  <a:cubicBezTo>
                    <a:pt x="1" y="4334"/>
                    <a:pt x="36" y="4132"/>
                    <a:pt x="48" y="3941"/>
                  </a:cubicBezTo>
                  <a:cubicBezTo>
                    <a:pt x="84" y="3620"/>
                    <a:pt x="96" y="3286"/>
                    <a:pt x="167" y="2989"/>
                  </a:cubicBezTo>
                  <a:cubicBezTo>
                    <a:pt x="239" y="2667"/>
                    <a:pt x="227" y="2322"/>
                    <a:pt x="417" y="2024"/>
                  </a:cubicBezTo>
                  <a:cubicBezTo>
                    <a:pt x="465" y="1965"/>
                    <a:pt x="465" y="1870"/>
                    <a:pt x="465" y="1810"/>
                  </a:cubicBezTo>
                  <a:cubicBezTo>
                    <a:pt x="453" y="1536"/>
                    <a:pt x="584" y="1322"/>
                    <a:pt x="763" y="1120"/>
                  </a:cubicBezTo>
                  <a:cubicBezTo>
                    <a:pt x="858" y="1000"/>
                    <a:pt x="941" y="881"/>
                    <a:pt x="1048" y="774"/>
                  </a:cubicBezTo>
                  <a:cubicBezTo>
                    <a:pt x="1334" y="429"/>
                    <a:pt x="1691" y="191"/>
                    <a:pt x="2132" y="108"/>
                  </a:cubicBezTo>
                  <a:cubicBezTo>
                    <a:pt x="2227" y="84"/>
                    <a:pt x="2299" y="72"/>
                    <a:pt x="2382" y="48"/>
                  </a:cubicBezTo>
                  <a:cubicBezTo>
                    <a:pt x="2525" y="0"/>
                    <a:pt x="2656" y="0"/>
                    <a:pt x="2775" y="12"/>
                  </a:cubicBezTo>
                  <a:cubicBezTo>
                    <a:pt x="2787" y="24"/>
                    <a:pt x="2799" y="48"/>
                    <a:pt x="2799" y="60"/>
                  </a:cubicBezTo>
                  <a:cubicBezTo>
                    <a:pt x="2799" y="72"/>
                    <a:pt x="2822" y="72"/>
                    <a:pt x="2822" y="84"/>
                  </a:cubicBezTo>
                  <a:cubicBezTo>
                    <a:pt x="2787" y="1512"/>
                    <a:pt x="2775" y="2965"/>
                    <a:pt x="2739" y="4429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567;p49">
              <a:extLst>
                <a:ext uri="{FF2B5EF4-FFF2-40B4-BE49-F238E27FC236}">
                  <a16:creationId xmlns:a16="http://schemas.microsoft.com/office/drawing/2014/main" id="{0E8433E4-5F60-4780-8D21-949C99E5B21E}"/>
                </a:ext>
              </a:extLst>
            </p:cNvPr>
            <p:cNvSpPr/>
            <p:nvPr/>
          </p:nvSpPr>
          <p:spPr>
            <a:xfrm>
              <a:off x="1516550" y="2492400"/>
              <a:ext cx="64900" cy="99750"/>
            </a:xfrm>
            <a:custGeom>
              <a:avLst/>
              <a:gdLst/>
              <a:ahLst/>
              <a:cxnLst/>
              <a:rect l="l" t="t" r="r" b="b"/>
              <a:pathLst>
                <a:path w="2596" h="3990" extrusionOk="0">
                  <a:moveTo>
                    <a:pt x="0" y="3989"/>
                  </a:moveTo>
                  <a:cubicBezTo>
                    <a:pt x="227" y="3477"/>
                    <a:pt x="429" y="3060"/>
                    <a:pt x="596" y="2632"/>
                  </a:cubicBezTo>
                  <a:cubicBezTo>
                    <a:pt x="655" y="2501"/>
                    <a:pt x="667" y="2346"/>
                    <a:pt x="667" y="2203"/>
                  </a:cubicBezTo>
                  <a:lnTo>
                    <a:pt x="667" y="382"/>
                  </a:lnTo>
                  <a:cubicBezTo>
                    <a:pt x="667" y="262"/>
                    <a:pt x="691" y="143"/>
                    <a:pt x="691" y="1"/>
                  </a:cubicBezTo>
                  <a:cubicBezTo>
                    <a:pt x="1298" y="48"/>
                    <a:pt x="1905" y="1"/>
                    <a:pt x="2513" y="24"/>
                  </a:cubicBezTo>
                  <a:cubicBezTo>
                    <a:pt x="2596" y="239"/>
                    <a:pt x="2572" y="441"/>
                    <a:pt x="2536" y="655"/>
                  </a:cubicBezTo>
                  <a:cubicBezTo>
                    <a:pt x="2501" y="822"/>
                    <a:pt x="2477" y="965"/>
                    <a:pt x="2429" y="1132"/>
                  </a:cubicBezTo>
                  <a:cubicBezTo>
                    <a:pt x="2370" y="1322"/>
                    <a:pt x="2274" y="1513"/>
                    <a:pt x="2191" y="1703"/>
                  </a:cubicBezTo>
                  <a:cubicBezTo>
                    <a:pt x="2096" y="1882"/>
                    <a:pt x="2001" y="2048"/>
                    <a:pt x="1893" y="2227"/>
                  </a:cubicBezTo>
                  <a:cubicBezTo>
                    <a:pt x="1858" y="2287"/>
                    <a:pt x="1834" y="2346"/>
                    <a:pt x="1786" y="2394"/>
                  </a:cubicBezTo>
                  <a:cubicBezTo>
                    <a:pt x="1524" y="2644"/>
                    <a:pt x="1310" y="2929"/>
                    <a:pt x="1084" y="3215"/>
                  </a:cubicBezTo>
                  <a:cubicBezTo>
                    <a:pt x="941" y="3394"/>
                    <a:pt x="762" y="3560"/>
                    <a:pt x="548" y="3656"/>
                  </a:cubicBezTo>
                  <a:cubicBezTo>
                    <a:pt x="393" y="3715"/>
                    <a:pt x="227" y="3834"/>
                    <a:pt x="0" y="3989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568;p49">
              <a:extLst>
                <a:ext uri="{FF2B5EF4-FFF2-40B4-BE49-F238E27FC236}">
                  <a16:creationId xmlns:a16="http://schemas.microsoft.com/office/drawing/2014/main" id="{2E18F629-D4B5-47E3-BC1D-0FD426EF90D6}"/>
                </a:ext>
              </a:extLst>
            </p:cNvPr>
            <p:cNvSpPr/>
            <p:nvPr/>
          </p:nvSpPr>
          <p:spPr>
            <a:xfrm>
              <a:off x="1509400" y="2382875"/>
              <a:ext cx="69375" cy="97350"/>
            </a:xfrm>
            <a:custGeom>
              <a:avLst/>
              <a:gdLst/>
              <a:ahLst/>
              <a:cxnLst/>
              <a:rect l="l" t="t" r="r" b="b"/>
              <a:pathLst>
                <a:path w="2775" h="3894" extrusionOk="0">
                  <a:moveTo>
                    <a:pt x="2775" y="3846"/>
                  </a:moveTo>
                  <a:cubicBezTo>
                    <a:pt x="2680" y="3858"/>
                    <a:pt x="2596" y="3870"/>
                    <a:pt x="2525" y="3870"/>
                  </a:cubicBezTo>
                  <a:lnTo>
                    <a:pt x="1513" y="3870"/>
                  </a:lnTo>
                  <a:cubicBezTo>
                    <a:pt x="1453" y="3870"/>
                    <a:pt x="1370" y="3893"/>
                    <a:pt x="1334" y="3858"/>
                  </a:cubicBezTo>
                  <a:cubicBezTo>
                    <a:pt x="977" y="3762"/>
                    <a:pt x="858" y="3798"/>
                    <a:pt x="870" y="3322"/>
                  </a:cubicBezTo>
                  <a:cubicBezTo>
                    <a:pt x="870" y="3012"/>
                    <a:pt x="882" y="2715"/>
                    <a:pt x="775" y="2393"/>
                  </a:cubicBezTo>
                  <a:cubicBezTo>
                    <a:pt x="715" y="2238"/>
                    <a:pt x="763" y="2048"/>
                    <a:pt x="703" y="1893"/>
                  </a:cubicBezTo>
                  <a:cubicBezTo>
                    <a:pt x="572" y="1453"/>
                    <a:pt x="417" y="988"/>
                    <a:pt x="274" y="560"/>
                  </a:cubicBezTo>
                  <a:cubicBezTo>
                    <a:pt x="215" y="381"/>
                    <a:pt x="96" y="226"/>
                    <a:pt x="1" y="60"/>
                  </a:cubicBezTo>
                  <a:cubicBezTo>
                    <a:pt x="48" y="0"/>
                    <a:pt x="96" y="36"/>
                    <a:pt x="120" y="48"/>
                  </a:cubicBezTo>
                  <a:cubicBezTo>
                    <a:pt x="441" y="191"/>
                    <a:pt x="715" y="357"/>
                    <a:pt x="941" y="607"/>
                  </a:cubicBezTo>
                  <a:cubicBezTo>
                    <a:pt x="953" y="631"/>
                    <a:pt x="977" y="655"/>
                    <a:pt x="1001" y="667"/>
                  </a:cubicBezTo>
                  <a:cubicBezTo>
                    <a:pt x="1501" y="1024"/>
                    <a:pt x="1846" y="1536"/>
                    <a:pt x="2179" y="2036"/>
                  </a:cubicBezTo>
                  <a:cubicBezTo>
                    <a:pt x="2191" y="2060"/>
                    <a:pt x="2203" y="2084"/>
                    <a:pt x="2227" y="2096"/>
                  </a:cubicBezTo>
                  <a:cubicBezTo>
                    <a:pt x="2596" y="2500"/>
                    <a:pt x="2715" y="3012"/>
                    <a:pt x="2763" y="3524"/>
                  </a:cubicBezTo>
                  <a:cubicBezTo>
                    <a:pt x="2763" y="3572"/>
                    <a:pt x="2775" y="3631"/>
                    <a:pt x="2775" y="3679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569;p49">
              <a:extLst>
                <a:ext uri="{FF2B5EF4-FFF2-40B4-BE49-F238E27FC236}">
                  <a16:creationId xmlns:a16="http://schemas.microsoft.com/office/drawing/2014/main" id="{BDDEC4FC-1DB4-4522-8884-87EEB6413E86}"/>
                </a:ext>
              </a:extLst>
            </p:cNvPr>
            <p:cNvSpPr/>
            <p:nvPr/>
          </p:nvSpPr>
          <p:spPr>
            <a:xfrm>
              <a:off x="1318300" y="2492100"/>
              <a:ext cx="72075" cy="104800"/>
            </a:xfrm>
            <a:custGeom>
              <a:avLst/>
              <a:gdLst/>
              <a:ahLst/>
              <a:cxnLst/>
              <a:rect l="l" t="t" r="r" b="b"/>
              <a:pathLst>
                <a:path w="2883" h="4192" extrusionOk="0">
                  <a:moveTo>
                    <a:pt x="2882" y="4192"/>
                  </a:moveTo>
                  <a:cubicBezTo>
                    <a:pt x="2537" y="4073"/>
                    <a:pt x="2275" y="3930"/>
                    <a:pt x="2025" y="3727"/>
                  </a:cubicBezTo>
                  <a:cubicBezTo>
                    <a:pt x="1727" y="3489"/>
                    <a:pt x="1430" y="3239"/>
                    <a:pt x="1132" y="3001"/>
                  </a:cubicBezTo>
                  <a:cubicBezTo>
                    <a:pt x="1049" y="2941"/>
                    <a:pt x="977" y="2882"/>
                    <a:pt x="953" y="2775"/>
                  </a:cubicBezTo>
                  <a:cubicBezTo>
                    <a:pt x="906" y="2596"/>
                    <a:pt x="775" y="2477"/>
                    <a:pt x="656" y="2358"/>
                  </a:cubicBezTo>
                  <a:cubicBezTo>
                    <a:pt x="358" y="2084"/>
                    <a:pt x="179" y="1739"/>
                    <a:pt x="144" y="1322"/>
                  </a:cubicBezTo>
                  <a:cubicBezTo>
                    <a:pt x="144" y="1263"/>
                    <a:pt x="132" y="1203"/>
                    <a:pt x="108" y="1144"/>
                  </a:cubicBezTo>
                  <a:cubicBezTo>
                    <a:pt x="1" y="822"/>
                    <a:pt x="25" y="501"/>
                    <a:pt x="48" y="203"/>
                  </a:cubicBezTo>
                  <a:cubicBezTo>
                    <a:pt x="72" y="179"/>
                    <a:pt x="84" y="155"/>
                    <a:pt x="120" y="143"/>
                  </a:cubicBezTo>
                  <a:cubicBezTo>
                    <a:pt x="382" y="120"/>
                    <a:pt x="656" y="132"/>
                    <a:pt x="918" y="36"/>
                  </a:cubicBezTo>
                  <a:cubicBezTo>
                    <a:pt x="1072" y="1"/>
                    <a:pt x="1263" y="13"/>
                    <a:pt x="1430" y="60"/>
                  </a:cubicBezTo>
                  <a:cubicBezTo>
                    <a:pt x="1501" y="179"/>
                    <a:pt x="1477" y="310"/>
                    <a:pt x="1477" y="429"/>
                  </a:cubicBezTo>
                  <a:cubicBezTo>
                    <a:pt x="1477" y="679"/>
                    <a:pt x="1441" y="953"/>
                    <a:pt x="1561" y="1203"/>
                  </a:cubicBezTo>
                  <a:cubicBezTo>
                    <a:pt x="1537" y="1513"/>
                    <a:pt x="1691" y="1798"/>
                    <a:pt x="1715" y="2108"/>
                  </a:cubicBezTo>
                  <a:cubicBezTo>
                    <a:pt x="1715" y="2215"/>
                    <a:pt x="1775" y="2322"/>
                    <a:pt x="1811" y="2418"/>
                  </a:cubicBezTo>
                  <a:cubicBezTo>
                    <a:pt x="1965" y="2715"/>
                    <a:pt x="2108" y="3013"/>
                    <a:pt x="2263" y="3334"/>
                  </a:cubicBezTo>
                  <a:cubicBezTo>
                    <a:pt x="2346" y="3525"/>
                    <a:pt x="2465" y="3692"/>
                    <a:pt x="2632" y="3834"/>
                  </a:cubicBezTo>
                  <a:cubicBezTo>
                    <a:pt x="2727" y="3930"/>
                    <a:pt x="2834" y="4001"/>
                    <a:pt x="2882" y="4192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570;p49">
              <a:extLst>
                <a:ext uri="{FF2B5EF4-FFF2-40B4-BE49-F238E27FC236}">
                  <a16:creationId xmlns:a16="http://schemas.microsoft.com/office/drawing/2014/main" id="{EB08ADF8-C378-4AEA-8D95-1783BF6B9C9E}"/>
                </a:ext>
              </a:extLst>
            </p:cNvPr>
            <p:cNvSpPr/>
            <p:nvPr/>
          </p:nvSpPr>
          <p:spPr>
            <a:xfrm>
              <a:off x="1318300" y="2391200"/>
              <a:ext cx="53600" cy="92300"/>
            </a:xfrm>
            <a:custGeom>
              <a:avLst/>
              <a:gdLst/>
              <a:ahLst/>
              <a:cxnLst/>
              <a:rect l="l" t="t" r="r" b="b"/>
              <a:pathLst>
                <a:path w="2144" h="3692" extrusionOk="0">
                  <a:moveTo>
                    <a:pt x="1453" y="3537"/>
                  </a:moveTo>
                  <a:lnTo>
                    <a:pt x="1072" y="3537"/>
                  </a:lnTo>
                  <a:cubicBezTo>
                    <a:pt x="906" y="3537"/>
                    <a:pt x="739" y="3560"/>
                    <a:pt x="596" y="3620"/>
                  </a:cubicBezTo>
                  <a:cubicBezTo>
                    <a:pt x="418" y="3691"/>
                    <a:pt x="239" y="3668"/>
                    <a:pt x="72" y="3644"/>
                  </a:cubicBezTo>
                  <a:cubicBezTo>
                    <a:pt x="1" y="3525"/>
                    <a:pt x="48" y="3417"/>
                    <a:pt x="72" y="3334"/>
                  </a:cubicBezTo>
                  <a:cubicBezTo>
                    <a:pt x="203" y="2917"/>
                    <a:pt x="346" y="2513"/>
                    <a:pt x="477" y="2096"/>
                  </a:cubicBezTo>
                  <a:cubicBezTo>
                    <a:pt x="489" y="2036"/>
                    <a:pt x="501" y="1965"/>
                    <a:pt x="548" y="1929"/>
                  </a:cubicBezTo>
                  <a:cubicBezTo>
                    <a:pt x="727" y="1751"/>
                    <a:pt x="787" y="1501"/>
                    <a:pt x="918" y="1286"/>
                  </a:cubicBezTo>
                  <a:cubicBezTo>
                    <a:pt x="1144" y="953"/>
                    <a:pt x="1418" y="631"/>
                    <a:pt x="1680" y="334"/>
                  </a:cubicBezTo>
                  <a:cubicBezTo>
                    <a:pt x="1787" y="215"/>
                    <a:pt x="1965" y="131"/>
                    <a:pt x="2144" y="0"/>
                  </a:cubicBezTo>
                  <a:cubicBezTo>
                    <a:pt x="2108" y="84"/>
                    <a:pt x="2108" y="131"/>
                    <a:pt x="2084" y="179"/>
                  </a:cubicBezTo>
                  <a:cubicBezTo>
                    <a:pt x="1989" y="334"/>
                    <a:pt x="1918" y="500"/>
                    <a:pt x="1918" y="691"/>
                  </a:cubicBezTo>
                  <a:cubicBezTo>
                    <a:pt x="1918" y="798"/>
                    <a:pt x="1858" y="905"/>
                    <a:pt x="1811" y="1012"/>
                  </a:cubicBezTo>
                  <a:cubicBezTo>
                    <a:pt x="1739" y="1143"/>
                    <a:pt x="1691" y="1274"/>
                    <a:pt x="1691" y="1429"/>
                  </a:cubicBezTo>
                  <a:cubicBezTo>
                    <a:pt x="1691" y="1489"/>
                    <a:pt x="1691" y="1560"/>
                    <a:pt x="1668" y="1608"/>
                  </a:cubicBezTo>
                  <a:cubicBezTo>
                    <a:pt x="1572" y="1786"/>
                    <a:pt x="1572" y="1965"/>
                    <a:pt x="1561" y="2155"/>
                  </a:cubicBezTo>
                  <a:cubicBezTo>
                    <a:pt x="1549" y="2382"/>
                    <a:pt x="1489" y="2596"/>
                    <a:pt x="1477" y="2822"/>
                  </a:cubicBezTo>
                  <a:cubicBezTo>
                    <a:pt x="1453" y="3048"/>
                    <a:pt x="1477" y="3275"/>
                    <a:pt x="1453" y="3537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571;p49">
              <a:extLst>
                <a:ext uri="{FF2B5EF4-FFF2-40B4-BE49-F238E27FC236}">
                  <a16:creationId xmlns:a16="http://schemas.microsoft.com/office/drawing/2014/main" id="{EFEC8A6A-2C03-4F44-8A34-BFF744C08009}"/>
                </a:ext>
              </a:extLst>
            </p:cNvPr>
            <p:cNvSpPr/>
            <p:nvPr/>
          </p:nvSpPr>
          <p:spPr>
            <a:xfrm>
              <a:off x="1300450" y="2349825"/>
              <a:ext cx="297975" cy="277150"/>
            </a:xfrm>
            <a:custGeom>
              <a:avLst/>
              <a:gdLst/>
              <a:ahLst/>
              <a:cxnLst/>
              <a:rect l="l" t="t" r="r" b="b"/>
              <a:pathLst>
                <a:path w="11919" h="11086" extrusionOk="0">
                  <a:moveTo>
                    <a:pt x="60" y="5787"/>
                  </a:moveTo>
                  <a:cubicBezTo>
                    <a:pt x="0" y="5358"/>
                    <a:pt x="119" y="4834"/>
                    <a:pt x="310" y="4334"/>
                  </a:cubicBezTo>
                  <a:cubicBezTo>
                    <a:pt x="417" y="4084"/>
                    <a:pt x="489" y="3810"/>
                    <a:pt x="560" y="3560"/>
                  </a:cubicBezTo>
                  <a:cubicBezTo>
                    <a:pt x="620" y="3382"/>
                    <a:pt x="679" y="3215"/>
                    <a:pt x="834" y="3072"/>
                  </a:cubicBezTo>
                  <a:cubicBezTo>
                    <a:pt x="870" y="3025"/>
                    <a:pt x="905" y="2941"/>
                    <a:pt x="929" y="2870"/>
                  </a:cubicBezTo>
                  <a:cubicBezTo>
                    <a:pt x="953" y="2822"/>
                    <a:pt x="965" y="2786"/>
                    <a:pt x="989" y="2739"/>
                  </a:cubicBezTo>
                  <a:cubicBezTo>
                    <a:pt x="1143" y="2417"/>
                    <a:pt x="1846" y="1596"/>
                    <a:pt x="2120" y="1370"/>
                  </a:cubicBezTo>
                  <a:cubicBezTo>
                    <a:pt x="2227" y="1298"/>
                    <a:pt x="2346" y="1203"/>
                    <a:pt x="2453" y="1120"/>
                  </a:cubicBezTo>
                  <a:cubicBezTo>
                    <a:pt x="2679" y="929"/>
                    <a:pt x="2929" y="786"/>
                    <a:pt x="3227" y="691"/>
                  </a:cubicBezTo>
                  <a:cubicBezTo>
                    <a:pt x="3572" y="548"/>
                    <a:pt x="3929" y="429"/>
                    <a:pt x="4287" y="358"/>
                  </a:cubicBezTo>
                  <a:cubicBezTo>
                    <a:pt x="4358" y="346"/>
                    <a:pt x="4430" y="310"/>
                    <a:pt x="4489" y="298"/>
                  </a:cubicBezTo>
                  <a:cubicBezTo>
                    <a:pt x="4787" y="179"/>
                    <a:pt x="5084" y="60"/>
                    <a:pt x="5430" y="108"/>
                  </a:cubicBezTo>
                  <a:cubicBezTo>
                    <a:pt x="5739" y="0"/>
                    <a:pt x="6073" y="12"/>
                    <a:pt x="6382" y="36"/>
                  </a:cubicBezTo>
                  <a:cubicBezTo>
                    <a:pt x="6632" y="48"/>
                    <a:pt x="6870" y="72"/>
                    <a:pt x="7108" y="155"/>
                  </a:cubicBezTo>
                  <a:cubicBezTo>
                    <a:pt x="7501" y="274"/>
                    <a:pt x="7882" y="405"/>
                    <a:pt x="8251" y="584"/>
                  </a:cubicBezTo>
                  <a:cubicBezTo>
                    <a:pt x="8609" y="751"/>
                    <a:pt x="8954" y="953"/>
                    <a:pt x="9299" y="1143"/>
                  </a:cubicBezTo>
                  <a:cubicBezTo>
                    <a:pt x="9418" y="1227"/>
                    <a:pt x="9502" y="1310"/>
                    <a:pt x="9609" y="1405"/>
                  </a:cubicBezTo>
                  <a:cubicBezTo>
                    <a:pt x="9656" y="1429"/>
                    <a:pt x="9668" y="1477"/>
                    <a:pt x="9716" y="1501"/>
                  </a:cubicBezTo>
                  <a:cubicBezTo>
                    <a:pt x="10025" y="1715"/>
                    <a:pt x="10276" y="1977"/>
                    <a:pt x="10502" y="2275"/>
                  </a:cubicBezTo>
                  <a:cubicBezTo>
                    <a:pt x="10597" y="2417"/>
                    <a:pt x="10692" y="2536"/>
                    <a:pt x="10799" y="2667"/>
                  </a:cubicBezTo>
                  <a:cubicBezTo>
                    <a:pt x="10954" y="2858"/>
                    <a:pt x="11085" y="3037"/>
                    <a:pt x="11216" y="3227"/>
                  </a:cubicBezTo>
                  <a:cubicBezTo>
                    <a:pt x="11288" y="3334"/>
                    <a:pt x="11347" y="3441"/>
                    <a:pt x="11395" y="3560"/>
                  </a:cubicBezTo>
                  <a:cubicBezTo>
                    <a:pt x="11490" y="3799"/>
                    <a:pt x="11561" y="4049"/>
                    <a:pt x="11645" y="4299"/>
                  </a:cubicBezTo>
                  <a:cubicBezTo>
                    <a:pt x="11669" y="4334"/>
                    <a:pt x="11680" y="4382"/>
                    <a:pt x="11680" y="4406"/>
                  </a:cubicBezTo>
                  <a:cubicBezTo>
                    <a:pt x="11752" y="5013"/>
                    <a:pt x="11919" y="5632"/>
                    <a:pt x="11823" y="6251"/>
                  </a:cubicBezTo>
                  <a:cubicBezTo>
                    <a:pt x="11752" y="6823"/>
                    <a:pt x="11645" y="7382"/>
                    <a:pt x="11288" y="7859"/>
                  </a:cubicBezTo>
                  <a:cubicBezTo>
                    <a:pt x="11276" y="7870"/>
                    <a:pt x="11264" y="7906"/>
                    <a:pt x="11252" y="7918"/>
                  </a:cubicBezTo>
                  <a:cubicBezTo>
                    <a:pt x="11085" y="8287"/>
                    <a:pt x="10847" y="8609"/>
                    <a:pt x="10549" y="8871"/>
                  </a:cubicBezTo>
                  <a:cubicBezTo>
                    <a:pt x="10359" y="9061"/>
                    <a:pt x="10204" y="9287"/>
                    <a:pt x="10025" y="9490"/>
                  </a:cubicBezTo>
                  <a:cubicBezTo>
                    <a:pt x="9895" y="9644"/>
                    <a:pt x="9740" y="9775"/>
                    <a:pt x="9561" y="9871"/>
                  </a:cubicBezTo>
                  <a:lnTo>
                    <a:pt x="9347" y="10002"/>
                  </a:lnTo>
                  <a:cubicBezTo>
                    <a:pt x="9013" y="10252"/>
                    <a:pt x="8644" y="10430"/>
                    <a:pt x="8240" y="10537"/>
                  </a:cubicBezTo>
                  <a:cubicBezTo>
                    <a:pt x="8156" y="10561"/>
                    <a:pt x="8061" y="10585"/>
                    <a:pt x="8001" y="10645"/>
                  </a:cubicBezTo>
                  <a:cubicBezTo>
                    <a:pt x="7835" y="10787"/>
                    <a:pt x="7620" y="10811"/>
                    <a:pt x="7442" y="10895"/>
                  </a:cubicBezTo>
                  <a:cubicBezTo>
                    <a:pt x="7382" y="10918"/>
                    <a:pt x="7287" y="10907"/>
                    <a:pt x="7216" y="10907"/>
                  </a:cubicBezTo>
                  <a:cubicBezTo>
                    <a:pt x="6966" y="10930"/>
                    <a:pt x="6727" y="10930"/>
                    <a:pt x="6489" y="11002"/>
                  </a:cubicBezTo>
                  <a:cubicBezTo>
                    <a:pt x="6382" y="11026"/>
                    <a:pt x="6263" y="11026"/>
                    <a:pt x="6156" y="11049"/>
                  </a:cubicBezTo>
                  <a:lnTo>
                    <a:pt x="6049" y="11049"/>
                  </a:lnTo>
                  <a:cubicBezTo>
                    <a:pt x="5453" y="11085"/>
                    <a:pt x="4894" y="11014"/>
                    <a:pt x="4322" y="10835"/>
                  </a:cubicBezTo>
                  <a:cubicBezTo>
                    <a:pt x="3834" y="10668"/>
                    <a:pt x="3334" y="10537"/>
                    <a:pt x="2858" y="10299"/>
                  </a:cubicBezTo>
                  <a:cubicBezTo>
                    <a:pt x="2596" y="10168"/>
                    <a:pt x="2358" y="10002"/>
                    <a:pt x="2155" y="9823"/>
                  </a:cubicBezTo>
                  <a:cubicBezTo>
                    <a:pt x="1882" y="9597"/>
                    <a:pt x="1620" y="9383"/>
                    <a:pt x="1334" y="9168"/>
                  </a:cubicBezTo>
                  <a:cubicBezTo>
                    <a:pt x="1191" y="9061"/>
                    <a:pt x="1072" y="8942"/>
                    <a:pt x="1024" y="8763"/>
                  </a:cubicBezTo>
                  <a:cubicBezTo>
                    <a:pt x="989" y="8632"/>
                    <a:pt x="893" y="8525"/>
                    <a:pt x="786" y="8442"/>
                  </a:cubicBezTo>
                  <a:cubicBezTo>
                    <a:pt x="417" y="8085"/>
                    <a:pt x="215" y="7632"/>
                    <a:pt x="143" y="7132"/>
                  </a:cubicBezTo>
                  <a:lnTo>
                    <a:pt x="143" y="7061"/>
                  </a:lnTo>
                  <a:cubicBezTo>
                    <a:pt x="24" y="6704"/>
                    <a:pt x="72" y="6299"/>
                    <a:pt x="60" y="5787"/>
                  </a:cubicBezTo>
                  <a:close/>
                  <a:moveTo>
                    <a:pt x="5977" y="5656"/>
                  </a:moveTo>
                  <a:lnTo>
                    <a:pt x="5977" y="6644"/>
                  </a:lnTo>
                  <a:cubicBezTo>
                    <a:pt x="5977" y="6680"/>
                    <a:pt x="5977" y="6739"/>
                    <a:pt x="6013" y="6787"/>
                  </a:cubicBezTo>
                  <a:cubicBezTo>
                    <a:pt x="6096" y="6966"/>
                    <a:pt x="6085" y="7144"/>
                    <a:pt x="6085" y="7335"/>
                  </a:cubicBezTo>
                  <a:lnTo>
                    <a:pt x="6085" y="10014"/>
                  </a:lnTo>
                  <a:cubicBezTo>
                    <a:pt x="6085" y="10133"/>
                    <a:pt x="6061" y="10276"/>
                    <a:pt x="6132" y="10371"/>
                  </a:cubicBezTo>
                  <a:cubicBezTo>
                    <a:pt x="6227" y="10418"/>
                    <a:pt x="6323" y="10395"/>
                    <a:pt x="6430" y="10359"/>
                  </a:cubicBezTo>
                  <a:cubicBezTo>
                    <a:pt x="6537" y="10335"/>
                    <a:pt x="6656" y="10287"/>
                    <a:pt x="6751" y="10287"/>
                  </a:cubicBezTo>
                  <a:cubicBezTo>
                    <a:pt x="7132" y="10287"/>
                    <a:pt x="7454" y="10121"/>
                    <a:pt x="7728" y="10037"/>
                  </a:cubicBezTo>
                  <a:cubicBezTo>
                    <a:pt x="7823" y="9883"/>
                    <a:pt x="7906" y="9764"/>
                    <a:pt x="7990" y="9656"/>
                  </a:cubicBezTo>
                  <a:cubicBezTo>
                    <a:pt x="8168" y="9418"/>
                    <a:pt x="8347" y="9180"/>
                    <a:pt x="8466" y="8894"/>
                  </a:cubicBezTo>
                  <a:cubicBezTo>
                    <a:pt x="8537" y="8704"/>
                    <a:pt x="8621" y="8513"/>
                    <a:pt x="8704" y="8323"/>
                  </a:cubicBezTo>
                  <a:cubicBezTo>
                    <a:pt x="8775" y="8156"/>
                    <a:pt x="8823" y="8001"/>
                    <a:pt x="8823" y="7811"/>
                  </a:cubicBezTo>
                  <a:lnTo>
                    <a:pt x="8823" y="5954"/>
                  </a:lnTo>
                  <a:cubicBezTo>
                    <a:pt x="8823" y="5870"/>
                    <a:pt x="8811" y="5763"/>
                    <a:pt x="8799" y="5656"/>
                  </a:cubicBezTo>
                  <a:cubicBezTo>
                    <a:pt x="8716" y="5644"/>
                    <a:pt x="8656" y="5632"/>
                    <a:pt x="8597" y="5632"/>
                  </a:cubicBezTo>
                  <a:cubicBezTo>
                    <a:pt x="7918" y="5584"/>
                    <a:pt x="6323" y="5608"/>
                    <a:pt x="5977" y="5656"/>
                  </a:cubicBezTo>
                  <a:close/>
                  <a:moveTo>
                    <a:pt x="2703" y="5751"/>
                  </a:moveTo>
                  <a:cubicBezTo>
                    <a:pt x="2656" y="6025"/>
                    <a:pt x="2656" y="6311"/>
                    <a:pt x="2703" y="6596"/>
                  </a:cubicBezTo>
                  <a:cubicBezTo>
                    <a:pt x="2763" y="6894"/>
                    <a:pt x="2858" y="7180"/>
                    <a:pt x="2882" y="7454"/>
                  </a:cubicBezTo>
                  <a:cubicBezTo>
                    <a:pt x="2917" y="7716"/>
                    <a:pt x="3001" y="7930"/>
                    <a:pt x="3120" y="8156"/>
                  </a:cubicBezTo>
                  <a:lnTo>
                    <a:pt x="3394" y="8692"/>
                  </a:lnTo>
                  <a:cubicBezTo>
                    <a:pt x="3477" y="8906"/>
                    <a:pt x="3620" y="9085"/>
                    <a:pt x="3775" y="9228"/>
                  </a:cubicBezTo>
                  <a:cubicBezTo>
                    <a:pt x="3870" y="9323"/>
                    <a:pt x="3953" y="9406"/>
                    <a:pt x="4013" y="9514"/>
                  </a:cubicBezTo>
                  <a:cubicBezTo>
                    <a:pt x="4120" y="9692"/>
                    <a:pt x="4251" y="9823"/>
                    <a:pt x="4430" y="9930"/>
                  </a:cubicBezTo>
                  <a:cubicBezTo>
                    <a:pt x="4489" y="9954"/>
                    <a:pt x="4537" y="9990"/>
                    <a:pt x="4584" y="10049"/>
                  </a:cubicBezTo>
                  <a:cubicBezTo>
                    <a:pt x="4775" y="10299"/>
                    <a:pt x="5061" y="10347"/>
                    <a:pt x="5346" y="10395"/>
                  </a:cubicBezTo>
                  <a:cubicBezTo>
                    <a:pt x="5406" y="10406"/>
                    <a:pt x="5465" y="10371"/>
                    <a:pt x="5501" y="10359"/>
                  </a:cubicBezTo>
                  <a:cubicBezTo>
                    <a:pt x="5525" y="10299"/>
                    <a:pt x="5537" y="10276"/>
                    <a:pt x="5537" y="10228"/>
                  </a:cubicBezTo>
                  <a:cubicBezTo>
                    <a:pt x="5537" y="9240"/>
                    <a:pt x="5537" y="8263"/>
                    <a:pt x="5525" y="7275"/>
                  </a:cubicBezTo>
                  <a:cubicBezTo>
                    <a:pt x="5525" y="7192"/>
                    <a:pt x="5525" y="7097"/>
                    <a:pt x="5477" y="7025"/>
                  </a:cubicBezTo>
                  <a:cubicBezTo>
                    <a:pt x="5406" y="6858"/>
                    <a:pt x="5406" y="6680"/>
                    <a:pt x="5406" y="6525"/>
                  </a:cubicBezTo>
                  <a:lnTo>
                    <a:pt x="5406" y="5846"/>
                  </a:lnTo>
                  <a:cubicBezTo>
                    <a:pt x="5406" y="5775"/>
                    <a:pt x="5370" y="5715"/>
                    <a:pt x="5358" y="5632"/>
                  </a:cubicBezTo>
                  <a:lnTo>
                    <a:pt x="4965" y="5632"/>
                  </a:lnTo>
                  <a:lnTo>
                    <a:pt x="3584" y="5632"/>
                  </a:lnTo>
                  <a:cubicBezTo>
                    <a:pt x="3298" y="5596"/>
                    <a:pt x="3001" y="5644"/>
                    <a:pt x="2703" y="5751"/>
                  </a:cubicBezTo>
                  <a:close/>
                  <a:moveTo>
                    <a:pt x="5965" y="572"/>
                  </a:moveTo>
                  <a:cubicBezTo>
                    <a:pt x="5954" y="631"/>
                    <a:pt x="5918" y="643"/>
                    <a:pt x="5942" y="667"/>
                  </a:cubicBezTo>
                  <a:cubicBezTo>
                    <a:pt x="5954" y="2084"/>
                    <a:pt x="5965" y="3501"/>
                    <a:pt x="6001" y="4930"/>
                  </a:cubicBezTo>
                  <a:cubicBezTo>
                    <a:pt x="6001" y="4953"/>
                    <a:pt x="6013" y="5001"/>
                    <a:pt x="6025" y="5037"/>
                  </a:cubicBezTo>
                  <a:cubicBezTo>
                    <a:pt x="6025" y="5049"/>
                    <a:pt x="6037" y="5049"/>
                    <a:pt x="6061" y="5072"/>
                  </a:cubicBezTo>
                  <a:cubicBezTo>
                    <a:pt x="6108" y="5072"/>
                    <a:pt x="6192" y="5108"/>
                    <a:pt x="6263" y="5108"/>
                  </a:cubicBezTo>
                  <a:lnTo>
                    <a:pt x="8501" y="5108"/>
                  </a:lnTo>
                  <a:cubicBezTo>
                    <a:pt x="8573" y="5108"/>
                    <a:pt x="8632" y="5072"/>
                    <a:pt x="8740" y="5061"/>
                  </a:cubicBezTo>
                  <a:cubicBezTo>
                    <a:pt x="8680" y="4656"/>
                    <a:pt x="8775" y="4263"/>
                    <a:pt x="8644" y="3870"/>
                  </a:cubicBezTo>
                  <a:cubicBezTo>
                    <a:pt x="8632" y="3810"/>
                    <a:pt x="8632" y="3751"/>
                    <a:pt x="8632" y="3691"/>
                  </a:cubicBezTo>
                  <a:cubicBezTo>
                    <a:pt x="8597" y="3513"/>
                    <a:pt x="8597" y="3346"/>
                    <a:pt x="8549" y="3167"/>
                  </a:cubicBezTo>
                  <a:cubicBezTo>
                    <a:pt x="8454" y="2798"/>
                    <a:pt x="8335" y="2441"/>
                    <a:pt x="8204" y="2072"/>
                  </a:cubicBezTo>
                  <a:cubicBezTo>
                    <a:pt x="8168" y="1977"/>
                    <a:pt x="8109" y="1894"/>
                    <a:pt x="8061" y="1798"/>
                  </a:cubicBezTo>
                  <a:cubicBezTo>
                    <a:pt x="7966" y="1608"/>
                    <a:pt x="7847" y="1417"/>
                    <a:pt x="7739" y="1203"/>
                  </a:cubicBezTo>
                  <a:cubicBezTo>
                    <a:pt x="7644" y="1012"/>
                    <a:pt x="7513" y="881"/>
                    <a:pt x="7311" y="822"/>
                  </a:cubicBezTo>
                  <a:cubicBezTo>
                    <a:pt x="7013" y="727"/>
                    <a:pt x="6716" y="643"/>
                    <a:pt x="6418" y="584"/>
                  </a:cubicBezTo>
                  <a:cubicBezTo>
                    <a:pt x="6251" y="536"/>
                    <a:pt x="6120" y="572"/>
                    <a:pt x="5965" y="572"/>
                  </a:cubicBezTo>
                  <a:close/>
                  <a:moveTo>
                    <a:pt x="5382" y="5072"/>
                  </a:moveTo>
                  <a:cubicBezTo>
                    <a:pt x="5406" y="3608"/>
                    <a:pt x="5430" y="2155"/>
                    <a:pt x="5442" y="715"/>
                  </a:cubicBezTo>
                  <a:cubicBezTo>
                    <a:pt x="5442" y="703"/>
                    <a:pt x="5430" y="703"/>
                    <a:pt x="5430" y="691"/>
                  </a:cubicBezTo>
                  <a:cubicBezTo>
                    <a:pt x="5430" y="667"/>
                    <a:pt x="5418" y="667"/>
                    <a:pt x="5394" y="643"/>
                  </a:cubicBezTo>
                  <a:cubicBezTo>
                    <a:pt x="5275" y="631"/>
                    <a:pt x="5144" y="631"/>
                    <a:pt x="5013" y="667"/>
                  </a:cubicBezTo>
                  <a:cubicBezTo>
                    <a:pt x="4918" y="703"/>
                    <a:pt x="4846" y="715"/>
                    <a:pt x="4763" y="727"/>
                  </a:cubicBezTo>
                  <a:cubicBezTo>
                    <a:pt x="4310" y="822"/>
                    <a:pt x="3953" y="1048"/>
                    <a:pt x="3668" y="1405"/>
                  </a:cubicBezTo>
                  <a:cubicBezTo>
                    <a:pt x="3584" y="1524"/>
                    <a:pt x="3489" y="1643"/>
                    <a:pt x="3394" y="1739"/>
                  </a:cubicBezTo>
                  <a:cubicBezTo>
                    <a:pt x="3227" y="1953"/>
                    <a:pt x="3072" y="2155"/>
                    <a:pt x="3096" y="2441"/>
                  </a:cubicBezTo>
                  <a:cubicBezTo>
                    <a:pt x="3096" y="2513"/>
                    <a:pt x="3096" y="2608"/>
                    <a:pt x="3048" y="2644"/>
                  </a:cubicBezTo>
                  <a:cubicBezTo>
                    <a:pt x="2858" y="2941"/>
                    <a:pt x="2882" y="3287"/>
                    <a:pt x="2798" y="3620"/>
                  </a:cubicBezTo>
                  <a:cubicBezTo>
                    <a:pt x="2715" y="3929"/>
                    <a:pt x="2703" y="4263"/>
                    <a:pt x="2679" y="4572"/>
                  </a:cubicBezTo>
                  <a:cubicBezTo>
                    <a:pt x="2656" y="4763"/>
                    <a:pt x="2632" y="4953"/>
                    <a:pt x="2703" y="5168"/>
                  </a:cubicBezTo>
                  <a:cubicBezTo>
                    <a:pt x="3596" y="5013"/>
                    <a:pt x="4477" y="5156"/>
                    <a:pt x="5382" y="5072"/>
                  </a:cubicBezTo>
                  <a:close/>
                  <a:moveTo>
                    <a:pt x="8644" y="9692"/>
                  </a:moveTo>
                  <a:cubicBezTo>
                    <a:pt x="8871" y="9537"/>
                    <a:pt x="9037" y="9418"/>
                    <a:pt x="9216" y="9335"/>
                  </a:cubicBezTo>
                  <a:cubicBezTo>
                    <a:pt x="9418" y="9228"/>
                    <a:pt x="9597" y="9061"/>
                    <a:pt x="9752" y="8882"/>
                  </a:cubicBezTo>
                  <a:cubicBezTo>
                    <a:pt x="9966" y="8609"/>
                    <a:pt x="10192" y="8323"/>
                    <a:pt x="10442" y="8073"/>
                  </a:cubicBezTo>
                  <a:cubicBezTo>
                    <a:pt x="10490" y="8025"/>
                    <a:pt x="10526" y="7966"/>
                    <a:pt x="10549" y="7906"/>
                  </a:cubicBezTo>
                  <a:cubicBezTo>
                    <a:pt x="10657" y="7728"/>
                    <a:pt x="10764" y="7561"/>
                    <a:pt x="10847" y="7382"/>
                  </a:cubicBezTo>
                  <a:cubicBezTo>
                    <a:pt x="10942" y="7192"/>
                    <a:pt x="11026" y="7001"/>
                    <a:pt x="11085" y="6799"/>
                  </a:cubicBezTo>
                  <a:cubicBezTo>
                    <a:pt x="11133" y="6656"/>
                    <a:pt x="11157" y="6489"/>
                    <a:pt x="11192" y="6323"/>
                  </a:cubicBezTo>
                  <a:cubicBezTo>
                    <a:pt x="11240" y="6120"/>
                    <a:pt x="11252" y="5930"/>
                    <a:pt x="11180" y="5704"/>
                  </a:cubicBezTo>
                  <a:cubicBezTo>
                    <a:pt x="10561" y="5668"/>
                    <a:pt x="9954" y="5715"/>
                    <a:pt x="9347" y="5668"/>
                  </a:cubicBezTo>
                  <a:cubicBezTo>
                    <a:pt x="9347" y="5823"/>
                    <a:pt x="9335" y="5942"/>
                    <a:pt x="9335" y="6061"/>
                  </a:cubicBezTo>
                  <a:lnTo>
                    <a:pt x="9335" y="7870"/>
                  </a:lnTo>
                  <a:cubicBezTo>
                    <a:pt x="9335" y="8025"/>
                    <a:pt x="9311" y="8168"/>
                    <a:pt x="9252" y="8311"/>
                  </a:cubicBezTo>
                  <a:cubicBezTo>
                    <a:pt x="9061" y="8763"/>
                    <a:pt x="8871" y="9204"/>
                    <a:pt x="8644" y="9692"/>
                  </a:cubicBezTo>
                  <a:close/>
                  <a:moveTo>
                    <a:pt x="11133" y="5168"/>
                  </a:moveTo>
                  <a:lnTo>
                    <a:pt x="11133" y="5001"/>
                  </a:lnTo>
                  <a:cubicBezTo>
                    <a:pt x="11133" y="4953"/>
                    <a:pt x="11121" y="4894"/>
                    <a:pt x="11121" y="4858"/>
                  </a:cubicBezTo>
                  <a:cubicBezTo>
                    <a:pt x="11073" y="4334"/>
                    <a:pt x="10954" y="3822"/>
                    <a:pt x="10585" y="3418"/>
                  </a:cubicBezTo>
                  <a:cubicBezTo>
                    <a:pt x="10561" y="3406"/>
                    <a:pt x="10549" y="3382"/>
                    <a:pt x="10537" y="3370"/>
                  </a:cubicBezTo>
                  <a:cubicBezTo>
                    <a:pt x="10192" y="2858"/>
                    <a:pt x="9847" y="2346"/>
                    <a:pt x="9359" y="2001"/>
                  </a:cubicBezTo>
                  <a:lnTo>
                    <a:pt x="9299" y="1941"/>
                  </a:lnTo>
                  <a:cubicBezTo>
                    <a:pt x="9073" y="1679"/>
                    <a:pt x="8775" y="1524"/>
                    <a:pt x="8478" y="1370"/>
                  </a:cubicBezTo>
                  <a:cubicBezTo>
                    <a:pt x="8442" y="1358"/>
                    <a:pt x="8394" y="1310"/>
                    <a:pt x="8359" y="1382"/>
                  </a:cubicBezTo>
                  <a:cubicBezTo>
                    <a:pt x="8454" y="1548"/>
                    <a:pt x="8561" y="1703"/>
                    <a:pt x="8632" y="1882"/>
                  </a:cubicBezTo>
                  <a:cubicBezTo>
                    <a:pt x="8799" y="2322"/>
                    <a:pt x="8930" y="2775"/>
                    <a:pt x="9061" y="3215"/>
                  </a:cubicBezTo>
                  <a:cubicBezTo>
                    <a:pt x="9109" y="3382"/>
                    <a:pt x="9073" y="3572"/>
                    <a:pt x="9133" y="3727"/>
                  </a:cubicBezTo>
                  <a:cubicBezTo>
                    <a:pt x="9240" y="4025"/>
                    <a:pt x="9240" y="4334"/>
                    <a:pt x="9228" y="4644"/>
                  </a:cubicBezTo>
                  <a:cubicBezTo>
                    <a:pt x="9228" y="5108"/>
                    <a:pt x="9347" y="5072"/>
                    <a:pt x="9692" y="5180"/>
                  </a:cubicBezTo>
                  <a:cubicBezTo>
                    <a:pt x="9752" y="5192"/>
                    <a:pt x="9811" y="5192"/>
                    <a:pt x="9871" y="5192"/>
                  </a:cubicBezTo>
                  <a:lnTo>
                    <a:pt x="10883" y="5192"/>
                  </a:lnTo>
                  <a:cubicBezTo>
                    <a:pt x="10954" y="5192"/>
                    <a:pt x="11038" y="5180"/>
                    <a:pt x="11133" y="5168"/>
                  </a:cubicBezTo>
                  <a:close/>
                  <a:moveTo>
                    <a:pt x="3596" y="9883"/>
                  </a:moveTo>
                  <a:cubicBezTo>
                    <a:pt x="3548" y="9692"/>
                    <a:pt x="3429" y="9621"/>
                    <a:pt x="3346" y="9514"/>
                  </a:cubicBezTo>
                  <a:cubicBezTo>
                    <a:pt x="3203" y="9359"/>
                    <a:pt x="3084" y="9192"/>
                    <a:pt x="2977" y="9002"/>
                  </a:cubicBezTo>
                  <a:cubicBezTo>
                    <a:pt x="2822" y="8704"/>
                    <a:pt x="2679" y="8406"/>
                    <a:pt x="2525" y="8097"/>
                  </a:cubicBezTo>
                  <a:cubicBezTo>
                    <a:pt x="2489" y="7990"/>
                    <a:pt x="2429" y="7894"/>
                    <a:pt x="2429" y="7787"/>
                  </a:cubicBezTo>
                  <a:cubicBezTo>
                    <a:pt x="2405" y="7466"/>
                    <a:pt x="2251" y="7192"/>
                    <a:pt x="2275" y="6870"/>
                  </a:cubicBezTo>
                  <a:cubicBezTo>
                    <a:pt x="2167" y="6620"/>
                    <a:pt x="2203" y="6370"/>
                    <a:pt x="2191" y="6096"/>
                  </a:cubicBezTo>
                  <a:cubicBezTo>
                    <a:pt x="2191" y="5977"/>
                    <a:pt x="2215" y="5846"/>
                    <a:pt x="2144" y="5727"/>
                  </a:cubicBezTo>
                  <a:cubicBezTo>
                    <a:pt x="1977" y="5680"/>
                    <a:pt x="1798" y="5668"/>
                    <a:pt x="1632" y="5715"/>
                  </a:cubicBezTo>
                  <a:cubicBezTo>
                    <a:pt x="1370" y="5799"/>
                    <a:pt x="1096" y="5787"/>
                    <a:pt x="834" y="5823"/>
                  </a:cubicBezTo>
                  <a:cubicBezTo>
                    <a:pt x="822" y="5823"/>
                    <a:pt x="786" y="5846"/>
                    <a:pt x="762" y="5882"/>
                  </a:cubicBezTo>
                  <a:cubicBezTo>
                    <a:pt x="727" y="6192"/>
                    <a:pt x="703" y="6501"/>
                    <a:pt x="822" y="6811"/>
                  </a:cubicBezTo>
                  <a:lnTo>
                    <a:pt x="858" y="6989"/>
                  </a:lnTo>
                  <a:cubicBezTo>
                    <a:pt x="893" y="7406"/>
                    <a:pt x="1072" y="7751"/>
                    <a:pt x="1370" y="8037"/>
                  </a:cubicBezTo>
                  <a:cubicBezTo>
                    <a:pt x="1501" y="8156"/>
                    <a:pt x="1620" y="8275"/>
                    <a:pt x="1667" y="8454"/>
                  </a:cubicBezTo>
                  <a:cubicBezTo>
                    <a:pt x="1691" y="8561"/>
                    <a:pt x="1763" y="8621"/>
                    <a:pt x="1846" y="8680"/>
                  </a:cubicBezTo>
                  <a:cubicBezTo>
                    <a:pt x="2144" y="8918"/>
                    <a:pt x="2441" y="9168"/>
                    <a:pt x="2739" y="9406"/>
                  </a:cubicBezTo>
                  <a:cubicBezTo>
                    <a:pt x="2977" y="9621"/>
                    <a:pt x="3239" y="9764"/>
                    <a:pt x="3596" y="9883"/>
                  </a:cubicBezTo>
                  <a:close/>
                  <a:moveTo>
                    <a:pt x="2167" y="5192"/>
                  </a:moveTo>
                  <a:cubicBezTo>
                    <a:pt x="2167" y="4930"/>
                    <a:pt x="2167" y="4703"/>
                    <a:pt x="2191" y="4477"/>
                  </a:cubicBezTo>
                  <a:cubicBezTo>
                    <a:pt x="2203" y="4263"/>
                    <a:pt x="2263" y="4037"/>
                    <a:pt x="2275" y="3810"/>
                  </a:cubicBezTo>
                  <a:cubicBezTo>
                    <a:pt x="2286" y="3620"/>
                    <a:pt x="2286" y="3441"/>
                    <a:pt x="2382" y="3263"/>
                  </a:cubicBezTo>
                  <a:cubicBezTo>
                    <a:pt x="2405" y="3203"/>
                    <a:pt x="2405" y="3144"/>
                    <a:pt x="2405" y="3084"/>
                  </a:cubicBezTo>
                  <a:cubicBezTo>
                    <a:pt x="2405" y="2929"/>
                    <a:pt x="2465" y="2798"/>
                    <a:pt x="2525" y="2667"/>
                  </a:cubicBezTo>
                  <a:cubicBezTo>
                    <a:pt x="2572" y="2560"/>
                    <a:pt x="2632" y="2453"/>
                    <a:pt x="2632" y="2346"/>
                  </a:cubicBezTo>
                  <a:cubicBezTo>
                    <a:pt x="2632" y="2155"/>
                    <a:pt x="2703" y="2001"/>
                    <a:pt x="2798" y="1834"/>
                  </a:cubicBezTo>
                  <a:cubicBezTo>
                    <a:pt x="2810" y="1798"/>
                    <a:pt x="2822" y="1751"/>
                    <a:pt x="2858" y="1655"/>
                  </a:cubicBezTo>
                  <a:cubicBezTo>
                    <a:pt x="2667" y="1786"/>
                    <a:pt x="2501" y="1858"/>
                    <a:pt x="2394" y="2001"/>
                  </a:cubicBezTo>
                  <a:cubicBezTo>
                    <a:pt x="2132" y="2310"/>
                    <a:pt x="1858" y="2620"/>
                    <a:pt x="1632" y="2941"/>
                  </a:cubicBezTo>
                  <a:cubicBezTo>
                    <a:pt x="1501" y="3156"/>
                    <a:pt x="1441" y="3406"/>
                    <a:pt x="1262" y="3584"/>
                  </a:cubicBezTo>
                  <a:cubicBezTo>
                    <a:pt x="1215" y="3632"/>
                    <a:pt x="1215" y="3691"/>
                    <a:pt x="1191" y="3751"/>
                  </a:cubicBezTo>
                  <a:cubicBezTo>
                    <a:pt x="1060" y="4168"/>
                    <a:pt x="905" y="4572"/>
                    <a:pt x="786" y="4989"/>
                  </a:cubicBezTo>
                  <a:cubicBezTo>
                    <a:pt x="762" y="5072"/>
                    <a:pt x="715" y="5168"/>
                    <a:pt x="786" y="5299"/>
                  </a:cubicBezTo>
                  <a:cubicBezTo>
                    <a:pt x="953" y="5311"/>
                    <a:pt x="1143" y="5346"/>
                    <a:pt x="1310" y="5275"/>
                  </a:cubicBezTo>
                  <a:cubicBezTo>
                    <a:pt x="1453" y="5192"/>
                    <a:pt x="1620" y="5180"/>
                    <a:pt x="1786" y="5192"/>
                  </a:cubicBezTo>
                  <a:cubicBezTo>
                    <a:pt x="1905" y="5215"/>
                    <a:pt x="2024" y="5192"/>
                    <a:pt x="2167" y="51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572;p49">
              <a:extLst>
                <a:ext uri="{FF2B5EF4-FFF2-40B4-BE49-F238E27FC236}">
                  <a16:creationId xmlns:a16="http://schemas.microsoft.com/office/drawing/2014/main" id="{975303BB-8942-475D-8B83-7C282226D381}"/>
                </a:ext>
              </a:extLst>
            </p:cNvPr>
            <p:cNvSpPr/>
            <p:nvPr/>
          </p:nvSpPr>
          <p:spPr>
            <a:xfrm>
              <a:off x="1415950" y="2244750"/>
              <a:ext cx="295875" cy="221775"/>
            </a:xfrm>
            <a:custGeom>
              <a:avLst/>
              <a:gdLst/>
              <a:ahLst/>
              <a:cxnLst/>
              <a:rect l="l" t="t" r="r" b="b"/>
              <a:pathLst>
                <a:path w="11835" h="8871" extrusionOk="0">
                  <a:moveTo>
                    <a:pt x="10704" y="5858"/>
                  </a:moveTo>
                  <a:cubicBezTo>
                    <a:pt x="10918" y="5763"/>
                    <a:pt x="11097" y="5692"/>
                    <a:pt x="11287" y="5620"/>
                  </a:cubicBezTo>
                  <a:cubicBezTo>
                    <a:pt x="11466" y="5549"/>
                    <a:pt x="11561" y="5370"/>
                    <a:pt x="11752" y="5335"/>
                  </a:cubicBezTo>
                  <a:cubicBezTo>
                    <a:pt x="11835" y="5394"/>
                    <a:pt x="11823" y="5465"/>
                    <a:pt x="11811" y="5549"/>
                  </a:cubicBezTo>
                  <a:cubicBezTo>
                    <a:pt x="11775" y="5763"/>
                    <a:pt x="11763" y="5989"/>
                    <a:pt x="11692" y="6204"/>
                  </a:cubicBezTo>
                  <a:cubicBezTo>
                    <a:pt x="11632" y="6382"/>
                    <a:pt x="11585" y="6549"/>
                    <a:pt x="11585" y="6739"/>
                  </a:cubicBezTo>
                  <a:cubicBezTo>
                    <a:pt x="11585" y="6799"/>
                    <a:pt x="11573" y="6859"/>
                    <a:pt x="11537" y="6918"/>
                  </a:cubicBezTo>
                  <a:cubicBezTo>
                    <a:pt x="11442" y="7156"/>
                    <a:pt x="11418" y="7394"/>
                    <a:pt x="11418" y="7644"/>
                  </a:cubicBezTo>
                  <a:cubicBezTo>
                    <a:pt x="11406" y="8037"/>
                    <a:pt x="11371" y="8430"/>
                    <a:pt x="11347" y="8811"/>
                  </a:cubicBezTo>
                  <a:cubicBezTo>
                    <a:pt x="11109" y="8871"/>
                    <a:pt x="11001" y="8668"/>
                    <a:pt x="10847" y="8597"/>
                  </a:cubicBezTo>
                  <a:cubicBezTo>
                    <a:pt x="10680" y="8513"/>
                    <a:pt x="10513" y="8418"/>
                    <a:pt x="10323" y="8311"/>
                  </a:cubicBezTo>
                  <a:cubicBezTo>
                    <a:pt x="10287" y="8240"/>
                    <a:pt x="10228" y="8144"/>
                    <a:pt x="10192" y="8037"/>
                  </a:cubicBezTo>
                  <a:cubicBezTo>
                    <a:pt x="9906" y="7942"/>
                    <a:pt x="9608" y="7823"/>
                    <a:pt x="9323" y="7716"/>
                  </a:cubicBezTo>
                  <a:cubicBezTo>
                    <a:pt x="9061" y="7609"/>
                    <a:pt x="8775" y="7490"/>
                    <a:pt x="8501" y="7394"/>
                  </a:cubicBezTo>
                  <a:cubicBezTo>
                    <a:pt x="8549" y="7240"/>
                    <a:pt x="8656" y="7168"/>
                    <a:pt x="8763" y="7109"/>
                  </a:cubicBezTo>
                  <a:cubicBezTo>
                    <a:pt x="8846" y="7049"/>
                    <a:pt x="8918" y="7001"/>
                    <a:pt x="9013" y="6942"/>
                  </a:cubicBezTo>
                  <a:cubicBezTo>
                    <a:pt x="9287" y="6739"/>
                    <a:pt x="9358" y="6442"/>
                    <a:pt x="9180" y="6144"/>
                  </a:cubicBezTo>
                  <a:cubicBezTo>
                    <a:pt x="9073" y="5942"/>
                    <a:pt x="8954" y="5751"/>
                    <a:pt x="8894" y="5549"/>
                  </a:cubicBezTo>
                  <a:cubicBezTo>
                    <a:pt x="8823" y="5323"/>
                    <a:pt x="8620" y="5192"/>
                    <a:pt x="8525" y="4989"/>
                  </a:cubicBezTo>
                  <a:cubicBezTo>
                    <a:pt x="8418" y="4811"/>
                    <a:pt x="8358" y="4608"/>
                    <a:pt x="8144" y="4501"/>
                  </a:cubicBezTo>
                  <a:cubicBezTo>
                    <a:pt x="8108" y="4477"/>
                    <a:pt x="8072" y="4418"/>
                    <a:pt x="8025" y="4370"/>
                  </a:cubicBezTo>
                  <a:cubicBezTo>
                    <a:pt x="7870" y="4156"/>
                    <a:pt x="7691" y="3965"/>
                    <a:pt x="7465" y="3846"/>
                  </a:cubicBezTo>
                  <a:cubicBezTo>
                    <a:pt x="7430" y="3834"/>
                    <a:pt x="7406" y="3799"/>
                    <a:pt x="7370" y="3787"/>
                  </a:cubicBezTo>
                  <a:cubicBezTo>
                    <a:pt x="7025" y="3525"/>
                    <a:pt x="6715" y="3227"/>
                    <a:pt x="6358" y="2989"/>
                  </a:cubicBezTo>
                  <a:cubicBezTo>
                    <a:pt x="6120" y="2822"/>
                    <a:pt x="5870" y="2656"/>
                    <a:pt x="5584" y="2572"/>
                  </a:cubicBezTo>
                  <a:cubicBezTo>
                    <a:pt x="5382" y="2513"/>
                    <a:pt x="5191" y="2394"/>
                    <a:pt x="4977" y="2310"/>
                  </a:cubicBezTo>
                  <a:cubicBezTo>
                    <a:pt x="4608" y="2179"/>
                    <a:pt x="4215" y="2060"/>
                    <a:pt x="3846" y="1941"/>
                  </a:cubicBezTo>
                  <a:cubicBezTo>
                    <a:pt x="3774" y="1917"/>
                    <a:pt x="3691" y="1894"/>
                    <a:pt x="3631" y="1870"/>
                  </a:cubicBezTo>
                  <a:cubicBezTo>
                    <a:pt x="3500" y="1810"/>
                    <a:pt x="3358" y="1775"/>
                    <a:pt x="3203" y="1775"/>
                  </a:cubicBezTo>
                  <a:cubicBezTo>
                    <a:pt x="3012" y="1775"/>
                    <a:pt x="2834" y="1775"/>
                    <a:pt x="2655" y="1703"/>
                  </a:cubicBezTo>
                  <a:cubicBezTo>
                    <a:pt x="2584" y="1679"/>
                    <a:pt x="2512" y="1679"/>
                    <a:pt x="2429" y="1679"/>
                  </a:cubicBezTo>
                  <a:cubicBezTo>
                    <a:pt x="1834" y="1656"/>
                    <a:pt x="1238" y="1644"/>
                    <a:pt x="643" y="1644"/>
                  </a:cubicBezTo>
                  <a:cubicBezTo>
                    <a:pt x="512" y="1644"/>
                    <a:pt x="381" y="1644"/>
                    <a:pt x="262" y="1632"/>
                  </a:cubicBezTo>
                  <a:cubicBezTo>
                    <a:pt x="0" y="1298"/>
                    <a:pt x="0" y="941"/>
                    <a:pt x="24" y="572"/>
                  </a:cubicBezTo>
                  <a:cubicBezTo>
                    <a:pt x="36" y="322"/>
                    <a:pt x="333" y="72"/>
                    <a:pt x="619" y="36"/>
                  </a:cubicBezTo>
                  <a:cubicBezTo>
                    <a:pt x="762" y="24"/>
                    <a:pt x="917" y="24"/>
                    <a:pt x="1060" y="24"/>
                  </a:cubicBezTo>
                  <a:cubicBezTo>
                    <a:pt x="1476" y="24"/>
                    <a:pt x="1905" y="1"/>
                    <a:pt x="2322" y="24"/>
                  </a:cubicBezTo>
                  <a:cubicBezTo>
                    <a:pt x="2608" y="36"/>
                    <a:pt x="2893" y="84"/>
                    <a:pt x="3179" y="108"/>
                  </a:cubicBezTo>
                  <a:cubicBezTo>
                    <a:pt x="3393" y="143"/>
                    <a:pt x="3608" y="251"/>
                    <a:pt x="3834" y="167"/>
                  </a:cubicBezTo>
                  <a:cubicBezTo>
                    <a:pt x="4322" y="346"/>
                    <a:pt x="4870" y="251"/>
                    <a:pt x="5346" y="489"/>
                  </a:cubicBezTo>
                  <a:cubicBezTo>
                    <a:pt x="5596" y="608"/>
                    <a:pt x="5870" y="703"/>
                    <a:pt x="6120" y="846"/>
                  </a:cubicBezTo>
                  <a:cubicBezTo>
                    <a:pt x="6191" y="870"/>
                    <a:pt x="6251" y="941"/>
                    <a:pt x="6334" y="989"/>
                  </a:cubicBezTo>
                  <a:cubicBezTo>
                    <a:pt x="6429" y="1084"/>
                    <a:pt x="6548" y="1144"/>
                    <a:pt x="6691" y="1167"/>
                  </a:cubicBezTo>
                  <a:cubicBezTo>
                    <a:pt x="6763" y="1179"/>
                    <a:pt x="6846" y="1239"/>
                    <a:pt x="6906" y="1286"/>
                  </a:cubicBezTo>
                  <a:cubicBezTo>
                    <a:pt x="7144" y="1465"/>
                    <a:pt x="7370" y="1679"/>
                    <a:pt x="7596" y="1858"/>
                  </a:cubicBezTo>
                  <a:cubicBezTo>
                    <a:pt x="7703" y="1941"/>
                    <a:pt x="7799" y="2013"/>
                    <a:pt x="7882" y="2156"/>
                  </a:cubicBezTo>
                  <a:cubicBezTo>
                    <a:pt x="7918" y="2227"/>
                    <a:pt x="7977" y="2298"/>
                    <a:pt x="8061" y="2334"/>
                  </a:cubicBezTo>
                  <a:cubicBezTo>
                    <a:pt x="8215" y="2418"/>
                    <a:pt x="8334" y="2548"/>
                    <a:pt x="8442" y="2715"/>
                  </a:cubicBezTo>
                  <a:cubicBezTo>
                    <a:pt x="8501" y="2810"/>
                    <a:pt x="8573" y="2894"/>
                    <a:pt x="8656" y="2965"/>
                  </a:cubicBezTo>
                  <a:cubicBezTo>
                    <a:pt x="8727" y="3060"/>
                    <a:pt x="8787" y="3144"/>
                    <a:pt x="8858" y="3227"/>
                  </a:cubicBezTo>
                  <a:cubicBezTo>
                    <a:pt x="8930" y="3310"/>
                    <a:pt x="8989" y="3406"/>
                    <a:pt x="9085" y="3465"/>
                  </a:cubicBezTo>
                  <a:cubicBezTo>
                    <a:pt x="9227" y="3561"/>
                    <a:pt x="9335" y="3703"/>
                    <a:pt x="9442" y="3834"/>
                  </a:cubicBezTo>
                  <a:cubicBezTo>
                    <a:pt x="9727" y="4192"/>
                    <a:pt x="9870" y="4608"/>
                    <a:pt x="10120" y="4977"/>
                  </a:cubicBezTo>
                  <a:cubicBezTo>
                    <a:pt x="10335" y="5251"/>
                    <a:pt x="10501" y="5525"/>
                    <a:pt x="10704" y="585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573;p49">
              <a:extLst>
                <a:ext uri="{FF2B5EF4-FFF2-40B4-BE49-F238E27FC236}">
                  <a16:creationId xmlns:a16="http://schemas.microsoft.com/office/drawing/2014/main" id="{A0E12AF3-6158-4012-BF21-CA87D977E24C}"/>
                </a:ext>
              </a:extLst>
            </p:cNvPr>
            <p:cNvSpPr/>
            <p:nvPr/>
          </p:nvSpPr>
          <p:spPr>
            <a:xfrm>
              <a:off x="1400750" y="2233150"/>
              <a:ext cx="320900" cy="251825"/>
            </a:xfrm>
            <a:custGeom>
              <a:avLst/>
              <a:gdLst/>
              <a:ahLst/>
              <a:cxnLst/>
              <a:rect l="l" t="t" r="r" b="b"/>
              <a:pathLst>
                <a:path w="12836" h="10073" extrusionOk="0">
                  <a:moveTo>
                    <a:pt x="513" y="2560"/>
                  </a:moveTo>
                  <a:cubicBezTo>
                    <a:pt x="275" y="2346"/>
                    <a:pt x="275" y="2048"/>
                    <a:pt x="191" y="1786"/>
                  </a:cubicBezTo>
                  <a:cubicBezTo>
                    <a:pt x="120" y="1500"/>
                    <a:pt x="72" y="1203"/>
                    <a:pt x="37" y="905"/>
                  </a:cubicBezTo>
                  <a:cubicBezTo>
                    <a:pt x="13" y="798"/>
                    <a:pt x="13" y="679"/>
                    <a:pt x="1" y="596"/>
                  </a:cubicBezTo>
                  <a:cubicBezTo>
                    <a:pt x="168" y="417"/>
                    <a:pt x="334" y="274"/>
                    <a:pt x="549" y="203"/>
                  </a:cubicBezTo>
                  <a:cubicBezTo>
                    <a:pt x="703" y="155"/>
                    <a:pt x="834" y="119"/>
                    <a:pt x="989" y="119"/>
                  </a:cubicBezTo>
                  <a:cubicBezTo>
                    <a:pt x="1168" y="119"/>
                    <a:pt x="1358" y="119"/>
                    <a:pt x="1537" y="36"/>
                  </a:cubicBezTo>
                  <a:cubicBezTo>
                    <a:pt x="1620" y="0"/>
                    <a:pt x="1727" y="12"/>
                    <a:pt x="1834" y="12"/>
                  </a:cubicBezTo>
                  <a:cubicBezTo>
                    <a:pt x="2454" y="12"/>
                    <a:pt x="3073" y="12"/>
                    <a:pt x="3692" y="24"/>
                  </a:cubicBezTo>
                  <a:cubicBezTo>
                    <a:pt x="4049" y="36"/>
                    <a:pt x="4406" y="119"/>
                    <a:pt x="4751" y="238"/>
                  </a:cubicBezTo>
                  <a:cubicBezTo>
                    <a:pt x="4870" y="274"/>
                    <a:pt x="4990" y="322"/>
                    <a:pt x="5109" y="310"/>
                  </a:cubicBezTo>
                  <a:cubicBezTo>
                    <a:pt x="5573" y="262"/>
                    <a:pt x="5954" y="441"/>
                    <a:pt x="6359" y="607"/>
                  </a:cubicBezTo>
                  <a:cubicBezTo>
                    <a:pt x="6537" y="679"/>
                    <a:pt x="6704" y="750"/>
                    <a:pt x="6859" y="834"/>
                  </a:cubicBezTo>
                  <a:cubicBezTo>
                    <a:pt x="6906" y="846"/>
                    <a:pt x="6966" y="857"/>
                    <a:pt x="7002" y="893"/>
                  </a:cubicBezTo>
                  <a:cubicBezTo>
                    <a:pt x="7299" y="1191"/>
                    <a:pt x="7740" y="1274"/>
                    <a:pt x="8014" y="1631"/>
                  </a:cubicBezTo>
                  <a:cubicBezTo>
                    <a:pt x="8049" y="1691"/>
                    <a:pt x="8133" y="1727"/>
                    <a:pt x="8192" y="1762"/>
                  </a:cubicBezTo>
                  <a:cubicBezTo>
                    <a:pt x="8430" y="1929"/>
                    <a:pt x="8692" y="2084"/>
                    <a:pt x="8871" y="2334"/>
                  </a:cubicBezTo>
                  <a:cubicBezTo>
                    <a:pt x="8966" y="2453"/>
                    <a:pt x="9109" y="2512"/>
                    <a:pt x="9216" y="2608"/>
                  </a:cubicBezTo>
                  <a:cubicBezTo>
                    <a:pt x="9419" y="2846"/>
                    <a:pt x="9621" y="3108"/>
                    <a:pt x="9823" y="3358"/>
                  </a:cubicBezTo>
                  <a:cubicBezTo>
                    <a:pt x="9883" y="3429"/>
                    <a:pt x="9954" y="3501"/>
                    <a:pt x="10038" y="3560"/>
                  </a:cubicBezTo>
                  <a:cubicBezTo>
                    <a:pt x="10193" y="3679"/>
                    <a:pt x="10335" y="3822"/>
                    <a:pt x="10431" y="4001"/>
                  </a:cubicBezTo>
                  <a:cubicBezTo>
                    <a:pt x="10478" y="4072"/>
                    <a:pt x="10538" y="4132"/>
                    <a:pt x="10585" y="4203"/>
                  </a:cubicBezTo>
                  <a:cubicBezTo>
                    <a:pt x="10788" y="4536"/>
                    <a:pt x="11002" y="4846"/>
                    <a:pt x="11169" y="5191"/>
                  </a:cubicBezTo>
                  <a:cubicBezTo>
                    <a:pt x="11252" y="5346"/>
                    <a:pt x="11288" y="5525"/>
                    <a:pt x="11347" y="5703"/>
                  </a:cubicBezTo>
                  <a:cubicBezTo>
                    <a:pt x="11526" y="5691"/>
                    <a:pt x="11657" y="5644"/>
                    <a:pt x="11764" y="5548"/>
                  </a:cubicBezTo>
                  <a:cubicBezTo>
                    <a:pt x="11943" y="5346"/>
                    <a:pt x="12205" y="5275"/>
                    <a:pt x="12431" y="5156"/>
                  </a:cubicBezTo>
                  <a:cubicBezTo>
                    <a:pt x="12479" y="5132"/>
                    <a:pt x="12550" y="5132"/>
                    <a:pt x="12610" y="5132"/>
                  </a:cubicBezTo>
                  <a:cubicBezTo>
                    <a:pt x="12717" y="5132"/>
                    <a:pt x="12788" y="5203"/>
                    <a:pt x="12800" y="5322"/>
                  </a:cubicBezTo>
                  <a:cubicBezTo>
                    <a:pt x="12812" y="5572"/>
                    <a:pt x="12836" y="5846"/>
                    <a:pt x="12812" y="6096"/>
                  </a:cubicBezTo>
                  <a:cubicBezTo>
                    <a:pt x="12800" y="6346"/>
                    <a:pt x="12741" y="6596"/>
                    <a:pt x="12693" y="6858"/>
                  </a:cubicBezTo>
                  <a:cubicBezTo>
                    <a:pt x="12681" y="6930"/>
                    <a:pt x="12657" y="7001"/>
                    <a:pt x="12657" y="7072"/>
                  </a:cubicBezTo>
                  <a:cubicBezTo>
                    <a:pt x="12681" y="7418"/>
                    <a:pt x="12610" y="7751"/>
                    <a:pt x="12562" y="8073"/>
                  </a:cubicBezTo>
                  <a:cubicBezTo>
                    <a:pt x="12550" y="8204"/>
                    <a:pt x="12538" y="8346"/>
                    <a:pt x="12490" y="8477"/>
                  </a:cubicBezTo>
                  <a:cubicBezTo>
                    <a:pt x="12443" y="8585"/>
                    <a:pt x="12455" y="8704"/>
                    <a:pt x="12443" y="8799"/>
                  </a:cubicBezTo>
                  <a:cubicBezTo>
                    <a:pt x="12431" y="9061"/>
                    <a:pt x="12431" y="9299"/>
                    <a:pt x="12431" y="9549"/>
                  </a:cubicBezTo>
                  <a:cubicBezTo>
                    <a:pt x="12431" y="9668"/>
                    <a:pt x="12383" y="9775"/>
                    <a:pt x="12312" y="9859"/>
                  </a:cubicBezTo>
                  <a:cubicBezTo>
                    <a:pt x="12157" y="10037"/>
                    <a:pt x="11967" y="10073"/>
                    <a:pt x="11788" y="9930"/>
                  </a:cubicBezTo>
                  <a:cubicBezTo>
                    <a:pt x="11705" y="9870"/>
                    <a:pt x="11609" y="9799"/>
                    <a:pt x="11490" y="9787"/>
                  </a:cubicBezTo>
                  <a:cubicBezTo>
                    <a:pt x="11419" y="9775"/>
                    <a:pt x="11347" y="9728"/>
                    <a:pt x="11300" y="9680"/>
                  </a:cubicBezTo>
                  <a:cubicBezTo>
                    <a:pt x="11169" y="9537"/>
                    <a:pt x="10990" y="9442"/>
                    <a:pt x="10812" y="9335"/>
                  </a:cubicBezTo>
                  <a:cubicBezTo>
                    <a:pt x="10752" y="9299"/>
                    <a:pt x="10657" y="9275"/>
                    <a:pt x="10609" y="9216"/>
                  </a:cubicBezTo>
                  <a:cubicBezTo>
                    <a:pt x="10466" y="9013"/>
                    <a:pt x="10240" y="8942"/>
                    <a:pt x="10014" y="8847"/>
                  </a:cubicBezTo>
                  <a:cubicBezTo>
                    <a:pt x="9681" y="8716"/>
                    <a:pt x="9347" y="8525"/>
                    <a:pt x="8978" y="8442"/>
                  </a:cubicBezTo>
                  <a:cubicBezTo>
                    <a:pt x="8788" y="8406"/>
                    <a:pt x="8609" y="8263"/>
                    <a:pt x="8407" y="8168"/>
                  </a:cubicBezTo>
                  <a:cubicBezTo>
                    <a:pt x="8311" y="8108"/>
                    <a:pt x="8276" y="7930"/>
                    <a:pt x="8347" y="7787"/>
                  </a:cubicBezTo>
                  <a:cubicBezTo>
                    <a:pt x="8442" y="7644"/>
                    <a:pt x="8550" y="7513"/>
                    <a:pt x="8669" y="7370"/>
                  </a:cubicBezTo>
                  <a:cubicBezTo>
                    <a:pt x="8764" y="7251"/>
                    <a:pt x="8883" y="7156"/>
                    <a:pt x="9061" y="7120"/>
                  </a:cubicBezTo>
                  <a:cubicBezTo>
                    <a:pt x="9145" y="7108"/>
                    <a:pt x="9204" y="7049"/>
                    <a:pt x="9276" y="7001"/>
                  </a:cubicBezTo>
                  <a:cubicBezTo>
                    <a:pt x="9240" y="6930"/>
                    <a:pt x="9216" y="6870"/>
                    <a:pt x="9181" y="6811"/>
                  </a:cubicBezTo>
                  <a:cubicBezTo>
                    <a:pt x="9109" y="6644"/>
                    <a:pt x="9026" y="6501"/>
                    <a:pt x="8966" y="6334"/>
                  </a:cubicBezTo>
                  <a:cubicBezTo>
                    <a:pt x="8907" y="6180"/>
                    <a:pt x="8847" y="6037"/>
                    <a:pt x="8728" y="5918"/>
                  </a:cubicBezTo>
                  <a:cubicBezTo>
                    <a:pt x="8669" y="5858"/>
                    <a:pt x="8621" y="5787"/>
                    <a:pt x="8585" y="5691"/>
                  </a:cubicBezTo>
                  <a:cubicBezTo>
                    <a:pt x="8526" y="5560"/>
                    <a:pt x="8442" y="5441"/>
                    <a:pt x="8311" y="5346"/>
                  </a:cubicBezTo>
                  <a:cubicBezTo>
                    <a:pt x="8228" y="5310"/>
                    <a:pt x="8204" y="5215"/>
                    <a:pt x="8145" y="5156"/>
                  </a:cubicBezTo>
                  <a:cubicBezTo>
                    <a:pt x="8073" y="5072"/>
                    <a:pt x="8014" y="4965"/>
                    <a:pt x="7918" y="4906"/>
                  </a:cubicBezTo>
                  <a:cubicBezTo>
                    <a:pt x="7668" y="4727"/>
                    <a:pt x="7442" y="4513"/>
                    <a:pt x="7204" y="4310"/>
                  </a:cubicBezTo>
                  <a:cubicBezTo>
                    <a:pt x="7014" y="4144"/>
                    <a:pt x="6823" y="4013"/>
                    <a:pt x="6609" y="3882"/>
                  </a:cubicBezTo>
                  <a:cubicBezTo>
                    <a:pt x="6418" y="3739"/>
                    <a:pt x="6204" y="3644"/>
                    <a:pt x="6013" y="3489"/>
                  </a:cubicBezTo>
                  <a:cubicBezTo>
                    <a:pt x="5775" y="3310"/>
                    <a:pt x="5490" y="3203"/>
                    <a:pt x="5216" y="3108"/>
                  </a:cubicBezTo>
                  <a:cubicBezTo>
                    <a:pt x="4775" y="2953"/>
                    <a:pt x="4335" y="2822"/>
                    <a:pt x="3906" y="2667"/>
                  </a:cubicBezTo>
                  <a:cubicBezTo>
                    <a:pt x="3882" y="2667"/>
                    <a:pt x="3870" y="2655"/>
                    <a:pt x="3870" y="2655"/>
                  </a:cubicBezTo>
                  <a:cubicBezTo>
                    <a:pt x="3251" y="2631"/>
                    <a:pt x="2620" y="2453"/>
                    <a:pt x="1977" y="2524"/>
                  </a:cubicBezTo>
                  <a:cubicBezTo>
                    <a:pt x="1489" y="2584"/>
                    <a:pt x="989" y="2536"/>
                    <a:pt x="489" y="2572"/>
                  </a:cubicBezTo>
                  <a:cubicBezTo>
                    <a:pt x="560" y="2572"/>
                    <a:pt x="537" y="2572"/>
                    <a:pt x="513" y="2560"/>
                  </a:cubicBezTo>
                  <a:close/>
                  <a:moveTo>
                    <a:pt x="11312" y="6322"/>
                  </a:moveTo>
                  <a:cubicBezTo>
                    <a:pt x="11109" y="5989"/>
                    <a:pt x="10943" y="5715"/>
                    <a:pt x="10752" y="5441"/>
                  </a:cubicBezTo>
                  <a:cubicBezTo>
                    <a:pt x="10502" y="5072"/>
                    <a:pt x="10347" y="4656"/>
                    <a:pt x="10062" y="4298"/>
                  </a:cubicBezTo>
                  <a:cubicBezTo>
                    <a:pt x="9966" y="4167"/>
                    <a:pt x="9859" y="4025"/>
                    <a:pt x="9704" y="3929"/>
                  </a:cubicBezTo>
                  <a:cubicBezTo>
                    <a:pt x="9621" y="3870"/>
                    <a:pt x="9550" y="3774"/>
                    <a:pt x="9490" y="3691"/>
                  </a:cubicBezTo>
                  <a:cubicBezTo>
                    <a:pt x="9407" y="3596"/>
                    <a:pt x="9347" y="3513"/>
                    <a:pt x="9276" y="3429"/>
                  </a:cubicBezTo>
                  <a:cubicBezTo>
                    <a:pt x="9204" y="3346"/>
                    <a:pt x="9133" y="3274"/>
                    <a:pt x="9073" y="3179"/>
                  </a:cubicBezTo>
                  <a:cubicBezTo>
                    <a:pt x="8978" y="3012"/>
                    <a:pt x="8847" y="2882"/>
                    <a:pt x="8680" y="2798"/>
                  </a:cubicBezTo>
                  <a:cubicBezTo>
                    <a:pt x="8609" y="2751"/>
                    <a:pt x="8550" y="2691"/>
                    <a:pt x="8502" y="2620"/>
                  </a:cubicBezTo>
                  <a:cubicBezTo>
                    <a:pt x="8430" y="2477"/>
                    <a:pt x="8323" y="2405"/>
                    <a:pt x="8216" y="2322"/>
                  </a:cubicBezTo>
                  <a:cubicBezTo>
                    <a:pt x="8002" y="2120"/>
                    <a:pt x="7764" y="1929"/>
                    <a:pt x="7537" y="1750"/>
                  </a:cubicBezTo>
                  <a:cubicBezTo>
                    <a:pt x="7478" y="1691"/>
                    <a:pt x="7383" y="1643"/>
                    <a:pt x="7311" y="1631"/>
                  </a:cubicBezTo>
                  <a:cubicBezTo>
                    <a:pt x="7168" y="1608"/>
                    <a:pt x="7061" y="1548"/>
                    <a:pt x="6954" y="1453"/>
                  </a:cubicBezTo>
                  <a:cubicBezTo>
                    <a:pt x="6895" y="1393"/>
                    <a:pt x="6823" y="1334"/>
                    <a:pt x="6752" y="1310"/>
                  </a:cubicBezTo>
                  <a:cubicBezTo>
                    <a:pt x="6490" y="1191"/>
                    <a:pt x="6228" y="1084"/>
                    <a:pt x="5978" y="953"/>
                  </a:cubicBezTo>
                  <a:cubicBezTo>
                    <a:pt x="5502" y="715"/>
                    <a:pt x="4942" y="810"/>
                    <a:pt x="4454" y="631"/>
                  </a:cubicBezTo>
                  <a:cubicBezTo>
                    <a:pt x="4228" y="691"/>
                    <a:pt x="4013" y="596"/>
                    <a:pt x="3799" y="572"/>
                  </a:cubicBezTo>
                  <a:cubicBezTo>
                    <a:pt x="3513" y="548"/>
                    <a:pt x="3239" y="500"/>
                    <a:pt x="2954" y="488"/>
                  </a:cubicBezTo>
                  <a:cubicBezTo>
                    <a:pt x="2537" y="476"/>
                    <a:pt x="2108" y="488"/>
                    <a:pt x="1692" y="488"/>
                  </a:cubicBezTo>
                  <a:cubicBezTo>
                    <a:pt x="1537" y="488"/>
                    <a:pt x="1394" y="488"/>
                    <a:pt x="1239" y="500"/>
                  </a:cubicBezTo>
                  <a:cubicBezTo>
                    <a:pt x="953" y="536"/>
                    <a:pt x="656" y="786"/>
                    <a:pt x="644" y="1036"/>
                  </a:cubicBezTo>
                  <a:cubicBezTo>
                    <a:pt x="632" y="1393"/>
                    <a:pt x="620" y="1750"/>
                    <a:pt x="882" y="2096"/>
                  </a:cubicBezTo>
                  <a:cubicBezTo>
                    <a:pt x="1001" y="2096"/>
                    <a:pt x="1132" y="2108"/>
                    <a:pt x="1275" y="2108"/>
                  </a:cubicBezTo>
                  <a:cubicBezTo>
                    <a:pt x="1870" y="2120"/>
                    <a:pt x="2465" y="2120"/>
                    <a:pt x="3061" y="2143"/>
                  </a:cubicBezTo>
                  <a:cubicBezTo>
                    <a:pt x="3132" y="2143"/>
                    <a:pt x="3204" y="2143"/>
                    <a:pt x="3275" y="2167"/>
                  </a:cubicBezTo>
                  <a:cubicBezTo>
                    <a:pt x="3454" y="2239"/>
                    <a:pt x="3632" y="2239"/>
                    <a:pt x="3835" y="2239"/>
                  </a:cubicBezTo>
                  <a:cubicBezTo>
                    <a:pt x="3978" y="2239"/>
                    <a:pt x="4132" y="2262"/>
                    <a:pt x="4263" y="2334"/>
                  </a:cubicBezTo>
                  <a:cubicBezTo>
                    <a:pt x="4323" y="2358"/>
                    <a:pt x="4394" y="2381"/>
                    <a:pt x="4466" y="2405"/>
                  </a:cubicBezTo>
                  <a:cubicBezTo>
                    <a:pt x="4847" y="2524"/>
                    <a:pt x="5228" y="2643"/>
                    <a:pt x="5597" y="2774"/>
                  </a:cubicBezTo>
                  <a:cubicBezTo>
                    <a:pt x="5811" y="2858"/>
                    <a:pt x="6002" y="2953"/>
                    <a:pt x="6216" y="3036"/>
                  </a:cubicBezTo>
                  <a:cubicBezTo>
                    <a:pt x="6490" y="3120"/>
                    <a:pt x="6752" y="3286"/>
                    <a:pt x="6990" y="3453"/>
                  </a:cubicBezTo>
                  <a:cubicBezTo>
                    <a:pt x="7347" y="3691"/>
                    <a:pt x="7668" y="3989"/>
                    <a:pt x="8002" y="4251"/>
                  </a:cubicBezTo>
                  <a:cubicBezTo>
                    <a:pt x="8026" y="4286"/>
                    <a:pt x="8061" y="4298"/>
                    <a:pt x="8085" y="4310"/>
                  </a:cubicBezTo>
                  <a:cubicBezTo>
                    <a:pt x="8323" y="4441"/>
                    <a:pt x="8502" y="4620"/>
                    <a:pt x="8657" y="4834"/>
                  </a:cubicBezTo>
                  <a:cubicBezTo>
                    <a:pt x="8680" y="4882"/>
                    <a:pt x="8728" y="4953"/>
                    <a:pt x="8776" y="4965"/>
                  </a:cubicBezTo>
                  <a:cubicBezTo>
                    <a:pt x="8978" y="5072"/>
                    <a:pt x="9050" y="5275"/>
                    <a:pt x="9145" y="5453"/>
                  </a:cubicBezTo>
                  <a:cubicBezTo>
                    <a:pt x="9252" y="5656"/>
                    <a:pt x="9442" y="5787"/>
                    <a:pt x="9514" y="6013"/>
                  </a:cubicBezTo>
                  <a:cubicBezTo>
                    <a:pt x="9585" y="6215"/>
                    <a:pt x="9693" y="6406"/>
                    <a:pt x="9800" y="6608"/>
                  </a:cubicBezTo>
                  <a:cubicBezTo>
                    <a:pt x="9966" y="6906"/>
                    <a:pt x="9919" y="7215"/>
                    <a:pt x="9633" y="7406"/>
                  </a:cubicBezTo>
                  <a:cubicBezTo>
                    <a:pt x="9562" y="7465"/>
                    <a:pt x="9466" y="7513"/>
                    <a:pt x="9383" y="7573"/>
                  </a:cubicBezTo>
                  <a:cubicBezTo>
                    <a:pt x="9276" y="7644"/>
                    <a:pt x="9169" y="7704"/>
                    <a:pt x="9133" y="7858"/>
                  </a:cubicBezTo>
                  <a:cubicBezTo>
                    <a:pt x="9395" y="7954"/>
                    <a:pt x="9681" y="8073"/>
                    <a:pt x="9943" y="8180"/>
                  </a:cubicBezTo>
                  <a:cubicBezTo>
                    <a:pt x="10228" y="8299"/>
                    <a:pt x="10526" y="8406"/>
                    <a:pt x="10812" y="8513"/>
                  </a:cubicBezTo>
                  <a:cubicBezTo>
                    <a:pt x="10859" y="8608"/>
                    <a:pt x="10895" y="8704"/>
                    <a:pt x="10943" y="8775"/>
                  </a:cubicBezTo>
                  <a:cubicBezTo>
                    <a:pt x="11133" y="8882"/>
                    <a:pt x="11300" y="8989"/>
                    <a:pt x="11467" y="9061"/>
                  </a:cubicBezTo>
                  <a:cubicBezTo>
                    <a:pt x="11633" y="9132"/>
                    <a:pt x="11728" y="9347"/>
                    <a:pt x="11967" y="9287"/>
                  </a:cubicBezTo>
                  <a:cubicBezTo>
                    <a:pt x="12002" y="8894"/>
                    <a:pt x="12014" y="8489"/>
                    <a:pt x="12050" y="8108"/>
                  </a:cubicBezTo>
                  <a:cubicBezTo>
                    <a:pt x="12062" y="7858"/>
                    <a:pt x="12074" y="7620"/>
                    <a:pt x="12169" y="7382"/>
                  </a:cubicBezTo>
                  <a:cubicBezTo>
                    <a:pt x="12193" y="7323"/>
                    <a:pt x="12205" y="7263"/>
                    <a:pt x="12205" y="7203"/>
                  </a:cubicBezTo>
                  <a:cubicBezTo>
                    <a:pt x="12205" y="7001"/>
                    <a:pt x="12252" y="6846"/>
                    <a:pt x="12312" y="6668"/>
                  </a:cubicBezTo>
                  <a:cubicBezTo>
                    <a:pt x="12383" y="6453"/>
                    <a:pt x="12407" y="6227"/>
                    <a:pt x="12431" y="6013"/>
                  </a:cubicBezTo>
                  <a:cubicBezTo>
                    <a:pt x="12443" y="5953"/>
                    <a:pt x="12467" y="5858"/>
                    <a:pt x="12371" y="5799"/>
                  </a:cubicBezTo>
                  <a:cubicBezTo>
                    <a:pt x="12181" y="5810"/>
                    <a:pt x="12074" y="6013"/>
                    <a:pt x="11907" y="6084"/>
                  </a:cubicBezTo>
                  <a:cubicBezTo>
                    <a:pt x="11705" y="6144"/>
                    <a:pt x="11526" y="6227"/>
                    <a:pt x="11312" y="63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574;p49">
              <a:extLst>
                <a:ext uri="{FF2B5EF4-FFF2-40B4-BE49-F238E27FC236}">
                  <a16:creationId xmlns:a16="http://schemas.microsoft.com/office/drawing/2014/main" id="{8FD8AFD7-DE11-4B86-961F-8D1269642EE0}"/>
                </a:ext>
              </a:extLst>
            </p:cNvPr>
            <p:cNvSpPr/>
            <p:nvPr/>
          </p:nvSpPr>
          <p:spPr>
            <a:xfrm>
              <a:off x="1187350" y="2510850"/>
              <a:ext cx="295875" cy="221775"/>
            </a:xfrm>
            <a:custGeom>
              <a:avLst/>
              <a:gdLst/>
              <a:ahLst/>
              <a:cxnLst/>
              <a:rect l="l" t="t" r="r" b="b"/>
              <a:pathLst>
                <a:path w="11835" h="8871" extrusionOk="0">
                  <a:moveTo>
                    <a:pt x="1131" y="3025"/>
                  </a:moveTo>
                  <a:cubicBezTo>
                    <a:pt x="917" y="3120"/>
                    <a:pt x="738" y="3192"/>
                    <a:pt x="548" y="3263"/>
                  </a:cubicBezTo>
                  <a:cubicBezTo>
                    <a:pt x="369" y="3334"/>
                    <a:pt x="286" y="3513"/>
                    <a:pt x="83" y="3549"/>
                  </a:cubicBezTo>
                  <a:cubicBezTo>
                    <a:pt x="0" y="3489"/>
                    <a:pt x="12" y="3418"/>
                    <a:pt x="24" y="3334"/>
                  </a:cubicBezTo>
                  <a:cubicBezTo>
                    <a:pt x="60" y="3120"/>
                    <a:pt x="71" y="2894"/>
                    <a:pt x="143" y="2680"/>
                  </a:cubicBezTo>
                  <a:cubicBezTo>
                    <a:pt x="202" y="2501"/>
                    <a:pt x="250" y="2322"/>
                    <a:pt x="250" y="2144"/>
                  </a:cubicBezTo>
                  <a:cubicBezTo>
                    <a:pt x="250" y="2084"/>
                    <a:pt x="262" y="2025"/>
                    <a:pt x="298" y="1965"/>
                  </a:cubicBezTo>
                  <a:cubicBezTo>
                    <a:pt x="405" y="1727"/>
                    <a:pt x="417" y="1489"/>
                    <a:pt x="417" y="1239"/>
                  </a:cubicBezTo>
                  <a:cubicBezTo>
                    <a:pt x="429" y="834"/>
                    <a:pt x="464" y="453"/>
                    <a:pt x="488" y="60"/>
                  </a:cubicBezTo>
                  <a:cubicBezTo>
                    <a:pt x="726" y="1"/>
                    <a:pt x="833" y="215"/>
                    <a:pt x="1000" y="286"/>
                  </a:cubicBezTo>
                  <a:cubicBezTo>
                    <a:pt x="1155" y="358"/>
                    <a:pt x="1322" y="465"/>
                    <a:pt x="1512" y="572"/>
                  </a:cubicBezTo>
                  <a:cubicBezTo>
                    <a:pt x="1548" y="644"/>
                    <a:pt x="1607" y="739"/>
                    <a:pt x="1655" y="834"/>
                  </a:cubicBezTo>
                  <a:cubicBezTo>
                    <a:pt x="1929" y="941"/>
                    <a:pt x="2227" y="1060"/>
                    <a:pt x="2512" y="1168"/>
                  </a:cubicBezTo>
                  <a:cubicBezTo>
                    <a:pt x="2786" y="1275"/>
                    <a:pt x="3060" y="1394"/>
                    <a:pt x="3334" y="1489"/>
                  </a:cubicBezTo>
                  <a:cubicBezTo>
                    <a:pt x="3286" y="1644"/>
                    <a:pt x="3179" y="1715"/>
                    <a:pt x="3084" y="1775"/>
                  </a:cubicBezTo>
                  <a:cubicBezTo>
                    <a:pt x="2989" y="1834"/>
                    <a:pt x="2917" y="1882"/>
                    <a:pt x="2822" y="1941"/>
                  </a:cubicBezTo>
                  <a:cubicBezTo>
                    <a:pt x="2548" y="2144"/>
                    <a:pt x="2488" y="2441"/>
                    <a:pt x="2667" y="2739"/>
                  </a:cubicBezTo>
                  <a:cubicBezTo>
                    <a:pt x="2762" y="2942"/>
                    <a:pt x="2881" y="3132"/>
                    <a:pt x="2941" y="3334"/>
                  </a:cubicBezTo>
                  <a:cubicBezTo>
                    <a:pt x="3012" y="3561"/>
                    <a:pt x="3215" y="3692"/>
                    <a:pt x="3310" y="3894"/>
                  </a:cubicBezTo>
                  <a:cubicBezTo>
                    <a:pt x="3417" y="4073"/>
                    <a:pt x="3477" y="4275"/>
                    <a:pt x="3691" y="4382"/>
                  </a:cubicBezTo>
                  <a:cubicBezTo>
                    <a:pt x="3739" y="4406"/>
                    <a:pt x="3762" y="4466"/>
                    <a:pt x="3810" y="4513"/>
                  </a:cubicBezTo>
                  <a:cubicBezTo>
                    <a:pt x="3977" y="4727"/>
                    <a:pt x="4155" y="4918"/>
                    <a:pt x="4370" y="5037"/>
                  </a:cubicBezTo>
                  <a:cubicBezTo>
                    <a:pt x="4405" y="5049"/>
                    <a:pt x="4429" y="5085"/>
                    <a:pt x="4465" y="5097"/>
                  </a:cubicBezTo>
                  <a:cubicBezTo>
                    <a:pt x="4810" y="5359"/>
                    <a:pt x="5120" y="5656"/>
                    <a:pt x="5477" y="5894"/>
                  </a:cubicBezTo>
                  <a:cubicBezTo>
                    <a:pt x="5715" y="6061"/>
                    <a:pt x="5965" y="6228"/>
                    <a:pt x="6251" y="6311"/>
                  </a:cubicBezTo>
                  <a:cubicBezTo>
                    <a:pt x="6453" y="6371"/>
                    <a:pt x="6656" y="6490"/>
                    <a:pt x="6858" y="6573"/>
                  </a:cubicBezTo>
                  <a:cubicBezTo>
                    <a:pt x="7227" y="6704"/>
                    <a:pt x="7620" y="6823"/>
                    <a:pt x="7989" y="6942"/>
                  </a:cubicBezTo>
                  <a:cubicBezTo>
                    <a:pt x="8061" y="6966"/>
                    <a:pt x="8144" y="6990"/>
                    <a:pt x="8203" y="7013"/>
                  </a:cubicBezTo>
                  <a:cubicBezTo>
                    <a:pt x="8334" y="7073"/>
                    <a:pt x="8477" y="7109"/>
                    <a:pt x="8632" y="7109"/>
                  </a:cubicBezTo>
                  <a:cubicBezTo>
                    <a:pt x="8823" y="7109"/>
                    <a:pt x="9001" y="7109"/>
                    <a:pt x="9180" y="7180"/>
                  </a:cubicBezTo>
                  <a:cubicBezTo>
                    <a:pt x="9251" y="7204"/>
                    <a:pt x="9335" y="7204"/>
                    <a:pt x="9406" y="7204"/>
                  </a:cubicBezTo>
                  <a:cubicBezTo>
                    <a:pt x="10001" y="7228"/>
                    <a:pt x="10597" y="7240"/>
                    <a:pt x="11192" y="7240"/>
                  </a:cubicBezTo>
                  <a:cubicBezTo>
                    <a:pt x="11323" y="7240"/>
                    <a:pt x="11454" y="7240"/>
                    <a:pt x="11573" y="7252"/>
                  </a:cubicBezTo>
                  <a:cubicBezTo>
                    <a:pt x="11835" y="7585"/>
                    <a:pt x="11835" y="7942"/>
                    <a:pt x="11811" y="8311"/>
                  </a:cubicBezTo>
                  <a:cubicBezTo>
                    <a:pt x="11799" y="8561"/>
                    <a:pt x="11501" y="8811"/>
                    <a:pt x="11216" y="8847"/>
                  </a:cubicBezTo>
                  <a:cubicBezTo>
                    <a:pt x="11073" y="8859"/>
                    <a:pt x="10918" y="8859"/>
                    <a:pt x="10775" y="8859"/>
                  </a:cubicBezTo>
                  <a:cubicBezTo>
                    <a:pt x="10358" y="8859"/>
                    <a:pt x="9930" y="8871"/>
                    <a:pt x="9513" y="8859"/>
                  </a:cubicBezTo>
                  <a:cubicBezTo>
                    <a:pt x="9227" y="8847"/>
                    <a:pt x="8942" y="8799"/>
                    <a:pt x="8656" y="8776"/>
                  </a:cubicBezTo>
                  <a:cubicBezTo>
                    <a:pt x="8442" y="8740"/>
                    <a:pt x="8227" y="8633"/>
                    <a:pt x="8001" y="8716"/>
                  </a:cubicBezTo>
                  <a:cubicBezTo>
                    <a:pt x="7513" y="8537"/>
                    <a:pt x="6965" y="8633"/>
                    <a:pt x="6489" y="8395"/>
                  </a:cubicBezTo>
                  <a:cubicBezTo>
                    <a:pt x="6239" y="8276"/>
                    <a:pt x="5965" y="8180"/>
                    <a:pt x="5715" y="8037"/>
                  </a:cubicBezTo>
                  <a:cubicBezTo>
                    <a:pt x="5644" y="8014"/>
                    <a:pt x="5584" y="7942"/>
                    <a:pt x="5501" y="7895"/>
                  </a:cubicBezTo>
                  <a:cubicBezTo>
                    <a:pt x="5405" y="7799"/>
                    <a:pt x="5286" y="7740"/>
                    <a:pt x="5144" y="7716"/>
                  </a:cubicBezTo>
                  <a:cubicBezTo>
                    <a:pt x="5072" y="7704"/>
                    <a:pt x="4989" y="7645"/>
                    <a:pt x="4929" y="7597"/>
                  </a:cubicBezTo>
                  <a:cubicBezTo>
                    <a:pt x="4691" y="7406"/>
                    <a:pt x="4465" y="7204"/>
                    <a:pt x="4239" y="7025"/>
                  </a:cubicBezTo>
                  <a:cubicBezTo>
                    <a:pt x="4132" y="6942"/>
                    <a:pt x="4036" y="6871"/>
                    <a:pt x="3953" y="6728"/>
                  </a:cubicBezTo>
                  <a:cubicBezTo>
                    <a:pt x="3917" y="6656"/>
                    <a:pt x="3858" y="6585"/>
                    <a:pt x="3774" y="6549"/>
                  </a:cubicBezTo>
                  <a:cubicBezTo>
                    <a:pt x="3620" y="6466"/>
                    <a:pt x="3500" y="6335"/>
                    <a:pt x="3393" y="6168"/>
                  </a:cubicBezTo>
                  <a:cubicBezTo>
                    <a:pt x="3334" y="6073"/>
                    <a:pt x="3262" y="5990"/>
                    <a:pt x="3179" y="5918"/>
                  </a:cubicBezTo>
                  <a:cubicBezTo>
                    <a:pt x="3108" y="5823"/>
                    <a:pt x="3048" y="5740"/>
                    <a:pt x="2977" y="5656"/>
                  </a:cubicBezTo>
                  <a:cubicBezTo>
                    <a:pt x="2905" y="5573"/>
                    <a:pt x="2846" y="5478"/>
                    <a:pt x="2750" y="5418"/>
                  </a:cubicBezTo>
                  <a:cubicBezTo>
                    <a:pt x="2608" y="5323"/>
                    <a:pt x="2500" y="5180"/>
                    <a:pt x="2393" y="5049"/>
                  </a:cubicBezTo>
                  <a:cubicBezTo>
                    <a:pt x="2107" y="4692"/>
                    <a:pt x="1965" y="4275"/>
                    <a:pt x="1715" y="3906"/>
                  </a:cubicBezTo>
                  <a:cubicBezTo>
                    <a:pt x="1500" y="3632"/>
                    <a:pt x="1334" y="3358"/>
                    <a:pt x="1131" y="30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575;p49">
              <a:extLst>
                <a:ext uri="{FF2B5EF4-FFF2-40B4-BE49-F238E27FC236}">
                  <a16:creationId xmlns:a16="http://schemas.microsoft.com/office/drawing/2014/main" id="{8712EA79-D262-4DDA-A7D9-5A37E4E9E011}"/>
                </a:ext>
              </a:extLst>
            </p:cNvPr>
            <p:cNvSpPr/>
            <p:nvPr/>
          </p:nvSpPr>
          <p:spPr>
            <a:xfrm>
              <a:off x="1177525" y="2492700"/>
              <a:ext cx="320900" cy="251850"/>
            </a:xfrm>
            <a:custGeom>
              <a:avLst/>
              <a:gdLst/>
              <a:ahLst/>
              <a:cxnLst/>
              <a:rect l="l" t="t" r="r" b="b"/>
              <a:pathLst>
                <a:path w="12836" h="10074" extrusionOk="0">
                  <a:moveTo>
                    <a:pt x="12323" y="7513"/>
                  </a:moveTo>
                  <a:cubicBezTo>
                    <a:pt x="12561" y="7728"/>
                    <a:pt x="12561" y="8025"/>
                    <a:pt x="12645" y="8287"/>
                  </a:cubicBezTo>
                  <a:cubicBezTo>
                    <a:pt x="12716" y="8573"/>
                    <a:pt x="12764" y="8871"/>
                    <a:pt x="12799" y="9168"/>
                  </a:cubicBezTo>
                  <a:cubicBezTo>
                    <a:pt x="12823" y="9275"/>
                    <a:pt x="12823" y="9394"/>
                    <a:pt x="12835" y="9478"/>
                  </a:cubicBezTo>
                  <a:cubicBezTo>
                    <a:pt x="12668" y="9656"/>
                    <a:pt x="12502" y="9799"/>
                    <a:pt x="12287" y="9871"/>
                  </a:cubicBezTo>
                  <a:cubicBezTo>
                    <a:pt x="12133" y="9918"/>
                    <a:pt x="12002" y="9954"/>
                    <a:pt x="11847" y="9954"/>
                  </a:cubicBezTo>
                  <a:cubicBezTo>
                    <a:pt x="11668" y="9954"/>
                    <a:pt x="11478" y="9954"/>
                    <a:pt x="11299" y="10037"/>
                  </a:cubicBezTo>
                  <a:cubicBezTo>
                    <a:pt x="11216" y="10073"/>
                    <a:pt x="11109" y="10061"/>
                    <a:pt x="11002" y="10061"/>
                  </a:cubicBezTo>
                  <a:cubicBezTo>
                    <a:pt x="10382" y="10061"/>
                    <a:pt x="9763" y="10061"/>
                    <a:pt x="9144" y="10049"/>
                  </a:cubicBezTo>
                  <a:cubicBezTo>
                    <a:pt x="8787" y="10025"/>
                    <a:pt x="8430" y="9954"/>
                    <a:pt x="8084" y="9835"/>
                  </a:cubicBezTo>
                  <a:cubicBezTo>
                    <a:pt x="7965" y="9799"/>
                    <a:pt x="7846" y="9752"/>
                    <a:pt x="7727" y="9764"/>
                  </a:cubicBezTo>
                  <a:cubicBezTo>
                    <a:pt x="7287" y="9811"/>
                    <a:pt x="6882" y="9633"/>
                    <a:pt x="6477" y="9466"/>
                  </a:cubicBezTo>
                  <a:cubicBezTo>
                    <a:pt x="6299" y="9394"/>
                    <a:pt x="6132" y="9323"/>
                    <a:pt x="5977" y="9240"/>
                  </a:cubicBezTo>
                  <a:cubicBezTo>
                    <a:pt x="5929" y="9228"/>
                    <a:pt x="5870" y="9216"/>
                    <a:pt x="5834" y="9180"/>
                  </a:cubicBezTo>
                  <a:cubicBezTo>
                    <a:pt x="5537" y="8882"/>
                    <a:pt x="5096" y="8799"/>
                    <a:pt x="4822" y="8442"/>
                  </a:cubicBezTo>
                  <a:cubicBezTo>
                    <a:pt x="4786" y="8382"/>
                    <a:pt x="4703" y="8347"/>
                    <a:pt x="4644" y="8311"/>
                  </a:cubicBezTo>
                  <a:cubicBezTo>
                    <a:pt x="4405" y="8144"/>
                    <a:pt x="4144" y="7990"/>
                    <a:pt x="3965" y="7739"/>
                  </a:cubicBezTo>
                  <a:cubicBezTo>
                    <a:pt x="3870" y="7620"/>
                    <a:pt x="3727" y="7561"/>
                    <a:pt x="3620" y="7454"/>
                  </a:cubicBezTo>
                  <a:cubicBezTo>
                    <a:pt x="3417" y="7216"/>
                    <a:pt x="3215" y="6966"/>
                    <a:pt x="3012" y="6716"/>
                  </a:cubicBezTo>
                  <a:cubicBezTo>
                    <a:pt x="2953" y="6644"/>
                    <a:pt x="2881" y="6561"/>
                    <a:pt x="2798" y="6501"/>
                  </a:cubicBezTo>
                  <a:cubicBezTo>
                    <a:pt x="2643" y="6382"/>
                    <a:pt x="2500" y="6251"/>
                    <a:pt x="2405" y="6073"/>
                  </a:cubicBezTo>
                  <a:cubicBezTo>
                    <a:pt x="2358" y="6001"/>
                    <a:pt x="2298" y="5942"/>
                    <a:pt x="2250" y="5870"/>
                  </a:cubicBezTo>
                  <a:cubicBezTo>
                    <a:pt x="2048" y="5537"/>
                    <a:pt x="1834" y="5227"/>
                    <a:pt x="1667" y="4882"/>
                  </a:cubicBezTo>
                  <a:cubicBezTo>
                    <a:pt x="1584" y="4715"/>
                    <a:pt x="1548" y="4537"/>
                    <a:pt x="1488" y="4358"/>
                  </a:cubicBezTo>
                  <a:cubicBezTo>
                    <a:pt x="1310" y="4382"/>
                    <a:pt x="1179" y="4418"/>
                    <a:pt x="1072" y="4525"/>
                  </a:cubicBezTo>
                  <a:cubicBezTo>
                    <a:pt x="893" y="4715"/>
                    <a:pt x="631" y="4799"/>
                    <a:pt x="405" y="4918"/>
                  </a:cubicBezTo>
                  <a:cubicBezTo>
                    <a:pt x="357" y="4942"/>
                    <a:pt x="286" y="4942"/>
                    <a:pt x="226" y="4942"/>
                  </a:cubicBezTo>
                  <a:cubicBezTo>
                    <a:pt x="119" y="4942"/>
                    <a:pt x="48" y="4870"/>
                    <a:pt x="36" y="4751"/>
                  </a:cubicBezTo>
                  <a:cubicBezTo>
                    <a:pt x="24" y="4501"/>
                    <a:pt x="0" y="4227"/>
                    <a:pt x="24" y="3977"/>
                  </a:cubicBezTo>
                  <a:cubicBezTo>
                    <a:pt x="36" y="3727"/>
                    <a:pt x="95" y="3465"/>
                    <a:pt x="143" y="3215"/>
                  </a:cubicBezTo>
                  <a:cubicBezTo>
                    <a:pt x="155" y="3144"/>
                    <a:pt x="179" y="3072"/>
                    <a:pt x="179" y="2989"/>
                  </a:cubicBezTo>
                  <a:cubicBezTo>
                    <a:pt x="155" y="2656"/>
                    <a:pt x="226" y="2322"/>
                    <a:pt x="274" y="2001"/>
                  </a:cubicBezTo>
                  <a:cubicBezTo>
                    <a:pt x="286" y="1858"/>
                    <a:pt x="298" y="1727"/>
                    <a:pt x="345" y="1596"/>
                  </a:cubicBezTo>
                  <a:cubicBezTo>
                    <a:pt x="393" y="1489"/>
                    <a:pt x="381" y="1370"/>
                    <a:pt x="393" y="1262"/>
                  </a:cubicBezTo>
                  <a:cubicBezTo>
                    <a:pt x="405" y="1012"/>
                    <a:pt x="405" y="774"/>
                    <a:pt x="405" y="524"/>
                  </a:cubicBezTo>
                  <a:cubicBezTo>
                    <a:pt x="405" y="405"/>
                    <a:pt x="453" y="298"/>
                    <a:pt x="524" y="215"/>
                  </a:cubicBezTo>
                  <a:cubicBezTo>
                    <a:pt x="679" y="36"/>
                    <a:pt x="869" y="0"/>
                    <a:pt x="1048" y="131"/>
                  </a:cubicBezTo>
                  <a:cubicBezTo>
                    <a:pt x="1131" y="191"/>
                    <a:pt x="1226" y="274"/>
                    <a:pt x="1346" y="286"/>
                  </a:cubicBezTo>
                  <a:cubicBezTo>
                    <a:pt x="1417" y="298"/>
                    <a:pt x="1488" y="346"/>
                    <a:pt x="1536" y="393"/>
                  </a:cubicBezTo>
                  <a:cubicBezTo>
                    <a:pt x="1667" y="536"/>
                    <a:pt x="1846" y="631"/>
                    <a:pt x="2024" y="727"/>
                  </a:cubicBezTo>
                  <a:cubicBezTo>
                    <a:pt x="2084" y="774"/>
                    <a:pt x="2179" y="786"/>
                    <a:pt x="2227" y="846"/>
                  </a:cubicBezTo>
                  <a:cubicBezTo>
                    <a:pt x="2369" y="1060"/>
                    <a:pt x="2596" y="1132"/>
                    <a:pt x="2822" y="1227"/>
                  </a:cubicBezTo>
                  <a:cubicBezTo>
                    <a:pt x="3155" y="1358"/>
                    <a:pt x="3489" y="1548"/>
                    <a:pt x="3858" y="1620"/>
                  </a:cubicBezTo>
                  <a:cubicBezTo>
                    <a:pt x="4048" y="1667"/>
                    <a:pt x="4227" y="1798"/>
                    <a:pt x="4429" y="1905"/>
                  </a:cubicBezTo>
                  <a:cubicBezTo>
                    <a:pt x="4525" y="1965"/>
                    <a:pt x="4560" y="2144"/>
                    <a:pt x="4489" y="2275"/>
                  </a:cubicBezTo>
                  <a:cubicBezTo>
                    <a:pt x="4394" y="2429"/>
                    <a:pt x="4286" y="2560"/>
                    <a:pt x="4167" y="2691"/>
                  </a:cubicBezTo>
                  <a:cubicBezTo>
                    <a:pt x="4072" y="2810"/>
                    <a:pt x="3953" y="2917"/>
                    <a:pt x="3774" y="2953"/>
                  </a:cubicBezTo>
                  <a:cubicBezTo>
                    <a:pt x="3691" y="2965"/>
                    <a:pt x="3632" y="3025"/>
                    <a:pt x="3560" y="3072"/>
                  </a:cubicBezTo>
                  <a:cubicBezTo>
                    <a:pt x="3596" y="3144"/>
                    <a:pt x="3620" y="3203"/>
                    <a:pt x="3655" y="3263"/>
                  </a:cubicBezTo>
                  <a:cubicBezTo>
                    <a:pt x="3727" y="3429"/>
                    <a:pt x="3810" y="3572"/>
                    <a:pt x="3870" y="3739"/>
                  </a:cubicBezTo>
                  <a:cubicBezTo>
                    <a:pt x="3929" y="3882"/>
                    <a:pt x="3989" y="4037"/>
                    <a:pt x="4108" y="4156"/>
                  </a:cubicBezTo>
                  <a:cubicBezTo>
                    <a:pt x="4167" y="4215"/>
                    <a:pt x="4215" y="4287"/>
                    <a:pt x="4251" y="4382"/>
                  </a:cubicBezTo>
                  <a:cubicBezTo>
                    <a:pt x="4310" y="4513"/>
                    <a:pt x="4394" y="4632"/>
                    <a:pt x="4525" y="4715"/>
                  </a:cubicBezTo>
                  <a:cubicBezTo>
                    <a:pt x="4608" y="4763"/>
                    <a:pt x="4632" y="4858"/>
                    <a:pt x="4691" y="4918"/>
                  </a:cubicBezTo>
                  <a:cubicBezTo>
                    <a:pt x="4763" y="5001"/>
                    <a:pt x="4822" y="5108"/>
                    <a:pt x="4917" y="5168"/>
                  </a:cubicBezTo>
                  <a:cubicBezTo>
                    <a:pt x="5167" y="5346"/>
                    <a:pt x="5394" y="5549"/>
                    <a:pt x="5632" y="5763"/>
                  </a:cubicBezTo>
                  <a:cubicBezTo>
                    <a:pt x="5822" y="5930"/>
                    <a:pt x="6013" y="6061"/>
                    <a:pt x="6227" y="6192"/>
                  </a:cubicBezTo>
                  <a:cubicBezTo>
                    <a:pt x="6418" y="6323"/>
                    <a:pt x="6632" y="6430"/>
                    <a:pt x="6822" y="6585"/>
                  </a:cubicBezTo>
                  <a:cubicBezTo>
                    <a:pt x="7061" y="6763"/>
                    <a:pt x="7346" y="6858"/>
                    <a:pt x="7620" y="6966"/>
                  </a:cubicBezTo>
                  <a:cubicBezTo>
                    <a:pt x="8061" y="7120"/>
                    <a:pt x="8501" y="7251"/>
                    <a:pt x="8930" y="7394"/>
                  </a:cubicBezTo>
                  <a:cubicBezTo>
                    <a:pt x="8954" y="7394"/>
                    <a:pt x="8966" y="7418"/>
                    <a:pt x="8966" y="7418"/>
                  </a:cubicBezTo>
                  <a:cubicBezTo>
                    <a:pt x="9585" y="7442"/>
                    <a:pt x="10216" y="7620"/>
                    <a:pt x="10859" y="7549"/>
                  </a:cubicBezTo>
                  <a:cubicBezTo>
                    <a:pt x="11347" y="7489"/>
                    <a:pt x="11847" y="7537"/>
                    <a:pt x="12347" y="7501"/>
                  </a:cubicBezTo>
                  <a:cubicBezTo>
                    <a:pt x="12287" y="7501"/>
                    <a:pt x="12311" y="7501"/>
                    <a:pt x="12323" y="7513"/>
                  </a:cubicBezTo>
                  <a:close/>
                  <a:moveTo>
                    <a:pt x="1524" y="3751"/>
                  </a:moveTo>
                  <a:cubicBezTo>
                    <a:pt x="1727" y="4084"/>
                    <a:pt x="1893" y="4358"/>
                    <a:pt x="2084" y="4632"/>
                  </a:cubicBezTo>
                  <a:cubicBezTo>
                    <a:pt x="2346" y="5001"/>
                    <a:pt x="2489" y="5418"/>
                    <a:pt x="2774" y="5775"/>
                  </a:cubicBezTo>
                  <a:cubicBezTo>
                    <a:pt x="2881" y="5906"/>
                    <a:pt x="2977" y="6049"/>
                    <a:pt x="3131" y="6144"/>
                  </a:cubicBezTo>
                  <a:cubicBezTo>
                    <a:pt x="3215" y="6204"/>
                    <a:pt x="3298" y="6299"/>
                    <a:pt x="3358" y="6382"/>
                  </a:cubicBezTo>
                  <a:cubicBezTo>
                    <a:pt x="3429" y="6477"/>
                    <a:pt x="3489" y="6561"/>
                    <a:pt x="3560" y="6644"/>
                  </a:cubicBezTo>
                  <a:cubicBezTo>
                    <a:pt x="3632" y="6727"/>
                    <a:pt x="3703" y="6799"/>
                    <a:pt x="3763" y="6894"/>
                  </a:cubicBezTo>
                  <a:cubicBezTo>
                    <a:pt x="3858" y="7061"/>
                    <a:pt x="3989" y="7192"/>
                    <a:pt x="4155" y="7275"/>
                  </a:cubicBezTo>
                  <a:cubicBezTo>
                    <a:pt x="4227" y="7323"/>
                    <a:pt x="4286" y="7382"/>
                    <a:pt x="4334" y="7454"/>
                  </a:cubicBezTo>
                  <a:cubicBezTo>
                    <a:pt x="4405" y="7597"/>
                    <a:pt x="4513" y="7668"/>
                    <a:pt x="4620" y="7751"/>
                  </a:cubicBezTo>
                  <a:cubicBezTo>
                    <a:pt x="4834" y="7954"/>
                    <a:pt x="5072" y="8144"/>
                    <a:pt x="5298" y="8323"/>
                  </a:cubicBezTo>
                  <a:cubicBezTo>
                    <a:pt x="5358" y="8382"/>
                    <a:pt x="5453" y="8430"/>
                    <a:pt x="5525" y="8442"/>
                  </a:cubicBezTo>
                  <a:cubicBezTo>
                    <a:pt x="5668" y="8466"/>
                    <a:pt x="5775" y="8525"/>
                    <a:pt x="5882" y="8621"/>
                  </a:cubicBezTo>
                  <a:cubicBezTo>
                    <a:pt x="5941" y="8680"/>
                    <a:pt x="6013" y="8740"/>
                    <a:pt x="6084" y="8763"/>
                  </a:cubicBezTo>
                  <a:cubicBezTo>
                    <a:pt x="6346" y="8882"/>
                    <a:pt x="6608" y="8990"/>
                    <a:pt x="6858" y="9121"/>
                  </a:cubicBezTo>
                  <a:cubicBezTo>
                    <a:pt x="7334" y="9359"/>
                    <a:pt x="7894" y="9263"/>
                    <a:pt x="8382" y="9442"/>
                  </a:cubicBezTo>
                  <a:cubicBezTo>
                    <a:pt x="8608" y="9383"/>
                    <a:pt x="8823" y="9478"/>
                    <a:pt x="9037" y="9502"/>
                  </a:cubicBezTo>
                  <a:cubicBezTo>
                    <a:pt x="9323" y="9525"/>
                    <a:pt x="9597" y="9573"/>
                    <a:pt x="9882" y="9585"/>
                  </a:cubicBezTo>
                  <a:cubicBezTo>
                    <a:pt x="10299" y="9597"/>
                    <a:pt x="10728" y="9585"/>
                    <a:pt x="11144" y="9585"/>
                  </a:cubicBezTo>
                  <a:cubicBezTo>
                    <a:pt x="11299" y="9585"/>
                    <a:pt x="11442" y="9585"/>
                    <a:pt x="11597" y="9573"/>
                  </a:cubicBezTo>
                  <a:cubicBezTo>
                    <a:pt x="11883" y="9537"/>
                    <a:pt x="12180" y="9287"/>
                    <a:pt x="12192" y="9037"/>
                  </a:cubicBezTo>
                  <a:cubicBezTo>
                    <a:pt x="12204" y="8680"/>
                    <a:pt x="12216" y="8323"/>
                    <a:pt x="11954" y="7978"/>
                  </a:cubicBezTo>
                  <a:cubicBezTo>
                    <a:pt x="11835" y="7978"/>
                    <a:pt x="11704" y="7966"/>
                    <a:pt x="11561" y="7966"/>
                  </a:cubicBezTo>
                  <a:cubicBezTo>
                    <a:pt x="10966" y="7942"/>
                    <a:pt x="10370" y="7942"/>
                    <a:pt x="9775" y="7930"/>
                  </a:cubicBezTo>
                  <a:cubicBezTo>
                    <a:pt x="9704" y="7930"/>
                    <a:pt x="9632" y="7930"/>
                    <a:pt x="9561" y="7906"/>
                  </a:cubicBezTo>
                  <a:cubicBezTo>
                    <a:pt x="9382" y="7823"/>
                    <a:pt x="9204" y="7823"/>
                    <a:pt x="9001" y="7823"/>
                  </a:cubicBezTo>
                  <a:cubicBezTo>
                    <a:pt x="8858" y="7823"/>
                    <a:pt x="8704" y="7811"/>
                    <a:pt x="8573" y="7739"/>
                  </a:cubicBezTo>
                  <a:cubicBezTo>
                    <a:pt x="8513" y="7704"/>
                    <a:pt x="8442" y="7692"/>
                    <a:pt x="8370" y="7668"/>
                  </a:cubicBezTo>
                  <a:cubicBezTo>
                    <a:pt x="7989" y="7549"/>
                    <a:pt x="7608" y="7430"/>
                    <a:pt x="7239" y="7287"/>
                  </a:cubicBezTo>
                  <a:cubicBezTo>
                    <a:pt x="7025" y="7216"/>
                    <a:pt x="6834" y="7108"/>
                    <a:pt x="6620" y="7037"/>
                  </a:cubicBezTo>
                  <a:cubicBezTo>
                    <a:pt x="6346" y="6954"/>
                    <a:pt x="6084" y="6787"/>
                    <a:pt x="5846" y="6620"/>
                  </a:cubicBezTo>
                  <a:cubicBezTo>
                    <a:pt x="5489" y="6382"/>
                    <a:pt x="5167" y="6085"/>
                    <a:pt x="4834" y="5823"/>
                  </a:cubicBezTo>
                  <a:cubicBezTo>
                    <a:pt x="4810" y="5787"/>
                    <a:pt x="4775" y="5775"/>
                    <a:pt x="4751" y="5763"/>
                  </a:cubicBezTo>
                  <a:cubicBezTo>
                    <a:pt x="4513" y="5632"/>
                    <a:pt x="4334" y="5442"/>
                    <a:pt x="4179" y="5239"/>
                  </a:cubicBezTo>
                  <a:cubicBezTo>
                    <a:pt x="4144" y="5192"/>
                    <a:pt x="4108" y="5120"/>
                    <a:pt x="4060" y="5108"/>
                  </a:cubicBezTo>
                  <a:cubicBezTo>
                    <a:pt x="3858" y="5001"/>
                    <a:pt x="3786" y="4799"/>
                    <a:pt x="3691" y="4620"/>
                  </a:cubicBezTo>
                  <a:cubicBezTo>
                    <a:pt x="3584" y="4418"/>
                    <a:pt x="3393" y="4287"/>
                    <a:pt x="3322" y="4060"/>
                  </a:cubicBezTo>
                  <a:cubicBezTo>
                    <a:pt x="3251" y="3858"/>
                    <a:pt x="3143" y="3668"/>
                    <a:pt x="3036" y="3465"/>
                  </a:cubicBezTo>
                  <a:cubicBezTo>
                    <a:pt x="2870" y="3167"/>
                    <a:pt x="2917" y="2858"/>
                    <a:pt x="3203" y="2667"/>
                  </a:cubicBezTo>
                  <a:cubicBezTo>
                    <a:pt x="3274" y="2608"/>
                    <a:pt x="3370" y="2560"/>
                    <a:pt x="3453" y="2501"/>
                  </a:cubicBezTo>
                  <a:cubicBezTo>
                    <a:pt x="3560" y="2429"/>
                    <a:pt x="3667" y="2370"/>
                    <a:pt x="3703" y="2215"/>
                  </a:cubicBezTo>
                  <a:cubicBezTo>
                    <a:pt x="3441" y="2120"/>
                    <a:pt x="3155" y="2001"/>
                    <a:pt x="2893" y="1894"/>
                  </a:cubicBezTo>
                  <a:cubicBezTo>
                    <a:pt x="2608" y="1774"/>
                    <a:pt x="2310" y="1667"/>
                    <a:pt x="2024" y="1560"/>
                  </a:cubicBezTo>
                  <a:cubicBezTo>
                    <a:pt x="1977" y="1465"/>
                    <a:pt x="1941" y="1370"/>
                    <a:pt x="1893" y="1298"/>
                  </a:cubicBezTo>
                  <a:cubicBezTo>
                    <a:pt x="1703" y="1191"/>
                    <a:pt x="1536" y="1084"/>
                    <a:pt x="1369" y="1012"/>
                  </a:cubicBezTo>
                  <a:cubicBezTo>
                    <a:pt x="1203" y="941"/>
                    <a:pt x="1107" y="727"/>
                    <a:pt x="869" y="786"/>
                  </a:cubicBezTo>
                  <a:cubicBezTo>
                    <a:pt x="834" y="1179"/>
                    <a:pt x="822" y="1584"/>
                    <a:pt x="786" y="1965"/>
                  </a:cubicBezTo>
                  <a:cubicBezTo>
                    <a:pt x="774" y="2215"/>
                    <a:pt x="762" y="2453"/>
                    <a:pt x="667" y="2691"/>
                  </a:cubicBezTo>
                  <a:cubicBezTo>
                    <a:pt x="643" y="2751"/>
                    <a:pt x="631" y="2810"/>
                    <a:pt x="631" y="2870"/>
                  </a:cubicBezTo>
                  <a:cubicBezTo>
                    <a:pt x="631" y="3072"/>
                    <a:pt x="584" y="3227"/>
                    <a:pt x="524" y="3406"/>
                  </a:cubicBezTo>
                  <a:cubicBezTo>
                    <a:pt x="453" y="3620"/>
                    <a:pt x="429" y="3846"/>
                    <a:pt x="405" y="4060"/>
                  </a:cubicBezTo>
                  <a:cubicBezTo>
                    <a:pt x="393" y="4120"/>
                    <a:pt x="369" y="4215"/>
                    <a:pt x="464" y="4275"/>
                  </a:cubicBezTo>
                  <a:cubicBezTo>
                    <a:pt x="655" y="4251"/>
                    <a:pt x="762" y="4060"/>
                    <a:pt x="929" y="3989"/>
                  </a:cubicBezTo>
                  <a:cubicBezTo>
                    <a:pt x="1131" y="3918"/>
                    <a:pt x="1310" y="3846"/>
                    <a:pt x="1524" y="37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576;p49">
              <a:extLst>
                <a:ext uri="{FF2B5EF4-FFF2-40B4-BE49-F238E27FC236}">
                  <a16:creationId xmlns:a16="http://schemas.microsoft.com/office/drawing/2014/main" id="{8777CAD5-7488-428C-A9ED-BC645092F9C1}"/>
                </a:ext>
              </a:extLst>
            </p:cNvPr>
            <p:cNvSpPr/>
            <p:nvPr/>
          </p:nvSpPr>
          <p:spPr>
            <a:xfrm>
              <a:off x="1228125" y="2238200"/>
              <a:ext cx="73825" cy="112550"/>
            </a:xfrm>
            <a:custGeom>
              <a:avLst/>
              <a:gdLst/>
              <a:ahLst/>
              <a:cxnLst/>
              <a:rect l="l" t="t" r="r" b="b"/>
              <a:pathLst>
                <a:path w="2953" h="4502" extrusionOk="0">
                  <a:moveTo>
                    <a:pt x="2012" y="3263"/>
                  </a:moveTo>
                  <a:cubicBezTo>
                    <a:pt x="1572" y="3442"/>
                    <a:pt x="1119" y="3346"/>
                    <a:pt x="691" y="3370"/>
                  </a:cubicBezTo>
                  <a:cubicBezTo>
                    <a:pt x="619" y="3584"/>
                    <a:pt x="584" y="3823"/>
                    <a:pt x="560" y="4049"/>
                  </a:cubicBezTo>
                  <a:cubicBezTo>
                    <a:pt x="536" y="4144"/>
                    <a:pt x="536" y="4227"/>
                    <a:pt x="512" y="4299"/>
                  </a:cubicBezTo>
                  <a:cubicBezTo>
                    <a:pt x="465" y="4418"/>
                    <a:pt x="381" y="4501"/>
                    <a:pt x="262" y="4477"/>
                  </a:cubicBezTo>
                  <a:cubicBezTo>
                    <a:pt x="155" y="4477"/>
                    <a:pt x="48" y="4394"/>
                    <a:pt x="36" y="4275"/>
                  </a:cubicBezTo>
                  <a:cubicBezTo>
                    <a:pt x="24" y="4180"/>
                    <a:pt x="0" y="4084"/>
                    <a:pt x="0" y="3977"/>
                  </a:cubicBezTo>
                  <a:cubicBezTo>
                    <a:pt x="36" y="3584"/>
                    <a:pt x="84" y="3215"/>
                    <a:pt x="203" y="2846"/>
                  </a:cubicBezTo>
                  <a:cubicBezTo>
                    <a:pt x="298" y="2489"/>
                    <a:pt x="381" y="2120"/>
                    <a:pt x="476" y="1751"/>
                  </a:cubicBezTo>
                  <a:cubicBezTo>
                    <a:pt x="572" y="1453"/>
                    <a:pt x="643" y="1156"/>
                    <a:pt x="750" y="858"/>
                  </a:cubicBezTo>
                  <a:cubicBezTo>
                    <a:pt x="822" y="655"/>
                    <a:pt x="941" y="465"/>
                    <a:pt x="1048" y="263"/>
                  </a:cubicBezTo>
                  <a:cubicBezTo>
                    <a:pt x="1155" y="60"/>
                    <a:pt x="1488" y="1"/>
                    <a:pt x="1655" y="251"/>
                  </a:cubicBezTo>
                  <a:cubicBezTo>
                    <a:pt x="1715" y="358"/>
                    <a:pt x="1786" y="477"/>
                    <a:pt x="1786" y="596"/>
                  </a:cubicBezTo>
                  <a:cubicBezTo>
                    <a:pt x="1834" y="1025"/>
                    <a:pt x="2000" y="1417"/>
                    <a:pt x="2179" y="1798"/>
                  </a:cubicBezTo>
                  <a:cubicBezTo>
                    <a:pt x="2370" y="2227"/>
                    <a:pt x="2489" y="2691"/>
                    <a:pt x="2620" y="3144"/>
                  </a:cubicBezTo>
                  <a:cubicBezTo>
                    <a:pt x="2703" y="3406"/>
                    <a:pt x="2762" y="3680"/>
                    <a:pt x="2882" y="3918"/>
                  </a:cubicBezTo>
                  <a:cubicBezTo>
                    <a:pt x="2941" y="4013"/>
                    <a:pt x="2953" y="4120"/>
                    <a:pt x="2917" y="4239"/>
                  </a:cubicBezTo>
                  <a:cubicBezTo>
                    <a:pt x="2893" y="4358"/>
                    <a:pt x="2822" y="4430"/>
                    <a:pt x="2703" y="4465"/>
                  </a:cubicBezTo>
                  <a:cubicBezTo>
                    <a:pt x="2584" y="4489"/>
                    <a:pt x="2477" y="4454"/>
                    <a:pt x="2405" y="4346"/>
                  </a:cubicBezTo>
                  <a:cubicBezTo>
                    <a:pt x="2250" y="4120"/>
                    <a:pt x="2179" y="3870"/>
                    <a:pt x="2108" y="3632"/>
                  </a:cubicBezTo>
                  <a:cubicBezTo>
                    <a:pt x="2072" y="3525"/>
                    <a:pt x="2060" y="3430"/>
                    <a:pt x="2012" y="3263"/>
                  </a:cubicBezTo>
                  <a:close/>
                  <a:moveTo>
                    <a:pt x="834" y="2775"/>
                  </a:moveTo>
                  <a:cubicBezTo>
                    <a:pt x="1334" y="2834"/>
                    <a:pt x="1417" y="2810"/>
                    <a:pt x="1834" y="2632"/>
                  </a:cubicBezTo>
                  <a:cubicBezTo>
                    <a:pt x="1822" y="2560"/>
                    <a:pt x="1822" y="2477"/>
                    <a:pt x="1786" y="2394"/>
                  </a:cubicBezTo>
                  <a:cubicBezTo>
                    <a:pt x="1608" y="2072"/>
                    <a:pt x="1488" y="1715"/>
                    <a:pt x="1381" y="1358"/>
                  </a:cubicBezTo>
                  <a:cubicBezTo>
                    <a:pt x="1369" y="1310"/>
                    <a:pt x="1334" y="1286"/>
                    <a:pt x="1262" y="1203"/>
                  </a:cubicBezTo>
                  <a:cubicBezTo>
                    <a:pt x="1060" y="1727"/>
                    <a:pt x="953" y="2239"/>
                    <a:pt x="834" y="27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577;p49">
              <a:extLst>
                <a:ext uri="{FF2B5EF4-FFF2-40B4-BE49-F238E27FC236}">
                  <a16:creationId xmlns:a16="http://schemas.microsoft.com/office/drawing/2014/main" id="{2BEED7D0-EC24-477C-A9F9-0009BD81D4F6}"/>
                </a:ext>
              </a:extLst>
            </p:cNvPr>
            <p:cNvSpPr/>
            <p:nvPr/>
          </p:nvSpPr>
          <p:spPr>
            <a:xfrm>
              <a:off x="1621625" y="2571575"/>
              <a:ext cx="89900" cy="110150"/>
            </a:xfrm>
            <a:custGeom>
              <a:avLst/>
              <a:gdLst/>
              <a:ahLst/>
              <a:cxnLst/>
              <a:rect l="l" t="t" r="r" b="b"/>
              <a:pathLst>
                <a:path w="3596" h="4406" extrusionOk="0">
                  <a:moveTo>
                    <a:pt x="1679" y="1834"/>
                  </a:moveTo>
                  <a:cubicBezTo>
                    <a:pt x="1846" y="1489"/>
                    <a:pt x="2024" y="1167"/>
                    <a:pt x="2036" y="763"/>
                  </a:cubicBezTo>
                  <a:cubicBezTo>
                    <a:pt x="1905" y="763"/>
                    <a:pt x="1798" y="774"/>
                    <a:pt x="1679" y="774"/>
                  </a:cubicBezTo>
                  <a:cubicBezTo>
                    <a:pt x="1310" y="822"/>
                    <a:pt x="929" y="870"/>
                    <a:pt x="560" y="894"/>
                  </a:cubicBezTo>
                  <a:cubicBezTo>
                    <a:pt x="441" y="905"/>
                    <a:pt x="334" y="905"/>
                    <a:pt x="215" y="894"/>
                  </a:cubicBezTo>
                  <a:cubicBezTo>
                    <a:pt x="96" y="882"/>
                    <a:pt x="12" y="774"/>
                    <a:pt x="0" y="655"/>
                  </a:cubicBezTo>
                  <a:cubicBezTo>
                    <a:pt x="0" y="548"/>
                    <a:pt x="36" y="453"/>
                    <a:pt x="143" y="417"/>
                  </a:cubicBezTo>
                  <a:cubicBezTo>
                    <a:pt x="274" y="370"/>
                    <a:pt x="417" y="310"/>
                    <a:pt x="560" y="298"/>
                  </a:cubicBezTo>
                  <a:cubicBezTo>
                    <a:pt x="1072" y="203"/>
                    <a:pt x="1584" y="120"/>
                    <a:pt x="2096" y="60"/>
                  </a:cubicBezTo>
                  <a:cubicBezTo>
                    <a:pt x="2572" y="1"/>
                    <a:pt x="2893" y="358"/>
                    <a:pt x="2774" y="834"/>
                  </a:cubicBezTo>
                  <a:cubicBezTo>
                    <a:pt x="2703" y="1120"/>
                    <a:pt x="2596" y="1382"/>
                    <a:pt x="2501" y="1656"/>
                  </a:cubicBezTo>
                  <a:lnTo>
                    <a:pt x="2322" y="2096"/>
                  </a:lnTo>
                  <a:cubicBezTo>
                    <a:pt x="2393" y="2168"/>
                    <a:pt x="2465" y="2215"/>
                    <a:pt x="2512" y="2275"/>
                  </a:cubicBezTo>
                  <a:cubicBezTo>
                    <a:pt x="2643" y="2441"/>
                    <a:pt x="2584" y="2668"/>
                    <a:pt x="2393" y="2727"/>
                  </a:cubicBezTo>
                  <a:cubicBezTo>
                    <a:pt x="2286" y="2751"/>
                    <a:pt x="2167" y="2763"/>
                    <a:pt x="2048" y="2799"/>
                  </a:cubicBezTo>
                  <a:cubicBezTo>
                    <a:pt x="1977" y="3001"/>
                    <a:pt x="1810" y="3203"/>
                    <a:pt x="1905" y="3441"/>
                  </a:cubicBezTo>
                  <a:cubicBezTo>
                    <a:pt x="2036" y="3501"/>
                    <a:pt x="2143" y="3453"/>
                    <a:pt x="2227" y="3394"/>
                  </a:cubicBezTo>
                  <a:cubicBezTo>
                    <a:pt x="2536" y="3215"/>
                    <a:pt x="2893" y="3215"/>
                    <a:pt x="3239" y="3203"/>
                  </a:cubicBezTo>
                  <a:cubicBezTo>
                    <a:pt x="3417" y="3180"/>
                    <a:pt x="3572" y="3322"/>
                    <a:pt x="3584" y="3465"/>
                  </a:cubicBezTo>
                  <a:cubicBezTo>
                    <a:pt x="3596" y="3620"/>
                    <a:pt x="3513" y="3763"/>
                    <a:pt x="3334" y="3822"/>
                  </a:cubicBezTo>
                  <a:cubicBezTo>
                    <a:pt x="3274" y="3834"/>
                    <a:pt x="3227" y="3858"/>
                    <a:pt x="3167" y="3870"/>
                  </a:cubicBezTo>
                  <a:cubicBezTo>
                    <a:pt x="2715" y="3918"/>
                    <a:pt x="2322" y="4120"/>
                    <a:pt x="1905" y="4287"/>
                  </a:cubicBezTo>
                  <a:cubicBezTo>
                    <a:pt x="1727" y="4358"/>
                    <a:pt x="1512" y="4394"/>
                    <a:pt x="1310" y="4394"/>
                  </a:cubicBezTo>
                  <a:cubicBezTo>
                    <a:pt x="1048" y="4406"/>
                    <a:pt x="893" y="4215"/>
                    <a:pt x="953" y="3977"/>
                  </a:cubicBezTo>
                  <a:cubicBezTo>
                    <a:pt x="988" y="3763"/>
                    <a:pt x="977" y="3537"/>
                    <a:pt x="1155" y="3382"/>
                  </a:cubicBezTo>
                  <a:cubicBezTo>
                    <a:pt x="1167" y="3358"/>
                    <a:pt x="1191" y="3322"/>
                    <a:pt x="1191" y="3299"/>
                  </a:cubicBezTo>
                  <a:cubicBezTo>
                    <a:pt x="1155" y="3084"/>
                    <a:pt x="1286" y="2882"/>
                    <a:pt x="1369" y="2691"/>
                  </a:cubicBezTo>
                  <a:cubicBezTo>
                    <a:pt x="1393" y="2632"/>
                    <a:pt x="1393" y="2560"/>
                    <a:pt x="1429" y="2465"/>
                  </a:cubicBezTo>
                  <a:cubicBezTo>
                    <a:pt x="1286" y="2406"/>
                    <a:pt x="1191" y="2370"/>
                    <a:pt x="1072" y="2310"/>
                  </a:cubicBezTo>
                  <a:cubicBezTo>
                    <a:pt x="988" y="2275"/>
                    <a:pt x="905" y="2251"/>
                    <a:pt x="834" y="2203"/>
                  </a:cubicBezTo>
                  <a:cubicBezTo>
                    <a:pt x="727" y="2144"/>
                    <a:pt x="715" y="1989"/>
                    <a:pt x="786" y="1906"/>
                  </a:cubicBezTo>
                  <a:cubicBezTo>
                    <a:pt x="893" y="1775"/>
                    <a:pt x="1036" y="1715"/>
                    <a:pt x="1203" y="1751"/>
                  </a:cubicBezTo>
                  <a:cubicBezTo>
                    <a:pt x="1346" y="1763"/>
                    <a:pt x="1512" y="1787"/>
                    <a:pt x="1679" y="18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1618;p49">
            <a:extLst>
              <a:ext uri="{FF2B5EF4-FFF2-40B4-BE49-F238E27FC236}">
                <a16:creationId xmlns:a16="http://schemas.microsoft.com/office/drawing/2014/main" id="{91792B1C-87AD-43DD-9144-5F88C46458E9}"/>
              </a:ext>
            </a:extLst>
          </p:cNvPr>
          <p:cNvGrpSpPr/>
          <p:nvPr/>
        </p:nvGrpSpPr>
        <p:grpSpPr>
          <a:xfrm rot="19760530">
            <a:off x="2910167" y="1142244"/>
            <a:ext cx="535570" cy="617451"/>
            <a:chOff x="5363150" y="2409925"/>
            <a:chExt cx="444125" cy="512025"/>
          </a:xfrm>
        </p:grpSpPr>
        <p:sp>
          <p:nvSpPr>
            <p:cNvPr id="63" name="Google Shape;1619;p49">
              <a:extLst>
                <a:ext uri="{FF2B5EF4-FFF2-40B4-BE49-F238E27FC236}">
                  <a16:creationId xmlns:a16="http://schemas.microsoft.com/office/drawing/2014/main" id="{AA989B10-0D11-4581-9EB0-DC5226CEBC48}"/>
                </a:ext>
              </a:extLst>
            </p:cNvPr>
            <p:cNvSpPr/>
            <p:nvPr/>
          </p:nvSpPr>
          <p:spPr>
            <a:xfrm>
              <a:off x="5363150" y="2409925"/>
              <a:ext cx="444125" cy="512025"/>
            </a:xfrm>
            <a:custGeom>
              <a:avLst/>
              <a:gdLst/>
              <a:ahLst/>
              <a:cxnLst/>
              <a:rect l="l" t="t" r="r" b="b"/>
              <a:pathLst>
                <a:path w="17765" h="20481" extrusionOk="0">
                  <a:moveTo>
                    <a:pt x="16483" y="917"/>
                  </a:moveTo>
                  <a:cubicBezTo>
                    <a:pt x="16652" y="917"/>
                    <a:pt x="16765" y="1022"/>
                    <a:pt x="16812" y="1097"/>
                  </a:cubicBezTo>
                  <a:cubicBezTo>
                    <a:pt x="16932" y="1264"/>
                    <a:pt x="16932" y="1418"/>
                    <a:pt x="16801" y="1597"/>
                  </a:cubicBezTo>
                  <a:cubicBezTo>
                    <a:pt x="16681" y="1764"/>
                    <a:pt x="16562" y="1883"/>
                    <a:pt x="16443" y="1978"/>
                  </a:cubicBezTo>
                  <a:cubicBezTo>
                    <a:pt x="15515" y="2668"/>
                    <a:pt x="14538" y="3419"/>
                    <a:pt x="13550" y="4133"/>
                  </a:cubicBezTo>
                  <a:cubicBezTo>
                    <a:pt x="13110" y="4454"/>
                    <a:pt x="12657" y="4776"/>
                    <a:pt x="12229" y="5085"/>
                  </a:cubicBezTo>
                  <a:cubicBezTo>
                    <a:pt x="11633" y="5502"/>
                    <a:pt x="11026" y="5943"/>
                    <a:pt x="10431" y="6395"/>
                  </a:cubicBezTo>
                  <a:cubicBezTo>
                    <a:pt x="9788" y="6824"/>
                    <a:pt x="9181" y="7300"/>
                    <a:pt x="8597" y="7776"/>
                  </a:cubicBezTo>
                  <a:cubicBezTo>
                    <a:pt x="8252" y="8050"/>
                    <a:pt x="7895" y="8324"/>
                    <a:pt x="7561" y="8598"/>
                  </a:cubicBezTo>
                  <a:cubicBezTo>
                    <a:pt x="7502" y="8645"/>
                    <a:pt x="7442" y="8669"/>
                    <a:pt x="7359" y="8717"/>
                  </a:cubicBezTo>
                  <a:lnTo>
                    <a:pt x="6859" y="7657"/>
                  </a:lnTo>
                  <a:cubicBezTo>
                    <a:pt x="6918" y="7610"/>
                    <a:pt x="6978" y="7550"/>
                    <a:pt x="7049" y="7514"/>
                  </a:cubicBezTo>
                  <a:cubicBezTo>
                    <a:pt x="7287" y="7312"/>
                    <a:pt x="7537" y="7121"/>
                    <a:pt x="7799" y="6943"/>
                  </a:cubicBezTo>
                  <a:cubicBezTo>
                    <a:pt x="8288" y="6586"/>
                    <a:pt x="8788" y="6240"/>
                    <a:pt x="9288" y="5895"/>
                  </a:cubicBezTo>
                  <a:cubicBezTo>
                    <a:pt x="9943" y="5443"/>
                    <a:pt x="10609" y="4978"/>
                    <a:pt x="11276" y="4502"/>
                  </a:cubicBezTo>
                  <a:cubicBezTo>
                    <a:pt x="12145" y="3895"/>
                    <a:pt x="13002" y="3252"/>
                    <a:pt x="13836" y="2645"/>
                  </a:cubicBezTo>
                  <a:cubicBezTo>
                    <a:pt x="14479" y="2168"/>
                    <a:pt x="15134" y="1692"/>
                    <a:pt x="15789" y="1228"/>
                  </a:cubicBezTo>
                  <a:cubicBezTo>
                    <a:pt x="15967" y="1109"/>
                    <a:pt x="16146" y="1002"/>
                    <a:pt x="16336" y="942"/>
                  </a:cubicBezTo>
                  <a:cubicBezTo>
                    <a:pt x="16389" y="924"/>
                    <a:pt x="16438" y="917"/>
                    <a:pt x="16483" y="917"/>
                  </a:cubicBezTo>
                  <a:close/>
                  <a:moveTo>
                    <a:pt x="6107" y="8296"/>
                  </a:moveTo>
                  <a:cubicBezTo>
                    <a:pt x="6116" y="8296"/>
                    <a:pt x="6125" y="8297"/>
                    <a:pt x="6133" y="8300"/>
                  </a:cubicBezTo>
                  <a:cubicBezTo>
                    <a:pt x="6192" y="8300"/>
                    <a:pt x="6264" y="8372"/>
                    <a:pt x="6335" y="8491"/>
                  </a:cubicBezTo>
                  <a:cubicBezTo>
                    <a:pt x="6430" y="8622"/>
                    <a:pt x="6502" y="8788"/>
                    <a:pt x="6573" y="8979"/>
                  </a:cubicBezTo>
                  <a:cubicBezTo>
                    <a:pt x="6645" y="9181"/>
                    <a:pt x="6645" y="9181"/>
                    <a:pt x="6454" y="9265"/>
                  </a:cubicBezTo>
                  <a:cubicBezTo>
                    <a:pt x="6430" y="9276"/>
                    <a:pt x="6394" y="9300"/>
                    <a:pt x="6371" y="9300"/>
                  </a:cubicBezTo>
                  <a:cubicBezTo>
                    <a:pt x="6168" y="9003"/>
                    <a:pt x="6013" y="8741"/>
                    <a:pt x="5847" y="8491"/>
                  </a:cubicBezTo>
                  <a:cubicBezTo>
                    <a:pt x="5859" y="8479"/>
                    <a:pt x="5859" y="8467"/>
                    <a:pt x="5871" y="8443"/>
                  </a:cubicBezTo>
                  <a:cubicBezTo>
                    <a:pt x="5964" y="8360"/>
                    <a:pt x="6048" y="8296"/>
                    <a:pt x="6107" y="8296"/>
                  </a:cubicBezTo>
                  <a:close/>
                  <a:moveTo>
                    <a:pt x="5430" y="9336"/>
                  </a:moveTo>
                  <a:cubicBezTo>
                    <a:pt x="5490" y="9419"/>
                    <a:pt x="5502" y="9455"/>
                    <a:pt x="5502" y="9538"/>
                  </a:cubicBezTo>
                  <a:cubicBezTo>
                    <a:pt x="5418" y="9574"/>
                    <a:pt x="5359" y="9610"/>
                    <a:pt x="5299" y="9610"/>
                  </a:cubicBezTo>
                  <a:lnTo>
                    <a:pt x="5430" y="9336"/>
                  </a:lnTo>
                  <a:close/>
                  <a:moveTo>
                    <a:pt x="1108" y="1299"/>
                  </a:moveTo>
                  <a:cubicBezTo>
                    <a:pt x="1287" y="1299"/>
                    <a:pt x="1453" y="1323"/>
                    <a:pt x="1632" y="1347"/>
                  </a:cubicBezTo>
                  <a:cubicBezTo>
                    <a:pt x="2477" y="1466"/>
                    <a:pt x="3335" y="1573"/>
                    <a:pt x="4180" y="1692"/>
                  </a:cubicBezTo>
                  <a:lnTo>
                    <a:pt x="5418" y="1859"/>
                  </a:lnTo>
                  <a:cubicBezTo>
                    <a:pt x="5573" y="1871"/>
                    <a:pt x="5728" y="1895"/>
                    <a:pt x="5894" y="1918"/>
                  </a:cubicBezTo>
                  <a:cubicBezTo>
                    <a:pt x="6204" y="1942"/>
                    <a:pt x="6549" y="1990"/>
                    <a:pt x="6859" y="2049"/>
                  </a:cubicBezTo>
                  <a:cubicBezTo>
                    <a:pt x="7680" y="2228"/>
                    <a:pt x="8490" y="2407"/>
                    <a:pt x="9300" y="2597"/>
                  </a:cubicBezTo>
                  <a:cubicBezTo>
                    <a:pt x="9657" y="2692"/>
                    <a:pt x="10014" y="2764"/>
                    <a:pt x="10383" y="2847"/>
                  </a:cubicBezTo>
                  <a:cubicBezTo>
                    <a:pt x="10419" y="2847"/>
                    <a:pt x="10443" y="2871"/>
                    <a:pt x="10478" y="2871"/>
                  </a:cubicBezTo>
                  <a:cubicBezTo>
                    <a:pt x="10693" y="2907"/>
                    <a:pt x="10693" y="2930"/>
                    <a:pt x="10693" y="2966"/>
                  </a:cubicBezTo>
                  <a:cubicBezTo>
                    <a:pt x="10716" y="3192"/>
                    <a:pt x="10716" y="3419"/>
                    <a:pt x="10693" y="3645"/>
                  </a:cubicBezTo>
                  <a:cubicBezTo>
                    <a:pt x="10693" y="3704"/>
                    <a:pt x="10693" y="3776"/>
                    <a:pt x="10681" y="3835"/>
                  </a:cubicBezTo>
                  <a:cubicBezTo>
                    <a:pt x="10621" y="3883"/>
                    <a:pt x="10562" y="3919"/>
                    <a:pt x="10502" y="3978"/>
                  </a:cubicBezTo>
                  <a:cubicBezTo>
                    <a:pt x="10301" y="4151"/>
                    <a:pt x="10277" y="4215"/>
                    <a:pt x="10114" y="4215"/>
                  </a:cubicBezTo>
                  <a:cubicBezTo>
                    <a:pt x="10075" y="4215"/>
                    <a:pt x="10027" y="4211"/>
                    <a:pt x="9966" y="4204"/>
                  </a:cubicBezTo>
                  <a:cubicBezTo>
                    <a:pt x="9407" y="4133"/>
                    <a:pt x="8728" y="4014"/>
                    <a:pt x="8180" y="3966"/>
                  </a:cubicBezTo>
                  <a:cubicBezTo>
                    <a:pt x="7859" y="3942"/>
                    <a:pt x="7478" y="3919"/>
                    <a:pt x="7156" y="3895"/>
                  </a:cubicBezTo>
                  <a:lnTo>
                    <a:pt x="5680" y="3764"/>
                  </a:lnTo>
                  <a:cubicBezTo>
                    <a:pt x="5216" y="3716"/>
                    <a:pt x="4716" y="3800"/>
                    <a:pt x="4287" y="3609"/>
                  </a:cubicBezTo>
                  <a:cubicBezTo>
                    <a:pt x="3727" y="3371"/>
                    <a:pt x="2870" y="3478"/>
                    <a:pt x="2239" y="3419"/>
                  </a:cubicBezTo>
                  <a:cubicBezTo>
                    <a:pt x="2229" y="3418"/>
                    <a:pt x="2218" y="3417"/>
                    <a:pt x="2208" y="3417"/>
                  </a:cubicBezTo>
                  <a:cubicBezTo>
                    <a:pt x="2103" y="3417"/>
                    <a:pt x="2020" y="3468"/>
                    <a:pt x="1965" y="3490"/>
                  </a:cubicBezTo>
                  <a:cubicBezTo>
                    <a:pt x="1942" y="3502"/>
                    <a:pt x="1918" y="3502"/>
                    <a:pt x="1894" y="3526"/>
                  </a:cubicBezTo>
                  <a:lnTo>
                    <a:pt x="1703" y="3597"/>
                  </a:lnTo>
                  <a:lnTo>
                    <a:pt x="1763" y="3788"/>
                  </a:lnTo>
                  <a:cubicBezTo>
                    <a:pt x="1882" y="4181"/>
                    <a:pt x="2096" y="4335"/>
                    <a:pt x="2287" y="4359"/>
                  </a:cubicBezTo>
                  <a:lnTo>
                    <a:pt x="2323" y="4359"/>
                  </a:lnTo>
                  <a:cubicBezTo>
                    <a:pt x="3632" y="4454"/>
                    <a:pt x="4775" y="4562"/>
                    <a:pt x="5811" y="4669"/>
                  </a:cubicBezTo>
                  <a:cubicBezTo>
                    <a:pt x="6490" y="4740"/>
                    <a:pt x="7168" y="4812"/>
                    <a:pt x="7823" y="4907"/>
                  </a:cubicBezTo>
                  <a:lnTo>
                    <a:pt x="8430" y="4978"/>
                  </a:lnTo>
                  <a:cubicBezTo>
                    <a:pt x="8482" y="4987"/>
                    <a:pt x="8530" y="4990"/>
                    <a:pt x="8576" y="4990"/>
                  </a:cubicBezTo>
                  <a:cubicBezTo>
                    <a:pt x="8686" y="4990"/>
                    <a:pt x="8784" y="4972"/>
                    <a:pt x="8901" y="4972"/>
                  </a:cubicBezTo>
                  <a:cubicBezTo>
                    <a:pt x="8937" y="4972"/>
                    <a:pt x="8974" y="4974"/>
                    <a:pt x="9014" y="4978"/>
                  </a:cubicBezTo>
                  <a:cubicBezTo>
                    <a:pt x="9002" y="4990"/>
                    <a:pt x="8835" y="5133"/>
                    <a:pt x="8823" y="5133"/>
                  </a:cubicBezTo>
                  <a:cubicBezTo>
                    <a:pt x="8657" y="5228"/>
                    <a:pt x="8597" y="5288"/>
                    <a:pt x="8430" y="5395"/>
                  </a:cubicBezTo>
                  <a:cubicBezTo>
                    <a:pt x="8180" y="5562"/>
                    <a:pt x="7859" y="5728"/>
                    <a:pt x="7597" y="5907"/>
                  </a:cubicBezTo>
                  <a:cubicBezTo>
                    <a:pt x="7324" y="6103"/>
                    <a:pt x="7198" y="6207"/>
                    <a:pt x="6991" y="6207"/>
                  </a:cubicBezTo>
                  <a:cubicBezTo>
                    <a:pt x="6909" y="6207"/>
                    <a:pt x="6814" y="6191"/>
                    <a:pt x="6692" y="6157"/>
                  </a:cubicBezTo>
                  <a:cubicBezTo>
                    <a:pt x="6656" y="6142"/>
                    <a:pt x="6619" y="6137"/>
                    <a:pt x="6581" y="6137"/>
                  </a:cubicBezTo>
                  <a:cubicBezTo>
                    <a:pt x="6532" y="6137"/>
                    <a:pt x="6483" y="6145"/>
                    <a:pt x="6442" y="6145"/>
                  </a:cubicBezTo>
                  <a:lnTo>
                    <a:pt x="6347" y="6145"/>
                  </a:lnTo>
                  <a:cubicBezTo>
                    <a:pt x="6204" y="6121"/>
                    <a:pt x="6049" y="6121"/>
                    <a:pt x="5894" y="6109"/>
                  </a:cubicBezTo>
                  <a:cubicBezTo>
                    <a:pt x="5478" y="6086"/>
                    <a:pt x="5025" y="6062"/>
                    <a:pt x="4609" y="6026"/>
                  </a:cubicBezTo>
                  <a:cubicBezTo>
                    <a:pt x="4085" y="5967"/>
                    <a:pt x="3549" y="5883"/>
                    <a:pt x="3049" y="5812"/>
                  </a:cubicBezTo>
                  <a:cubicBezTo>
                    <a:pt x="2894" y="5788"/>
                    <a:pt x="2739" y="5764"/>
                    <a:pt x="2584" y="5740"/>
                  </a:cubicBezTo>
                  <a:cubicBezTo>
                    <a:pt x="2563" y="5737"/>
                    <a:pt x="2542" y="5735"/>
                    <a:pt x="2521" y="5735"/>
                  </a:cubicBezTo>
                  <a:cubicBezTo>
                    <a:pt x="2250" y="5735"/>
                    <a:pt x="2019" y="6010"/>
                    <a:pt x="1942" y="6264"/>
                  </a:cubicBezTo>
                  <a:lnTo>
                    <a:pt x="1930" y="6336"/>
                  </a:lnTo>
                  <a:lnTo>
                    <a:pt x="1965" y="6407"/>
                  </a:lnTo>
                  <a:cubicBezTo>
                    <a:pt x="2093" y="6757"/>
                    <a:pt x="2381" y="6776"/>
                    <a:pt x="2560" y="6776"/>
                  </a:cubicBezTo>
                  <a:cubicBezTo>
                    <a:pt x="2582" y="6776"/>
                    <a:pt x="2602" y="6776"/>
                    <a:pt x="2620" y="6776"/>
                  </a:cubicBezTo>
                  <a:cubicBezTo>
                    <a:pt x="2689" y="6773"/>
                    <a:pt x="2759" y="6772"/>
                    <a:pt x="2830" y="6772"/>
                  </a:cubicBezTo>
                  <a:cubicBezTo>
                    <a:pt x="3044" y="6772"/>
                    <a:pt x="3272" y="6785"/>
                    <a:pt x="3513" y="6812"/>
                  </a:cubicBezTo>
                  <a:cubicBezTo>
                    <a:pt x="4311" y="6895"/>
                    <a:pt x="5121" y="6990"/>
                    <a:pt x="5906" y="7074"/>
                  </a:cubicBezTo>
                  <a:lnTo>
                    <a:pt x="5871" y="7121"/>
                  </a:lnTo>
                  <a:cubicBezTo>
                    <a:pt x="5799" y="7193"/>
                    <a:pt x="5740" y="7252"/>
                    <a:pt x="5668" y="7288"/>
                  </a:cubicBezTo>
                  <a:cubicBezTo>
                    <a:pt x="4906" y="7693"/>
                    <a:pt x="4775" y="8324"/>
                    <a:pt x="4478" y="8979"/>
                  </a:cubicBezTo>
                  <a:cubicBezTo>
                    <a:pt x="4370" y="9217"/>
                    <a:pt x="4204" y="9515"/>
                    <a:pt x="4073" y="9729"/>
                  </a:cubicBezTo>
                  <a:cubicBezTo>
                    <a:pt x="4001" y="9860"/>
                    <a:pt x="4001" y="10217"/>
                    <a:pt x="4061" y="10348"/>
                  </a:cubicBezTo>
                  <a:cubicBezTo>
                    <a:pt x="4082" y="10399"/>
                    <a:pt x="4141" y="10413"/>
                    <a:pt x="4215" y="10413"/>
                  </a:cubicBezTo>
                  <a:cubicBezTo>
                    <a:pt x="4318" y="10413"/>
                    <a:pt x="4450" y="10385"/>
                    <a:pt x="4555" y="10385"/>
                  </a:cubicBezTo>
                  <a:cubicBezTo>
                    <a:pt x="4588" y="10385"/>
                    <a:pt x="4618" y="10388"/>
                    <a:pt x="4644" y="10396"/>
                  </a:cubicBezTo>
                  <a:lnTo>
                    <a:pt x="4680" y="10467"/>
                  </a:lnTo>
                  <a:cubicBezTo>
                    <a:pt x="4838" y="10500"/>
                    <a:pt x="5020" y="10540"/>
                    <a:pt x="5197" y="10540"/>
                  </a:cubicBezTo>
                  <a:cubicBezTo>
                    <a:pt x="5272" y="10540"/>
                    <a:pt x="5347" y="10533"/>
                    <a:pt x="5418" y="10515"/>
                  </a:cubicBezTo>
                  <a:cubicBezTo>
                    <a:pt x="5775" y="10443"/>
                    <a:pt x="6252" y="10503"/>
                    <a:pt x="6585" y="10396"/>
                  </a:cubicBezTo>
                  <a:cubicBezTo>
                    <a:pt x="6752" y="10348"/>
                    <a:pt x="6883" y="10277"/>
                    <a:pt x="7049" y="10217"/>
                  </a:cubicBezTo>
                  <a:cubicBezTo>
                    <a:pt x="7121" y="10205"/>
                    <a:pt x="7121" y="9955"/>
                    <a:pt x="7216" y="9955"/>
                  </a:cubicBezTo>
                  <a:cubicBezTo>
                    <a:pt x="7835" y="9967"/>
                    <a:pt x="8466" y="9979"/>
                    <a:pt x="9085" y="9979"/>
                  </a:cubicBezTo>
                  <a:cubicBezTo>
                    <a:pt x="9538" y="9991"/>
                    <a:pt x="9978" y="9991"/>
                    <a:pt x="10431" y="10015"/>
                  </a:cubicBezTo>
                  <a:cubicBezTo>
                    <a:pt x="10502" y="10015"/>
                    <a:pt x="10562" y="9991"/>
                    <a:pt x="10609" y="9979"/>
                  </a:cubicBezTo>
                  <a:cubicBezTo>
                    <a:pt x="10621" y="9979"/>
                    <a:pt x="10633" y="9967"/>
                    <a:pt x="10669" y="9967"/>
                  </a:cubicBezTo>
                  <a:lnTo>
                    <a:pt x="10836" y="9931"/>
                  </a:lnTo>
                  <a:lnTo>
                    <a:pt x="10847" y="9777"/>
                  </a:lnTo>
                  <a:cubicBezTo>
                    <a:pt x="10871" y="9610"/>
                    <a:pt x="10836" y="9431"/>
                    <a:pt x="10740" y="9324"/>
                  </a:cubicBezTo>
                  <a:cubicBezTo>
                    <a:pt x="10657" y="9217"/>
                    <a:pt x="10514" y="9181"/>
                    <a:pt x="10335" y="9181"/>
                  </a:cubicBezTo>
                  <a:lnTo>
                    <a:pt x="8311" y="9181"/>
                  </a:lnTo>
                  <a:cubicBezTo>
                    <a:pt x="8216" y="9181"/>
                    <a:pt x="8296" y="9196"/>
                    <a:pt x="8271" y="9196"/>
                  </a:cubicBezTo>
                  <a:cubicBezTo>
                    <a:pt x="8265" y="9196"/>
                    <a:pt x="8252" y="9195"/>
                    <a:pt x="8228" y="9193"/>
                  </a:cubicBezTo>
                  <a:cubicBezTo>
                    <a:pt x="8931" y="8586"/>
                    <a:pt x="9490" y="8288"/>
                    <a:pt x="10181" y="7764"/>
                  </a:cubicBezTo>
                  <a:cubicBezTo>
                    <a:pt x="10514" y="7514"/>
                    <a:pt x="10871" y="7240"/>
                    <a:pt x="11217" y="6955"/>
                  </a:cubicBezTo>
                  <a:lnTo>
                    <a:pt x="11217" y="6955"/>
                  </a:lnTo>
                  <a:cubicBezTo>
                    <a:pt x="11264" y="7395"/>
                    <a:pt x="11193" y="7598"/>
                    <a:pt x="11228" y="8050"/>
                  </a:cubicBezTo>
                  <a:cubicBezTo>
                    <a:pt x="11288" y="8669"/>
                    <a:pt x="11336" y="9300"/>
                    <a:pt x="11395" y="9919"/>
                  </a:cubicBezTo>
                  <a:cubicBezTo>
                    <a:pt x="11431" y="10217"/>
                    <a:pt x="11455" y="10515"/>
                    <a:pt x="11514" y="10908"/>
                  </a:cubicBezTo>
                  <a:cubicBezTo>
                    <a:pt x="11562" y="11158"/>
                    <a:pt x="11586" y="11408"/>
                    <a:pt x="11633" y="11682"/>
                  </a:cubicBezTo>
                  <a:cubicBezTo>
                    <a:pt x="11705" y="12134"/>
                    <a:pt x="11788" y="12598"/>
                    <a:pt x="11848" y="13075"/>
                  </a:cubicBezTo>
                  <a:cubicBezTo>
                    <a:pt x="11967" y="14158"/>
                    <a:pt x="12062" y="15277"/>
                    <a:pt x="12157" y="16349"/>
                  </a:cubicBezTo>
                  <a:cubicBezTo>
                    <a:pt x="12205" y="16896"/>
                    <a:pt x="12264" y="17432"/>
                    <a:pt x="12300" y="17992"/>
                  </a:cubicBezTo>
                  <a:cubicBezTo>
                    <a:pt x="12324" y="18182"/>
                    <a:pt x="12348" y="18373"/>
                    <a:pt x="12360" y="18563"/>
                  </a:cubicBezTo>
                  <a:cubicBezTo>
                    <a:pt x="12395" y="18849"/>
                    <a:pt x="12419" y="19159"/>
                    <a:pt x="12455" y="19444"/>
                  </a:cubicBezTo>
                  <a:cubicBezTo>
                    <a:pt x="12467" y="19587"/>
                    <a:pt x="12455" y="19623"/>
                    <a:pt x="12455" y="19623"/>
                  </a:cubicBezTo>
                  <a:cubicBezTo>
                    <a:pt x="12455" y="19623"/>
                    <a:pt x="12419" y="19659"/>
                    <a:pt x="12288" y="19659"/>
                  </a:cubicBezTo>
                  <a:cubicBezTo>
                    <a:pt x="12240" y="19659"/>
                    <a:pt x="12181" y="19659"/>
                    <a:pt x="12145" y="19635"/>
                  </a:cubicBezTo>
                  <a:lnTo>
                    <a:pt x="12086" y="19635"/>
                  </a:lnTo>
                  <a:cubicBezTo>
                    <a:pt x="11705" y="19599"/>
                    <a:pt x="11324" y="19552"/>
                    <a:pt x="10955" y="19516"/>
                  </a:cubicBezTo>
                  <a:cubicBezTo>
                    <a:pt x="10097" y="19432"/>
                    <a:pt x="9204" y="19325"/>
                    <a:pt x="8347" y="19242"/>
                  </a:cubicBezTo>
                  <a:cubicBezTo>
                    <a:pt x="6633" y="19040"/>
                    <a:pt x="4799" y="18825"/>
                    <a:pt x="2573" y="18539"/>
                  </a:cubicBezTo>
                  <a:cubicBezTo>
                    <a:pt x="2382" y="18504"/>
                    <a:pt x="2168" y="18492"/>
                    <a:pt x="2120" y="18444"/>
                  </a:cubicBezTo>
                  <a:cubicBezTo>
                    <a:pt x="2084" y="18409"/>
                    <a:pt x="2061" y="18182"/>
                    <a:pt x="2049" y="18028"/>
                  </a:cubicBezTo>
                  <a:cubicBezTo>
                    <a:pt x="2001" y="17480"/>
                    <a:pt x="1977" y="16932"/>
                    <a:pt x="1930" y="16396"/>
                  </a:cubicBezTo>
                  <a:cubicBezTo>
                    <a:pt x="1906" y="15872"/>
                    <a:pt x="1870" y="15337"/>
                    <a:pt x="1822" y="14813"/>
                  </a:cubicBezTo>
                  <a:lnTo>
                    <a:pt x="1430" y="10265"/>
                  </a:lnTo>
                  <a:cubicBezTo>
                    <a:pt x="1322" y="9062"/>
                    <a:pt x="1215" y="7836"/>
                    <a:pt x="1108" y="6633"/>
                  </a:cubicBezTo>
                  <a:cubicBezTo>
                    <a:pt x="1037" y="5800"/>
                    <a:pt x="977" y="4907"/>
                    <a:pt x="918" y="3907"/>
                  </a:cubicBezTo>
                  <a:cubicBezTo>
                    <a:pt x="906" y="3669"/>
                    <a:pt x="906" y="3419"/>
                    <a:pt x="906" y="3180"/>
                  </a:cubicBezTo>
                  <a:lnTo>
                    <a:pt x="906" y="2692"/>
                  </a:lnTo>
                  <a:cubicBezTo>
                    <a:pt x="906" y="2526"/>
                    <a:pt x="894" y="2359"/>
                    <a:pt x="894" y="2216"/>
                  </a:cubicBezTo>
                  <a:cubicBezTo>
                    <a:pt x="870" y="1978"/>
                    <a:pt x="858" y="1716"/>
                    <a:pt x="870" y="1478"/>
                  </a:cubicBezTo>
                  <a:cubicBezTo>
                    <a:pt x="870" y="1359"/>
                    <a:pt x="894" y="1335"/>
                    <a:pt x="894" y="1335"/>
                  </a:cubicBezTo>
                  <a:cubicBezTo>
                    <a:pt x="894" y="1335"/>
                    <a:pt x="918" y="1323"/>
                    <a:pt x="1037" y="1299"/>
                  </a:cubicBezTo>
                  <a:close/>
                  <a:moveTo>
                    <a:pt x="16506" y="1"/>
                  </a:moveTo>
                  <a:cubicBezTo>
                    <a:pt x="16320" y="1"/>
                    <a:pt x="16132" y="49"/>
                    <a:pt x="15955" y="144"/>
                  </a:cubicBezTo>
                  <a:cubicBezTo>
                    <a:pt x="15324" y="490"/>
                    <a:pt x="14729" y="883"/>
                    <a:pt x="14253" y="1240"/>
                  </a:cubicBezTo>
                  <a:cubicBezTo>
                    <a:pt x="13645" y="1692"/>
                    <a:pt x="13026" y="2133"/>
                    <a:pt x="12431" y="2585"/>
                  </a:cubicBezTo>
                  <a:cubicBezTo>
                    <a:pt x="12157" y="2788"/>
                    <a:pt x="11871" y="3014"/>
                    <a:pt x="11586" y="3216"/>
                  </a:cubicBezTo>
                  <a:cubicBezTo>
                    <a:pt x="11574" y="3240"/>
                    <a:pt x="11538" y="3252"/>
                    <a:pt x="11526" y="3264"/>
                  </a:cubicBezTo>
                  <a:cubicBezTo>
                    <a:pt x="11526" y="3133"/>
                    <a:pt x="11514" y="3014"/>
                    <a:pt x="11514" y="2895"/>
                  </a:cubicBezTo>
                  <a:cubicBezTo>
                    <a:pt x="11502" y="2347"/>
                    <a:pt x="11145" y="2168"/>
                    <a:pt x="10847" y="2109"/>
                  </a:cubicBezTo>
                  <a:cubicBezTo>
                    <a:pt x="10669" y="2073"/>
                    <a:pt x="10490" y="2026"/>
                    <a:pt x="10312" y="1990"/>
                  </a:cubicBezTo>
                  <a:cubicBezTo>
                    <a:pt x="10169" y="1954"/>
                    <a:pt x="10038" y="1930"/>
                    <a:pt x="9895" y="1895"/>
                  </a:cubicBezTo>
                  <a:cubicBezTo>
                    <a:pt x="8954" y="1704"/>
                    <a:pt x="8002" y="1525"/>
                    <a:pt x="7061" y="1335"/>
                  </a:cubicBezTo>
                  <a:cubicBezTo>
                    <a:pt x="7002" y="1311"/>
                    <a:pt x="6954" y="1311"/>
                    <a:pt x="6906" y="1299"/>
                  </a:cubicBezTo>
                  <a:cubicBezTo>
                    <a:pt x="6680" y="1252"/>
                    <a:pt x="6454" y="1216"/>
                    <a:pt x="6216" y="1192"/>
                  </a:cubicBezTo>
                  <a:cubicBezTo>
                    <a:pt x="4894" y="1121"/>
                    <a:pt x="3549" y="859"/>
                    <a:pt x="2382" y="633"/>
                  </a:cubicBezTo>
                  <a:cubicBezTo>
                    <a:pt x="1977" y="561"/>
                    <a:pt x="1584" y="513"/>
                    <a:pt x="1144" y="478"/>
                  </a:cubicBezTo>
                  <a:cubicBezTo>
                    <a:pt x="1104" y="475"/>
                    <a:pt x="1063" y="474"/>
                    <a:pt x="1022" y="474"/>
                  </a:cubicBezTo>
                  <a:cubicBezTo>
                    <a:pt x="879" y="474"/>
                    <a:pt x="729" y="491"/>
                    <a:pt x="572" y="537"/>
                  </a:cubicBezTo>
                  <a:cubicBezTo>
                    <a:pt x="72" y="680"/>
                    <a:pt x="1" y="859"/>
                    <a:pt x="13" y="1347"/>
                  </a:cubicBezTo>
                  <a:cubicBezTo>
                    <a:pt x="37" y="1883"/>
                    <a:pt x="60" y="2430"/>
                    <a:pt x="72" y="2966"/>
                  </a:cubicBezTo>
                  <a:cubicBezTo>
                    <a:pt x="84" y="3490"/>
                    <a:pt x="96" y="4026"/>
                    <a:pt x="132" y="4562"/>
                  </a:cubicBezTo>
                  <a:cubicBezTo>
                    <a:pt x="144" y="4931"/>
                    <a:pt x="191" y="5300"/>
                    <a:pt x="215" y="5657"/>
                  </a:cubicBezTo>
                  <a:lnTo>
                    <a:pt x="251" y="5943"/>
                  </a:lnTo>
                  <a:cubicBezTo>
                    <a:pt x="275" y="6169"/>
                    <a:pt x="298" y="6371"/>
                    <a:pt x="322" y="6598"/>
                  </a:cubicBezTo>
                  <a:cubicBezTo>
                    <a:pt x="358" y="6895"/>
                    <a:pt x="394" y="7193"/>
                    <a:pt x="429" y="7491"/>
                  </a:cubicBezTo>
                  <a:lnTo>
                    <a:pt x="501" y="8360"/>
                  </a:lnTo>
                  <a:cubicBezTo>
                    <a:pt x="632" y="9824"/>
                    <a:pt x="775" y="11348"/>
                    <a:pt x="894" y="12848"/>
                  </a:cubicBezTo>
                  <a:cubicBezTo>
                    <a:pt x="953" y="13682"/>
                    <a:pt x="1013" y="14551"/>
                    <a:pt x="1049" y="15384"/>
                  </a:cubicBezTo>
                  <a:cubicBezTo>
                    <a:pt x="1072" y="15718"/>
                    <a:pt x="1084" y="16063"/>
                    <a:pt x="1108" y="16408"/>
                  </a:cubicBezTo>
                  <a:cubicBezTo>
                    <a:pt x="1132" y="16611"/>
                    <a:pt x="1132" y="16813"/>
                    <a:pt x="1144" y="17015"/>
                  </a:cubicBezTo>
                  <a:cubicBezTo>
                    <a:pt x="1156" y="17420"/>
                    <a:pt x="1191" y="17825"/>
                    <a:pt x="1215" y="18218"/>
                  </a:cubicBezTo>
                  <a:cubicBezTo>
                    <a:pt x="1227" y="18397"/>
                    <a:pt x="1287" y="18575"/>
                    <a:pt x="1334" y="18742"/>
                  </a:cubicBezTo>
                  <a:cubicBezTo>
                    <a:pt x="1465" y="19135"/>
                    <a:pt x="1739" y="19337"/>
                    <a:pt x="2144" y="19373"/>
                  </a:cubicBezTo>
                  <a:cubicBezTo>
                    <a:pt x="2525" y="19397"/>
                    <a:pt x="2930" y="19456"/>
                    <a:pt x="3299" y="19504"/>
                  </a:cubicBezTo>
                  <a:cubicBezTo>
                    <a:pt x="3489" y="19528"/>
                    <a:pt x="3692" y="19552"/>
                    <a:pt x="3882" y="19575"/>
                  </a:cubicBezTo>
                  <a:lnTo>
                    <a:pt x="4954" y="19694"/>
                  </a:lnTo>
                  <a:cubicBezTo>
                    <a:pt x="5930" y="19813"/>
                    <a:pt x="6930" y="19921"/>
                    <a:pt x="7918" y="20040"/>
                  </a:cubicBezTo>
                  <a:cubicBezTo>
                    <a:pt x="9431" y="20206"/>
                    <a:pt x="10681" y="20349"/>
                    <a:pt x="11990" y="20468"/>
                  </a:cubicBezTo>
                  <a:cubicBezTo>
                    <a:pt x="12062" y="20468"/>
                    <a:pt x="12157" y="20480"/>
                    <a:pt x="12229" y="20480"/>
                  </a:cubicBezTo>
                  <a:cubicBezTo>
                    <a:pt x="12395" y="20480"/>
                    <a:pt x="12562" y="20468"/>
                    <a:pt x="12717" y="20456"/>
                  </a:cubicBezTo>
                  <a:cubicBezTo>
                    <a:pt x="12824" y="20444"/>
                    <a:pt x="12943" y="20444"/>
                    <a:pt x="13062" y="20421"/>
                  </a:cubicBezTo>
                  <a:lnTo>
                    <a:pt x="13276" y="20409"/>
                  </a:lnTo>
                  <a:lnTo>
                    <a:pt x="13276" y="20206"/>
                  </a:lnTo>
                  <a:lnTo>
                    <a:pt x="13276" y="20028"/>
                  </a:lnTo>
                  <a:lnTo>
                    <a:pt x="13276" y="19730"/>
                  </a:lnTo>
                  <a:lnTo>
                    <a:pt x="13169" y="18694"/>
                  </a:lnTo>
                  <a:cubicBezTo>
                    <a:pt x="13038" y="17349"/>
                    <a:pt x="12883" y="15944"/>
                    <a:pt x="12717" y="14575"/>
                  </a:cubicBezTo>
                  <a:cubicBezTo>
                    <a:pt x="12645" y="13932"/>
                    <a:pt x="12574" y="13301"/>
                    <a:pt x="12502" y="12670"/>
                  </a:cubicBezTo>
                  <a:cubicBezTo>
                    <a:pt x="12395" y="11777"/>
                    <a:pt x="12276" y="10872"/>
                    <a:pt x="12181" y="9967"/>
                  </a:cubicBezTo>
                  <a:cubicBezTo>
                    <a:pt x="12109" y="9229"/>
                    <a:pt x="12062" y="8491"/>
                    <a:pt x="12026" y="7764"/>
                  </a:cubicBezTo>
                  <a:cubicBezTo>
                    <a:pt x="11990" y="7348"/>
                    <a:pt x="11979" y="6931"/>
                    <a:pt x="11943" y="6514"/>
                  </a:cubicBezTo>
                  <a:cubicBezTo>
                    <a:pt x="11931" y="6240"/>
                    <a:pt x="12002" y="6074"/>
                    <a:pt x="12229" y="5931"/>
                  </a:cubicBezTo>
                  <a:cubicBezTo>
                    <a:pt x="13348" y="5145"/>
                    <a:pt x="14479" y="4335"/>
                    <a:pt x="15681" y="3442"/>
                  </a:cubicBezTo>
                  <a:cubicBezTo>
                    <a:pt x="16324" y="2978"/>
                    <a:pt x="16824" y="2585"/>
                    <a:pt x="17265" y="2192"/>
                  </a:cubicBezTo>
                  <a:cubicBezTo>
                    <a:pt x="17646" y="1883"/>
                    <a:pt x="17765" y="1418"/>
                    <a:pt x="17622" y="906"/>
                  </a:cubicBezTo>
                  <a:cubicBezTo>
                    <a:pt x="17515" y="525"/>
                    <a:pt x="17265" y="228"/>
                    <a:pt x="16920" y="85"/>
                  </a:cubicBezTo>
                  <a:cubicBezTo>
                    <a:pt x="16786" y="28"/>
                    <a:pt x="16647" y="1"/>
                    <a:pt x="16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620;p49">
              <a:extLst>
                <a:ext uri="{FF2B5EF4-FFF2-40B4-BE49-F238E27FC236}">
                  <a16:creationId xmlns:a16="http://schemas.microsoft.com/office/drawing/2014/main" id="{1AF88B47-3F63-4C1A-8552-0D6C1BB42DCA}"/>
                </a:ext>
              </a:extLst>
            </p:cNvPr>
            <p:cNvSpPr/>
            <p:nvPr/>
          </p:nvSpPr>
          <p:spPr>
            <a:xfrm>
              <a:off x="5527475" y="2424525"/>
              <a:ext cx="263725" cy="210775"/>
            </a:xfrm>
            <a:custGeom>
              <a:avLst/>
              <a:gdLst/>
              <a:ahLst/>
              <a:cxnLst/>
              <a:rect l="l" t="t" r="r" b="b"/>
              <a:pathLst>
                <a:path w="10549" h="8431" extrusionOk="0">
                  <a:moveTo>
                    <a:pt x="0" y="7002"/>
                  </a:moveTo>
                  <a:cubicBezTo>
                    <a:pt x="250" y="7526"/>
                    <a:pt x="453" y="7954"/>
                    <a:pt x="667" y="8431"/>
                  </a:cubicBezTo>
                  <a:cubicBezTo>
                    <a:pt x="822" y="8335"/>
                    <a:pt x="976" y="8276"/>
                    <a:pt x="1107" y="8180"/>
                  </a:cubicBezTo>
                  <a:cubicBezTo>
                    <a:pt x="2060" y="7430"/>
                    <a:pt x="2977" y="6668"/>
                    <a:pt x="3941" y="5942"/>
                  </a:cubicBezTo>
                  <a:cubicBezTo>
                    <a:pt x="4977" y="5168"/>
                    <a:pt x="6037" y="4454"/>
                    <a:pt x="7072" y="3692"/>
                  </a:cubicBezTo>
                  <a:cubicBezTo>
                    <a:pt x="8037" y="2977"/>
                    <a:pt x="9001" y="2251"/>
                    <a:pt x="9954" y="1537"/>
                  </a:cubicBezTo>
                  <a:cubicBezTo>
                    <a:pt x="10108" y="1418"/>
                    <a:pt x="10239" y="1275"/>
                    <a:pt x="10359" y="1120"/>
                  </a:cubicBezTo>
                  <a:cubicBezTo>
                    <a:pt x="10549" y="870"/>
                    <a:pt x="10549" y="584"/>
                    <a:pt x="10370" y="346"/>
                  </a:cubicBezTo>
                  <a:cubicBezTo>
                    <a:pt x="10216" y="108"/>
                    <a:pt x="9942" y="1"/>
                    <a:pt x="9632" y="108"/>
                  </a:cubicBezTo>
                  <a:cubicBezTo>
                    <a:pt x="9418" y="179"/>
                    <a:pt x="9216" y="299"/>
                    <a:pt x="9037" y="418"/>
                  </a:cubicBezTo>
                  <a:cubicBezTo>
                    <a:pt x="7537" y="1513"/>
                    <a:pt x="6048" y="2620"/>
                    <a:pt x="4536" y="3716"/>
                  </a:cubicBezTo>
                  <a:cubicBezTo>
                    <a:pt x="3393" y="4549"/>
                    <a:pt x="2215" y="5335"/>
                    <a:pt x="1060" y="6168"/>
                  </a:cubicBezTo>
                  <a:cubicBezTo>
                    <a:pt x="714" y="6430"/>
                    <a:pt x="345" y="6728"/>
                    <a:pt x="0" y="700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621;p49">
              <a:extLst>
                <a:ext uri="{FF2B5EF4-FFF2-40B4-BE49-F238E27FC236}">
                  <a16:creationId xmlns:a16="http://schemas.microsoft.com/office/drawing/2014/main" id="{2F09B8D9-08EC-406A-B66A-C2D73F10CA80}"/>
                </a:ext>
              </a:extLst>
            </p:cNvPr>
            <p:cNvSpPr/>
            <p:nvPr/>
          </p:nvSpPr>
          <p:spPr>
            <a:xfrm>
              <a:off x="5502450" y="2609075"/>
              <a:ext cx="33375" cy="39625"/>
            </a:xfrm>
            <a:custGeom>
              <a:avLst/>
              <a:gdLst/>
              <a:ahLst/>
              <a:cxnLst/>
              <a:rect l="l" t="t" r="r" b="b"/>
              <a:pathLst>
                <a:path w="1335" h="1585" extrusionOk="0">
                  <a:moveTo>
                    <a:pt x="692" y="1584"/>
                  </a:moveTo>
                  <a:cubicBezTo>
                    <a:pt x="763" y="1572"/>
                    <a:pt x="870" y="1537"/>
                    <a:pt x="977" y="1513"/>
                  </a:cubicBezTo>
                  <a:cubicBezTo>
                    <a:pt x="1287" y="1370"/>
                    <a:pt x="1334" y="1251"/>
                    <a:pt x="1215" y="941"/>
                  </a:cubicBezTo>
                  <a:cubicBezTo>
                    <a:pt x="1132" y="763"/>
                    <a:pt x="1061" y="584"/>
                    <a:pt x="953" y="417"/>
                  </a:cubicBezTo>
                  <a:cubicBezTo>
                    <a:pt x="715" y="36"/>
                    <a:pt x="453" y="1"/>
                    <a:pt x="144" y="334"/>
                  </a:cubicBezTo>
                  <a:cubicBezTo>
                    <a:pt x="84" y="394"/>
                    <a:pt x="49" y="465"/>
                    <a:pt x="1" y="525"/>
                  </a:cubicBezTo>
                  <a:cubicBezTo>
                    <a:pt x="227" y="858"/>
                    <a:pt x="441" y="1191"/>
                    <a:pt x="692" y="158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622;p49">
              <a:extLst>
                <a:ext uri="{FF2B5EF4-FFF2-40B4-BE49-F238E27FC236}">
                  <a16:creationId xmlns:a16="http://schemas.microsoft.com/office/drawing/2014/main" id="{BC318F49-0DA7-41F2-B5DF-F4383B3A958C}"/>
                </a:ext>
              </a:extLst>
            </p:cNvPr>
            <p:cNvSpPr/>
            <p:nvPr/>
          </p:nvSpPr>
          <p:spPr>
            <a:xfrm>
              <a:off x="5487575" y="2634975"/>
              <a:ext cx="20275" cy="22950"/>
            </a:xfrm>
            <a:custGeom>
              <a:avLst/>
              <a:gdLst/>
              <a:ahLst/>
              <a:cxnLst/>
              <a:rect l="l" t="t" r="r" b="b"/>
              <a:pathLst>
                <a:path w="811" h="918" extrusionOk="0">
                  <a:moveTo>
                    <a:pt x="382" y="1"/>
                  </a:moveTo>
                  <a:lnTo>
                    <a:pt x="1" y="739"/>
                  </a:lnTo>
                  <a:cubicBezTo>
                    <a:pt x="298" y="917"/>
                    <a:pt x="525" y="775"/>
                    <a:pt x="751" y="667"/>
                  </a:cubicBezTo>
                  <a:cubicBezTo>
                    <a:pt x="810" y="358"/>
                    <a:pt x="644" y="179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623;p49">
              <a:extLst>
                <a:ext uri="{FF2B5EF4-FFF2-40B4-BE49-F238E27FC236}">
                  <a16:creationId xmlns:a16="http://schemas.microsoft.com/office/drawing/2014/main" id="{FD41E018-3C95-4475-80BC-7E769C21D176}"/>
                </a:ext>
              </a:extLst>
            </p:cNvPr>
            <p:cNvSpPr/>
            <p:nvPr/>
          </p:nvSpPr>
          <p:spPr>
            <a:xfrm>
              <a:off x="5378625" y="2437325"/>
              <a:ext cx="302150" cy="470025"/>
            </a:xfrm>
            <a:custGeom>
              <a:avLst/>
              <a:gdLst/>
              <a:ahLst/>
              <a:cxnLst/>
              <a:rect l="l" t="t" r="r" b="b"/>
              <a:pathLst>
                <a:path w="12086" h="18801" extrusionOk="0">
                  <a:moveTo>
                    <a:pt x="12074" y="18348"/>
                  </a:moveTo>
                  <a:cubicBezTo>
                    <a:pt x="12038" y="17860"/>
                    <a:pt x="11967" y="17384"/>
                    <a:pt x="11919" y="16896"/>
                  </a:cubicBezTo>
                  <a:cubicBezTo>
                    <a:pt x="11776" y="15253"/>
                    <a:pt x="11621" y="13622"/>
                    <a:pt x="11467" y="11979"/>
                  </a:cubicBezTo>
                  <a:cubicBezTo>
                    <a:pt x="11383" y="11252"/>
                    <a:pt x="11240" y="10538"/>
                    <a:pt x="11133" y="9812"/>
                  </a:cubicBezTo>
                  <a:cubicBezTo>
                    <a:pt x="11086" y="9478"/>
                    <a:pt x="11050" y="9169"/>
                    <a:pt x="11014" y="8835"/>
                  </a:cubicBezTo>
                  <a:cubicBezTo>
                    <a:pt x="10907" y="7776"/>
                    <a:pt x="10824" y="6728"/>
                    <a:pt x="10728" y="5668"/>
                  </a:cubicBezTo>
                  <a:cubicBezTo>
                    <a:pt x="10169" y="6085"/>
                    <a:pt x="9585" y="6502"/>
                    <a:pt x="9121" y="6835"/>
                  </a:cubicBezTo>
                  <a:lnTo>
                    <a:pt x="9121" y="6835"/>
                  </a:lnTo>
                  <a:cubicBezTo>
                    <a:pt x="9121" y="6835"/>
                    <a:pt x="8312" y="7454"/>
                    <a:pt x="7478" y="8109"/>
                  </a:cubicBezTo>
                  <a:cubicBezTo>
                    <a:pt x="7692" y="8145"/>
                    <a:pt x="8038" y="8169"/>
                    <a:pt x="8371" y="8169"/>
                  </a:cubicBezTo>
                  <a:cubicBezTo>
                    <a:pt x="8883" y="8157"/>
                    <a:pt x="9931" y="8049"/>
                    <a:pt x="10097" y="8240"/>
                  </a:cubicBezTo>
                  <a:cubicBezTo>
                    <a:pt x="10252" y="8454"/>
                    <a:pt x="10300" y="8704"/>
                    <a:pt x="10181" y="8740"/>
                  </a:cubicBezTo>
                  <a:cubicBezTo>
                    <a:pt x="10074" y="8764"/>
                    <a:pt x="7299" y="8740"/>
                    <a:pt x="6704" y="8740"/>
                  </a:cubicBezTo>
                  <a:cubicBezTo>
                    <a:pt x="5764" y="9478"/>
                    <a:pt x="3680" y="9431"/>
                    <a:pt x="3513" y="9133"/>
                  </a:cubicBezTo>
                  <a:cubicBezTo>
                    <a:pt x="3347" y="8835"/>
                    <a:pt x="4109" y="7549"/>
                    <a:pt x="4371" y="7085"/>
                  </a:cubicBezTo>
                  <a:cubicBezTo>
                    <a:pt x="4644" y="6621"/>
                    <a:pt x="5466" y="6025"/>
                    <a:pt x="5466" y="6025"/>
                  </a:cubicBezTo>
                  <a:lnTo>
                    <a:pt x="5621" y="5906"/>
                  </a:lnTo>
                  <a:cubicBezTo>
                    <a:pt x="4728" y="5835"/>
                    <a:pt x="2549" y="5621"/>
                    <a:pt x="1846" y="5454"/>
                  </a:cubicBezTo>
                  <a:cubicBezTo>
                    <a:pt x="1775" y="5454"/>
                    <a:pt x="1692" y="5430"/>
                    <a:pt x="1632" y="5394"/>
                  </a:cubicBezTo>
                  <a:lnTo>
                    <a:pt x="1632" y="5394"/>
                  </a:lnTo>
                  <a:cubicBezTo>
                    <a:pt x="1323" y="5204"/>
                    <a:pt x="1454" y="4835"/>
                    <a:pt x="1799" y="4751"/>
                  </a:cubicBezTo>
                  <a:cubicBezTo>
                    <a:pt x="2144" y="4668"/>
                    <a:pt x="4942" y="5168"/>
                    <a:pt x="5406" y="5132"/>
                  </a:cubicBezTo>
                  <a:cubicBezTo>
                    <a:pt x="5716" y="5121"/>
                    <a:pt x="6133" y="5192"/>
                    <a:pt x="6371" y="5252"/>
                  </a:cubicBezTo>
                  <a:lnTo>
                    <a:pt x="7680" y="4478"/>
                  </a:lnTo>
                  <a:cubicBezTo>
                    <a:pt x="7931" y="4287"/>
                    <a:pt x="8276" y="4037"/>
                    <a:pt x="8585" y="3811"/>
                  </a:cubicBezTo>
                  <a:cubicBezTo>
                    <a:pt x="7859" y="3704"/>
                    <a:pt x="5906" y="3442"/>
                    <a:pt x="4394" y="3275"/>
                  </a:cubicBezTo>
                  <a:cubicBezTo>
                    <a:pt x="3823" y="3216"/>
                    <a:pt x="3239" y="3168"/>
                    <a:pt x="2668" y="3120"/>
                  </a:cubicBezTo>
                  <a:cubicBezTo>
                    <a:pt x="1977" y="3096"/>
                    <a:pt x="1727" y="3085"/>
                    <a:pt x="1596" y="3037"/>
                  </a:cubicBezTo>
                  <a:cubicBezTo>
                    <a:pt x="1477" y="3013"/>
                    <a:pt x="1382" y="2989"/>
                    <a:pt x="1311" y="2870"/>
                  </a:cubicBezTo>
                  <a:lnTo>
                    <a:pt x="1311" y="2870"/>
                  </a:lnTo>
                  <a:cubicBezTo>
                    <a:pt x="1013" y="2704"/>
                    <a:pt x="1192" y="2561"/>
                    <a:pt x="1608" y="2406"/>
                  </a:cubicBezTo>
                  <a:cubicBezTo>
                    <a:pt x="2025" y="2263"/>
                    <a:pt x="9419" y="3227"/>
                    <a:pt x="9419" y="3227"/>
                  </a:cubicBezTo>
                  <a:cubicBezTo>
                    <a:pt x="9645" y="3061"/>
                    <a:pt x="9943" y="2858"/>
                    <a:pt x="10288" y="2620"/>
                  </a:cubicBezTo>
                  <a:cubicBezTo>
                    <a:pt x="10300" y="2358"/>
                    <a:pt x="10312" y="2108"/>
                    <a:pt x="10288" y="1858"/>
                  </a:cubicBezTo>
                  <a:cubicBezTo>
                    <a:pt x="10252" y="1584"/>
                    <a:pt x="10002" y="1584"/>
                    <a:pt x="9788" y="1525"/>
                  </a:cubicBezTo>
                  <a:cubicBezTo>
                    <a:pt x="8621" y="1263"/>
                    <a:pt x="7442" y="977"/>
                    <a:pt x="6264" y="739"/>
                  </a:cubicBezTo>
                  <a:cubicBezTo>
                    <a:pt x="5787" y="632"/>
                    <a:pt x="5299" y="608"/>
                    <a:pt x="4811" y="549"/>
                  </a:cubicBezTo>
                  <a:cubicBezTo>
                    <a:pt x="3537" y="382"/>
                    <a:pt x="2287" y="203"/>
                    <a:pt x="1025" y="37"/>
                  </a:cubicBezTo>
                  <a:cubicBezTo>
                    <a:pt x="822" y="13"/>
                    <a:pt x="608" y="1"/>
                    <a:pt x="382" y="1"/>
                  </a:cubicBezTo>
                  <a:cubicBezTo>
                    <a:pt x="108" y="13"/>
                    <a:pt x="1" y="96"/>
                    <a:pt x="1" y="382"/>
                  </a:cubicBezTo>
                  <a:cubicBezTo>
                    <a:pt x="1" y="787"/>
                    <a:pt x="25" y="1203"/>
                    <a:pt x="49" y="1608"/>
                  </a:cubicBezTo>
                  <a:cubicBezTo>
                    <a:pt x="60" y="2001"/>
                    <a:pt x="25" y="2418"/>
                    <a:pt x="60" y="2823"/>
                  </a:cubicBezTo>
                  <a:cubicBezTo>
                    <a:pt x="120" y="3728"/>
                    <a:pt x="180" y="4644"/>
                    <a:pt x="251" y="5549"/>
                  </a:cubicBezTo>
                  <a:cubicBezTo>
                    <a:pt x="489" y="8276"/>
                    <a:pt x="739" y="10990"/>
                    <a:pt x="965" y="13729"/>
                  </a:cubicBezTo>
                  <a:cubicBezTo>
                    <a:pt x="1061" y="14812"/>
                    <a:pt x="1096" y="15872"/>
                    <a:pt x="1192" y="16955"/>
                  </a:cubicBezTo>
                  <a:cubicBezTo>
                    <a:pt x="1251" y="17563"/>
                    <a:pt x="1275" y="17574"/>
                    <a:pt x="1906" y="17646"/>
                  </a:cubicBezTo>
                  <a:cubicBezTo>
                    <a:pt x="3823" y="17884"/>
                    <a:pt x="5764" y="18110"/>
                    <a:pt x="7680" y="18348"/>
                  </a:cubicBezTo>
                  <a:cubicBezTo>
                    <a:pt x="8931" y="18503"/>
                    <a:pt x="10169" y="18634"/>
                    <a:pt x="11419" y="18765"/>
                  </a:cubicBezTo>
                  <a:cubicBezTo>
                    <a:pt x="11490" y="18777"/>
                    <a:pt x="11574" y="18801"/>
                    <a:pt x="11657" y="18777"/>
                  </a:cubicBezTo>
                  <a:cubicBezTo>
                    <a:pt x="11979" y="18765"/>
                    <a:pt x="12086" y="18682"/>
                    <a:pt x="12074" y="18348"/>
                  </a:cubicBezTo>
                  <a:close/>
                  <a:moveTo>
                    <a:pt x="5490" y="12979"/>
                  </a:moveTo>
                  <a:cubicBezTo>
                    <a:pt x="4740" y="13741"/>
                    <a:pt x="4382" y="14717"/>
                    <a:pt x="3870" y="15646"/>
                  </a:cubicBezTo>
                  <a:cubicBezTo>
                    <a:pt x="3787" y="15800"/>
                    <a:pt x="3680" y="15967"/>
                    <a:pt x="3525" y="16122"/>
                  </a:cubicBezTo>
                  <a:cubicBezTo>
                    <a:pt x="3156" y="15372"/>
                    <a:pt x="3013" y="14586"/>
                    <a:pt x="2799" y="13824"/>
                  </a:cubicBezTo>
                  <a:cubicBezTo>
                    <a:pt x="2787" y="13764"/>
                    <a:pt x="2882" y="13693"/>
                    <a:pt x="2989" y="13526"/>
                  </a:cubicBezTo>
                  <a:cubicBezTo>
                    <a:pt x="3180" y="14181"/>
                    <a:pt x="3347" y="14753"/>
                    <a:pt x="3513" y="15312"/>
                  </a:cubicBezTo>
                  <a:cubicBezTo>
                    <a:pt x="3573" y="15312"/>
                    <a:pt x="3632" y="15324"/>
                    <a:pt x="3680" y="15324"/>
                  </a:cubicBezTo>
                  <a:cubicBezTo>
                    <a:pt x="3978" y="14836"/>
                    <a:pt x="4251" y="14336"/>
                    <a:pt x="4573" y="13836"/>
                  </a:cubicBezTo>
                  <a:cubicBezTo>
                    <a:pt x="4871" y="13360"/>
                    <a:pt x="5204" y="12919"/>
                    <a:pt x="5549" y="12443"/>
                  </a:cubicBezTo>
                  <a:cubicBezTo>
                    <a:pt x="5716" y="12693"/>
                    <a:pt x="5609" y="12836"/>
                    <a:pt x="5490" y="1297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624;p49">
              <a:extLst>
                <a:ext uri="{FF2B5EF4-FFF2-40B4-BE49-F238E27FC236}">
                  <a16:creationId xmlns:a16="http://schemas.microsoft.com/office/drawing/2014/main" id="{1F4AEB32-E7B3-45E7-8C99-18C872529FD7}"/>
                </a:ext>
              </a:extLst>
            </p:cNvPr>
            <p:cNvSpPr/>
            <p:nvPr/>
          </p:nvSpPr>
          <p:spPr>
            <a:xfrm>
              <a:off x="5444425" y="2740950"/>
              <a:ext cx="82475" cy="103000"/>
            </a:xfrm>
            <a:custGeom>
              <a:avLst/>
              <a:gdLst/>
              <a:ahLst/>
              <a:cxnLst/>
              <a:rect l="l" t="t" r="r" b="b"/>
              <a:pathLst>
                <a:path w="3299" h="4120" extrusionOk="0">
                  <a:moveTo>
                    <a:pt x="3072" y="203"/>
                  </a:moveTo>
                  <a:lnTo>
                    <a:pt x="2953" y="0"/>
                  </a:lnTo>
                  <a:lnTo>
                    <a:pt x="2822" y="191"/>
                  </a:lnTo>
                  <a:cubicBezTo>
                    <a:pt x="2715" y="345"/>
                    <a:pt x="2608" y="488"/>
                    <a:pt x="2501" y="619"/>
                  </a:cubicBezTo>
                  <a:cubicBezTo>
                    <a:pt x="2262" y="953"/>
                    <a:pt x="2048" y="1262"/>
                    <a:pt x="1834" y="1596"/>
                  </a:cubicBezTo>
                  <a:cubicBezTo>
                    <a:pt x="1608" y="1929"/>
                    <a:pt x="1405" y="2286"/>
                    <a:pt x="1215" y="2631"/>
                  </a:cubicBezTo>
                  <a:cubicBezTo>
                    <a:pt x="1131" y="2751"/>
                    <a:pt x="1072" y="2870"/>
                    <a:pt x="1000" y="2977"/>
                  </a:cubicBezTo>
                  <a:cubicBezTo>
                    <a:pt x="857" y="2453"/>
                    <a:pt x="441" y="1012"/>
                    <a:pt x="441" y="1012"/>
                  </a:cubicBezTo>
                  <a:lnTo>
                    <a:pt x="238" y="1262"/>
                  </a:lnTo>
                  <a:cubicBezTo>
                    <a:pt x="215" y="1322"/>
                    <a:pt x="167" y="1369"/>
                    <a:pt x="143" y="1393"/>
                  </a:cubicBezTo>
                  <a:cubicBezTo>
                    <a:pt x="60" y="1488"/>
                    <a:pt x="0" y="1560"/>
                    <a:pt x="36" y="1679"/>
                  </a:cubicBezTo>
                  <a:cubicBezTo>
                    <a:pt x="60" y="1810"/>
                    <a:pt x="107" y="1941"/>
                    <a:pt x="143" y="2084"/>
                  </a:cubicBezTo>
                  <a:cubicBezTo>
                    <a:pt x="286" y="2727"/>
                    <a:pt x="453" y="3382"/>
                    <a:pt x="774" y="4001"/>
                  </a:cubicBezTo>
                  <a:cubicBezTo>
                    <a:pt x="774" y="4001"/>
                    <a:pt x="834" y="4096"/>
                    <a:pt x="893" y="4108"/>
                  </a:cubicBezTo>
                  <a:cubicBezTo>
                    <a:pt x="953" y="4120"/>
                    <a:pt x="1012" y="4048"/>
                    <a:pt x="1012" y="4048"/>
                  </a:cubicBezTo>
                  <a:cubicBezTo>
                    <a:pt x="1191" y="3870"/>
                    <a:pt x="1298" y="3691"/>
                    <a:pt x="1393" y="3536"/>
                  </a:cubicBezTo>
                  <a:cubicBezTo>
                    <a:pt x="1512" y="3322"/>
                    <a:pt x="1619" y="3084"/>
                    <a:pt x="1750" y="2858"/>
                  </a:cubicBezTo>
                  <a:cubicBezTo>
                    <a:pt x="2108" y="2143"/>
                    <a:pt x="2429" y="1477"/>
                    <a:pt x="2977" y="917"/>
                  </a:cubicBezTo>
                  <a:cubicBezTo>
                    <a:pt x="3036" y="846"/>
                    <a:pt x="3298" y="607"/>
                    <a:pt x="3072" y="2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" name="Google Shape;1695;p49">
            <a:extLst>
              <a:ext uri="{FF2B5EF4-FFF2-40B4-BE49-F238E27FC236}">
                <a16:creationId xmlns:a16="http://schemas.microsoft.com/office/drawing/2014/main" id="{3288F539-D448-4873-BD82-5416B8C2640D}"/>
              </a:ext>
            </a:extLst>
          </p:cNvPr>
          <p:cNvGrpSpPr/>
          <p:nvPr/>
        </p:nvGrpSpPr>
        <p:grpSpPr>
          <a:xfrm>
            <a:off x="2451221" y="419746"/>
            <a:ext cx="567497" cy="544886"/>
            <a:chOff x="3885600" y="2960625"/>
            <a:chExt cx="470600" cy="451850"/>
          </a:xfrm>
        </p:grpSpPr>
        <p:sp>
          <p:nvSpPr>
            <p:cNvPr id="78" name="Google Shape;1696;p49">
              <a:extLst>
                <a:ext uri="{FF2B5EF4-FFF2-40B4-BE49-F238E27FC236}">
                  <a16:creationId xmlns:a16="http://schemas.microsoft.com/office/drawing/2014/main" id="{D03BF75B-23DA-41B1-BE43-0C5AF0407B4E}"/>
                </a:ext>
              </a:extLst>
            </p:cNvPr>
            <p:cNvSpPr/>
            <p:nvPr/>
          </p:nvSpPr>
          <p:spPr>
            <a:xfrm>
              <a:off x="3895725" y="3066575"/>
              <a:ext cx="446500" cy="206900"/>
            </a:xfrm>
            <a:custGeom>
              <a:avLst/>
              <a:gdLst/>
              <a:ahLst/>
              <a:cxnLst/>
              <a:rect l="l" t="t" r="r" b="b"/>
              <a:pathLst>
                <a:path w="17860" h="8276" extrusionOk="0">
                  <a:moveTo>
                    <a:pt x="11049" y="8109"/>
                  </a:moveTo>
                  <a:lnTo>
                    <a:pt x="11049" y="7287"/>
                  </a:lnTo>
                  <a:cubicBezTo>
                    <a:pt x="11037" y="6871"/>
                    <a:pt x="10930" y="6740"/>
                    <a:pt x="10549" y="6704"/>
                  </a:cubicBezTo>
                  <a:cubicBezTo>
                    <a:pt x="9620" y="6644"/>
                    <a:pt x="8703" y="6609"/>
                    <a:pt x="7775" y="6573"/>
                  </a:cubicBezTo>
                  <a:cubicBezTo>
                    <a:pt x="7322" y="6561"/>
                    <a:pt x="7120" y="6763"/>
                    <a:pt x="7060" y="7216"/>
                  </a:cubicBezTo>
                  <a:cubicBezTo>
                    <a:pt x="7049" y="7406"/>
                    <a:pt x="7025" y="7585"/>
                    <a:pt x="7001" y="7835"/>
                  </a:cubicBezTo>
                  <a:cubicBezTo>
                    <a:pt x="6679" y="7871"/>
                    <a:pt x="6382" y="7930"/>
                    <a:pt x="6072" y="7942"/>
                  </a:cubicBezTo>
                  <a:cubicBezTo>
                    <a:pt x="4489" y="8002"/>
                    <a:pt x="2929" y="7918"/>
                    <a:pt x="1381" y="7704"/>
                  </a:cubicBezTo>
                  <a:cubicBezTo>
                    <a:pt x="95" y="7525"/>
                    <a:pt x="226" y="7382"/>
                    <a:pt x="143" y="6347"/>
                  </a:cubicBezTo>
                  <a:cubicBezTo>
                    <a:pt x="0" y="4608"/>
                    <a:pt x="95" y="2870"/>
                    <a:pt x="262" y="1132"/>
                  </a:cubicBezTo>
                  <a:cubicBezTo>
                    <a:pt x="274" y="929"/>
                    <a:pt x="310" y="739"/>
                    <a:pt x="393" y="572"/>
                  </a:cubicBezTo>
                  <a:cubicBezTo>
                    <a:pt x="560" y="251"/>
                    <a:pt x="845" y="60"/>
                    <a:pt x="1226" y="60"/>
                  </a:cubicBezTo>
                  <a:cubicBezTo>
                    <a:pt x="2119" y="60"/>
                    <a:pt x="3012" y="1"/>
                    <a:pt x="3893" y="60"/>
                  </a:cubicBezTo>
                  <a:cubicBezTo>
                    <a:pt x="4786" y="120"/>
                    <a:pt x="5667" y="72"/>
                    <a:pt x="6560" y="36"/>
                  </a:cubicBezTo>
                  <a:cubicBezTo>
                    <a:pt x="6798" y="24"/>
                    <a:pt x="7049" y="24"/>
                    <a:pt x="7287" y="60"/>
                  </a:cubicBezTo>
                  <a:cubicBezTo>
                    <a:pt x="9061" y="239"/>
                    <a:pt x="10847" y="120"/>
                    <a:pt x="12621" y="132"/>
                  </a:cubicBezTo>
                  <a:cubicBezTo>
                    <a:pt x="13466" y="144"/>
                    <a:pt x="14323" y="60"/>
                    <a:pt x="15180" y="60"/>
                  </a:cubicBezTo>
                  <a:cubicBezTo>
                    <a:pt x="15728" y="60"/>
                    <a:pt x="16288" y="132"/>
                    <a:pt x="16847" y="203"/>
                  </a:cubicBezTo>
                  <a:cubicBezTo>
                    <a:pt x="17514" y="298"/>
                    <a:pt x="17740" y="548"/>
                    <a:pt x="17776" y="1251"/>
                  </a:cubicBezTo>
                  <a:cubicBezTo>
                    <a:pt x="17824" y="2060"/>
                    <a:pt x="17859" y="2882"/>
                    <a:pt x="17859" y="3703"/>
                  </a:cubicBezTo>
                  <a:cubicBezTo>
                    <a:pt x="17859" y="4334"/>
                    <a:pt x="17836" y="5001"/>
                    <a:pt x="17788" y="5632"/>
                  </a:cubicBezTo>
                  <a:cubicBezTo>
                    <a:pt x="17752" y="6109"/>
                    <a:pt x="17657" y="6609"/>
                    <a:pt x="17562" y="7085"/>
                  </a:cubicBezTo>
                  <a:cubicBezTo>
                    <a:pt x="17466" y="7454"/>
                    <a:pt x="17157" y="7644"/>
                    <a:pt x="16800" y="7716"/>
                  </a:cubicBezTo>
                  <a:cubicBezTo>
                    <a:pt x="14954" y="8133"/>
                    <a:pt x="13073" y="8275"/>
                    <a:pt x="11192" y="8204"/>
                  </a:cubicBezTo>
                  <a:cubicBezTo>
                    <a:pt x="11168" y="8180"/>
                    <a:pt x="11156" y="8168"/>
                    <a:pt x="11049" y="8109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697;p49">
              <a:extLst>
                <a:ext uri="{FF2B5EF4-FFF2-40B4-BE49-F238E27FC236}">
                  <a16:creationId xmlns:a16="http://schemas.microsoft.com/office/drawing/2014/main" id="{E0582C0F-2FAC-4CB2-A294-9740C20421D0}"/>
                </a:ext>
              </a:extLst>
            </p:cNvPr>
            <p:cNvSpPr/>
            <p:nvPr/>
          </p:nvSpPr>
          <p:spPr>
            <a:xfrm>
              <a:off x="3910300" y="3268975"/>
              <a:ext cx="403950" cy="127425"/>
            </a:xfrm>
            <a:custGeom>
              <a:avLst/>
              <a:gdLst/>
              <a:ahLst/>
              <a:cxnLst/>
              <a:rect l="l" t="t" r="r" b="b"/>
              <a:pathLst>
                <a:path w="16158" h="5097" extrusionOk="0">
                  <a:moveTo>
                    <a:pt x="48" y="1"/>
                  </a:moveTo>
                  <a:cubicBezTo>
                    <a:pt x="2239" y="191"/>
                    <a:pt x="4310" y="406"/>
                    <a:pt x="6454" y="251"/>
                  </a:cubicBezTo>
                  <a:cubicBezTo>
                    <a:pt x="6466" y="572"/>
                    <a:pt x="6477" y="846"/>
                    <a:pt x="6489" y="1132"/>
                  </a:cubicBezTo>
                  <a:cubicBezTo>
                    <a:pt x="6513" y="1311"/>
                    <a:pt x="6489" y="1489"/>
                    <a:pt x="6525" y="1644"/>
                  </a:cubicBezTo>
                  <a:cubicBezTo>
                    <a:pt x="6585" y="1965"/>
                    <a:pt x="6787" y="2144"/>
                    <a:pt x="7108" y="2156"/>
                  </a:cubicBezTo>
                  <a:cubicBezTo>
                    <a:pt x="7835" y="2168"/>
                    <a:pt x="8561" y="2180"/>
                    <a:pt x="9299" y="2168"/>
                  </a:cubicBezTo>
                  <a:cubicBezTo>
                    <a:pt x="9502" y="2168"/>
                    <a:pt x="9716" y="2096"/>
                    <a:pt x="9906" y="2049"/>
                  </a:cubicBezTo>
                  <a:cubicBezTo>
                    <a:pt x="10192" y="1977"/>
                    <a:pt x="10347" y="1799"/>
                    <a:pt x="10383" y="1501"/>
                  </a:cubicBezTo>
                  <a:cubicBezTo>
                    <a:pt x="10406" y="1191"/>
                    <a:pt x="10454" y="894"/>
                    <a:pt x="10502" y="572"/>
                  </a:cubicBezTo>
                  <a:cubicBezTo>
                    <a:pt x="12371" y="441"/>
                    <a:pt x="14216" y="299"/>
                    <a:pt x="16098" y="156"/>
                  </a:cubicBezTo>
                  <a:cubicBezTo>
                    <a:pt x="16110" y="263"/>
                    <a:pt x="16157" y="358"/>
                    <a:pt x="16133" y="453"/>
                  </a:cubicBezTo>
                  <a:lnTo>
                    <a:pt x="15871" y="4251"/>
                  </a:lnTo>
                  <a:cubicBezTo>
                    <a:pt x="15860" y="4370"/>
                    <a:pt x="15836" y="4490"/>
                    <a:pt x="15812" y="4609"/>
                  </a:cubicBezTo>
                  <a:cubicBezTo>
                    <a:pt x="15693" y="4978"/>
                    <a:pt x="15562" y="5085"/>
                    <a:pt x="15169" y="5073"/>
                  </a:cubicBezTo>
                  <a:cubicBezTo>
                    <a:pt x="13502" y="5037"/>
                    <a:pt x="11823" y="5013"/>
                    <a:pt x="10156" y="5001"/>
                  </a:cubicBezTo>
                  <a:cubicBezTo>
                    <a:pt x="9823" y="5001"/>
                    <a:pt x="9502" y="5037"/>
                    <a:pt x="9156" y="5037"/>
                  </a:cubicBezTo>
                  <a:cubicBezTo>
                    <a:pt x="8120" y="5061"/>
                    <a:pt x="7073" y="5097"/>
                    <a:pt x="6037" y="5085"/>
                  </a:cubicBezTo>
                  <a:cubicBezTo>
                    <a:pt x="4763" y="5073"/>
                    <a:pt x="3489" y="5025"/>
                    <a:pt x="2227" y="4954"/>
                  </a:cubicBezTo>
                  <a:cubicBezTo>
                    <a:pt x="1691" y="4918"/>
                    <a:pt x="1155" y="4835"/>
                    <a:pt x="631" y="4728"/>
                  </a:cubicBezTo>
                  <a:cubicBezTo>
                    <a:pt x="227" y="4656"/>
                    <a:pt x="0" y="4394"/>
                    <a:pt x="24" y="3954"/>
                  </a:cubicBezTo>
                  <a:cubicBezTo>
                    <a:pt x="36" y="3430"/>
                    <a:pt x="36" y="2906"/>
                    <a:pt x="48" y="2394"/>
                  </a:cubicBezTo>
                  <a:cubicBezTo>
                    <a:pt x="48" y="1977"/>
                    <a:pt x="60" y="1561"/>
                    <a:pt x="60" y="1144"/>
                  </a:cubicBezTo>
                  <a:cubicBezTo>
                    <a:pt x="48" y="787"/>
                    <a:pt x="48" y="406"/>
                    <a:pt x="48" y="1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698;p49">
              <a:extLst>
                <a:ext uri="{FF2B5EF4-FFF2-40B4-BE49-F238E27FC236}">
                  <a16:creationId xmlns:a16="http://schemas.microsoft.com/office/drawing/2014/main" id="{DDF9482E-1364-4585-98A2-D0AE8D969267}"/>
                </a:ext>
              </a:extLst>
            </p:cNvPr>
            <p:cNvSpPr/>
            <p:nvPr/>
          </p:nvSpPr>
          <p:spPr>
            <a:xfrm>
              <a:off x="4051675" y="2974900"/>
              <a:ext cx="155700" cy="84250"/>
            </a:xfrm>
            <a:custGeom>
              <a:avLst/>
              <a:gdLst/>
              <a:ahLst/>
              <a:cxnLst/>
              <a:rect l="l" t="t" r="r" b="b"/>
              <a:pathLst>
                <a:path w="6228" h="3370" extrusionOk="0">
                  <a:moveTo>
                    <a:pt x="5144" y="3263"/>
                  </a:moveTo>
                  <a:cubicBezTo>
                    <a:pt x="5132" y="3072"/>
                    <a:pt x="5132" y="2870"/>
                    <a:pt x="5097" y="2668"/>
                  </a:cubicBezTo>
                  <a:cubicBezTo>
                    <a:pt x="5073" y="2346"/>
                    <a:pt x="5049" y="2036"/>
                    <a:pt x="4990" y="1727"/>
                  </a:cubicBezTo>
                  <a:cubicBezTo>
                    <a:pt x="4894" y="1286"/>
                    <a:pt x="4597" y="1024"/>
                    <a:pt x="4144" y="1013"/>
                  </a:cubicBezTo>
                  <a:cubicBezTo>
                    <a:pt x="3513" y="1001"/>
                    <a:pt x="2894" y="1001"/>
                    <a:pt x="2275" y="1013"/>
                  </a:cubicBezTo>
                  <a:cubicBezTo>
                    <a:pt x="1799" y="1024"/>
                    <a:pt x="1584" y="1251"/>
                    <a:pt x="1537" y="1727"/>
                  </a:cubicBezTo>
                  <a:cubicBezTo>
                    <a:pt x="1513" y="2084"/>
                    <a:pt x="1525" y="2453"/>
                    <a:pt x="1513" y="2834"/>
                  </a:cubicBezTo>
                  <a:lnTo>
                    <a:pt x="1513" y="3263"/>
                  </a:lnTo>
                  <a:cubicBezTo>
                    <a:pt x="1072" y="3370"/>
                    <a:pt x="691" y="3299"/>
                    <a:pt x="287" y="3287"/>
                  </a:cubicBezTo>
                  <a:cubicBezTo>
                    <a:pt x="96" y="3287"/>
                    <a:pt x="1" y="3156"/>
                    <a:pt x="1" y="2977"/>
                  </a:cubicBezTo>
                  <a:cubicBezTo>
                    <a:pt x="25" y="2322"/>
                    <a:pt x="1" y="1655"/>
                    <a:pt x="96" y="1001"/>
                  </a:cubicBezTo>
                  <a:cubicBezTo>
                    <a:pt x="168" y="417"/>
                    <a:pt x="644" y="48"/>
                    <a:pt x="1287" y="36"/>
                  </a:cubicBezTo>
                  <a:cubicBezTo>
                    <a:pt x="2227" y="1"/>
                    <a:pt x="3156" y="1"/>
                    <a:pt x="4097" y="36"/>
                  </a:cubicBezTo>
                  <a:cubicBezTo>
                    <a:pt x="4561" y="48"/>
                    <a:pt x="5025" y="155"/>
                    <a:pt x="5478" y="274"/>
                  </a:cubicBezTo>
                  <a:cubicBezTo>
                    <a:pt x="5990" y="393"/>
                    <a:pt x="6168" y="596"/>
                    <a:pt x="6192" y="1108"/>
                  </a:cubicBezTo>
                  <a:cubicBezTo>
                    <a:pt x="6228" y="1703"/>
                    <a:pt x="6228" y="2275"/>
                    <a:pt x="6216" y="2870"/>
                  </a:cubicBezTo>
                  <a:cubicBezTo>
                    <a:pt x="6192" y="3310"/>
                    <a:pt x="6121" y="3334"/>
                    <a:pt x="5692" y="3334"/>
                  </a:cubicBezTo>
                  <a:lnTo>
                    <a:pt x="5323" y="3334"/>
                  </a:lnTo>
                  <a:cubicBezTo>
                    <a:pt x="5275" y="3322"/>
                    <a:pt x="5228" y="3287"/>
                    <a:pt x="5144" y="32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699;p49">
              <a:extLst>
                <a:ext uri="{FF2B5EF4-FFF2-40B4-BE49-F238E27FC236}">
                  <a16:creationId xmlns:a16="http://schemas.microsoft.com/office/drawing/2014/main" id="{936F7EAE-46D7-4463-95C7-C22034003748}"/>
                </a:ext>
              </a:extLst>
            </p:cNvPr>
            <p:cNvSpPr/>
            <p:nvPr/>
          </p:nvSpPr>
          <p:spPr>
            <a:xfrm>
              <a:off x="4077575" y="3242500"/>
              <a:ext cx="86350" cy="70550"/>
            </a:xfrm>
            <a:custGeom>
              <a:avLst/>
              <a:gdLst/>
              <a:ahLst/>
              <a:cxnLst/>
              <a:rect l="l" t="t" r="r" b="b"/>
              <a:pathLst>
                <a:path w="3454" h="2822" extrusionOk="0">
                  <a:moveTo>
                    <a:pt x="310" y="2762"/>
                  </a:moveTo>
                  <a:cubicBezTo>
                    <a:pt x="1" y="1893"/>
                    <a:pt x="96" y="1072"/>
                    <a:pt x="203" y="238"/>
                  </a:cubicBezTo>
                  <a:cubicBezTo>
                    <a:pt x="239" y="48"/>
                    <a:pt x="382" y="0"/>
                    <a:pt x="548" y="0"/>
                  </a:cubicBezTo>
                  <a:cubicBezTo>
                    <a:pt x="858" y="0"/>
                    <a:pt x="1179" y="0"/>
                    <a:pt x="1489" y="12"/>
                  </a:cubicBezTo>
                  <a:cubicBezTo>
                    <a:pt x="1989" y="48"/>
                    <a:pt x="2477" y="84"/>
                    <a:pt x="2989" y="131"/>
                  </a:cubicBezTo>
                  <a:cubicBezTo>
                    <a:pt x="3108" y="143"/>
                    <a:pt x="3215" y="203"/>
                    <a:pt x="3346" y="250"/>
                  </a:cubicBezTo>
                  <a:cubicBezTo>
                    <a:pt x="3454" y="965"/>
                    <a:pt x="3334" y="1643"/>
                    <a:pt x="3263" y="2334"/>
                  </a:cubicBezTo>
                  <a:cubicBezTo>
                    <a:pt x="3227" y="2572"/>
                    <a:pt x="3061" y="2727"/>
                    <a:pt x="2846" y="2739"/>
                  </a:cubicBezTo>
                  <a:cubicBezTo>
                    <a:pt x="2013" y="2822"/>
                    <a:pt x="1156" y="2810"/>
                    <a:pt x="310" y="27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700;p49">
              <a:extLst>
                <a:ext uri="{FF2B5EF4-FFF2-40B4-BE49-F238E27FC236}">
                  <a16:creationId xmlns:a16="http://schemas.microsoft.com/office/drawing/2014/main" id="{998B6BB9-0420-4CAF-B229-364EDD531A6B}"/>
                </a:ext>
              </a:extLst>
            </p:cNvPr>
            <p:cNvSpPr/>
            <p:nvPr/>
          </p:nvSpPr>
          <p:spPr>
            <a:xfrm>
              <a:off x="3885600" y="2960625"/>
              <a:ext cx="470600" cy="451850"/>
            </a:xfrm>
            <a:custGeom>
              <a:avLst/>
              <a:gdLst/>
              <a:ahLst/>
              <a:cxnLst/>
              <a:rect l="l" t="t" r="r" b="b"/>
              <a:pathLst>
                <a:path w="18824" h="18074" extrusionOk="0">
                  <a:moveTo>
                    <a:pt x="18812" y="7120"/>
                  </a:moveTo>
                  <a:cubicBezTo>
                    <a:pt x="18800" y="6572"/>
                    <a:pt x="18776" y="5858"/>
                    <a:pt x="18705" y="5132"/>
                  </a:cubicBezTo>
                  <a:cubicBezTo>
                    <a:pt x="18633" y="4382"/>
                    <a:pt x="18217" y="3965"/>
                    <a:pt x="17431" y="3858"/>
                  </a:cubicBezTo>
                  <a:cubicBezTo>
                    <a:pt x="16669" y="3762"/>
                    <a:pt x="15847" y="3667"/>
                    <a:pt x="15014" y="3667"/>
                  </a:cubicBezTo>
                  <a:cubicBezTo>
                    <a:pt x="14573" y="3667"/>
                    <a:pt x="14133" y="3703"/>
                    <a:pt x="13740" y="3762"/>
                  </a:cubicBezTo>
                  <a:lnTo>
                    <a:pt x="13680" y="3762"/>
                  </a:lnTo>
                  <a:cubicBezTo>
                    <a:pt x="13621" y="3762"/>
                    <a:pt x="13561" y="3739"/>
                    <a:pt x="13502" y="3739"/>
                  </a:cubicBezTo>
                  <a:lnTo>
                    <a:pt x="13454" y="3739"/>
                  </a:lnTo>
                  <a:lnTo>
                    <a:pt x="13454" y="3584"/>
                  </a:lnTo>
                  <a:lnTo>
                    <a:pt x="13454" y="2965"/>
                  </a:lnTo>
                  <a:cubicBezTo>
                    <a:pt x="13454" y="2869"/>
                    <a:pt x="13442" y="2750"/>
                    <a:pt x="13442" y="2643"/>
                  </a:cubicBezTo>
                  <a:cubicBezTo>
                    <a:pt x="13419" y="2191"/>
                    <a:pt x="13407" y="1750"/>
                    <a:pt x="13347" y="1286"/>
                  </a:cubicBezTo>
                  <a:cubicBezTo>
                    <a:pt x="13288" y="822"/>
                    <a:pt x="12990" y="488"/>
                    <a:pt x="12526" y="333"/>
                  </a:cubicBezTo>
                  <a:lnTo>
                    <a:pt x="12407" y="286"/>
                  </a:lnTo>
                  <a:cubicBezTo>
                    <a:pt x="12037" y="167"/>
                    <a:pt x="11668" y="48"/>
                    <a:pt x="11275" y="36"/>
                  </a:cubicBezTo>
                  <a:cubicBezTo>
                    <a:pt x="10644" y="0"/>
                    <a:pt x="10013" y="0"/>
                    <a:pt x="9251" y="0"/>
                  </a:cubicBezTo>
                  <a:lnTo>
                    <a:pt x="8501" y="0"/>
                  </a:lnTo>
                  <a:lnTo>
                    <a:pt x="8061" y="0"/>
                  </a:lnTo>
                  <a:cubicBezTo>
                    <a:pt x="6930" y="0"/>
                    <a:pt x="6120" y="833"/>
                    <a:pt x="6120" y="1976"/>
                  </a:cubicBezTo>
                  <a:lnTo>
                    <a:pt x="6120" y="3179"/>
                  </a:lnTo>
                  <a:lnTo>
                    <a:pt x="6120" y="3667"/>
                  </a:lnTo>
                  <a:cubicBezTo>
                    <a:pt x="5858" y="3739"/>
                    <a:pt x="5644" y="3762"/>
                    <a:pt x="5441" y="3762"/>
                  </a:cubicBezTo>
                  <a:cubicBezTo>
                    <a:pt x="5322" y="3762"/>
                    <a:pt x="5227" y="3762"/>
                    <a:pt x="5120" y="3739"/>
                  </a:cubicBezTo>
                  <a:lnTo>
                    <a:pt x="4929" y="3739"/>
                  </a:lnTo>
                  <a:cubicBezTo>
                    <a:pt x="4215" y="3727"/>
                    <a:pt x="3477" y="3715"/>
                    <a:pt x="2762" y="3703"/>
                  </a:cubicBezTo>
                  <a:cubicBezTo>
                    <a:pt x="2429" y="3703"/>
                    <a:pt x="2084" y="3679"/>
                    <a:pt x="1739" y="3679"/>
                  </a:cubicBezTo>
                  <a:lnTo>
                    <a:pt x="1715" y="3679"/>
                  </a:lnTo>
                  <a:cubicBezTo>
                    <a:pt x="857" y="3679"/>
                    <a:pt x="167" y="4382"/>
                    <a:pt x="119" y="5227"/>
                  </a:cubicBezTo>
                  <a:cubicBezTo>
                    <a:pt x="107" y="5501"/>
                    <a:pt x="84" y="5751"/>
                    <a:pt x="72" y="6013"/>
                  </a:cubicBezTo>
                  <a:cubicBezTo>
                    <a:pt x="48" y="6346"/>
                    <a:pt x="24" y="6667"/>
                    <a:pt x="12" y="7013"/>
                  </a:cubicBezTo>
                  <a:cubicBezTo>
                    <a:pt x="0" y="8203"/>
                    <a:pt x="0" y="9501"/>
                    <a:pt x="12" y="11097"/>
                  </a:cubicBezTo>
                  <a:cubicBezTo>
                    <a:pt x="12" y="11466"/>
                    <a:pt x="72" y="11894"/>
                    <a:pt x="441" y="12192"/>
                  </a:cubicBezTo>
                  <a:cubicBezTo>
                    <a:pt x="441" y="12192"/>
                    <a:pt x="476" y="12240"/>
                    <a:pt x="488" y="12418"/>
                  </a:cubicBezTo>
                  <a:cubicBezTo>
                    <a:pt x="500" y="12585"/>
                    <a:pt x="500" y="12763"/>
                    <a:pt x="488" y="12918"/>
                  </a:cubicBezTo>
                  <a:lnTo>
                    <a:pt x="488" y="13085"/>
                  </a:lnTo>
                  <a:cubicBezTo>
                    <a:pt x="488" y="13573"/>
                    <a:pt x="488" y="14049"/>
                    <a:pt x="476" y="14549"/>
                  </a:cubicBezTo>
                  <a:cubicBezTo>
                    <a:pt x="476" y="14871"/>
                    <a:pt x="465" y="15216"/>
                    <a:pt x="465" y="15538"/>
                  </a:cubicBezTo>
                  <a:cubicBezTo>
                    <a:pt x="465" y="15942"/>
                    <a:pt x="441" y="16335"/>
                    <a:pt x="441" y="16728"/>
                  </a:cubicBezTo>
                  <a:cubicBezTo>
                    <a:pt x="441" y="17109"/>
                    <a:pt x="607" y="17371"/>
                    <a:pt x="917" y="17490"/>
                  </a:cubicBezTo>
                  <a:cubicBezTo>
                    <a:pt x="977" y="17526"/>
                    <a:pt x="1036" y="17538"/>
                    <a:pt x="1096" y="17574"/>
                  </a:cubicBezTo>
                  <a:cubicBezTo>
                    <a:pt x="1298" y="17645"/>
                    <a:pt x="1477" y="17728"/>
                    <a:pt x="1679" y="17764"/>
                  </a:cubicBezTo>
                  <a:cubicBezTo>
                    <a:pt x="2167" y="17836"/>
                    <a:pt x="2751" y="17919"/>
                    <a:pt x="3358" y="17955"/>
                  </a:cubicBezTo>
                  <a:cubicBezTo>
                    <a:pt x="4787" y="18014"/>
                    <a:pt x="5965" y="18038"/>
                    <a:pt x="7084" y="18038"/>
                  </a:cubicBezTo>
                  <a:lnTo>
                    <a:pt x="7108" y="18038"/>
                  </a:lnTo>
                  <a:cubicBezTo>
                    <a:pt x="7846" y="18038"/>
                    <a:pt x="8585" y="18014"/>
                    <a:pt x="9299" y="17978"/>
                  </a:cubicBezTo>
                  <a:cubicBezTo>
                    <a:pt x="9549" y="17967"/>
                    <a:pt x="9811" y="17967"/>
                    <a:pt x="10061" y="17955"/>
                  </a:cubicBezTo>
                  <a:cubicBezTo>
                    <a:pt x="10549" y="17943"/>
                    <a:pt x="11037" y="17919"/>
                    <a:pt x="11573" y="17919"/>
                  </a:cubicBezTo>
                  <a:cubicBezTo>
                    <a:pt x="13145" y="17919"/>
                    <a:pt x="14704" y="18002"/>
                    <a:pt x="16062" y="18074"/>
                  </a:cubicBezTo>
                  <a:lnTo>
                    <a:pt x="16205" y="18074"/>
                  </a:lnTo>
                  <a:cubicBezTo>
                    <a:pt x="16859" y="18074"/>
                    <a:pt x="17169" y="17800"/>
                    <a:pt x="17324" y="17133"/>
                  </a:cubicBezTo>
                  <a:cubicBezTo>
                    <a:pt x="17371" y="16943"/>
                    <a:pt x="17395" y="16716"/>
                    <a:pt x="17407" y="16431"/>
                  </a:cubicBezTo>
                  <a:cubicBezTo>
                    <a:pt x="17443" y="15919"/>
                    <a:pt x="17467" y="15407"/>
                    <a:pt x="17502" y="14883"/>
                  </a:cubicBezTo>
                  <a:cubicBezTo>
                    <a:pt x="17550" y="14216"/>
                    <a:pt x="17574" y="13549"/>
                    <a:pt x="17621" y="12894"/>
                  </a:cubicBezTo>
                  <a:cubicBezTo>
                    <a:pt x="17633" y="12621"/>
                    <a:pt x="17693" y="12418"/>
                    <a:pt x="17931" y="12240"/>
                  </a:cubicBezTo>
                  <a:cubicBezTo>
                    <a:pt x="18169" y="12061"/>
                    <a:pt x="18383" y="11751"/>
                    <a:pt x="18455" y="11430"/>
                  </a:cubicBezTo>
                  <a:cubicBezTo>
                    <a:pt x="18610" y="10799"/>
                    <a:pt x="18705" y="10180"/>
                    <a:pt x="18753" y="9608"/>
                  </a:cubicBezTo>
                  <a:cubicBezTo>
                    <a:pt x="18824" y="8799"/>
                    <a:pt x="18824" y="8049"/>
                    <a:pt x="18812" y="7120"/>
                  </a:cubicBezTo>
                  <a:close/>
                  <a:moveTo>
                    <a:pt x="16705" y="16573"/>
                  </a:moveTo>
                  <a:cubicBezTo>
                    <a:pt x="16693" y="16693"/>
                    <a:pt x="16681" y="16800"/>
                    <a:pt x="16645" y="16895"/>
                  </a:cubicBezTo>
                  <a:cubicBezTo>
                    <a:pt x="16562" y="17193"/>
                    <a:pt x="16467" y="17252"/>
                    <a:pt x="16169" y="17252"/>
                  </a:cubicBezTo>
                  <a:lnTo>
                    <a:pt x="14597" y="17228"/>
                  </a:lnTo>
                  <a:cubicBezTo>
                    <a:pt x="13454" y="17216"/>
                    <a:pt x="12287" y="17181"/>
                    <a:pt x="11144" y="17181"/>
                  </a:cubicBezTo>
                  <a:lnTo>
                    <a:pt x="11097" y="17181"/>
                  </a:lnTo>
                  <a:cubicBezTo>
                    <a:pt x="10918" y="17181"/>
                    <a:pt x="10740" y="17193"/>
                    <a:pt x="10573" y="17216"/>
                  </a:cubicBezTo>
                  <a:cubicBezTo>
                    <a:pt x="10430" y="17228"/>
                    <a:pt x="10299" y="17228"/>
                    <a:pt x="10144" y="17240"/>
                  </a:cubicBezTo>
                  <a:cubicBezTo>
                    <a:pt x="9918" y="17240"/>
                    <a:pt x="9680" y="17252"/>
                    <a:pt x="9466" y="17252"/>
                  </a:cubicBezTo>
                  <a:cubicBezTo>
                    <a:pt x="8835" y="17276"/>
                    <a:pt x="8192" y="17288"/>
                    <a:pt x="7573" y="17288"/>
                  </a:cubicBezTo>
                  <a:lnTo>
                    <a:pt x="7025" y="17288"/>
                  </a:lnTo>
                  <a:cubicBezTo>
                    <a:pt x="5799" y="17276"/>
                    <a:pt x="4525" y="17228"/>
                    <a:pt x="3215" y="17157"/>
                  </a:cubicBezTo>
                  <a:cubicBezTo>
                    <a:pt x="2679" y="17121"/>
                    <a:pt x="2143" y="17038"/>
                    <a:pt x="1631" y="16943"/>
                  </a:cubicBezTo>
                  <a:cubicBezTo>
                    <a:pt x="1286" y="16883"/>
                    <a:pt x="1131" y="16681"/>
                    <a:pt x="1143" y="16323"/>
                  </a:cubicBezTo>
                  <a:cubicBezTo>
                    <a:pt x="1155" y="15931"/>
                    <a:pt x="1155" y="15526"/>
                    <a:pt x="1167" y="15145"/>
                  </a:cubicBezTo>
                  <a:lnTo>
                    <a:pt x="1167" y="14752"/>
                  </a:lnTo>
                  <a:cubicBezTo>
                    <a:pt x="1167" y="14335"/>
                    <a:pt x="1191" y="13918"/>
                    <a:pt x="1191" y="13502"/>
                  </a:cubicBezTo>
                  <a:lnTo>
                    <a:pt x="1191" y="12752"/>
                  </a:lnTo>
                  <a:lnTo>
                    <a:pt x="1191" y="12525"/>
                  </a:lnTo>
                  <a:lnTo>
                    <a:pt x="1643" y="12573"/>
                  </a:lnTo>
                  <a:cubicBezTo>
                    <a:pt x="3096" y="12704"/>
                    <a:pt x="4441" y="12823"/>
                    <a:pt x="5846" y="12823"/>
                  </a:cubicBezTo>
                  <a:cubicBezTo>
                    <a:pt x="6346" y="12823"/>
                    <a:pt x="6822" y="12811"/>
                    <a:pt x="7299" y="12775"/>
                  </a:cubicBezTo>
                  <a:lnTo>
                    <a:pt x="7334" y="13490"/>
                  </a:lnTo>
                  <a:lnTo>
                    <a:pt x="7334" y="13656"/>
                  </a:lnTo>
                  <a:cubicBezTo>
                    <a:pt x="7334" y="13776"/>
                    <a:pt x="7334" y="13906"/>
                    <a:pt x="7370" y="14037"/>
                  </a:cubicBezTo>
                  <a:cubicBezTo>
                    <a:pt x="7442" y="14430"/>
                    <a:pt x="7704" y="14657"/>
                    <a:pt x="8073" y="14668"/>
                  </a:cubicBezTo>
                  <a:cubicBezTo>
                    <a:pt x="8632" y="14680"/>
                    <a:pt x="9204" y="14692"/>
                    <a:pt x="9799" y="14692"/>
                  </a:cubicBezTo>
                  <a:lnTo>
                    <a:pt x="10275" y="14692"/>
                  </a:lnTo>
                  <a:cubicBezTo>
                    <a:pt x="10478" y="14692"/>
                    <a:pt x="10668" y="14633"/>
                    <a:pt x="10847" y="14597"/>
                  </a:cubicBezTo>
                  <a:lnTo>
                    <a:pt x="10930" y="14561"/>
                  </a:lnTo>
                  <a:cubicBezTo>
                    <a:pt x="11275" y="14478"/>
                    <a:pt x="11490" y="14240"/>
                    <a:pt x="11514" y="13883"/>
                  </a:cubicBezTo>
                  <a:cubicBezTo>
                    <a:pt x="11549" y="13668"/>
                    <a:pt x="11573" y="13466"/>
                    <a:pt x="11585" y="13252"/>
                  </a:cubicBezTo>
                  <a:cubicBezTo>
                    <a:pt x="11609" y="13192"/>
                    <a:pt x="11609" y="13133"/>
                    <a:pt x="11621" y="13085"/>
                  </a:cubicBezTo>
                  <a:cubicBezTo>
                    <a:pt x="13407" y="12954"/>
                    <a:pt x="15181" y="12823"/>
                    <a:pt x="16967" y="12692"/>
                  </a:cubicBezTo>
                  <a:cubicBezTo>
                    <a:pt x="16979" y="12728"/>
                    <a:pt x="16979" y="12775"/>
                    <a:pt x="16979" y="12823"/>
                  </a:cubicBezTo>
                  <a:cubicBezTo>
                    <a:pt x="16895" y="13883"/>
                    <a:pt x="16812" y="15085"/>
                    <a:pt x="16705" y="16573"/>
                  </a:cubicBezTo>
                  <a:close/>
                  <a:moveTo>
                    <a:pt x="8025" y="11585"/>
                  </a:moveTo>
                  <a:lnTo>
                    <a:pt x="8025" y="11525"/>
                  </a:lnTo>
                  <a:cubicBezTo>
                    <a:pt x="8025" y="11478"/>
                    <a:pt x="8037" y="11418"/>
                    <a:pt x="8216" y="11418"/>
                  </a:cubicBezTo>
                  <a:lnTo>
                    <a:pt x="8454" y="11418"/>
                  </a:lnTo>
                  <a:cubicBezTo>
                    <a:pt x="8656" y="11418"/>
                    <a:pt x="8894" y="11418"/>
                    <a:pt x="9132" y="11442"/>
                  </a:cubicBezTo>
                  <a:cubicBezTo>
                    <a:pt x="9597" y="11466"/>
                    <a:pt x="10085" y="11501"/>
                    <a:pt x="10632" y="11549"/>
                  </a:cubicBezTo>
                  <a:cubicBezTo>
                    <a:pt x="10692" y="11549"/>
                    <a:pt x="10752" y="11585"/>
                    <a:pt x="10835" y="11609"/>
                  </a:cubicBezTo>
                  <a:cubicBezTo>
                    <a:pt x="10847" y="11609"/>
                    <a:pt x="10859" y="11632"/>
                    <a:pt x="10859" y="11632"/>
                  </a:cubicBezTo>
                  <a:cubicBezTo>
                    <a:pt x="10918" y="12180"/>
                    <a:pt x="10859" y="12740"/>
                    <a:pt x="10799" y="13287"/>
                  </a:cubicBezTo>
                  <a:cubicBezTo>
                    <a:pt x="10787" y="13383"/>
                    <a:pt x="10775" y="13490"/>
                    <a:pt x="10775" y="13597"/>
                  </a:cubicBezTo>
                  <a:cubicBezTo>
                    <a:pt x="10740" y="13823"/>
                    <a:pt x="10561" y="13859"/>
                    <a:pt x="10490" y="13883"/>
                  </a:cubicBezTo>
                  <a:cubicBezTo>
                    <a:pt x="10097" y="13918"/>
                    <a:pt x="9668" y="13942"/>
                    <a:pt x="9192" y="13942"/>
                  </a:cubicBezTo>
                  <a:cubicBezTo>
                    <a:pt x="8787" y="13942"/>
                    <a:pt x="8394" y="13918"/>
                    <a:pt x="8073" y="13906"/>
                  </a:cubicBezTo>
                  <a:cubicBezTo>
                    <a:pt x="7858" y="13121"/>
                    <a:pt x="7930" y="12371"/>
                    <a:pt x="8025" y="11585"/>
                  </a:cubicBezTo>
                  <a:close/>
                  <a:moveTo>
                    <a:pt x="12466" y="12287"/>
                  </a:moveTo>
                  <a:cubicBezTo>
                    <a:pt x="12180" y="12287"/>
                    <a:pt x="11906" y="12287"/>
                    <a:pt x="11621" y="12275"/>
                  </a:cubicBezTo>
                  <a:cubicBezTo>
                    <a:pt x="11621" y="12275"/>
                    <a:pt x="11609" y="12252"/>
                    <a:pt x="11585" y="12252"/>
                  </a:cubicBezTo>
                  <a:lnTo>
                    <a:pt x="11585" y="12097"/>
                  </a:lnTo>
                  <a:lnTo>
                    <a:pt x="11585" y="11513"/>
                  </a:lnTo>
                  <a:cubicBezTo>
                    <a:pt x="11573" y="11097"/>
                    <a:pt x="11466" y="10811"/>
                    <a:pt x="10954" y="10787"/>
                  </a:cubicBezTo>
                  <a:cubicBezTo>
                    <a:pt x="9954" y="10728"/>
                    <a:pt x="9049" y="10668"/>
                    <a:pt x="8180" y="10644"/>
                  </a:cubicBezTo>
                  <a:lnTo>
                    <a:pt x="8144" y="10644"/>
                  </a:lnTo>
                  <a:cubicBezTo>
                    <a:pt x="7644" y="10644"/>
                    <a:pt x="7394" y="10906"/>
                    <a:pt x="7334" y="11418"/>
                  </a:cubicBezTo>
                  <a:lnTo>
                    <a:pt x="7275" y="11930"/>
                  </a:lnTo>
                  <a:cubicBezTo>
                    <a:pt x="7215" y="11942"/>
                    <a:pt x="7156" y="11942"/>
                    <a:pt x="7096" y="11954"/>
                  </a:cubicBezTo>
                  <a:cubicBezTo>
                    <a:pt x="6882" y="11990"/>
                    <a:pt x="6680" y="12013"/>
                    <a:pt x="6465" y="12013"/>
                  </a:cubicBezTo>
                  <a:cubicBezTo>
                    <a:pt x="6132" y="12037"/>
                    <a:pt x="5787" y="12037"/>
                    <a:pt x="5453" y="12037"/>
                  </a:cubicBezTo>
                  <a:cubicBezTo>
                    <a:pt x="4263" y="12037"/>
                    <a:pt x="3036" y="11942"/>
                    <a:pt x="1810" y="11763"/>
                  </a:cubicBezTo>
                  <a:cubicBezTo>
                    <a:pt x="786" y="11620"/>
                    <a:pt x="786" y="11573"/>
                    <a:pt x="726" y="10847"/>
                  </a:cubicBezTo>
                  <a:cubicBezTo>
                    <a:pt x="726" y="10751"/>
                    <a:pt x="715" y="10668"/>
                    <a:pt x="715" y="10561"/>
                  </a:cubicBezTo>
                  <a:cubicBezTo>
                    <a:pt x="560" y="8715"/>
                    <a:pt x="679" y="6894"/>
                    <a:pt x="834" y="5370"/>
                  </a:cubicBezTo>
                  <a:cubicBezTo>
                    <a:pt x="846" y="5203"/>
                    <a:pt x="869" y="5013"/>
                    <a:pt x="953" y="4858"/>
                  </a:cubicBezTo>
                  <a:cubicBezTo>
                    <a:pt x="1096" y="4560"/>
                    <a:pt x="1322" y="4429"/>
                    <a:pt x="1643" y="4429"/>
                  </a:cubicBezTo>
                  <a:lnTo>
                    <a:pt x="1739" y="4429"/>
                  </a:lnTo>
                  <a:cubicBezTo>
                    <a:pt x="2024" y="4429"/>
                    <a:pt x="2298" y="4429"/>
                    <a:pt x="2584" y="4417"/>
                  </a:cubicBezTo>
                  <a:cubicBezTo>
                    <a:pt x="2870" y="4417"/>
                    <a:pt x="3155" y="4393"/>
                    <a:pt x="3417" y="4393"/>
                  </a:cubicBezTo>
                  <a:cubicBezTo>
                    <a:pt x="3763" y="4393"/>
                    <a:pt x="4025" y="4417"/>
                    <a:pt x="4298" y="4429"/>
                  </a:cubicBezTo>
                  <a:cubicBezTo>
                    <a:pt x="4596" y="4441"/>
                    <a:pt x="4906" y="4453"/>
                    <a:pt x="5251" y="4453"/>
                  </a:cubicBezTo>
                  <a:cubicBezTo>
                    <a:pt x="5739" y="4453"/>
                    <a:pt x="6227" y="4441"/>
                    <a:pt x="6703" y="4429"/>
                  </a:cubicBezTo>
                  <a:lnTo>
                    <a:pt x="6977" y="4417"/>
                  </a:lnTo>
                  <a:cubicBezTo>
                    <a:pt x="7096" y="4417"/>
                    <a:pt x="7215" y="4393"/>
                    <a:pt x="7346" y="4393"/>
                  </a:cubicBezTo>
                  <a:cubicBezTo>
                    <a:pt x="7477" y="4393"/>
                    <a:pt x="7584" y="4393"/>
                    <a:pt x="7692" y="4417"/>
                  </a:cubicBezTo>
                  <a:cubicBezTo>
                    <a:pt x="8394" y="4489"/>
                    <a:pt x="9132" y="4512"/>
                    <a:pt x="10085" y="4512"/>
                  </a:cubicBezTo>
                  <a:cubicBezTo>
                    <a:pt x="10502" y="4512"/>
                    <a:pt x="10930" y="4512"/>
                    <a:pt x="11347" y="4501"/>
                  </a:cubicBezTo>
                  <a:cubicBezTo>
                    <a:pt x="11764" y="4501"/>
                    <a:pt x="12204" y="4489"/>
                    <a:pt x="12621" y="4489"/>
                  </a:cubicBezTo>
                  <a:lnTo>
                    <a:pt x="13014" y="4489"/>
                  </a:lnTo>
                  <a:lnTo>
                    <a:pt x="13133" y="4489"/>
                  </a:lnTo>
                  <a:cubicBezTo>
                    <a:pt x="13538" y="4489"/>
                    <a:pt x="13942" y="4477"/>
                    <a:pt x="14323" y="4453"/>
                  </a:cubicBezTo>
                  <a:cubicBezTo>
                    <a:pt x="14716" y="4441"/>
                    <a:pt x="15121" y="4429"/>
                    <a:pt x="15502" y="4429"/>
                  </a:cubicBezTo>
                  <a:lnTo>
                    <a:pt x="15574" y="4429"/>
                  </a:lnTo>
                  <a:cubicBezTo>
                    <a:pt x="16109" y="4429"/>
                    <a:pt x="16633" y="4501"/>
                    <a:pt x="17229" y="4572"/>
                  </a:cubicBezTo>
                  <a:cubicBezTo>
                    <a:pt x="17824" y="4655"/>
                    <a:pt x="18002" y="4846"/>
                    <a:pt x="18050" y="5465"/>
                  </a:cubicBezTo>
                  <a:cubicBezTo>
                    <a:pt x="18098" y="6215"/>
                    <a:pt x="18122" y="7013"/>
                    <a:pt x="18122" y="7906"/>
                  </a:cubicBezTo>
                  <a:cubicBezTo>
                    <a:pt x="18122" y="8656"/>
                    <a:pt x="18110" y="9263"/>
                    <a:pt x="18062" y="9835"/>
                  </a:cubicBezTo>
                  <a:cubicBezTo>
                    <a:pt x="18038" y="10263"/>
                    <a:pt x="17955" y="10704"/>
                    <a:pt x="17824" y="11239"/>
                  </a:cubicBezTo>
                  <a:cubicBezTo>
                    <a:pt x="17764" y="11513"/>
                    <a:pt x="17538" y="11692"/>
                    <a:pt x="17181" y="11775"/>
                  </a:cubicBezTo>
                  <a:cubicBezTo>
                    <a:pt x="15669" y="12121"/>
                    <a:pt x="14097" y="12287"/>
                    <a:pt x="12466" y="12287"/>
                  </a:cubicBezTo>
                  <a:close/>
                  <a:moveTo>
                    <a:pt x="11073" y="3739"/>
                  </a:moveTo>
                  <a:lnTo>
                    <a:pt x="11002" y="3739"/>
                  </a:lnTo>
                  <a:cubicBezTo>
                    <a:pt x="10883" y="3762"/>
                    <a:pt x="10775" y="3762"/>
                    <a:pt x="10656" y="3762"/>
                  </a:cubicBezTo>
                  <a:lnTo>
                    <a:pt x="10121" y="3762"/>
                  </a:lnTo>
                  <a:cubicBezTo>
                    <a:pt x="9763" y="3762"/>
                    <a:pt x="9370" y="3762"/>
                    <a:pt x="8989" y="3739"/>
                  </a:cubicBezTo>
                  <a:cubicBezTo>
                    <a:pt x="8704" y="3727"/>
                    <a:pt x="8692" y="3715"/>
                    <a:pt x="8680" y="3441"/>
                  </a:cubicBezTo>
                  <a:cubicBezTo>
                    <a:pt x="8656" y="3131"/>
                    <a:pt x="8680" y="2822"/>
                    <a:pt x="8692" y="2512"/>
                  </a:cubicBezTo>
                  <a:lnTo>
                    <a:pt x="8692" y="2417"/>
                  </a:lnTo>
                  <a:cubicBezTo>
                    <a:pt x="8704" y="2226"/>
                    <a:pt x="8811" y="2191"/>
                    <a:pt x="8918" y="2191"/>
                  </a:cubicBezTo>
                  <a:lnTo>
                    <a:pt x="9335" y="2191"/>
                  </a:lnTo>
                  <a:lnTo>
                    <a:pt x="9894" y="2191"/>
                  </a:lnTo>
                  <a:cubicBezTo>
                    <a:pt x="10144" y="2191"/>
                    <a:pt x="10371" y="2191"/>
                    <a:pt x="10561" y="2215"/>
                  </a:cubicBezTo>
                  <a:cubicBezTo>
                    <a:pt x="10918" y="2226"/>
                    <a:pt x="11037" y="2346"/>
                    <a:pt x="11085" y="2727"/>
                  </a:cubicBezTo>
                  <a:lnTo>
                    <a:pt x="11085" y="2762"/>
                  </a:lnTo>
                  <a:cubicBezTo>
                    <a:pt x="11156" y="3108"/>
                    <a:pt x="11192" y="3429"/>
                    <a:pt x="11073" y="3739"/>
                  </a:cubicBezTo>
                  <a:close/>
                  <a:moveTo>
                    <a:pt x="12704" y="3429"/>
                  </a:moveTo>
                  <a:cubicBezTo>
                    <a:pt x="12692" y="3739"/>
                    <a:pt x="12692" y="3739"/>
                    <a:pt x="12335" y="3762"/>
                  </a:cubicBezTo>
                  <a:lnTo>
                    <a:pt x="12204" y="3762"/>
                  </a:lnTo>
                  <a:lnTo>
                    <a:pt x="11978" y="3762"/>
                  </a:lnTo>
                  <a:cubicBezTo>
                    <a:pt x="11966" y="3762"/>
                    <a:pt x="11942" y="3739"/>
                    <a:pt x="11918" y="3739"/>
                  </a:cubicBezTo>
                  <a:lnTo>
                    <a:pt x="11918" y="3655"/>
                  </a:lnTo>
                  <a:cubicBezTo>
                    <a:pt x="11918" y="3524"/>
                    <a:pt x="11906" y="3369"/>
                    <a:pt x="11883" y="3239"/>
                  </a:cubicBezTo>
                  <a:cubicBezTo>
                    <a:pt x="11883" y="3167"/>
                    <a:pt x="11871" y="3084"/>
                    <a:pt x="11871" y="3000"/>
                  </a:cubicBezTo>
                  <a:cubicBezTo>
                    <a:pt x="11859" y="2762"/>
                    <a:pt x="11835" y="2524"/>
                    <a:pt x="11787" y="2286"/>
                  </a:cubicBezTo>
                  <a:cubicBezTo>
                    <a:pt x="11668" y="1774"/>
                    <a:pt x="11311" y="1464"/>
                    <a:pt x="10799" y="1464"/>
                  </a:cubicBezTo>
                  <a:cubicBezTo>
                    <a:pt x="10478" y="1453"/>
                    <a:pt x="10144" y="1453"/>
                    <a:pt x="9835" y="1453"/>
                  </a:cubicBezTo>
                  <a:cubicBezTo>
                    <a:pt x="9525" y="1453"/>
                    <a:pt x="9216" y="1453"/>
                    <a:pt x="8918" y="1464"/>
                  </a:cubicBezTo>
                  <a:cubicBezTo>
                    <a:pt x="8358" y="1476"/>
                    <a:pt x="8096" y="1750"/>
                    <a:pt x="8037" y="2310"/>
                  </a:cubicBezTo>
                  <a:cubicBezTo>
                    <a:pt x="8001" y="2584"/>
                    <a:pt x="8001" y="2846"/>
                    <a:pt x="8001" y="3108"/>
                  </a:cubicBezTo>
                  <a:lnTo>
                    <a:pt x="8001" y="3429"/>
                  </a:lnTo>
                  <a:lnTo>
                    <a:pt x="8001" y="3715"/>
                  </a:lnTo>
                  <a:lnTo>
                    <a:pt x="8001" y="3739"/>
                  </a:lnTo>
                  <a:cubicBezTo>
                    <a:pt x="7870" y="3762"/>
                    <a:pt x="7739" y="3774"/>
                    <a:pt x="7584" y="3774"/>
                  </a:cubicBezTo>
                  <a:cubicBezTo>
                    <a:pt x="7454" y="3774"/>
                    <a:pt x="7334" y="3774"/>
                    <a:pt x="7215" y="3762"/>
                  </a:cubicBezTo>
                  <a:cubicBezTo>
                    <a:pt x="7132" y="3762"/>
                    <a:pt x="7037" y="3739"/>
                    <a:pt x="6953" y="3739"/>
                  </a:cubicBezTo>
                  <a:cubicBezTo>
                    <a:pt x="6906" y="3739"/>
                    <a:pt x="6870" y="3727"/>
                    <a:pt x="6846" y="3715"/>
                  </a:cubicBezTo>
                  <a:cubicBezTo>
                    <a:pt x="6811" y="3679"/>
                    <a:pt x="6811" y="3643"/>
                    <a:pt x="6811" y="3584"/>
                  </a:cubicBezTo>
                  <a:cubicBezTo>
                    <a:pt x="6811" y="3417"/>
                    <a:pt x="6811" y="3239"/>
                    <a:pt x="6822" y="3072"/>
                  </a:cubicBezTo>
                  <a:cubicBezTo>
                    <a:pt x="6822" y="2596"/>
                    <a:pt x="6846" y="2096"/>
                    <a:pt x="6906" y="1619"/>
                  </a:cubicBezTo>
                  <a:cubicBezTo>
                    <a:pt x="6965" y="1119"/>
                    <a:pt x="7382" y="798"/>
                    <a:pt x="7954" y="762"/>
                  </a:cubicBezTo>
                  <a:cubicBezTo>
                    <a:pt x="8418" y="750"/>
                    <a:pt x="8882" y="750"/>
                    <a:pt x="9311" y="750"/>
                  </a:cubicBezTo>
                  <a:cubicBezTo>
                    <a:pt x="9799" y="750"/>
                    <a:pt x="10299" y="762"/>
                    <a:pt x="10752" y="786"/>
                  </a:cubicBezTo>
                  <a:cubicBezTo>
                    <a:pt x="11192" y="798"/>
                    <a:pt x="11609" y="881"/>
                    <a:pt x="12109" y="1000"/>
                  </a:cubicBezTo>
                  <a:cubicBezTo>
                    <a:pt x="12561" y="1107"/>
                    <a:pt x="12680" y="1262"/>
                    <a:pt x="12704" y="1703"/>
                  </a:cubicBezTo>
                  <a:cubicBezTo>
                    <a:pt x="12728" y="2274"/>
                    <a:pt x="12740" y="2869"/>
                    <a:pt x="12704" y="34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" name="Google Shape;1705;p49">
            <a:extLst>
              <a:ext uri="{FF2B5EF4-FFF2-40B4-BE49-F238E27FC236}">
                <a16:creationId xmlns:a16="http://schemas.microsoft.com/office/drawing/2014/main" id="{28D109C3-1539-4FBA-923D-200AC64D5728}"/>
              </a:ext>
            </a:extLst>
          </p:cNvPr>
          <p:cNvGrpSpPr/>
          <p:nvPr/>
        </p:nvGrpSpPr>
        <p:grpSpPr>
          <a:xfrm>
            <a:off x="3245294" y="723615"/>
            <a:ext cx="773555" cy="871202"/>
            <a:chOff x="5455725" y="3107050"/>
            <a:chExt cx="641475" cy="722450"/>
          </a:xfrm>
        </p:grpSpPr>
        <p:sp>
          <p:nvSpPr>
            <p:cNvPr id="84" name="Google Shape;1706;p49">
              <a:extLst>
                <a:ext uri="{FF2B5EF4-FFF2-40B4-BE49-F238E27FC236}">
                  <a16:creationId xmlns:a16="http://schemas.microsoft.com/office/drawing/2014/main" id="{4C146ABB-04ED-4537-B5FC-9D6339F730D5}"/>
                </a:ext>
              </a:extLst>
            </p:cNvPr>
            <p:cNvSpPr/>
            <p:nvPr/>
          </p:nvSpPr>
          <p:spPr>
            <a:xfrm>
              <a:off x="5474775" y="3247550"/>
              <a:ext cx="267025" cy="261375"/>
            </a:xfrm>
            <a:custGeom>
              <a:avLst/>
              <a:gdLst/>
              <a:ahLst/>
              <a:cxnLst/>
              <a:rect l="l" t="t" r="r" b="b"/>
              <a:pathLst>
                <a:path w="10681" h="10455" extrusionOk="0">
                  <a:moveTo>
                    <a:pt x="10657" y="10454"/>
                  </a:moveTo>
                  <a:cubicBezTo>
                    <a:pt x="10669" y="10145"/>
                    <a:pt x="10681" y="9966"/>
                    <a:pt x="10681" y="9764"/>
                  </a:cubicBezTo>
                  <a:cubicBezTo>
                    <a:pt x="10609" y="8549"/>
                    <a:pt x="10538" y="7347"/>
                    <a:pt x="10454" y="6120"/>
                  </a:cubicBezTo>
                  <a:cubicBezTo>
                    <a:pt x="10395" y="4882"/>
                    <a:pt x="10335" y="3656"/>
                    <a:pt x="10300" y="2406"/>
                  </a:cubicBezTo>
                  <a:cubicBezTo>
                    <a:pt x="10276" y="2120"/>
                    <a:pt x="10157" y="1941"/>
                    <a:pt x="9919" y="1822"/>
                  </a:cubicBezTo>
                  <a:cubicBezTo>
                    <a:pt x="9788" y="1751"/>
                    <a:pt x="9657" y="1656"/>
                    <a:pt x="9526" y="1584"/>
                  </a:cubicBezTo>
                  <a:cubicBezTo>
                    <a:pt x="8633" y="1108"/>
                    <a:pt x="7716" y="655"/>
                    <a:pt x="6823" y="167"/>
                  </a:cubicBezTo>
                  <a:cubicBezTo>
                    <a:pt x="6525" y="1"/>
                    <a:pt x="6311" y="1"/>
                    <a:pt x="6037" y="227"/>
                  </a:cubicBezTo>
                  <a:cubicBezTo>
                    <a:pt x="4608" y="1358"/>
                    <a:pt x="3072" y="2370"/>
                    <a:pt x="1525" y="3322"/>
                  </a:cubicBezTo>
                  <a:cubicBezTo>
                    <a:pt x="1025" y="3632"/>
                    <a:pt x="548" y="4037"/>
                    <a:pt x="1" y="4454"/>
                  </a:cubicBezTo>
                  <a:cubicBezTo>
                    <a:pt x="215" y="4632"/>
                    <a:pt x="370" y="4763"/>
                    <a:pt x="536" y="4870"/>
                  </a:cubicBezTo>
                  <a:cubicBezTo>
                    <a:pt x="1441" y="5418"/>
                    <a:pt x="2334" y="6001"/>
                    <a:pt x="3251" y="6501"/>
                  </a:cubicBezTo>
                  <a:cubicBezTo>
                    <a:pt x="4537" y="7204"/>
                    <a:pt x="5859" y="7859"/>
                    <a:pt x="7144" y="8549"/>
                  </a:cubicBezTo>
                  <a:cubicBezTo>
                    <a:pt x="8049" y="9037"/>
                    <a:pt x="8954" y="9549"/>
                    <a:pt x="9859" y="10049"/>
                  </a:cubicBezTo>
                  <a:cubicBezTo>
                    <a:pt x="10061" y="10169"/>
                    <a:pt x="10300" y="10276"/>
                    <a:pt x="10657" y="10454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707;p49">
              <a:extLst>
                <a:ext uri="{FF2B5EF4-FFF2-40B4-BE49-F238E27FC236}">
                  <a16:creationId xmlns:a16="http://schemas.microsoft.com/office/drawing/2014/main" id="{E04FE254-5844-4BCD-A056-62B227CB0089}"/>
                </a:ext>
              </a:extLst>
            </p:cNvPr>
            <p:cNvSpPr/>
            <p:nvPr/>
          </p:nvSpPr>
          <p:spPr>
            <a:xfrm>
              <a:off x="5690875" y="3727375"/>
              <a:ext cx="380425" cy="83675"/>
            </a:xfrm>
            <a:custGeom>
              <a:avLst/>
              <a:gdLst/>
              <a:ahLst/>
              <a:cxnLst/>
              <a:rect l="l" t="t" r="r" b="b"/>
              <a:pathLst>
                <a:path w="15217" h="3347" extrusionOk="0">
                  <a:moveTo>
                    <a:pt x="84" y="2572"/>
                  </a:moveTo>
                  <a:cubicBezTo>
                    <a:pt x="882" y="2632"/>
                    <a:pt x="1656" y="2691"/>
                    <a:pt x="2441" y="2739"/>
                  </a:cubicBezTo>
                  <a:cubicBezTo>
                    <a:pt x="4156" y="2858"/>
                    <a:pt x="5858" y="2977"/>
                    <a:pt x="7573" y="3060"/>
                  </a:cubicBezTo>
                  <a:cubicBezTo>
                    <a:pt x="8990" y="3132"/>
                    <a:pt x="10419" y="3168"/>
                    <a:pt x="11824" y="3227"/>
                  </a:cubicBezTo>
                  <a:cubicBezTo>
                    <a:pt x="12502" y="3251"/>
                    <a:pt x="13181" y="3310"/>
                    <a:pt x="13848" y="3334"/>
                  </a:cubicBezTo>
                  <a:cubicBezTo>
                    <a:pt x="14300" y="3346"/>
                    <a:pt x="14729" y="3334"/>
                    <a:pt x="15217" y="3334"/>
                  </a:cubicBezTo>
                  <a:cubicBezTo>
                    <a:pt x="15181" y="2870"/>
                    <a:pt x="14883" y="2620"/>
                    <a:pt x="14621" y="2417"/>
                  </a:cubicBezTo>
                  <a:cubicBezTo>
                    <a:pt x="14002" y="1941"/>
                    <a:pt x="13348" y="1501"/>
                    <a:pt x="12645" y="1132"/>
                  </a:cubicBezTo>
                  <a:cubicBezTo>
                    <a:pt x="12264" y="917"/>
                    <a:pt x="11800" y="834"/>
                    <a:pt x="11347" y="751"/>
                  </a:cubicBezTo>
                  <a:cubicBezTo>
                    <a:pt x="9883" y="548"/>
                    <a:pt x="8406" y="370"/>
                    <a:pt x="6930" y="179"/>
                  </a:cubicBezTo>
                  <a:cubicBezTo>
                    <a:pt x="5573" y="0"/>
                    <a:pt x="4227" y="24"/>
                    <a:pt x="2894" y="370"/>
                  </a:cubicBezTo>
                  <a:cubicBezTo>
                    <a:pt x="2370" y="501"/>
                    <a:pt x="1822" y="715"/>
                    <a:pt x="1322" y="953"/>
                  </a:cubicBezTo>
                  <a:cubicBezTo>
                    <a:pt x="691" y="1251"/>
                    <a:pt x="346" y="1810"/>
                    <a:pt x="1" y="2382"/>
                  </a:cubicBezTo>
                  <a:cubicBezTo>
                    <a:pt x="24" y="2441"/>
                    <a:pt x="60" y="2501"/>
                    <a:pt x="84" y="2572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708;p49">
              <a:extLst>
                <a:ext uri="{FF2B5EF4-FFF2-40B4-BE49-F238E27FC236}">
                  <a16:creationId xmlns:a16="http://schemas.microsoft.com/office/drawing/2014/main" id="{95D020A9-2491-427B-9542-DB2AFC2B21F8}"/>
                </a:ext>
              </a:extLst>
            </p:cNvPr>
            <p:cNvSpPr/>
            <p:nvPr/>
          </p:nvSpPr>
          <p:spPr>
            <a:xfrm>
              <a:off x="5641475" y="3122825"/>
              <a:ext cx="148550" cy="161950"/>
            </a:xfrm>
            <a:custGeom>
              <a:avLst/>
              <a:gdLst/>
              <a:ahLst/>
              <a:cxnLst/>
              <a:rect l="l" t="t" r="r" b="b"/>
              <a:pathLst>
                <a:path w="5942" h="6478" extrusionOk="0">
                  <a:moveTo>
                    <a:pt x="0" y="4513"/>
                  </a:moveTo>
                  <a:cubicBezTo>
                    <a:pt x="1072" y="5394"/>
                    <a:pt x="2334" y="5847"/>
                    <a:pt x="3477" y="6478"/>
                  </a:cubicBezTo>
                  <a:cubicBezTo>
                    <a:pt x="4120" y="5990"/>
                    <a:pt x="4370" y="5287"/>
                    <a:pt x="4715" y="4668"/>
                  </a:cubicBezTo>
                  <a:cubicBezTo>
                    <a:pt x="5025" y="4085"/>
                    <a:pt x="5263" y="3466"/>
                    <a:pt x="5548" y="2846"/>
                  </a:cubicBezTo>
                  <a:cubicBezTo>
                    <a:pt x="5632" y="2668"/>
                    <a:pt x="5715" y="2477"/>
                    <a:pt x="5787" y="2299"/>
                  </a:cubicBezTo>
                  <a:cubicBezTo>
                    <a:pt x="5941" y="1870"/>
                    <a:pt x="5834" y="1513"/>
                    <a:pt x="5477" y="1215"/>
                  </a:cubicBezTo>
                  <a:cubicBezTo>
                    <a:pt x="4846" y="703"/>
                    <a:pt x="4144" y="346"/>
                    <a:pt x="3393" y="144"/>
                  </a:cubicBezTo>
                  <a:cubicBezTo>
                    <a:pt x="2881" y="1"/>
                    <a:pt x="2524" y="299"/>
                    <a:pt x="2239" y="680"/>
                  </a:cubicBezTo>
                  <a:cubicBezTo>
                    <a:pt x="2000" y="1001"/>
                    <a:pt x="1786" y="1346"/>
                    <a:pt x="1572" y="1692"/>
                  </a:cubicBezTo>
                  <a:cubicBezTo>
                    <a:pt x="1084" y="2525"/>
                    <a:pt x="607" y="3358"/>
                    <a:pt x="119" y="4192"/>
                  </a:cubicBezTo>
                  <a:cubicBezTo>
                    <a:pt x="72" y="4275"/>
                    <a:pt x="60" y="4370"/>
                    <a:pt x="0" y="4513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709;p49">
              <a:extLst>
                <a:ext uri="{FF2B5EF4-FFF2-40B4-BE49-F238E27FC236}">
                  <a16:creationId xmlns:a16="http://schemas.microsoft.com/office/drawing/2014/main" id="{93A172AB-F980-4251-A34D-4B5726E4E4FB}"/>
                </a:ext>
              </a:extLst>
            </p:cNvPr>
            <p:cNvSpPr/>
            <p:nvPr/>
          </p:nvSpPr>
          <p:spPr>
            <a:xfrm>
              <a:off x="5779275" y="3208850"/>
              <a:ext cx="106600" cy="511700"/>
            </a:xfrm>
            <a:custGeom>
              <a:avLst/>
              <a:gdLst/>
              <a:ahLst/>
              <a:cxnLst/>
              <a:rect l="l" t="t" r="r" b="b"/>
              <a:pathLst>
                <a:path w="4264" h="20468" extrusionOk="0">
                  <a:moveTo>
                    <a:pt x="298" y="1"/>
                  </a:moveTo>
                  <a:cubicBezTo>
                    <a:pt x="167" y="394"/>
                    <a:pt x="84" y="632"/>
                    <a:pt x="1" y="834"/>
                  </a:cubicBezTo>
                  <a:cubicBezTo>
                    <a:pt x="60" y="929"/>
                    <a:pt x="96" y="989"/>
                    <a:pt x="120" y="1001"/>
                  </a:cubicBezTo>
                  <a:cubicBezTo>
                    <a:pt x="1322" y="1489"/>
                    <a:pt x="2061" y="2465"/>
                    <a:pt x="2584" y="3596"/>
                  </a:cubicBezTo>
                  <a:cubicBezTo>
                    <a:pt x="2787" y="4037"/>
                    <a:pt x="2906" y="4525"/>
                    <a:pt x="2965" y="5025"/>
                  </a:cubicBezTo>
                  <a:cubicBezTo>
                    <a:pt x="3192" y="6537"/>
                    <a:pt x="3251" y="8073"/>
                    <a:pt x="3204" y="9609"/>
                  </a:cubicBezTo>
                  <a:cubicBezTo>
                    <a:pt x="3108" y="12145"/>
                    <a:pt x="3132" y="14693"/>
                    <a:pt x="3108" y="17253"/>
                  </a:cubicBezTo>
                  <a:cubicBezTo>
                    <a:pt x="3108" y="18086"/>
                    <a:pt x="3132" y="18920"/>
                    <a:pt x="3180" y="19753"/>
                  </a:cubicBezTo>
                  <a:cubicBezTo>
                    <a:pt x="3204" y="20420"/>
                    <a:pt x="3299" y="20468"/>
                    <a:pt x="4108" y="20396"/>
                  </a:cubicBezTo>
                  <a:cubicBezTo>
                    <a:pt x="4144" y="19706"/>
                    <a:pt x="4168" y="19027"/>
                    <a:pt x="4168" y="18324"/>
                  </a:cubicBezTo>
                  <a:cubicBezTo>
                    <a:pt x="4192" y="16062"/>
                    <a:pt x="4156" y="13812"/>
                    <a:pt x="4168" y="11550"/>
                  </a:cubicBezTo>
                  <a:cubicBezTo>
                    <a:pt x="4192" y="9800"/>
                    <a:pt x="4227" y="8038"/>
                    <a:pt x="4251" y="6287"/>
                  </a:cubicBezTo>
                  <a:cubicBezTo>
                    <a:pt x="4263" y="5132"/>
                    <a:pt x="3989" y="4049"/>
                    <a:pt x="3620" y="2977"/>
                  </a:cubicBezTo>
                  <a:cubicBezTo>
                    <a:pt x="3299" y="2072"/>
                    <a:pt x="2608" y="1441"/>
                    <a:pt x="1834" y="906"/>
                  </a:cubicBezTo>
                  <a:cubicBezTo>
                    <a:pt x="1406" y="584"/>
                    <a:pt x="894" y="334"/>
                    <a:pt x="2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710;p49">
              <a:extLst>
                <a:ext uri="{FF2B5EF4-FFF2-40B4-BE49-F238E27FC236}">
                  <a16:creationId xmlns:a16="http://schemas.microsoft.com/office/drawing/2014/main" id="{FC50A26E-A2E6-48CD-92CC-52A590E7E47F}"/>
                </a:ext>
              </a:extLst>
            </p:cNvPr>
            <p:cNvSpPr/>
            <p:nvPr/>
          </p:nvSpPr>
          <p:spPr>
            <a:xfrm>
              <a:off x="5534900" y="3418100"/>
              <a:ext cx="123250" cy="92900"/>
            </a:xfrm>
            <a:custGeom>
              <a:avLst/>
              <a:gdLst/>
              <a:ahLst/>
              <a:cxnLst/>
              <a:rect l="l" t="t" r="r" b="b"/>
              <a:pathLst>
                <a:path w="4930" h="3716" extrusionOk="0">
                  <a:moveTo>
                    <a:pt x="453" y="1"/>
                  </a:moveTo>
                  <a:cubicBezTo>
                    <a:pt x="1" y="941"/>
                    <a:pt x="453" y="2442"/>
                    <a:pt x="1358" y="2918"/>
                  </a:cubicBezTo>
                  <a:cubicBezTo>
                    <a:pt x="2430" y="3477"/>
                    <a:pt x="3870" y="3716"/>
                    <a:pt x="4930" y="2370"/>
                  </a:cubicBezTo>
                  <a:cubicBezTo>
                    <a:pt x="3442" y="1561"/>
                    <a:pt x="1953" y="787"/>
                    <a:pt x="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711;p49">
              <a:extLst>
                <a:ext uri="{FF2B5EF4-FFF2-40B4-BE49-F238E27FC236}">
                  <a16:creationId xmlns:a16="http://schemas.microsoft.com/office/drawing/2014/main" id="{47724545-F0F1-44E4-9751-082FED980250}"/>
                </a:ext>
              </a:extLst>
            </p:cNvPr>
            <p:cNvSpPr/>
            <p:nvPr/>
          </p:nvSpPr>
          <p:spPr>
            <a:xfrm>
              <a:off x="5969775" y="3707125"/>
              <a:ext cx="44075" cy="31575"/>
            </a:xfrm>
            <a:custGeom>
              <a:avLst/>
              <a:gdLst/>
              <a:ahLst/>
              <a:cxnLst/>
              <a:rect l="l" t="t" r="r" b="b"/>
              <a:pathLst>
                <a:path w="1763" h="1263" extrusionOk="0">
                  <a:moveTo>
                    <a:pt x="1" y="1001"/>
                  </a:moveTo>
                  <a:cubicBezTo>
                    <a:pt x="441" y="1060"/>
                    <a:pt x="703" y="1084"/>
                    <a:pt x="953" y="1144"/>
                  </a:cubicBezTo>
                  <a:cubicBezTo>
                    <a:pt x="1513" y="1263"/>
                    <a:pt x="1537" y="1251"/>
                    <a:pt x="1703" y="703"/>
                  </a:cubicBezTo>
                  <a:cubicBezTo>
                    <a:pt x="1727" y="596"/>
                    <a:pt x="1751" y="489"/>
                    <a:pt x="1763" y="394"/>
                  </a:cubicBezTo>
                  <a:cubicBezTo>
                    <a:pt x="1453" y="72"/>
                    <a:pt x="1049" y="72"/>
                    <a:pt x="691" y="13"/>
                  </a:cubicBezTo>
                  <a:cubicBezTo>
                    <a:pt x="584" y="1"/>
                    <a:pt x="417" y="96"/>
                    <a:pt x="358" y="179"/>
                  </a:cubicBezTo>
                  <a:cubicBezTo>
                    <a:pt x="227" y="418"/>
                    <a:pt x="144" y="691"/>
                    <a:pt x="1" y="100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712;p49">
              <a:extLst>
                <a:ext uri="{FF2B5EF4-FFF2-40B4-BE49-F238E27FC236}">
                  <a16:creationId xmlns:a16="http://schemas.microsoft.com/office/drawing/2014/main" id="{439AD414-AC26-4ABC-A8A6-7557FEB117CA}"/>
                </a:ext>
              </a:extLst>
            </p:cNvPr>
            <p:cNvSpPr/>
            <p:nvPr/>
          </p:nvSpPr>
          <p:spPr>
            <a:xfrm>
              <a:off x="5455725" y="3107050"/>
              <a:ext cx="641475" cy="722450"/>
            </a:xfrm>
            <a:custGeom>
              <a:avLst/>
              <a:gdLst/>
              <a:ahLst/>
              <a:cxnLst/>
              <a:rect l="l" t="t" r="r" b="b"/>
              <a:pathLst>
                <a:path w="25659" h="28898" extrusionOk="0">
                  <a:moveTo>
                    <a:pt x="25361" y="27588"/>
                  </a:moveTo>
                  <a:cubicBezTo>
                    <a:pt x="24849" y="26933"/>
                    <a:pt x="24218" y="26385"/>
                    <a:pt x="23337" y="25849"/>
                  </a:cubicBezTo>
                  <a:cubicBezTo>
                    <a:pt x="22670" y="25433"/>
                    <a:pt x="22670" y="25433"/>
                    <a:pt x="22944" y="24706"/>
                  </a:cubicBezTo>
                  <a:cubicBezTo>
                    <a:pt x="22968" y="24671"/>
                    <a:pt x="22980" y="24647"/>
                    <a:pt x="22980" y="24611"/>
                  </a:cubicBezTo>
                  <a:cubicBezTo>
                    <a:pt x="22992" y="24587"/>
                    <a:pt x="23004" y="24552"/>
                    <a:pt x="23027" y="24504"/>
                  </a:cubicBezTo>
                  <a:cubicBezTo>
                    <a:pt x="23123" y="24242"/>
                    <a:pt x="23182" y="24075"/>
                    <a:pt x="23123" y="23944"/>
                  </a:cubicBezTo>
                  <a:cubicBezTo>
                    <a:pt x="23063" y="23790"/>
                    <a:pt x="22908" y="23730"/>
                    <a:pt x="22646" y="23647"/>
                  </a:cubicBezTo>
                  <a:cubicBezTo>
                    <a:pt x="22253" y="23492"/>
                    <a:pt x="21849" y="23361"/>
                    <a:pt x="21432" y="23230"/>
                  </a:cubicBezTo>
                  <a:cubicBezTo>
                    <a:pt x="21325" y="23194"/>
                    <a:pt x="21241" y="23182"/>
                    <a:pt x="21146" y="23182"/>
                  </a:cubicBezTo>
                  <a:cubicBezTo>
                    <a:pt x="20956" y="23182"/>
                    <a:pt x="20670" y="23266"/>
                    <a:pt x="20468" y="23647"/>
                  </a:cubicBezTo>
                  <a:cubicBezTo>
                    <a:pt x="20432" y="23706"/>
                    <a:pt x="20384" y="23778"/>
                    <a:pt x="20360" y="23837"/>
                  </a:cubicBezTo>
                  <a:cubicBezTo>
                    <a:pt x="20229" y="24099"/>
                    <a:pt x="20087" y="24349"/>
                    <a:pt x="19932" y="24563"/>
                  </a:cubicBezTo>
                  <a:cubicBezTo>
                    <a:pt x="19872" y="24659"/>
                    <a:pt x="19717" y="24754"/>
                    <a:pt x="19646" y="24754"/>
                  </a:cubicBezTo>
                  <a:lnTo>
                    <a:pt x="19646" y="24754"/>
                  </a:lnTo>
                  <a:cubicBezTo>
                    <a:pt x="19182" y="24694"/>
                    <a:pt x="18705" y="24599"/>
                    <a:pt x="18217" y="24516"/>
                  </a:cubicBezTo>
                  <a:cubicBezTo>
                    <a:pt x="18062" y="24480"/>
                    <a:pt x="17931" y="24456"/>
                    <a:pt x="17789" y="24421"/>
                  </a:cubicBezTo>
                  <a:cubicBezTo>
                    <a:pt x="17789" y="24242"/>
                    <a:pt x="17765" y="24063"/>
                    <a:pt x="17765" y="23897"/>
                  </a:cubicBezTo>
                  <a:cubicBezTo>
                    <a:pt x="17753" y="23456"/>
                    <a:pt x="17741" y="22992"/>
                    <a:pt x="17741" y="22527"/>
                  </a:cubicBezTo>
                  <a:cubicBezTo>
                    <a:pt x="17741" y="22063"/>
                    <a:pt x="17741" y="21587"/>
                    <a:pt x="17729" y="21134"/>
                  </a:cubicBezTo>
                  <a:cubicBezTo>
                    <a:pt x="17705" y="19646"/>
                    <a:pt x="17693" y="18110"/>
                    <a:pt x="17705" y="16586"/>
                  </a:cubicBezTo>
                  <a:cubicBezTo>
                    <a:pt x="17729" y="14503"/>
                    <a:pt x="17765" y="12657"/>
                    <a:pt x="17848" y="10919"/>
                  </a:cubicBezTo>
                  <a:cubicBezTo>
                    <a:pt x="17908" y="9609"/>
                    <a:pt x="17670" y="8276"/>
                    <a:pt x="17134" y="6823"/>
                  </a:cubicBezTo>
                  <a:cubicBezTo>
                    <a:pt x="16848" y="6049"/>
                    <a:pt x="16372" y="5430"/>
                    <a:pt x="15765" y="5001"/>
                  </a:cubicBezTo>
                  <a:cubicBezTo>
                    <a:pt x="15312" y="4668"/>
                    <a:pt x="14848" y="4359"/>
                    <a:pt x="14395" y="4025"/>
                  </a:cubicBezTo>
                  <a:lnTo>
                    <a:pt x="13717" y="3549"/>
                  </a:lnTo>
                  <a:cubicBezTo>
                    <a:pt x="13717" y="3525"/>
                    <a:pt x="13740" y="3489"/>
                    <a:pt x="13752" y="3466"/>
                  </a:cubicBezTo>
                  <a:cubicBezTo>
                    <a:pt x="14229" y="2156"/>
                    <a:pt x="13812" y="1572"/>
                    <a:pt x="12764" y="846"/>
                  </a:cubicBezTo>
                  <a:cubicBezTo>
                    <a:pt x="12276" y="501"/>
                    <a:pt x="11693" y="299"/>
                    <a:pt x="11193" y="132"/>
                  </a:cubicBezTo>
                  <a:cubicBezTo>
                    <a:pt x="10919" y="37"/>
                    <a:pt x="10704" y="1"/>
                    <a:pt x="10490" y="1"/>
                  </a:cubicBezTo>
                  <a:cubicBezTo>
                    <a:pt x="9966" y="1"/>
                    <a:pt x="9585" y="251"/>
                    <a:pt x="9216" y="834"/>
                  </a:cubicBezTo>
                  <a:cubicBezTo>
                    <a:pt x="8478" y="1989"/>
                    <a:pt x="7740" y="3227"/>
                    <a:pt x="7025" y="4490"/>
                  </a:cubicBezTo>
                  <a:cubicBezTo>
                    <a:pt x="6775" y="4954"/>
                    <a:pt x="6454" y="5299"/>
                    <a:pt x="6097" y="5549"/>
                  </a:cubicBezTo>
                  <a:cubicBezTo>
                    <a:pt x="5180" y="6204"/>
                    <a:pt x="4227" y="6847"/>
                    <a:pt x="3299" y="7466"/>
                  </a:cubicBezTo>
                  <a:lnTo>
                    <a:pt x="2870" y="7764"/>
                  </a:lnTo>
                  <a:cubicBezTo>
                    <a:pt x="2013" y="8347"/>
                    <a:pt x="1156" y="8919"/>
                    <a:pt x="525" y="9347"/>
                  </a:cubicBezTo>
                  <a:cubicBezTo>
                    <a:pt x="286" y="9514"/>
                    <a:pt x="144" y="9704"/>
                    <a:pt x="84" y="10026"/>
                  </a:cubicBezTo>
                  <a:cubicBezTo>
                    <a:pt x="1" y="10443"/>
                    <a:pt x="132" y="10705"/>
                    <a:pt x="525" y="10895"/>
                  </a:cubicBezTo>
                  <a:lnTo>
                    <a:pt x="2037" y="11657"/>
                  </a:lnTo>
                  <a:cubicBezTo>
                    <a:pt x="2096" y="11681"/>
                    <a:pt x="2156" y="11717"/>
                    <a:pt x="2215" y="11752"/>
                  </a:cubicBezTo>
                  <a:cubicBezTo>
                    <a:pt x="2322" y="11812"/>
                    <a:pt x="2406" y="11871"/>
                    <a:pt x="2525" y="11919"/>
                  </a:cubicBezTo>
                  <a:cubicBezTo>
                    <a:pt x="2811" y="12038"/>
                    <a:pt x="2906" y="12217"/>
                    <a:pt x="2822" y="12574"/>
                  </a:cubicBezTo>
                  <a:cubicBezTo>
                    <a:pt x="2632" y="13526"/>
                    <a:pt x="2822" y="14467"/>
                    <a:pt x="3394" y="15324"/>
                  </a:cubicBezTo>
                  <a:cubicBezTo>
                    <a:pt x="3775" y="15919"/>
                    <a:pt x="4299" y="16300"/>
                    <a:pt x="4942" y="16431"/>
                  </a:cubicBezTo>
                  <a:lnTo>
                    <a:pt x="4966" y="16431"/>
                  </a:lnTo>
                  <a:cubicBezTo>
                    <a:pt x="5025" y="16443"/>
                    <a:pt x="5073" y="16443"/>
                    <a:pt x="5120" y="16455"/>
                  </a:cubicBezTo>
                  <a:cubicBezTo>
                    <a:pt x="5501" y="16598"/>
                    <a:pt x="5882" y="16670"/>
                    <a:pt x="6240" y="16670"/>
                  </a:cubicBezTo>
                  <a:cubicBezTo>
                    <a:pt x="7097" y="16670"/>
                    <a:pt x="7906" y="16265"/>
                    <a:pt x="8633" y="15479"/>
                  </a:cubicBezTo>
                  <a:cubicBezTo>
                    <a:pt x="8657" y="15443"/>
                    <a:pt x="8692" y="15431"/>
                    <a:pt x="8716" y="15408"/>
                  </a:cubicBezTo>
                  <a:lnTo>
                    <a:pt x="8740" y="15384"/>
                  </a:lnTo>
                  <a:cubicBezTo>
                    <a:pt x="9216" y="15527"/>
                    <a:pt x="9609" y="15777"/>
                    <a:pt x="10050" y="16062"/>
                  </a:cubicBezTo>
                  <a:cubicBezTo>
                    <a:pt x="10192" y="16146"/>
                    <a:pt x="10347" y="16253"/>
                    <a:pt x="10502" y="16336"/>
                  </a:cubicBezTo>
                  <a:cubicBezTo>
                    <a:pt x="10800" y="16515"/>
                    <a:pt x="11133" y="16658"/>
                    <a:pt x="11443" y="16777"/>
                  </a:cubicBezTo>
                  <a:cubicBezTo>
                    <a:pt x="11514" y="16801"/>
                    <a:pt x="11609" y="16824"/>
                    <a:pt x="11681" y="16872"/>
                  </a:cubicBezTo>
                  <a:cubicBezTo>
                    <a:pt x="11728" y="16896"/>
                    <a:pt x="11752" y="16908"/>
                    <a:pt x="11800" y="16908"/>
                  </a:cubicBezTo>
                  <a:cubicBezTo>
                    <a:pt x="11847" y="16908"/>
                    <a:pt x="11871" y="16908"/>
                    <a:pt x="11931" y="16896"/>
                  </a:cubicBezTo>
                  <a:cubicBezTo>
                    <a:pt x="11966" y="16896"/>
                    <a:pt x="12014" y="16872"/>
                    <a:pt x="12050" y="16872"/>
                  </a:cubicBezTo>
                  <a:lnTo>
                    <a:pt x="12193" y="16860"/>
                  </a:lnTo>
                  <a:lnTo>
                    <a:pt x="12193" y="16729"/>
                  </a:lnTo>
                  <a:lnTo>
                    <a:pt x="12193" y="16539"/>
                  </a:lnTo>
                  <a:cubicBezTo>
                    <a:pt x="12193" y="16384"/>
                    <a:pt x="12205" y="16253"/>
                    <a:pt x="12169" y="16098"/>
                  </a:cubicBezTo>
                  <a:cubicBezTo>
                    <a:pt x="11955" y="14705"/>
                    <a:pt x="11907" y="13276"/>
                    <a:pt x="11859" y="11895"/>
                  </a:cubicBezTo>
                  <a:cubicBezTo>
                    <a:pt x="11847" y="11312"/>
                    <a:pt x="11812" y="10705"/>
                    <a:pt x="11788" y="10121"/>
                  </a:cubicBezTo>
                  <a:cubicBezTo>
                    <a:pt x="11776" y="9954"/>
                    <a:pt x="11776" y="9776"/>
                    <a:pt x="11776" y="9609"/>
                  </a:cubicBezTo>
                  <a:cubicBezTo>
                    <a:pt x="11752" y="9192"/>
                    <a:pt x="11740" y="8776"/>
                    <a:pt x="11681" y="8347"/>
                  </a:cubicBezTo>
                  <a:cubicBezTo>
                    <a:pt x="11550" y="7395"/>
                    <a:pt x="12026" y="6728"/>
                    <a:pt x="12526" y="6014"/>
                  </a:cubicBezTo>
                  <a:cubicBezTo>
                    <a:pt x="12586" y="5918"/>
                    <a:pt x="12645" y="5847"/>
                    <a:pt x="12705" y="5763"/>
                  </a:cubicBezTo>
                  <a:cubicBezTo>
                    <a:pt x="14014" y="6133"/>
                    <a:pt x="14836" y="7014"/>
                    <a:pt x="15145" y="8407"/>
                  </a:cubicBezTo>
                  <a:cubicBezTo>
                    <a:pt x="15407" y="9550"/>
                    <a:pt x="15538" y="10716"/>
                    <a:pt x="15550" y="11859"/>
                  </a:cubicBezTo>
                  <a:cubicBezTo>
                    <a:pt x="15562" y="14134"/>
                    <a:pt x="15538" y="16443"/>
                    <a:pt x="15526" y="18682"/>
                  </a:cubicBezTo>
                  <a:cubicBezTo>
                    <a:pt x="15503" y="19718"/>
                    <a:pt x="15491" y="20765"/>
                    <a:pt x="15491" y="21813"/>
                  </a:cubicBezTo>
                  <a:cubicBezTo>
                    <a:pt x="15491" y="22087"/>
                    <a:pt x="15491" y="22373"/>
                    <a:pt x="15503" y="22623"/>
                  </a:cubicBezTo>
                  <a:cubicBezTo>
                    <a:pt x="15526" y="22873"/>
                    <a:pt x="15526" y="23123"/>
                    <a:pt x="15526" y="23361"/>
                  </a:cubicBezTo>
                  <a:cubicBezTo>
                    <a:pt x="15526" y="23587"/>
                    <a:pt x="15503" y="23813"/>
                    <a:pt x="15479" y="24063"/>
                  </a:cubicBezTo>
                  <a:cubicBezTo>
                    <a:pt x="15479" y="24135"/>
                    <a:pt x="15467" y="24230"/>
                    <a:pt x="15467" y="24301"/>
                  </a:cubicBezTo>
                  <a:cubicBezTo>
                    <a:pt x="15407" y="24301"/>
                    <a:pt x="15324" y="24313"/>
                    <a:pt x="15264" y="24313"/>
                  </a:cubicBezTo>
                  <a:cubicBezTo>
                    <a:pt x="15074" y="24337"/>
                    <a:pt x="14895" y="24349"/>
                    <a:pt x="14729" y="24349"/>
                  </a:cubicBezTo>
                  <a:lnTo>
                    <a:pt x="14645" y="24349"/>
                  </a:lnTo>
                  <a:lnTo>
                    <a:pt x="14395" y="24349"/>
                  </a:lnTo>
                  <a:cubicBezTo>
                    <a:pt x="13121" y="24349"/>
                    <a:pt x="11871" y="24647"/>
                    <a:pt x="10585" y="25242"/>
                  </a:cubicBezTo>
                  <a:cubicBezTo>
                    <a:pt x="10252" y="25385"/>
                    <a:pt x="9990" y="25659"/>
                    <a:pt x="9716" y="25909"/>
                  </a:cubicBezTo>
                  <a:lnTo>
                    <a:pt x="9704" y="25921"/>
                  </a:lnTo>
                  <a:cubicBezTo>
                    <a:pt x="9549" y="26064"/>
                    <a:pt x="9430" y="26218"/>
                    <a:pt x="9311" y="26373"/>
                  </a:cubicBezTo>
                  <a:cubicBezTo>
                    <a:pt x="9228" y="26492"/>
                    <a:pt x="9133" y="26599"/>
                    <a:pt x="9049" y="26695"/>
                  </a:cubicBezTo>
                  <a:cubicBezTo>
                    <a:pt x="8823" y="26933"/>
                    <a:pt x="8752" y="27219"/>
                    <a:pt x="8799" y="27576"/>
                  </a:cubicBezTo>
                  <a:cubicBezTo>
                    <a:pt x="8859" y="28028"/>
                    <a:pt x="9133" y="28123"/>
                    <a:pt x="9371" y="28123"/>
                  </a:cubicBezTo>
                  <a:cubicBezTo>
                    <a:pt x="9776" y="28147"/>
                    <a:pt x="10181" y="28159"/>
                    <a:pt x="10597" y="28171"/>
                  </a:cubicBezTo>
                  <a:lnTo>
                    <a:pt x="11204" y="28207"/>
                  </a:lnTo>
                  <a:cubicBezTo>
                    <a:pt x="12347" y="28266"/>
                    <a:pt x="13514" y="28326"/>
                    <a:pt x="14657" y="28385"/>
                  </a:cubicBezTo>
                  <a:cubicBezTo>
                    <a:pt x="15014" y="28397"/>
                    <a:pt x="15372" y="28421"/>
                    <a:pt x="15729" y="28457"/>
                  </a:cubicBezTo>
                  <a:cubicBezTo>
                    <a:pt x="16193" y="28481"/>
                    <a:pt x="16681" y="28528"/>
                    <a:pt x="17158" y="28540"/>
                  </a:cubicBezTo>
                  <a:cubicBezTo>
                    <a:pt x="17908" y="28576"/>
                    <a:pt x="18658" y="28600"/>
                    <a:pt x="19396" y="28635"/>
                  </a:cubicBezTo>
                  <a:cubicBezTo>
                    <a:pt x="20110" y="28659"/>
                    <a:pt x="20837" y="28695"/>
                    <a:pt x="21551" y="28719"/>
                  </a:cubicBezTo>
                  <a:cubicBezTo>
                    <a:pt x="22111" y="28754"/>
                    <a:pt x="22694" y="28778"/>
                    <a:pt x="23265" y="28826"/>
                  </a:cubicBezTo>
                  <a:cubicBezTo>
                    <a:pt x="23635" y="28862"/>
                    <a:pt x="24004" y="28873"/>
                    <a:pt x="24397" y="28897"/>
                  </a:cubicBezTo>
                  <a:lnTo>
                    <a:pt x="24587" y="28897"/>
                  </a:lnTo>
                  <a:cubicBezTo>
                    <a:pt x="24718" y="28897"/>
                    <a:pt x="24849" y="28885"/>
                    <a:pt x="24956" y="28873"/>
                  </a:cubicBezTo>
                  <a:cubicBezTo>
                    <a:pt x="25313" y="28814"/>
                    <a:pt x="25540" y="28659"/>
                    <a:pt x="25623" y="28457"/>
                  </a:cubicBezTo>
                  <a:cubicBezTo>
                    <a:pt x="25659" y="28147"/>
                    <a:pt x="25587" y="27885"/>
                    <a:pt x="25361" y="27588"/>
                  </a:cubicBezTo>
                  <a:close/>
                  <a:moveTo>
                    <a:pt x="23265" y="27981"/>
                  </a:moveTo>
                  <a:cubicBezTo>
                    <a:pt x="22920" y="27969"/>
                    <a:pt x="22563" y="27945"/>
                    <a:pt x="22230" y="27921"/>
                  </a:cubicBezTo>
                  <a:cubicBezTo>
                    <a:pt x="21908" y="27909"/>
                    <a:pt x="21575" y="27873"/>
                    <a:pt x="21230" y="27861"/>
                  </a:cubicBezTo>
                  <a:cubicBezTo>
                    <a:pt x="20682" y="27850"/>
                    <a:pt x="20134" y="27814"/>
                    <a:pt x="19563" y="27802"/>
                  </a:cubicBezTo>
                  <a:cubicBezTo>
                    <a:pt x="18717" y="27766"/>
                    <a:pt x="17836" y="27742"/>
                    <a:pt x="16979" y="27695"/>
                  </a:cubicBezTo>
                  <a:cubicBezTo>
                    <a:pt x="15657" y="27623"/>
                    <a:pt x="14312" y="27528"/>
                    <a:pt x="13014" y="27457"/>
                  </a:cubicBezTo>
                  <a:lnTo>
                    <a:pt x="11859" y="27385"/>
                  </a:lnTo>
                  <a:cubicBezTo>
                    <a:pt x="11288" y="27349"/>
                    <a:pt x="10740" y="27314"/>
                    <a:pt x="10181" y="27266"/>
                  </a:cubicBezTo>
                  <a:lnTo>
                    <a:pt x="9597" y="27219"/>
                  </a:lnTo>
                  <a:lnTo>
                    <a:pt x="9585" y="27195"/>
                  </a:lnTo>
                  <a:cubicBezTo>
                    <a:pt x="9919" y="26623"/>
                    <a:pt x="10252" y="26147"/>
                    <a:pt x="10800" y="25885"/>
                  </a:cubicBezTo>
                  <a:cubicBezTo>
                    <a:pt x="11288" y="25647"/>
                    <a:pt x="11835" y="25444"/>
                    <a:pt x="12347" y="25302"/>
                  </a:cubicBezTo>
                  <a:cubicBezTo>
                    <a:pt x="13109" y="25111"/>
                    <a:pt x="13919" y="25004"/>
                    <a:pt x="14753" y="25004"/>
                  </a:cubicBezTo>
                  <a:cubicBezTo>
                    <a:pt x="15253" y="25004"/>
                    <a:pt x="15776" y="25028"/>
                    <a:pt x="16324" y="25111"/>
                  </a:cubicBezTo>
                  <a:cubicBezTo>
                    <a:pt x="16836" y="25171"/>
                    <a:pt x="17336" y="25242"/>
                    <a:pt x="17836" y="25302"/>
                  </a:cubicBezTo>
                  <a:cubicBezTo>
                    <a:pt x="18801" y="25421"/>
                    <a:pt x="19777" y="25540"/>
                    <a:pt x="20741" y="25683"/>
                  </a:cubicBezTo>
                  <a:cubicBezTo>
                    <a:pt x="21110" y="25742"/>
                    <a:pt x="21611" y="25837"/>
                    <a:pt x="21980" y="26040"/>
                  </a:cubicBezTo>
                  <a:cubicBezTo>
                    <a:pt x="22587" y="26373"/>
                    <a:pt x="23230" y="26802"/>
                    <a:pt x="23944" y="27338"/>
                  </a:cubicBezTo>
                  <a:cubicBezTo>
                    <a:pt x="24158" y="27504"/>
                    <a:pt x="24373" y="27683"/>
                    <a:pt x="24456" y="27981"/>
                  </a:cubicBezTo>
                  <a:lnTo>
                    <a:pt x="24170" y="27981"/>
                  </a:lnTo>
                  <a:lnTo>
                    <a:pt x="23754" y="27981"/>
                  </a:lnTo>
                  <a:cubicBezTo>
                    <a:pt x="23587" y="27992"/>
                    <a:pt x="23420" y="27992"/>
                    <a:pt x="23265" y="27981"/>
                  </a:cubicBezTo>
                  <a:close/>
                  <a:moveTo>
                    <a:pt x="4049" y="11990"/>
                  </a:moveTo>
                  <a:cubicBezTo>
                    <a:pt x="3346" y="11609"/>
                    <a:pt x="2644" y="11181"/>
                    <a:pt x="1965" y="10764"/>
                  </a:cubicBezTo>
                  <a:cubicBezTo>
                    <a:pt x="1751" y="10621"/>
                    <a:pt x="1537" y="10490"/>
                    <a:pt x="1322" y="10371"/>
                  </a:cubicBezTo>
                  <a:cubicBezTo>
                    <a:pt x="1215" y="10312"/>
                    <a:pt x="1132" y="10240"/>
                    <a:pt x="1013" y="10133"/>
                  </a:cubicBezTo>
                  <a:cubicBezTo>
                    <a:pt x="1001" y="10121"/>
                    <a:pt x="965" y="10109"/>
                    <a:pt x="953" y="10085"/>
                  </a:cubicBezTo>
                  <a:cubicBezTo>
                    <a:pt x="1084" y="9990"/>
                    <a:pt x="1203" y="9895"/>
                    <a:pt x="1322" y="9812"/>
                  </a:cubicBezTo>
                  <a:cubicBezTo>
                    <a:pt x="1668" y="9538"/>
                    <a:pt x="1977" y="9300"/>
                    <a:pt x="2322" y="9097"/>
                  </a:cubicBezTo>
                  <a:cubicBezTo>
                    <a:pt x="3596" y="8300"/>
                    <a:pt x="5263" y="7228"/>
                    <a:pt x="6847" y="5978"/>
                  </a:cubicBezTo>
                  <a:cubicBezTo>
                    <a:pt x="6966" y="5894"/>
                    <a:pt x="7073" y="5847"/>
                    <a:pt x="7168" y="5847"/>
                  </a:cubicBezTo>
                  <a:cubicBezTo>
                    <a:pt x="7263" y="5847"/>
                    <a:pt x="7347" y="5883"/>
                    <a:pt x="7490" y="5954"/>
                  </a:cubicBezTo>
                  <a:cubicBezTo>
                    <a:pt x="8097" y="6275"/>
                    <a:pt x="8716" y="6609"/>
                    <a:pt x="9311" y="6918"/>
                  </a:cubicBezTo>
                  <a:cubicBezTo>
                    <a:pt x="9597" y="7073"/>
                    <a:pt x="9895" y="7216"/>
                    <a:pt x="10181" y="7371"/>
                  </a:cubicBezTo>
                  <a:cubicBezTo>
                    <a:pt x="10240" y="7395"/>
                    <a:pt x="10300" y="7442"/>
                    <a:pt x="10359" y="7466"/>
                  </a:cubicBezTo>
                  <a:cubicBezTo>
                    <a:pt x="10431" y="7514"/>
                    <a:pt x="10502" y="7561"/>
                    <a:pt x="10597" y="7609"/>
                  </a:cubicBezTo>
                  <a:cubicBezTo>
                    <a:pt x="10788" y="7704"/>
                    <a:pt x="10883" y="7823"/>
                    <a:pt x="10895" y="8061"/>
                  </a:cubicBezTo>
                  <a:cubicBezTo>
                    <a:pt x="10943" y="9252"/>
                    <a:pt x="11002" y="10502"/>
                    <a:pt x="11062" y="11788"/>
                  </a:cubicBezTo>
                  <a:cubicBezTo>
                    <a:pt x="11085" y="12455"/>
                    <a:pt x="11133" y="13122"/>
                    <a:pt x="11181" y="13800"/>
                  </a:cubicBezTo>
                  <a:cubicBezTo>
                    <a:pt x="11204" y="14348"/>
                    <a:pt x="11252" y="14884"/>
                    <a:pt x="11276" y="15431"/>
                  </a:cubicBezTo>
                  <a:cubicBezTo>
                    <a:pt x="11276" y="15539"/>
                    <a:pt x="11276" y="15658"/>
                    <a:pt x="11264" y="15824"/>
                  </a:cubicBezTo>
                  <a:lnTo>
                    <a:pt x="11264" y="15884"/>
                  </a:lnTo>
                  <a:cubicBezTo>
                    <a:pt x="11240" y="15860"/>
                    <a:pt x="11193" y="15848"/>
                    <a:pt x="11157" y="15824"/>
                  </a:cubicBezTo>
                  <a:cubicBezTo>
                    <a:pt x="10966" y="15717"/>
                    <a:pt x="10800" y="15646"/>
                    <a:pt x="10657" y="15562"/>
                  </a:cubicBezTo>
                  <a:cubicBezTo>
                    <a:pt x="10323" y="15384"/>
                    <a:pt x="10002" y="15205"/>
                    <a:pt x="9669" y="15015"/>
                  </a:cubicBezTo>
                  <a:cubicBezTo>
                    <a:pt x="9109" y="14705"/>
                    <a:pt x="8514" y="14372"/>
                    <a:pt x="7930" y="14062"/>
                  </a:cubicBezTo>
                  <a:cubicBezTo>
                    <a:pt x="7394" y="13776"/>
                    <a:pt x="6859" y="13503"/>
                    <a:pt x="6335" y="13229"/>
                  </a:cubicBezTo>
                  <a:cubicBezTo>
                    <a:pt x="5585" y="12812"/>
                    <a:pt x="4811" y="12407"/>
                    <a:pt x="4049" y="11990"/>
                  </a:cubicBezTo>
                  <a:close/>
                  <a:moveTo>
                    <a:pt x="11812" y="5609"/>
                  </a:moveTo>
                  <a:cubicBezTo>
                    <a:pt x="11574" y="6085"/>
                    <a:pt x="11324" y="6561"/>
                    <a:pt x="10895" y="6930"/>
                  </a:cubicBezTo>
                  <a:cubicBezTo>
                    <a:pt x="10550" y="6752"/>
                    <a:pt x="10204" y="6573"/>
                    <a:pt x="9871" y="6418"/>
                  </a:cubicBezTo>
                  <a:cubicBezTo>
                    <a:pt x="9109" y="6037"/>
                    <a:pt x="8299" y="5656"/>
                    <a:pt x="7609" y="5109"/>
                  </a:cubicBezTo>
                  <a:cubicBezTo>
                    <a:pt x="7609" y="5085"/>
                    <a:pt x="7621" y="5073"/>
                    <a:pt x="7621" y="5073"/>
                  </a:cubicBezTo>
                  <a:cubicBezTo>
                    <a:pt x="7633" y="5013"/>
                    <a:pt x="7656" y="4954"/>
                    <a:pt x="7680" y="4930"/>
                  </a:cubicBezTo>
                  <a:lnTo>
                    <a:pt x="7835" y="4644"/>
                  </a:lnTo>
                  <a:cubicBezTo>
                    <a:pt x="8252" y="3918"/>
                    <a:pt x="8692" y="3156"/>
                    <a:pt x="9133" y="2430"/>
                  </a:cubicBezTo>
                  <a:cubicBezTo>
                    <a:pt x="9395" y="2013"/>
                    <a:pt x="9585" y="1692"/>
                    <a:pt x="9788" y="1430"/>
                  </a:cubicBezTo>
                  <a:cubicBezTo>
                    <a:pt x="10061" y="1072"/>
                    <a:pt x="10300" y="918"/>
                    <a:pt x="10585" y="918"/>
                  </a:cubicBezTo>
                  <a:cubicBezTo>
                    <a:pt x="10645" y="918"/>
                    <a:pt x="10716" y="941"/>
                    <a:pt x="10788" y="953"/>
                  </a:cubicBezTo>
                  <a:cubicBezTo>
                    <a:pt x="11550" y="1156"/>
                    <a:pt x="12228" y="1501"/>
                    <a:pt x="12824" y="1989"/>
                  </a:cubicBezTo>
                  <a:cubicBezTo>
                    <a:pt x="13145" y="2251"/>
                    <a:pt x="13229" y="2549"/>
                    <a:pt x="13098" y="2918"/>
                  </a:cubicBezTo>
                  <a:cubicBezTo>
                    <a:pt x="13038" y="3085"/>
                    <a:pt x="12967" y="3239"/>
                    <a:pt x="12883" y="3406"/>
                  </a:cubicBezTo>
                  <a:lnTo>
                    <a:pt x="12859" y="3466"/>
                  </a:lnTo>
                  <a:cubicBezTo>
                    <a:pt x="12776" y="3644"/>
                    <a:pt x="12693" y="3823"/>
                    <a:pt x="12621" y="4001"/>
                  </a:cubicBezTo>
                  <a:cubicBezTo>
                    <a:pt x="12443" y="4418"/>
                    <a:pt x="12252" y="4871"/>
                    <a:pt x="12026" y="5263"/>
                  </a:cubicBezTo>
                  <a:cubicBezTo>
                    <a:pt x="11955" y="5359"/>
                    <a:pt x="11895" y="5478"/>
                    <a:pt x="11812" y="5609"/>
                  </a:cubicBezTo>
                  <a:close/>
                  <a:moveTo>
                    <a:pt x="17027" y="12324"/>
                  </a:moveTo>
                  <a:cubicBezTo>
                    <a:pt x="17015" y="13407"/>
                    <a:pt x="16979" y="14526"/>
                    <a:pt x="16979" y="15622"/>
                  </a:cubicBezTo>
                  <a:lnTo>
                    <a:pt x="16979" y="19313"/>
                  </a:lnTo>
                  <a:lnTo>
                    <a:pt x="16979" y="22396"/>
                  </a:lnTo>
                  <a:cubicBezTo>
                    <a:pt x="16979" y="22873"/>
                    <a:pt x="16967" y="23361"/>
                    <a:pt x="16931" y="23825"/>
                  </a:cubicBezTo>
                  <a:cubicBezTo>
                    <a:pt x="16931" y="23992"/>
                    <a:pt x="16919" y="24159"/>
                    <a:pt x="16919" y="24337"/>
                  </a:cubicBezTo>
                  <a:cubicBezTo>
                    <a:pt x="16800" y="24349"/>
                    <a:pt x="16717" y="24349"/>
                    <a:pt x="16658" y="24349"/>
                  </a:cubicBezTo>
                  <a:cubicBezTo>
                    <a:pt x="16360" y="24349"/>
                    <a:pt x="16312" y="24337"/>
                    <a:pt x="16300" y="23825"/>
                  </a:cubicBezTo>
                  <a:cubicBezTo>
                    <a:pt x="16265" y="23147"/>
                    <a:pt x="16241" y="22230"/>
                    <a:pt x="16241" y="21325"/>
                  </a:cubicBezTo>
                  <a:lnTo>
                    <a:pt x="16241" y="19646"/>
                  </a:lnTo>
                  <a:cubicBezTo>
                    <a:pt x="16241" y="17694"/>
                    <a:pt x="16253" y="15669"/>
                    <a:pt x="16312" y="13681"/>
                  </a:cubicBezTo>
                  <a:cubicBezTo>
                    <a:pt x="16372" y="12074"/>
                    <a:pt x="16277" y="10562"/>
                    <a:pt x="16074" y="9062"/>
                  </a:cubicBezTo>
                  <a:cubicBezTo>
                    <a:pt x="15979" y="8466"/>
                    <a:pt x="15848" y="7990"/>
                    <a:pt x="15669" y="7585"/>
                  </a:cubicBezTo>
                  <a:cubicBezTo>
                    <a:pt x="15050" y="6240"/>
                    <a:pt x="14241" y="5406"/>
                    <a:pt x="13157" y="4942"/>
                  </a:cubicBezTo>
                  <a:cubicBezTo>
                    <a:pt x="13157" y="4942"/>
                    <a:pt x="13121" y="4894"/>
                    <a:pt x="13121" y="4882"/>
                  </a:cubicBezTo>
                  <a:lnTo>
                    <a:pt x="13336" y="4287"/>
                  </a:lnTo>
                  <a:cubicBezTo>
                    <a:pt x="13467" y="4359"/>
                    <a:pt x="13598" y="4430"/>
                    <a:pt x="13717" y="4513"/>
                  </a:cubicBezTo>
                  <a:cubicBezTo>
                    <a:pt x="14098" y="4716"/>
                    <a:pt x="14419" y="4894"/>
                    <a:pt x="14717" y="5109"/>
                  </a:cubicBezTo>
                  <a:cubicBezTo>
                    <a:pt x="15384" y="5585"/>
                    <a:pt x="16122" y="6180"/>
                    <a:pt x="16443" y="7097"/>
                  </a:cubicBezTo>
                  <a:cubicBezTo>
                    <a:pt x="16872" y="8323"/>
                    <a:pt x="17074" y="9359"/>
                    <a:pt x="17050" y="10359"/>
                  </a:cubicBezTo>
                  <a:cubicBezTo>
                    <a:pt x="17039" y="11014"/>
                    <a:pt x="17039" y="11669"/>
                    <a:pt x="17027" y="12324"/>
                  </a:cubicBezTo>
                  <a:close/>
                  <a:moveTo>
                    <a:pt x="21241" y="24159"/>
                  </a:moveTo>
                  <a:lnTo>
                    <a:pt x="21241" y="24159"/>
                  </a:lnTo>
                  <a:lnTo>
                    <a:pt x="21241" y="24159"/>
                  </a:lnTo>
                  <a:cubicBezTo>
                    <a:pt x="21313" y="24171"/>
                    <a:pt x="21372" y="24182"/>
                    <a:pt x="21444" y="24182"/>
                  </a:cubicBezTo>
                  <a:cubicBezTo>
                    <a:pt x="21718" y="24230"/>
                    <a:pt x="21968" y="24254"/>
                    <a:pt x="22170" y="24432"/>
                  </a:cubicBezTo>
                  <a:lnTo>
                    <a:pt x="22170" y="24456"/>
                  </a:lnTo>
                  <a:cubicBezTo>
                    <a:pt x="22158" y="24528"/>
                    <a:pt x="22146" y="24599"/>
                    <a:pt x="22134" y="24659"/>
                  </a:cubicBezTo>
                  <a:cubicBezTo>
                    <a:pt x="22027" y="25052"/>
                    <a:pt x="21992" y="25063"/>
                    <a:pt x="21908" y="25063"/>
                  </a:cubicBezTo>
                  <a:lnTo>
                    <a:pt x="21908" y="25063"/>
                  </a:lnTo>
                  <a:cubicBezTo>
                    <a:pt x="21837" y="25063"/>
                    <a:pt x="21718" y="25028"/>
                    <a:pt x="21563" y="25004"/>
                  </a:cubicBezTo>
                  <a:cubicBezTo>
                    <a:pt x="21384" y="24968"/>
                    <a:pt x="21206" y="24944"/>
                    <a:pt x="20979" y="24909"/>
                  </a:cubicBezTo>
                  <a:cubicBezTo>
                    <a:pt x="20920" y="24897"/>
                    <a:pt x="20849" y="24897"/>
                    <a:pt x="20789" y="24885"/>
                  </a:cubicBezTo>
                  <a:lnTo>
                    <a:pt x="20837" y="24790"/>
                  </a:lnTo>
                  <a:cubicBezTo>
                    <a:pt x="20908" y="24587"/>
                    <a:pt x="20979" y="24421"/>
                    <a:pt x="21075" y="24254"/>
                  </a:cubicBezTo>
                  <a:cubicBezTo>
                    <a:pt x="21087" y="24218"/>
                    <a:pt x="21182" y="24159"/>
                    <a:pt x="21241" y="24159"/>
                  </a:cubicBezTo>
                  <a:close/>
                  <a:moveTo>
                    <a:pt x="6180" y="15658"/>
                  </a:moveTo>
                  <a:cubicBezTo>
                    <a:pt x="5680" y="15658"/>
                    <a:pt x="5144" y="15503"/>
                    <a:pt x="4596" y="15229"/>
                  </a:cubicBezTo>
                  <a:cubicBezTo>
                    <a:pt x="3811" y="14812"/>
                    <a:pt x="3382" y="13526"/>
                    <a:pt x="3692" y="12645"/>
                  </a:cubicBezTo>
                  <a:lnTo>
                    <a:pt x="7871" y="14848"/>
                  </a:lnTo>
                  <a:cubicBezTo>
                    <a:pt x="7406" y="15384"/>
                    <a:pt x="6847" y="15658"/>
                    <a:pt x="6180" y="156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36"/>
          <p:cNvSpPr/>
          <p:nvPr/>
        </p:nvSpPr>
        <p:spPr>
          <a:xfrm>
            <a:off x="1230513" y="3150075"/>
            <a:ext cx="2885700" cy="1410900"/>
          </a:xfrm>
          <a:prstGeom prst="roundRect">
            <a:avLst>
              <a:gd name="adj" fmla="val 28003"/>
            </a:avLst>
          </a:prstGeom>
          <a:noFill/>
          <a:ln w="2857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36"/>
          <p:cNvSpPr/>
          <p:nvPr/>
        </p:nvSpPr>
        <p:spPr>
          <a:xfrm>
            <a:off x="4560738" y="2848525"/>
            <a:ext cx="2885700" cy="1410900"/>
          </a:xfrm>
          <a:prstGeom prst="roundRect">
            <a:avLst>
              <a:gd name="adj" fmla="val 28003"/>
            </a:avLst>
          </a:prstGeom>
          <a:noFill/>
          <a:ln w="2857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36"/>
          <p:cNvSpPr/>
          <p:nvPr/>
        </p:nvSpPr>
        <p:spPr>
          <a:xfrm>
            <a:off x="5027788" y="952600"/>
            <a:ext cx="2885700" cy="1410900"/>
          </a:xfrm>
          <a:prstGeom prst="roundRect">
            <a:avLst>
              <a:gd name="adj" fmla="val 28003"/>
            </a:avLst>
          </a:prstGeom>
          <a:noFill/>
          <a:ln w="2857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36"/>
          <p:cNvSpPr/>
          <p:nvPr/>
        </p:nvSpPr>
        <p:spPr>
          <a:xfrm>
            <a:off x="1598788" y="1270000"/>
            <a:ext cx="2885700" cy="1410900"/>
          </a:xfrm>
          <a:prstGeom prst="roundRect">
            <a:avLst>
              <a:gd name="adj" fmla="val 28003"/>
            </a:avLst>
          </a:prstGeom>
          <a:noFill/>
          <a:ln w="2857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36"/>
          <p:cNvSpPr/>
          <p:nvPr/>
        </p:nvSpPr>
        <p:spPr>
          <a:xfrm>
            <a:off x="1425225" y="1107725"/>
            <a:ext cx="2885700" cy="1410900"/>
          </a:xfrm>
          <a:prstGeom prst="roundRect">
            <a:avLst>
              <a:gd name="adj" fmla="val 2800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36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Triển khai ứng dụng</a:t>
            </a:r>
            <a:endParaRPr/>
          </a:p>
        </p:txBody>
      </p:sp>
      <p:sp>
        <p:nvSpPr>
          <p:cNvPr id="620" name="Google Shape;620;p36"/>
          <p:cNvSpPr/>
          <p:nvPr/>
        </p:nvSpPr>
        <p:spPr>
          <a:xfrm>
            <a:off x="4833075" y="1107725"/>
            <a:ext cx="2885700" cy="1410900"/>
          </a:xfrm>
          <a:prstGeom prst="roundRect">
            <a:avLst>
              <a:gd name="adj" fmla="val 2800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36"/>
          <p:cNvSpPr/>
          <p:nvPr/>
        </p:nvSpPr>
        <p:spPr>
          <a:xfrm>
            <a:off x="1425225" y="2981525"/>
            <a:ext cx="2885700" cy="1410900"/>
          </a:xfrm>
          <a:prstGeom prst="roundRect">
            <a:avLst>
              <a:gd name="adj" fmla="val 2800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36"/>
          <p:cNvSpPr/>
          <p:nvPr/>
        </p:nvSpPr>
        <p:spPr>
          <a:xfrm>
            <a:off x="4833075" y="2981525"/>
            <a:ext cx="2885700" cy="1410900"/>
          </a:xfrm>
          <a:prstGeom prst="roundRect">
            <a:avLst>
              <a:gd name="adj" fmla="val 2800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36"/>
          <p:cNvSpPr/>
          <p:nvPr/>
        </p:nvSpPr>
        <p:spPr>
          <a:xfrm>
            <a:off x="3820375" y="952597"/>
            <a:ext cx="674514" cy="674514"/>
          </a:xfrm>
          <a:custGeom>
            <a:avLst/>
            <a:gdLst/>
            <a:ahLst/>
            <a:cxnLst/>
            <a:rect l="l" t="t" r="r" b="b"/>
            <a:pathLst>
              <a:path w="47804" h="47804" extrusionOk="0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36"/>
          <p:cNvSpPr/>
          <p:nvPr/>
        </p:nvSpPr>
        <p:spPr>
          <a:xfrm>
            <a:off x="7238975" y="2006397"/>
            <a:ext cx="674514" cy="674514"/>
          </a:xfrm>
          <a:custGeom>
            <a:avLst/>
            <a:gdLst/>
            <a:ahLst/>
            <a:cxnLst/>
            <a:rect l="l" t="t" r="r" b="b"/>
            <a:pathLst>
              <a:path w="47804" h="47804" extrusionOk="0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36"/>
          <p:cNvSpPr/>
          <p:nvPr/>
        </p:nvSpPr>
        <p:spPr>
          <a:xfrm>
            <a:off x="1048450" y="3979859"/>
            <a:ext cx="674514" cy="674514"/>
          </a:xfrm>
          <a:custGeom>
            <a:avLst/>
            <a:gdLst/>
            <a:ahLst/>
            <a:cxnLst/>
            <a:rect l="l" t="t" r="r" b="b"/>
            <a:pathLst>
              <a:path w="47804" h="47804" extrusionOk="0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36"/>
          <p:cNvSpPr/>
          <p:nvPr/>
        </p:nvSpPr>
        <p:spPr>
          <a:xfrm>
            <a:off x="4416725" y="2796622"/>
            <a:ext cx="674514" cy="674514"/>
          </a:xfrm>
          <a:custGeom>
            <a:avLst/>
            <a:gdLst/>
            <a:ahLst/>
            <a:cxnLst/>
            <a:rect l="l" t="t" r="r" b="b"/>
            <a:pathLst>
              <a:path w="47804" h="47804" extrusionOk="0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1" name="Google Shape;651;p36"/>
          <p:cNvGrpSpPr/>
          <p:nvPr/>
        </p:nvGrpSpPr>
        <p:grpSpPr>
          <a:xfrm>
            <a:off x="8145136" y="445020"/>
            <a:ext cx="571517" cy="782875"/>
            <a:chOff x="1731150" y="1748550"/>
            <a:chExt cx="228625" cy="313175"/>
          </a:xfrm>
        </p:grpSpPr>
        <p:sp>
          <p:nvSpPr>
            <p:cNvPr id="652" name="Google Shape;652;p36"/>
            <p:cNvSpPr/>
            <p:nvPr/>
          </p:nvSpPr>
          <p:spPr>
            <a:xfrm>
              <a:off x="1775500" y="1809575"/>
              <a:ext cx="134275" cy="179800"/>
            </a:xfrm>
            <a:custGeom>
              <a:avLst/>
              <a:gdLst/>
              <a:ahLst/>
              <a:cxnLst/>
              <a:rect l="l" t="t" r="r" b="b"/>
              <a:pathLst>
                <a:path w="5371" h="7192" extrusionOk="0">
                  <a:moveTo>
                    <a:pt x="5335" y="584"/>
                  </a:moveTo>
                  <a:cubicBezTo>
                    <a:pt x="5335" y="560"/>
                    <a:pt x="5335" y="548"/>
                    <a:pt x="5347" y="525"/>
                  </a:cubicBezTo>
                  <a:lnTo>
                    <a:pt x="5371" y="429"/>
                  </a:lnTo>
                  <a:lnTo>
                    <a:pt x="5299" y="370"/>
                  </a:lnTo>
                  <a:lnTo>
                    <a:pt x="5228" y="310"/>
                  </a:lnTo>
                  <a:cubicBezTo>
                    <a:pt x="5109" y="215"/>
                    <a:pt x="4954" y="108"/>
                    <a:pt x="4763" y="36"/>
                  </a:cubicBezTo>
                  <a:lnTo>
                    <a:pt x="4656" y="1"/>
                  </a:lnTo>
                  <a:lnTo>
                    <a:pt x="4585" y="72"/>
                  </a:lnTo>
                  <a:cubicBezTo>
                    <a:pt x="4573" y="108"/>
                    <a:pt x="4537" y="120"/>
                    <a:pt x="4525" y="132"/>
                  </a:cubicBezTo>
                  <a:cubicBezTo>
                    <a:pt x="4478" y="179"/>
                    <a:pt x="4442" y="227"/>
                    <a:pt x="4406" y="286"/>
                  </a:cubicBezTo>
                  <a:lnTo>
                    <a:pt x="4228" y="548"/>
                  </a:lnTo>
                  <a:cubicBezTo>
                    <a:pt x="4168" y="655"/>
                    <a:pt x="4097" y="751"/>
                    <a:pt x="4037" y="834"/>
                  </a:cubicBezTo>
                  <a:lnTo>
                    <a:pt x="2394" y="3156"/>
                  </a:lnTo>
                  <a:cubicBezTo>
                    <a:pt x="1656" y="4215"/>
                    <a:pt x="929" y="5251"/>
                    <a:pt x="179" y="6311"/>
                  </a:cubicBezTo>
                  <a:cubicBezTo>
                    <a:pt x="132" y="6370"/>
                    <a:pt x="120" y="6418"/>
                    <a:pt x="96" y="6478"/>
                  </a:cubicBezTo>
                  <a:cubicBezTo>
                    <a:pt x="72" y="6501"/>
                    <a:pt x="72" y="6525"/>
                    <a:pt x="60" y="6549"/>
                  </a:cubicBezTo>
                  <a:lnTo>
                    <a:pt x="1" y="6668"/>
                  </a:lnTo>
                  <a:lnTo>
                    <a:pt x="608" y="7097"/>
                  </a:lnTo>
                  <a:lnTo>
                    <a:pt x="703" y="6978"/>
                  </a:lnTo>
                  <a:lnTo>
                    <a:pt x="703" y="6978"/>
                  </a:lnTo>
                  <a:lnTo>
                    <a:pt x="608" y="7097"/>
                  </a:lnTo>
                  <a:lnTo>
                    <a:pt x="727" y="7192"/>
                  </a:lnTo>
                  <a:lnTo>
                    <a:pt x="822" y="7073"/>
                  </a:lnTo>
                  <a:cubicBezTo>
                    <a:pt x="2323" y="4930"/>
                    <a:pt x="3799" y="2834"/>
                    <a:pt x="5275" y="727"/>
                  </a:cubicBezTo>
                  <a:cubicBezTo>
                    <a:pt x="5311" y="667"/>
                    <a:pt x="5335" y="608"/>
                    <a:pt x="5335" y="584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6"/>
            <p:cNvSpPr/>
            <p:nvPr/>
          </p:nvSpPr>
          <p:spPr>
            <a:xfrm>
              <a:off x="1760925" y="1797675"/>
              <a:ext cx="126825" cy="174450"/>
            </a:xfrm>
            <a:custGeom>
              <a:avLst/>
              <a:gdLst/>
              <a:ahLst/>
              <a:cxnLst/>
              <a:rect l="l" t="t" r="r" b="b"/>
              <a:pathLst>
                <a:path w="5073" h="6978" extrusionOk="0">
                  <a:moveTo>
                    <a:pt x="2477" y="4060"/>
                  </a:moveTo>
                  <a:lnTo>
                    <a:pt x="3858" y="2096"/>
                  </a:lnTo>
                  <a:cubicBezTo>
                    <a:pt x="4025" y="1858"/>
                    <a:pt x="4203" y="1620"/>
                    <a:pt x="4382" y="1382"/>
                  </a:cubicBezTo>
                  <a:cubicBezTo>
                    <a:pt x="4560" y="1143"/>
                    <a:pt x="4727" y="905"/>
                    <a:pt x="4882" y="667"/>
                  </a:cubicBezTo>
                  <a:cubicBezTo>
                    <a:pt x="4930" y="608"/>
                    <a:pt x="4965" y="536"/>
                    <a:pt x="4989" y="477"/>
                  </a:cubicBezTo>
                  <a:cubicBezTo>
                    <a:pt x="5001" y="441"/>
                    <a:pt x="5001" y="429"/>
                    <a:pt x="5013" y="405"/>
                  </a:cubicBezTo>
                  <a:lnTo>
                    <a:pt x="5072" y="286"/>
                  </a:lnTo>
                  <a:lnTo>
                    <a:pt x="4680" y="0"/>
                  </a:lnTo>
                  <a:lnTo>
                    <a:pt x="4584" y="60"/>
                  </a:lnTo>
                  <a:cubicBezTo>
                    <a:pt x="4572" y="72"/>
                    <a:pt x="4560" y="72"/>
                    <a:pt x="4560" y="84"/>
                  </a:cubicBezTo>
                  <a:cubicBezTo>
                    <a:pt x="4525" y="108"/>
                    <a:pt x="4477" y="131"/>
                    <a:pt x="4441" y="179"/>
                  </a:cubicBezTo>
                  <a:cubicBezTo>
                    <a:pt x="4299" y="369"/>
                    <a:pt x="4156" y="548"/>
                    <a:pt x="4001" y="727"/>
                  </a:cubicBezTo>
                  <a:cubicBezTo>
                    <a:pt x="3810" y="965"/>
                    <a:pt x="3608" y="1203"/>
                    <a:pt x="3441" y="1489"/>
                  </a:cubicBezTo>
                  <a:cubicBezTo>
                    <a:pt x="3227" y="1834"/>
                    <a:pt x="2989" y="2155"/>
                    <a:pt x="2775" y="2477"/>
                  </a:cubicBezTo>
                  <a:lnTo>
                    <a:pt x="2667" y="2632"/>
                  </a:lnTo>
                  <a:cubicBezTo>
                    <a:pt x="2429" y="2977"/>
                    <a:pt x="2144" y="3382"/>
                    <a:pt x="1965" y="3822"/>
                  </a:cubicBezTo>
                  <a:cubicBezTo>
                    <a:pt x="1941" y="3918"/>
                    <a:pt x="1882" y="3989"/>
                    <a:pt x="1822" y="4084"/>
                  </a:cubicBezTo>
                  <a:cubicBezTo>
                    <a:pt x="1501" y="4513"/>
                    <a:pt x="1203" y="4953"/>
                    <a:pt x="893" y="5394"/>
                  </a:cubicBezTo>
                  <a:lnTo>
                    <a:pt x="155" y="6465"/>
                  </a:lnTo>
                  <a:cubicBezTo>
                    <a:pt x="119" y="6501"/>
                    <a:pt x="108" y="6537"/>
                    <a:pt x="96" y="6585"/>
                  </a:cubicBezTo>
                  <a:cubicBezTo>
                    <a:pt x="96" y="6596"/>
                    <a:pt x="72" y="6608"/>
                    <a:pt x="60" y="6620"/>
                  </a:cubicBezTo>
                  <a:lnTo>
                    <a:pt x="0" y="6763"/>
                  </a:lnTo>
                  <a:lnTo>
                    <a:pt x="393" y="6977"/>
                  </a:lnTo>
                  <a:lnTo>
                    <a:pt x="465" y="6906"/>
                  </a:lnTo>
                  <a:lnTo>
                    <a:pt x="512" y="6858"/>
                  </a:lnTo>
                  <a:cubicBezTo>
                    <a:pt x="536" y="6835"/>
                    <a:pt x="572" y="6799"/>
                    <a:pt x="596" y="6763"/>
                  </a:cubicBezTo>
                  <a:cubicBezTo>
                    <a:pt x="750" y="6549"/>
                    <a:pt x="893" y="6346"/>
                    <a:pt x="1048" y="6144"/>
                  </a:cubicBezTo>
                  <a:cubicBezTo>
                    <a:pt x="1251" y="5823"/>
                    <a:pt x="2477" y="4060"/>
                    <a:pt x="2477" y="4060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6"/>
            <p:cNvSpPr/>
            <p:nvPr/>
          </p:nvSpPr>
          <p:spPr>
            <a:xfrm>
              <a:off x="1799625" y="1824750"/>
              <a:ext cx="126525" cy="172075"/>
            </a:xfrm>
            <a:custGeom>
              <a:avLst/>
              <a:gdLst/>
              <a:ahLst/>
              <a:cxnLst/>
              <a:rect l="l" t="t" r="r" b="b"/>
              <a:pathLst>
                <a:path w="5061" h="6883" extrusionOk="0">
                  <a:moveTo>
                    <a:pt x="4667" y="1"/>
                  </a:moveTo>
                  <a:lnTo>
                    <a:pt x="4572" y="60"/>
                  </a:lnTo>
                  <a:cubicBezTo>
                    <a:pt x="4560" y="72"/>
                    <a:pt x="4548" y="72"/>
                    <a:pt x="4525" y="96"/>
                  </a:cubicBezTo>
                  <a:cubicBezTo>
                    <a:pt x="4501" y="120"/>
                    <a:pt x="4453" y="132"/>
                    <a:pt x="4429" y="179"/>
                  </a:cubicBezTo>
                  <a:cubicBezTo>
                    <a:pt x="3548" y="1501"/>
                    <a:pt x="2620" y="2835"/>
                    <a:pt x="1715" y="4097"/>
                  </a:cubicBezTo>
                  <a:cubicBezTo>
                    <a:pt x="1215" y="4811"/>
                    <a:pt x="691" y="5561"/>
                    <a:pt x="179" y="6287"/>
                  </a:cubicBezTo>
                  <a:cubicBezTo>
                    <a:pt x="143" y="6347"/>
                    <a:pt x="107" y="6418"/>
                    <a:pt x="84" y="6478"/>
                  </a:cubicBezTo>
                  <a:cubicBezTo>
                    <a:pt x="60" y="6502"/>
                    <a:pt x="48" y="6525"/>
                    <a:pt x="48" y="6549"/>
                  </a:cubicBezTo>
                  <a:lnTo>
                    <a:pt x="0" y="6621"/>
                  </a:lnTo>
                  <a:lnTo>
                    <a:pt x="48" y="6704"/>
                  </a:lnTo>
                  <a:cubicBezTo>
                    <a:pt x="84" y="6752"/>
                    <a:pt x="155" y="6883"/>
                    <a:pt x="298" y="6883"/>
                  </a:cubicBezTo>
                  <a:cubicBezTo>
                    <a:pt x="345" y="6883"/>
                    <a:pt x="381" y="6859"/>
                    <a:pt x="417" y="6847"/>
                  </a:cubicBezTo>
                  <a:lnTo>
                    <a:pt x="465" y="6835"/>
                  </a:lnTo>
                  <a:lnTo>
                    <a:pt x="917" y="6192"/>
                  </a:lnTo>
                  <a:cubicBezTo>
                    <a:pt x="1310" y="5609"/>
                    <a:pt x="1727" y="5037"/>
                    <a:pt x="2131" y="4454"/>
                  </a:cubicBezTo>
                  <a:lnTo>
                    <a:pt x="2167" y="4418"/>
                  </a:lnTo>
                  <a:cubicBezTo>
                    <a:pt x="2250" y="4299"/>
                    <a:pt x="2322" y="4180"/>
                    <a:pt x="2429" y="4097"/>
                  </a:cubicBezTo>
                  <a:cubicBezTo>
                    <a:pt x="2715" y="3847"/>
                    <a:pt x="2941" y="3525"/>
                    <a:pt x="3155" y="3227"/>
                  </a:cubicBezTo>
                  <a:lnTo>
                    <a:pt x="3239" y="3132"/>
                  </a:lnTo>
                  <a:lnTo>
                    <a:pt x="3453" y="2811"/>
                  </a:lnTo>
                  <a:cubicBezTo>
                    <a:pt x="3667" y="2513"/>
                    <a:pt x="3882" y="2204"/>
                    <a:pt x="4132" y="1906"/>
                  </a:cubicBezTo>
                  <a:cubicBezTo>
                    <a:pt x="4322" y="1656"/>
                    <a:pt x="4477" y="1382"/>
                    <a:pt x="4644" y="1120"/>
                  </a:cubicBezTo>
                  <a:cubicBezTo>
                    <a:pt x="4763" y="930"/>
                    <a:pt x="4870" y="751"/>
                    <a:pt x="5001" y="549"/>
                  </a:cubicBezTo>
                  <a:cubicBezTo>
                    <a:pt x="5037" y="513"/>
                    <a:pt x="5048" y="453"/>
                    <a:pt x="5048" y="406"/>
                  </a:cubicBezTo>
                  <a:lnTo>
                    <a:pt x="5048" y="358"/>
                  </a:lnTo>
                  <a:lnTo>
                    <a:pt x="5060" y="251"/>
                  </a:ln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6"/>
            <p:cNvSpPr/>
            <p:nvPr/>
          </p:nvSpPr>
          <p:spPr>
            <a:xfrm>
              <a:off x="1749900" y="1968525"/>
              <a:ext cx="51225" cy="58075"/>
            </a:xfrm>
            <a:custGeom>
              <a:avLst/>
              <a:gdLst/>
              <a:ahLst/>
              <a:cxnLst/>
              <a:rect l="l" t="t" r="r" b="b"/>
              <a:pathLst>
                <a:path w="2049" h="2323" extrusionOk="0">
                  <a:moveTo>
                    <a:pt x="346" y="1"/>
                  </a:moveTo>
                  <a:lnTo>
                    <a:pt x="287" y="191"/>
                  </a:lnTo>
                  <a:cubicBezTo>
                    <a:pt x="263" y="227"/>
                    <a:pt x="251" y="251"/>
                    <a:pt x="251" y="286"/>
                  </a:cubicBezTo>
                  <a:cubicBezTo>
                    <a:pt x="227" y="358"/>
                    <a:pt x="203" y="417"/>
                    <a:pt x="191" y="477"/>
                  </a:cubicBezTo>
                  <a:cubicBezTo>
                    <a:pt x="144" y="655"/>
                    <a:pt x="120" y="846"/>
                    <a:pt x="72" y="1024"/>
                  </a:cubicBezTo>
                  <a:lnTo>
                    <a:pt x="60" y="1132"/>
                  </a:lnTo>
                  <a:cubicBezTo>
                    <a:pt x="48" y="1203"/>
                    <a:pt x="25" y="1275"/>
                    <a:pt x="25" y="1358"/>
                  </a:cubicBezTo>
                  <a:cubicBezTo>
                    <a:pt x="1" y="1572"/>
                    <a:pt x="72" y="1775"/>
                    <a:pt x="263" y="1894"/>
                  </a:cubicBezTo>
                  <a:cubicBezTo>
                    <a:pt x="382" y="1965"/>
                    <a:pt x="906" y="2322"/>
                    <a:pt x="906" y="2322"/>
                  </a:cubicBezTo>
                  <a:lnTo>
                    <a:pt x="1120" y="2167"/>
                  </a:lnTo>
                  <a:cubicBezTo>
                    <a:pt x="1203" y="2108"/>
                    <a:pt x="1299" y="2048"/>
                    <a:pt x="1382" y="1977"/>
                  </a:cubicBezTo>
                  <a:cubicBezTo>
                    <a:pt x="1477" y="1906"/>
                    <a:pt x="1561" y="1846"/>
                    <a:pt x="1656" y="1775"/>
                  </a:cubicBezTo>
                  <a:lnTo>
                    <a:pt x="1715" y="1715"/>
                  </a:lnTo>
                  <a:cubicBezTo>
                    <a:pt x="1811" y="1620"/>
                    <a:pt x="1953" y="1489"/>
                    <a:pt x="2025" y="1263"/>
                  </a:cubicBezTo>
                  <a:lnTo>
                    <a:pt x="2049" y="115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6"/>
            <p:cNvSpPr/>
            <p:nvPr/>
          </p:nvSpPr>
          <p:spPr>
            <a:xfrm>
              <a:off x="1896950" y="1757775"/>
              <a:ext cx="53900" cy="48550"/>
            </a:xfrm>
            <a:custGeom>
              <a:avLst/>
              <a:gdLst/>
              <a:ahLst/>
              <a:cxnLst/>
              <a:rect l="l" t="t" r="r" b="b"/>
              <a:pathLst>
                <a:path w="2156" h="1942" extrusionOk="0">
                  <a:moveTo>
                    <a:pt x="2120" y="977"/>
                  </a:moveTo>
                  <a:cubicBezTo>
                    <a:pt x="1727" y="382"/>
                    <a:pt x="1429" y="168"/>
                    <a:pt x="751" y="25"/>
                  </a:cubicBezTo>
                  <a:lnTo>
                    <a:pt x="691" y="1"/>
                  </a:lnTo>
                  <a:lnTo>
                    <a:pt x="655" y="37"/>
                  </a:lnTo>
                  <a:cubicBezTo>
                    <a:pt x="417" y="156"/>
                    <a:pt x="132" y="299"/>
                    <a:pt x="24" y="656"/>
                  </a:cubicBezTo>
                  <a:lnTo>
                    <a:pt x="1" y="751"/>
                  </a:lnTo>
                  <a:lnTo>
                    <a:pt x="72" y="811"/>
                  </a:lnTo>
                  <a:cubicBezTo>
                    <a:pt x="513" y="1227"/>
                    <a:pt x="1036" y="1584"/>
                    <a:pt x="1620" y="1894"/>
                  </a:cubicBezTo>
                  <a:lnTo>
                    <a:pt x="1703" y="1942"/>
                  </a:lnTo>
                  <a:lnTo>
                    <a:pt x="1786" y="1882"/>
                  </a:lnTo>
                  <a:cubicBezTo>
                    <a:pt x="2108" y="1644"/>
                    <a:pt x="2144" y="1299"/>
                    <a:pt x="2156" y="1049"/>
                  </a:cubicBezTo>
                  <a:lnTo>
                    <a:pt x="2156" y="98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6"/>
            <p:cNvSpPr/>
            <p:nvPr/>
          </p:nvSpPr>
          <p:spPr>
            <a:xfrm>
              <a:off x="1878200" y="1780700"/>
              <a:ext cx="62825" cy="50625"/>
            </a:xfrm>
            <a:custGeom>
              <a:avLst/>
              <a:gdLst/>
              <a:ahLst/>
              <a:cxnLst/>
              <a:rect l="l" t="t" r="r" b="b"/>
              <a:pathLst>
                <a:path w="2513" h="2025" extrusionOk="0">
                  <a:moveTo>
                    <a:pt x="2394" y="1346"/>
                  </a:moveTo>
                  <a:cubicBezTo>
                    <a:pt x="2334" y="1203"/>
                    <a:pt x="2251" y="1096"/>
                    <a:pt x="2120" y="989"/>
                  </a:cubicBezTo>
                  <a:cubicBezTo>
                    <a:pt x="1834" y="798"/>
                    <a:pt x="1560" y="608"/>
                    <a:pt x="1286" y="417"/>
                  </a:cubicBezTo>
                  <a:lnTo>
                    <a:pt x="905" y="144"/>
                  </a:lnTo>
                  <a:cubicBezTo>
                    <a:pt x="893" y="144"/>
                    <a:pt x="893" y="132"/>
                    <a:pt x="882" y="120"/>
                  </a:cubicBezTo>
                  <a:cubicBezTo>
                    <a:pt x="834" y="84"/>
                    <a:pt x="774" y="36"/>
                    <a:pt x="703" y="25"/>
                  </a:cubicBezTo>
                  <a:cubicBezTo>
                    <a:pt x="608" y="13"/>
                    <a:pt x="524" y="1"/>
                    <a:pt x="429" y="1"/>
                  </a:cubicBezTo>
                  <a:cubicBezTo>
                    <a:pt x="393" y="1"/>
                    <a:pt x="334" y="1"/>
                    <a:pt x="286" y="13"/>
                  </a:cubicBezTo>
                  <a:cubicBezTo>
                    <a:pt x="120" y="36"/>
                    <a:pt x="0" y="203"/>
                    <a:pt x="0" y="394"/>
                  </a:cubicBezTo>
                  <a:lnTo>
                    <a:pt x="0" y="489"/>
                  </a:lnTo>
                  <a:lnTo>
                    <a:pt x="72" y="537"/>
                  </a:lnTo>
                  <a:cubicBezTo>
                    <a:pt x="96" y="548"/>
                    <a:pt x="108" y="548"/>
                    <a:pt x="131" y="560"/>
                  </a:cubicBezTo>
                  <a:cubicBezTo>
                    <a:pt x="179" y="596"/>
                    <a:pt x="239" y="620"/>
                    <a:pt x="298" y="656"/>
                  </a:cubicBezTo>
                  <a:cubicBezTo>
                    <a:pt x="584" y="775"/>
                    <a:pt x="774" y="906"/>
                    <a:pt x="953" y="1072"/>
                  </a:cubicBezTo>
                  <a:cubicBezTo>
                    <a:pt x="1108" y="1203"/>
                    <a:pt x="1286" y="1310"/>
                    <a:pt x="1465" y="1394"/>
                  </a:cubicBezTo>
                  <a:lnTo>
                    <a:pt x="1548" y="1441"/>
                  </a:lnTo>
                  <a:cubicBezTo>
                    <a:pt x="1655" y="1501"/>
                    <a:pt x="1763" y="1620"/>
                    <a:pt x="1858" y="1739"/>
                  </a:cubicBezTo>
                  <a:cubicBezTo>
                    <a:pt x="1917" y="1799"/>
                    <a:pt x="1965" y="1858"/>
                    <a:pt x="2025" y="1918"/>
                  </a:cubicBezTo>
                  <a:lnTo>
                    <a:pt x="2120" y="2025"/>
                  </a:lnTo>
                  <a:lnTo>
                    <a:pt x="2215" y="1930"/>
                  </a:lnTo>
                  <a:cubicBezTo>
                    <a:pt x="2358" y="1822"/>
                    <a:pt x="2513" y="1644"/>
                    <a:pt x="2394" y="134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6"/>
            <p:cNvSpPr/>
            <p:nvPr/>
          </p:nvSpPr>
          <p:spPr>
            <a:xfrm>
              <a:off x="1731150" y="1748550"/>
              <a:ext cx="228625" cy="313175"/>
            </a:xfrm>
            <a:custGeom>
              <a:avLst/>
              <a:gdLst/>
              <a:ahLst/>
              <a:cxnLst/>
              <a:rect l="l" t="t" r="r" b="b"/>
              <a:pathLst>
                <a:path w="9145" h="12527" extrusionOk="0">
                  <a:moveTo>
                    <a:pt x="7609" y="1"/>
                  </a:moveTo>
                  <a:cubicBezTo>
                    <a:pt x="8097" y="346"/>
                    <a:pt x="8573" y="691"/>
                    <a:pt x="9050" y="1013"/>
                  </a:cubicBezTo>
                  <a:cubicBezTo>
                    <a:pt x="9145" y="1311"/>
                    <a:pt x="9109" y="1584"/>
                    <a:pt x="9038" y="1858"/>
                  </a:cubicBezTo>
                  <a:cubicBezTo>
                    <a:pt x="8990" y="2037"/>
                    <a:pt x="8883" y="2156"/>
                    <a:pt x="8799" y="2299"/>
                  </a:cubicBezTo>
                  <a:cubicBezTo>
                    <a:pt x="8692" y="2454"/>
                    <a:pt x="8561" y="2608"/>
                    <a:pt x="8609" y="2835"/>
                  </a:cubicBezTo>
                  <a:cubicBezTo>
                    <a:pt x="8621" y="2918"/>
                    <a:pt x="8561" y="3025"/>
                    <a:pt x="8514" y="3096"/>
                  </a:cubicBezTo>
                  <a:cubicBezTo>
                    <a:pt x="7716" y="4228"/>
                    <a:pt x="7002" y="5430"/>
                    <a:pt x="6192" y="6561"/>
                  </a:cubicBezTo>
                  <a:cubicBezTo>
                    <a:pt x="6013" y="6823"/>
                    <a:pt x="5823" y="7061"/>
                    <a:pt x="5609" y="7276"/>
                  </a:cubicBezTo>
                  <a:cubicBezTo>
                    <a:pt x="5418" y="7490"/>
                    <a:pt x="5240" y="7692"/>
                    <a:pt x="5097" y="7930"/>
                  </a:cubicBezTo>
                  <a:cubicBezTo>
                    <a:pt x="4704" y="8502"/>
                    <a:pt x="4299" y="9062"/>
                    <a:pt x="3918" y="9633"/>
                  </a:cubicBezTo>
                  <a:cubicBezTo>
                    <a:pt x="3739" y="9883"/>
                    <a:pt x="3561" y="10133"/>
                    <a:pt x="3382" y="10371"/>
                  </a:cubicBezTo>
                  <a:cubicBezTo>
                    <a:pt x="3335" y="10431"/>
                    <a:pt x="3275" y="10490"/>
                    <a:pt x="3227" y="10514"/>
                  </a:cubicBezTo>
                  <a:cubicBezTo>
                    <a:pt x="3037" y="10538"/>
                    <a:pt x="2965" y="10693"/>
                    <a:pt x="2846" y="10812"/>
                  </a:cubicBezTo>
                  <a:cubicBezTo>
                    <a:pt x="2739" y="10907"/>
                    <a:pt x="2596" y="10990"/>
                    <a:pt x="2489" y="11086"/>
                  </a:cubicBezTo>
                  <a:cubicBezTo>
                    <a:pt x="2013" y="11538"/>
                    <a:pt x="1465" y="11907"/>
                    <a:pt x="965" y="12336"/>
                  </a:cubicBezTo>
                  <a:cubicBezTo>
                    <a:pt x="751" y="12526"/>
                    <a:pt x="227" y="12431"/>
                    <a:pt x="60" y="12169"/>
                  </a:cubicBezTo>
                  <a:cubicBezTo>
                    <a:pt x="13" y="12098"/>
                    <a:pt x="1" y="12014"/>
                    <a:pt x="13" y="11931"/>
                  </a:cubicBezTo>
                  <a:cubicBezTo>
                    <a:pt x="36" y="11752"/>
                    <a:pt x="48" y="11562"/>
                    <a:pt x="96" y="11395"/>
                  </a:cubicBezTo>
                  <a:cubicBezTo>
                    <a:pt x="239" y="10919"/>
                    <a:pt x="334" y="10419"/>
                    <a:pt x="417" y="9931"/>
                  </a:cubicBezTo>
                  <a:cubicBezTo>
                    <a:pt x="477" y="9633"/>
                    <a:pt x="548" y="9335"/>
                    <a:pt x="644" y="9038"/>
                  </a:cubicBezTo>
                  <a:cubicBezTo>
                    <a:pt x="703" y="8823"/>
                    <a:pt x="810" y="8621"/>
                    <a:pt x="929" y="8419"/>
                  </a:cubicBezTo>
                  <a:cubicBezTo>
                    <a:pt x="1430" y="7561"/>
                    <a:pt x="2072" y="6799"/>
                    <a:pt x="2620" y="5966"/>
                  </a:cubicBezTo>
                  <a:cubicBezTo>
                    <a:pt x="2751" y="5775"/>
                    <a:pt x="2858" y="5549"/>
                    <a:pt x="2977" y="5347"/>
                  </a:cubicBezTo>
                  <a:cubicBezTo>
                    <a:pt x="3132" y="5109"/>
                    <a:pt x="3251" y="4847"/>
                    <a:pt x="3406" y="4632"/>
                  </a:cubicBezTo>
                  <a:cubicBezTo>
                    <a:pt x="4037" y="3739"/>
                    <a:pt x="4680" y="2846"/>
                    <a:pt x="5359" y="1977"/>
                  </a:cubicBezTo>
                  <a:cubicBezTo>
                    <a:pt x="5537" y="1751"/>
                    <a:pt x="5704" y="1501"/>
                    <a:pt x="5871" y="1251"/>
                  </a:cubicBezTo>
                  <a:cubicBezTo>
                    <a:pt x="5942" y="1144"/>
                    <a:pt x="6013" y="1037"/>
                    <a:pt x="6168" y="1025"/>
                  </a:cubicBezTo>
                  <a:cubicBezTo>
                    <a:pt x="6323" y="1001"/>
                    <a:pt x="6418" y="858"/>
                    <a:pt x="6502" y="739"/>
                  </a:cubicBezTo>
                  <a:cubicBezTo>
                    <a:pt x="6621" y="596"/>
                    <a:pt x="6716" y="429"/>
                    <a:pt x="6883" y="299"/>
                  </a:cubicBezTo>
                  <a:cubicBezTo>
                    <a:pt x="7073" y="132"/>
                    <a:pt x="7311" y="48"/>
                    <a:pt x="7609" y="1"/>
                  </a:cubicBezTo>
                  <a:close/>
                  <a:moveTo>
                    <a:pt x="2477" y="9407"/>
                  </a:moveTo>
                  <a:cubicBezTo>
                    <a:pt x="3977" y="7264"/>
                    <a:pt x="5454" y="5168"/>
                    <a:pt x="6918" y="3073"/>
                  </a:cubicBezTo>
                  <a:cubicBezTo>
                    <a:pt x="6942" y="3037"/>
                    <a:pt x="6954" y="2989"/>
                    <a:pt x="6966" y="2918"/>
                  </a:cubicBezTo>
                  <a:cubicBezTo>
                    <a:pt x="6823" y="2799"/>
                    <a:pt x="6692" y="2680"/>
                    <a:pt x="6478" y="2608"/>
                  </a:cubicBezTo>
                  <a:cubicBezTo>
                    <a:pt x="6418" y="2680"/>
                    <a:pt x="6359" y="2739"/>
                    <a:pt x="6311" y="2799"/>
                  </a:cubicBezTo>
                  <a:cubicBezTo>
                    <a:pt x="6180" y="2977"/>
                    <a:pt x="6061" y="3168"/>
                    <a:pt x="5942" y="3370"/>
                  </a:cubicBezTo>
                  <a:cubicBezTo>
                    <a:pt x="4656" y="5192"/>
                    <a:pt x="3370" y="7014"/>
                    <a:pt x="2084" y="8847"/>
                  </a:cubicBezTo>
                  <a:cubicBezTo>
                    <a:pt x="2037" y="8907"/>
                    <a:pt x="2013" y="8978"/>
                    <a:pt x="1965" y="9050"/>
                  </a:cubicBezTo>
                  <a:cubicBezTo>
                    <a:pt x="2144" y="9169"/>
                    <a:pt x="2299" y="9276"/>
                    <a:pt x="2477" y="9407"/>
                  </a:cubicBezTo>
                  <a:close/>
                  <a:moveTo>
                    <a:pt x="1537" y="8740"/>
                  </a:moveTo>
                  <a:cubicBezTo>
                    <a:pt x="1584" y="8692"/>
                    <a:pt x="1632" y="8669"/>
                    <a:pt x="1656" y="8621"/>
                  </a:cubicBezTo>
                  <a:cubicBezTo>
                    <a:pt x="1811" y="8407"/>
                    <a:pt x="1953" y="8216"/>
                    <a:pt x="2108" y="8014"/>
                  </a:cubicBezTo>
                  <a:lnTo>
                    <a:pt x="3358" y="6228"/>
                  </a:lnTo>
                  <a:cubicBezTo>
                    <a:pt x="3870" y="5478"/>
                    <a:pt x="4394" y="4740"/>
                    <a:pt x="4930" y="3989"/>
                  </a:cubicBezTo>
                  <a:lnTo>
                    <a:pt x="5954" y="2561"/>
                  </a:lnTo>
                  <a:cubicBezTo>
                    <a:pt x="6013" y="2489"/>
                    <a:pt x="6049" y="2394"/>
                    <a:pt x="6073" y="2311"/>
                  </a:cubicBezTo>
                  <a:cubicBezTo>
                    <a:pt x="5990" y="2251"/>
                    <a:pt x="5930" y="2204"/>
                    <a:pt x="5859" y="2156"/>
                  </a:cubicBezTo>
                  <a:cubicBezTo>
                    <a:pt x="5811" y="2192"/>
                    <a:pt x="5763" y="2204"/>
                    <a:pt x="5740" y="2227"/>
                  </a:cubicBezTo>
                  <a:cubicBezTo>
                    <a:pt x="5418" y="2680"/>
                    <a:pt x="5037" y="3073"/>
                    <a:pt x="4739" y="3525"/>
                  </a:cubicBezTo>
                  <a:cubicBezTo>
                    <a:pt x="4501" y="3918"/>
                    <a:pt x="4227" y="4299"/>
                    <a:pt x="3966" y="4668"/>
                  </a:cubicBezTo>
                  <a:cubicBezTo>
                    <a:pt x="3716" y="5049"/>
                    <a:pt x="3454" y="5418"/>
                    <a:pt x="3275" y="5835"/>
                  </a:cubicBezTo>
                  <a:cubicBezTo>
                    <a:pt x="3239" y="5942"/>
                    <a:pt x="3180" y="6025"/>
                    <a:pt x="3096" y="6121"/>
                  </a:cubicBezTo>
                  <a:cubicBezTo>
                    <a:pt x="2549" y="6906"/>
                    <a:pt x="1989" y="7692"/>
                    <a:pt x="1430" y="8502"/>
                  </a:cubicBezTo>
                  <a:cubicBezTo>
                    <a:pt x="1406" y="8538"/>
                    <a:pt x="1394" y="8585"/>
                    <a:pt x="1358" y="8645"/>
                  </a:cubicBezTo>
                  <a:cubicBezTo>
                    <a:pt x="1430" y="8681"/>
                    <a:pt x="1477" y="8704"/>
                    <a:pt x="1537" y="8740"/>
                  </a:cubicBezTo>
                  <a:close/>
                  <a:moveTo>
                    <a:pt x="7418" y="3227"/>
                  </a:moveTo>
                  <a:cubicBezTo>
                    <a:pt x="7371" y="3275"/>
                    <a:pt x="7323" y="3287"/>
                    <a:pt x="7299" y="3323"/>
                  </a:cubicBezTo>
                  <a:cubicBezTo>
                    <a:pt x="5930" y="5394"/>
                    <a:pt x="4466" y="7383"/>
                    <a:pt x="3061" y="9419"/>
                  </a:cubicBezTo>
                  <a:cubicBezTo>
                    <a:pt x="3001" y="9502"/>
                    <a:pt x="2965" y="9585"/>
                    <a:pt x="2918" y="9657"/>
                  </a:cubicBezTo>
                  <a:cubicBezTo>
                    <a:pt x="2965" y="9752"/>
                    <a:pt x="3013" y="9800"/>
                    <a:pt x="3120" y="9752"/>
                  </a:cubicBezTo>
                  <a:cubicBezTo>
                    <a:pt x="3656" y="8978"/>
                    <a:pt x="4216" y="8192"/>
                    <a:pt x="4763" y="7395"/>
                  </a:cubicBezTo>
                  <a:cubicBezTo>
                    <a:pt x="4870" y="7264"/>
                    <a:pt x="4966" y="7121"/>
                    <a:pt x="5085" y="7014"/>
                  </a:cubicBezTo>
                  <a:cubicBezTo>
                    <a:pt x="5394" y="6740"/>
                    <a:pt x="5621" y="6406"/>
                    <a:pt x="5859" y="6073"/>
                  </a:cubicBezTo>
                  <a:cubicBezTo>
                    <a:pt x="6156" y="5656"/>
                    <a:pt x="6430" y="5240"/>
                    <a:pt x="6752" y="4859"/>
                  </a:cubicBezTo>
                  <a:cubicBezTo>
                    <a:pt x="7073" y="4442"/>
                    <a:pt x="7311" y="3966"/>
                    <a:pt x="7621" y="3513"/>
                  </a:cubicBezTo>
                  <a:cubicBezTo>
                    <a:pt x="7645" y="3489"/>
                    <a:pt x="7645" y="3442"/>
                    <a:pt x="7656" y="3382"/>
                  </a:cubicBezTo>
                  <a:cubicBezTo>
                    <a:pt x="7561" y="3335"/>
                    <a:pt x="7490" y="3275"/>
                    <a:pt x="7418" y="3227"/>
                  </a:cubicBezTo>
                  <a:close/>
                  <a:moveTo>
                    <a:pt x="1632" y="10943"/>
                  </a:moveTo>
                  <a:cubicBezTo>
                    <a:pt x="1775" y="10836"/>
                    <a:pt x="1894" y="10764"/>
                    <a:pt x="2013" y="10669"/>
                  </a:cubicBezTo>
                  <a:cubicBezTo>
                    <a:pt x="2120" y="10585"/>
                    <a:pt x="2239" y="10490"/>
                    <a:pt x="2346" y="10407"/>
                  </a:cubicBezTo>
                  <a:cubicBezTo>
                    <a:pt x="2465" y="10300"/>
                    <a:pt x="2549" y="10193"/>
                    <a:pt x="2596" y="10026"/>
                  </a:cubicBezTo>
                  <a:cubicBezTo>
                    <a:pt x="2120" y="9693"/>
                    <a:pt x="1644" y="9359"/>
                    <a:pt x="1156" y="9014"/>
                  </a:cubicBezTo>
                  <a:cubicBezTo>
                    <a:pt x="1120" y="9121"/>
                    <a:pt x="1072" y="9216"/>
                    <a:pt x="1060" y="9300"/>
                  </a:cubicBezTo>
                  <a:cubicBezTo>
                    <a:pt x="1013" y="9526"/>
                    <a:pt x="965" y="9728"/>
                    <a:pt x="929" y="9954"/>
                  </a:cubicBezTo>
                  <a:cubicBezTo>
                    <a:pt x="918" y="10026"/>
                    <a:pt x="894" y="10085"/>
                    <a:pt x="894" y="10169"/>
                  </a:cubicBezTo>
                  <a:cubicBezTo>
                    <a:pt x="882" y="10324"/>
                    <a:pt x="929" y="10466"/>
                    <a:pt x="1072" y="10562"/>
                  </a:cubicBezTo>
                  <a:cubicBezTo>
                    <a:pt x="1275" y="10693"/>
                    <a:pt x="1453" y="10824"/>
                    <a:pt x="1632" y="10943"/>
                  </a:cubicBezTo>
                  <a:close/>
                  <a:moveTo>
                    <a:pt x="6811" y="1084"/>
                  </a:moveTo>
                  <a:cubicBezTo>
                    <a:pt x="7264" y="1501"/>
                    <a:pt x="7776" y="1858"/>
                    <a:pt x="8323" y="2156"/>
                  </a:cubicBezTo>
                  <a:cubicBezTo>
                    <a:pt x="8597" y="1965"/>
                    <a:pt x="8621" y="1703"/>
                    <a:pt x="8633" y="1430"/>
                  </a:cubicBezTo>
                  <a:cubicBezTo>
                    <a:pt x="8252" y="858"/>
                    <a:pt x="7978" y="680"/>
                    <a:pt x="7359" y="549"/>
                  </a:cubicBezTo>
                  <a:cubicBezTo>
                    <a:pt x="7121" y="656"/>
                    <a:pt x="6894" y="787"/>
                    <a:pt x="6811" y="1084"/>
                  </a:cubicBezTo>
                  <a:close/>
                  <a:moveTo>
                    <a:pt x="8002" y="3108"/>
                  </a:moveTo>
                  <a:cubicBezTo>
                    <a:pt x="8157" y="2966"/>
                    <a:pt x="8192" y="2846"/>
                    <a:pt x="8133" y="2692"/>
                  </a:cubicBezTo>
                  <a:cubicBezTo>
                    <a:pt x="8085" y="2573"/>
                    <a:pt x="8014" y="2489"/>
                    <a:pt x="7895" y="2418"/>
                  </a:cubicBezTo>
                  <a:lnTo>
                    <a:pt x="6680" y="1561"/>
                  </a:lnTo>
                  <a:cubicBezTo>
                    <a:pt x="6644" y="1537"/>
                    <a:pt x="6597" y="1489"/>
                    <a:pt x="6549" y="1477"/>
                  </a:cubicBezTo>
                  <a:cubicBezTo>
                    <a:pt x="6430" y="1465"/>
                    <a:pt x="6299" y="1442"/>
                    <a:pt x="6180" y="1465"/>
                  </a:cubicBezTo>
                  <a:cubicBezTo>
                    <a:pt x="6085" y="1477"/>
                    <a:pt x="6013" y="1561"/>
                    <a:pt x="6013" y="1703"/>
                  </a:cubicBezTo>
                  <a:cubicBezTo>
                    <a:pt x="6073" y="1727"/>
                    <a:pt x="6144" y="1787"/>
                    <a:pt x="6228" y="1823"/>
                  </a:cubicBezTo>
                  <a:cubicBezTo>
                    <a:pt x="6478" y="1942"/>
                    <a:pt x="6716" y="2061"/>
                    <a:pt x="6906" y="2251"/>
                  </a:cubicBezTo>
                  <a:cubicBezTo>
                    <a:pt x="7073" y="2394"/>
                    <a:pt x="7275" y="2489"/>
                    <a:pt x="7478" y="2608"/>
                  </a:cubicBezTo>
                  <a:cubicBezTo>
                    <a:pt x="7680" y="2715"/>
                    <a:pt x="7823" y="2918"/>
                    <a:pt x="8002" y="31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9" name="Google Shape;659;p36"/>
          <p:cNvSpPr txBox="1">
            <a:spLocks noGrp="1"/>
          </p:cNvSpPr>
          <p:nvPr>
            <p:ph type="subTitle" idx="1"/>
          </p:nvPr>
        </p:nvSpPr>
        <p:spPr>
          <a:xfrm>
            <a:off x="1722975" y="1280775"/>
            <a:ext cx="2286000" cy="3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Microsoft .NET</a:t>
            </a:r>
            <a:endParaRPr sz="1800"/>
          </a:p>
        </p:txBody>
      </p:sp>
      <p:sp>
        <p:nvSpPr>
          <p:cNvPr id="660" name="Google Shape;660;p36"/>
          <p:cNvSpPr txBox="1">
            <a:spLocks noGrp="1"/>
          </p:cNvSpPr>
          <p:nvPr>
            <p:ph type="subTitle" idx="2"/>
          </p:nvPr>
        </p:nvSpPr>
        <p:spPr>
          <a:xfrm>
            <a:off x="1722975" y="1639154"/>
            <a:ext cx="2286000" cy="7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Neptune is the farthest planet from the Sun</a:t>
            </a:r>
            <a:endParaRPr/>
          </a:p>
        </p:txBody>
      </p:sp>
      <p:sp>
        <p:nvSpPr>
          <p:cNvPr id="661" name="Google Shape;661;p36"/>
          <p:cNvSpPr txBox="1">
            <a:spLocks noGrp="1"/>
          </p:cNvSpPr>
          <p:nvPr>
            <p:ph type="subTitle" idx="3"/>
          </p:nvPr>
        </p:nvSpPr>
        <p:spPr>
          <a:xfrm>
            <a:off x="5135025" y="1280775"/>
            <a:ext cx="2286000" cy="3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Visual Studio 2019</a:t>
            </a:r>
            <a:endParaRPr sz="1800"/>
          </a:p>
        </p:txBody>
      </p:sp>
      <p:sp>
        <p:nvSpPr>
          <p:cNvPr id="662" name="Google Shape;662;p36"/>
          <p:cNvSpPr txBox="1">
            <a:spLocks noGrp="1"/>
          </p:cNvSpPr>
          <p:nvPr>
            <p:ph type="subTitle" idx="4"/>
          </p:nvPr>
        </p:nvSpPr>
        <p:spPr>
          <a:xfrm>
            <a:off x="5135025" y="1639154"/>
            <a:ext cx="2286000" cy="7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beautiful name, but it’s hot</a:t>
            </a:r>
            <a:endParaRPr/>
          </a:p>
        </p:txBody>
      </p:sp>
      <p:sp>
        <p:nvSpPr>
          <p:cNvPr id="663" name="Google Shape;663;p36"/>
          <p:cNvSpPr txBox="1">
            <a:spLocks noGrp="1"/>
          </p:cNvSpPr>
          <p:nvPr>
            <p:ph type="subTitle" idx="5"/>
          </p:nvPr>
        </p:nvSpPr>
        <p:spPr>
          <a:xfrm>
            <a:off x="1420369" y="3158775"/>
            <a:ext cx="2885700" cy="3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800" u="none" strike="noStrike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Microsoft SQL Server 2019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64" name="Google Shape;664;p36"/>
          <p:cNvSpPr txBox="1">
            <a:spLocks noGrp="1"/>
          </p:cNvSpPr>
          <p:nvPr>
            <p:ph type="subTitle" idx="6"/>
          </p:nvPr>
        </p:nvSpPr>
        <p:spPr>
          <a:xfrm>
            <a:off x="1722975" y="3517154"/>
            <a:ext cx="2286000" cy="7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being red, Mars is actually a cold place</a:t>
            </a:r>
            <a:endParaRPr/>
          </a:p>
        </p:txBody>
      </p:sp>
      <p:sp>
        <p:nvSpPr>
          <p:cNvPr id="665" name="Google Shape;665;p36"/>
          <p:cNvSpPr txBox="1">
            <a:spLocks noGrp="1"/>
          </p:cNvSpPr>
          <p:nvPr>
            <p:ph type="subTitle" idx="7"/>
          </p:nvPr>
        </p:nvSpPr>
        <p:spPr>
          <a:xfrm>
            <a:off x="5135025" y="3158775"/>
            <a:ext cx="2286000" cy="3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Mô hình 3 lớp</a:t>
            </a:r>
            <a:endParaRPr sz="1800"/>
          </a:p>
        </p:txBody>
      </p:sp>
      <p:sp>
        <p:nvSpPr>
          <p:cNvPr id="666" name="Google Shape;666;p36"/>
          <p:cNvSpPr txBox="1">
            <a:spLocks noGrp="1"/>
          </p:cNvSpPr>
          <p:nvPr>
            <p:ph type="subTitle" idx="8"/>
          </p:nvPr>
        </p:nvSpPr>
        <p:spPr>
          <a:xfrm>
            <a:off x="5135025" y="3517154"/>
            <a:ext cx="2286000" cy="7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the biggest planet in the Solar System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A56DF2-5EF8-4C87-AA15-5C9CD115B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5126" y="2164054"/>
            <a:ext cx="354571" cy="3545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FF5E98-AA5A-4AC0-8337-CE6437432E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7261" y="1094204"/>
            <a:ext cx="428349" cy="4283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7AB42A-177F-4CEF-86D0-7EFCF5C7ED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1046" y="4137625"/>
            <a:ext cx="333001" cy="3330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B957344-1429-41FA-B6A6-5C73EFD597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5637" y="2907441"/>
            <a:ext cx="452876" cy="4528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45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Triển khai Database</a:t>
            </a:r>
            <a:endParaRPr/>
          </a:p>
        </p:txBody>
      </p:sp>
      <p:grpSp>
        <p:nvGrpSpPr>
          <p:cNvPr id="1055" name="Google Shape;1055;p45"/>
          <p:cNvGrpSpPr/>
          <p:nvPr/>
        </p:nvGrpSpPr>
        <p:grpSpPr>
          <a:xfrm>
            <a:off x="3590568" y="1579488"/>
            <a:ext cx="4962711" cy="2747257"/>
            <a:chOff x="2654821" y="2311071"/>
            <a:chExt cx="2279715" cy="1262120"/>
          </a:xfrm>
        </p:grpSpPr>
        <p:grpSp>
          <p:nvGrpSpPr>
            <p:cNvPr id="1056" name="Google Shape;1056;p45"/>
            <p:cNvGrpSpPr/>
            <p:nvPr/>
          </p:nvGrpSpPr>
          <p:grpSpPr>
            <a:xfrm>
              <a:off x="4034269" y="2840745"/>
              <a:ext cx="40212" cy="36437"/>
              <a:chOff x="4293400" y="2574725"/>
              <a:chExt cx="84425" cy="80100"/>
            </a:xfrm>
          </p:grpSpPr>
          <p:sp>
            <p:nvSpPr>
              <p:cNvPr id="1057" name="Google Shape;1057;p45"/>
              <p:cNvSpPr/>
              <p:nvPr/>
            </p:nvSpPr>
            <p:spPr>
              <a:xfrm>
                <a:off x="4293400" y="2574725"/>
                <a:ext cx="57150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2286" h="1810" extrusionOk="0">
                    <a:moveTo>
                      <a:pt x="2286" y="905"/>
                    </a:moveTo>
                    <a:lnTo>
                      <a:pt x="1857" y="476"/>
                    </a:lnTo>
                    <a:lnTo>
                      <a:pt x="0" y="0"/>
                    </a:lnTo>
                    <a:lnTo>
                      <a:pt x="95" y="834"/>
                    </a:lnTo>
                    <a:lnTo>
                      <a:pt x="952" y="1476"/>
                    </a:lnTo>
                    <a:lnTo>
                      <a:pt x="1952" y="181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  <p:sp>
            <p:nvSpPr>
              <p:cNvPr id="1058" name="Google Shape;1058;p45"/>
              <p:cNvSpPr/>
              <p:nvPr/>
            </p:nvSpPr>
            <p:spPr>
              <a:xfrm>
                <a:off x="4299350" y="2589925"/>
                <a:ext cx="78475" cy="64900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2596" extrusionOk="0">
                    <a:moveTo>
                      <a:pt x="2009" y="1"/>
                    </a:moveTo>
                    <a:lnTo>
                      <a:pt x="1820" y="252"/>
                    </a:lnTo>
                    <a:lnTo>
                      <a:pt x="1632" y="314"/>
                    </a:lnTo>
                    <a:lnTo>
                      <a:pt x="1590" y="419"/>
                    </a:lnTo>
                    <a:lnTo>
                      <a:pt x="1318" y="398"/>
                    </a:lnTo>
                    <a:lnTo>
                      <a:pt x="1255" y="273"/>
                    </a:lnTo>
                    <a:lnTo>
                      <a:pt x="983" y="63"/>
                    </a:lnTo>
                    <a:lnTo>
                      <a:pt x="837" y="42"/>
                    </a:lnTo>
                    <a:lnTo>
                      <a:pt x="795" y="63"/>
                    </a:lnTo>
                    <a:lnTo>
                      <a:pt x="753" y="252"/>
                    </a:lnTo>
                    <a:lnTo>
                      <a:pt x="900" y="314"/>
                    </a:lnTo>
                    <a:lnTo>
                      <a:pt x="983" y="461"/>
                    </a:lnTo>
                    <a:lnTo>
                      <a:pt x="963" y="670"/>
                    </a:lnTo>
                    <a:lnTo>
                      <a:pt x="753" y="566"/>
                    </a:lnTo>
                    <a:lnTo>
                      <a:pt x="544" y="524"/>
                    </a:lnTo>
                    <a:lnTo>
                      <a:pt x="209" y="356"/>
                    </a:lnTo>
                    <a:lnTo>
                      <a:pt x="0" y="419"/>
                    </a:lnTo>
                    <a:lnTo>
                      <a:pt x="0" y="524"/>
                    </a:lnTo>
                    <a:lnTo>
                      <a:pt x="105" y="628"/>
                    </a:lnTo>
                    <a:lnTo>
                      <a:pt x="314" y="670"/>
                    </a:lnTo>
                    <a:lnTo>
                      <a:pt x="419" y="796"/>
                    </a:lnTo>
                    <a:lnTo>
                      <a:pt x="377" y="921"/>
                    </a:lnTo>
                    <a:lnTo>
                      <a:pt x="377" y="1026"/>
                    </a:lnTo>
                    <a:lnTo>
                      <a:pt x="628" y="1214"/>
                    </a:lnTo>
                    <a:lnTo>
                      <a:pt x="628" y="1340"/>
                    </a:lnTo>
                    <a:lnTo>
                      <a:pt x="544" y="1423"/>
                    </a:lnTo>
                    <a:lnTo>
                      <a:pt x="628" y="1612"/>
                    </a:lnTo>
                    <a:lnTo>
                      <a:pt x="879" y="1737"/>
                    </a:lnTo>
                    <a:lnTo>
                      <a:pt x="1067" y="1737"/>
                    </a:lnTo>
                    <a:lnTo>
                      <a:pt x="1193" y="1863"/>
                    </a:lnTo>
                    <a:lnTo>
                      <a:pt x="1046" y="1884"/>
                    </a:lnTo>
                    <a:lnTo>
                      <a:pt x="1109" y="2051"/>
                    </a:lnTo>
                    <a:lnTo>
                      <a:pt x="1088" y="2093"/>
                    </a:lnTo>
                    <a:lnTo>
                      <a:pt x="1088" y="2239"/>
                    </a:lnTo>
                    <a:lnTo>
                      <a:pt x="1172" y="2260"/>
                    </a:lnTo>
                    <a:lnTo>
                      <a:pt x="1276" y="2198"/>
                    </a:lnTo>
                    <a:lnTo>
                      <a:pt x="1276" y="2156"/>
                    </a:lnTo>
                    <a:lnTo>
                      <a:pt x="1318" y="2093"/>
                    </a:lnTo>
                    <a:lnTo>
                      <a:pt x="1381" y="2072"/>
                    </a:lnTo>
                    <a:lnTo>
                      <a:pt x="1486" y="1946"/>
                    </a:lnTo>
                    <a:lnTo>
                      <a:pt x="1569" y="1926"/>
                    </a:lnTo>
                    <a:lnTo>
                      <a:pt x="1611" y="1821"/>
                    </a:lnTo>
                    <a:lnTo>
                      <a:pt x="1695" y="1821"/>
                    </a:lnTo>
                    <a:lnTo>
                      <a:pt x="1820" y="1737"/>
                    </a:lnTo>
                    <a:lnTo>
                      <a:pt x="1883" y="1737"/>
                    </a:lnTo>
                    <a:lnTo>
                      <a:pt x="1883" y="1758"/>
                    </a:lnTo>
                    <a:lnTo>
                      <a:pt x="1925" y="1758"/>
                    </a:lnTo>
                    <a:lnTo>
                      <a:pt x="1988" y="1863"/>
                    </a:lnTo>
                    <a:lnTo>
                      <a:pt x="2051" y="1946"/>
                    </a:lnTo>
                    <a:lnTo>
                      <a:pt x="2009" y="1988"/>
                    </a:lnTo>
                    <a:lnTo>
                      <a:pt x="2030" y="2051"/>
                    </a:lnTo>
                    <a:lnTo>
                      <a:pt x="2155" y="2135"/>
                    </a:lnTo>
                    <a:lnTo>
                      <a:pt x="1988" y="2260"/>
                    </a:lnTo>
                    <a:lnTo>
                      <a:pt x="2155" y="2470"/>
                    </a:lnTo>
                    <a:lnTo>
                      <a:pt x="2260" y="2511"/>
                    </a:lnTo>
                    <a:lnTo>
                      <a:pt x="2302" y="2574"/>
                    </a:lnTo>
                    <a:lnTo>
                      <a:pt x="2406" y="2595"/>
                    </a:lnTo>
                    <a:lnTo>
                      <a:pt x="2448" y="2574"/>
                    </a:lnTo>
                    <a:lnTo>
                      <a:pt x="2448" y="2365"/>
                    </a:lnTo>
                    <a:lnTo>
                      <a:pt x="2427" y="2302"/>
                    </a:lnTo>
                    <a:lnTo>
                      <a:pt x="2427" y="2198"/>
                    </a:lnTo>
                    <a:lnTo>
                      <a:pt x="2406" y="2072"/>
                    </a:lnTo>
                    <a:lnTo>
                      <a:pt x="2427" y="1967"/>
                    </a:lnTo>
                    <a:lnTo>
                      <a:pt x="2469" y="1946"/>
                    </a:lnTo>
                    <a:lnTo>
                      <a:pt x="2553" y="2030"/>
                    </a:lnTo>
                    <a:lnTo>
                      <a:pt x="2511" y="2135"/>
                    </a:lnTo>
                    <a:lnTo>
                      <a:pt x="2553" y="2198"/>
                    </a:lnTo>
                    <a:lnTo>
                      <a:pt x="2574" y="2135"/>
                    </a:lnTo>
                    <a:lnTo>
                      <a:pt x="2574" y="1946"/>
                    </a:lnTo>
                    <a:lnTo>
                      <a:pt x="2636" y="1884"/>
                    </a:lnTo>
                    <a:lnTo>
                      <a:pt x="2636" y="1779"/>
                    </a:lnTo>
                    <a:lnTo>
                      <a:pt x="2574" y="1737"/>
                    </a:lnTo>
                    <a:lnTo>
                      <a:pt x="2616" y="1633"/>
                    </a:lnTo>
                    <a:lnTo>
                      <a:pt x="2657" y="1549"/>
                    </a:lnTo>
                    <a:lnTo>
                      <a:pt x="2636" y="1444"/>
                    </a:lnTo>
                    <a:lnTo>
                      <a:pt x="2636" y="1298"/>
                    </a:lnTo>
                    <a:lnTo>
                      <a:pt x="2783" y="1151"/>
                    </a:lnTo>
                    <a:lnTo>
                      <a:pt x="2950" y="1130"/>
                    </a:lnTo>
                    <a:lnTo>
                      <a:pt x="3034" y="1089"/>
                    </a:lnTo>
                    <a:lnTo>
                      <a:pt x="3139" y="1089"/>
                    </a:lnTo>
                    <a:lnTo>
                      <a:pt x="3034" y="984"/>
                    </a:lnTo>
                    <a:lnTo>
                      <a:pt x="2888" y="900"/>
                    </a:lnTo>
                    <a:lnTo>
                      <a:pt x="2741" y="921"/>
                    </a:lnTo>
                    <a:lnTo>
                      <a:pt x="2616" y="817"/>
                    </a:lnTo>
                    <a:lnTo>
                      <a:pt x="2574" y="712"/>
                    </a:lnTo>
                    <a:lnTo>
                      <a:pt x="2406" y="586"/>
                    </a:lnTo>
                    <a:lnTo>
                      <a:pt x="2323" y="419"/>
                    </a:lnTo>
                    <a:lnTo>
                      <a:pt x="2323" y="314"/>
                    </a:lnTo>
                    <a:lnTo>
                      <a:pt x="2134" y="84"/>
                    </a:lnTo>
                    <a:lnTo>
                      <a:pt x="200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9" name="Google Shape;1059;p45"/>
            <p:cNvGrpSpPr/>
            <p:nvPr/>
          </p:nvGrpSpPr>
          <p:grpSpPr>
            <a:xfrm>
              <a:off x="3894606" y="2334874"/>
              <a:ext cx="913198" cy="518984"/>
              <a:chOff x="4000175" y="1462675"/>
              <a:chExt cx="1917275" cy="1140875"/>
            </a:xfrm>
          </p:grpSpPr>
          <p:sp>
            <p:nvSpPr>
              <p:cNvPr id="1060" name="Google Shape;1060;p45"/>
              <p:cNvSpPr/>
              <p:nvPr/>
            </p:nvSpPr>
            <p:spPr>
              <a:xfrm>
                <a:off x="4178050" y="2433300"/>
                <a:ext cx="602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2607" extrusionOk="0">
                    <a:moveTo>
                      <a:pt x="639" y="2410"/>
                    </a:moveTo>
                    <a:lnTo>
                      <a:pt x="1180" y="2607"/>
                    </a:lnTo>
                    <a:lnTo>
                      <a:pt x="2410" y="2017"/>
                    </a:lnTo>
                    <a:lnTo>
                      <a:pt x="2262" y="0"/>
                    </a:lnTo>
                    <a:lnTo>
                      <a:pt x="541" y="0"/>
                    </a:lnTo>
                    <a:lnTo>
                      <a:pt x="0" y="177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  <p:grpSp>
            <p:nvGrpSpPr>
              <p:cNvPr id="1061" name="Google Shape;1061;p45"/>
              <p:cNvGrpSpPr/>
              <p:nvPr/>
            </p:nvGrpSpPr>
            <p:grpSpPr>
              <a:xfrm>
                <a:off x="4000175" y="1462675"/>
                <a:ext cx="1917275" cy="1140875"/>
                <a:chOff x="4000175" y="1462675"/>
                <a:chExt cx="1917275" cy="1140875"/>
              </a:xfrm>
            </p:grpSpPr>
            <p:sp>
              <p:nvSpPr>
                <p:cNvPr id="1062" name="Google Shape;1062;p45"/>
                <p:cNvSpPr/>
                <p:nvPr/>
              </p:nvSpPr>
              <p:spPr>
                <a:xfrm>
                  <a:off x="4000175" y="2000075"/>
                  <a:ext cx="1545875" cy="51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35" h="20400" extrusionOk="0">
                      <a:moveTo>
                        <a:pt x="1594" y="319"/>
                      </a:moveTo>
                      <a:lnTo>
                        <a:pt x="106" y="0"/>
                      </a:lnTo>
                      <a:lnTo>
                        <a:pt x="0" y="2444"/>
                      </a:lnTo>
                      <a:lnTo>
                        <a:pt x="1062" y="9031"/>
                      </a:lnTo>
                      <a:lnTo>
                        <a:pt x="3931" y="9775"/>
                      </a:lnTo>
                      <a:lnTo>
                        <a:pt x="2125" y="10200"/>
                      </a:lnTo>
                      <a:lnTo>
                        <a:pt x="531" y="10413"/>
                      </a:lnTo>
                      <a:lnTo>
                        <a:pt x="1487" y="13600"/>
                      </a:lnTo>
                      <a:lnTo>
                        <a:pt x="3931" y="17212"/>
                      </a:lnTo>
                      <a:lnTo>
                        <a:pt x="8393" y="18594"/>
                      </a:lnTo>
                      <a:lnTo>
                        <a:pt x="9987" y="18169"/>
                      </a:lnTo>
                      <a:lnTo>
                        <a:pt x="13281" y="20400"/>
                      </a:lnTo>
                      <a:lnTo>
                        <a:pt x="14343" y="18912"/>
                      </a:lnTo>
                      <a:lnTo>
                        <a:pt x="28793" y="17319"/>
                      </a:lnTo>
                      <a:lnTo>
                        <a:pt x="35699" y="16894"/>
                      </a:lnTo>
                      <a:lnTo>
                        <a:pt x="48342" y="16894"/>
                      </a:lnTo>
                      <a:lnTo>
                        <a:pt x="49617" y="15194"/>
                      </a:lnTo>
                      <a:lnTo>
                        <a:pt x="59285" y="20294"/>
                      </a:lnTo>
                      <a:lnTo>
                        <a:pt x="60135" y="19231"/>
                      </a:lnTo>
                      <a:lnTo>
                        <a:pt x="61835" y="18487"/>
                      </a:lnTo>
                      <a:lnTo>
                        <a:pt x="61092" y="13494"/>
                      </a:lnTo>
                      <a:lnTo>
                        <a:pt x="46323" y="3188"/>
                      </a:lnTo>
                      <a:lnTo>
                        <a:pt x="12962" y="10413"/>
                      </a:lnTo>
                      <a:lnTo>
                        <a:pt x="4569" y="7013"/>
                      </a:lnTo>
                      <a:lnTo>
                        <a:pt x="2444" y="3507"/>
                      </a:lnTo>
                      <a:lnTo>
                        <a:pt x="2019" y="1807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</p:sp>
            <p:sp>
              <p:nvSpPr>
                <p:cNvPr id="1063" name="Google Shape;1063;p45"/>
                <p:cNvSpPr/>
                <p:nvPr/>
              </p:nvSpPr>
              <p:spPr>
                <a:xfrm>
                  <a:off x="4624175" y="1521775"/>
                  <a:ext cx="58100" cy="7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4" h="2951" extrusionOk="0">
                      <a:moveTo>
                        <a:pt x="210" y="1"/>
                      </a:moveTo>
                      <a:lnTo>
                        <a:pt x="126" y="84"/>
                      </a:lnTo>
                      <a:lnTo>
                        <a:pt x="147" y="189"/>
                      </a:lnTo>
                      <a:lnTo>
                        <a:pt x="252" y="252"/>
                      </a:lnTo>
                      <a:lnTo>
                        <a:pt x="335" y="356"/>
                      </a:lnTo>
                      <a:lnTo>
                        <a:pt x="273" y="419"/>
                      </a:lnTo>
                      <a:lnTo>
                        <a:pt x="210" y="419"/>
                      </a:lnTo>
                      <a:lnTo>
                        <a:pt x="147" y="335"/>
                      </a:lnTo>
                      <a:lnTo>
                        <a:pt x="63" y="293"/>
                      </a:lnTo>
                      <a:lnTo>
                        <a:pt x="22" y="293"/>
                      </a:lnTo>
                      <a:lnTo>
                        <a:pt x="42" y="356"/>
                      </a:lnTo>
                      <a:lnTo>
                        <a:pt x="22" y="545"/>
                      </a:lnTo>
                      <a:lnTo>
                        <a:pt x="1" y="565"/>
                      </a:lnTo>
                      <a:lnTo>
                        <a:pt x="1" y="712"/>
                      </a:lnTo>
                      <a:lnTo>
                        <a:pt x="42" y="754"/>
                      </a:lnTo>
                      <a:lnTo>
                        <a:pt x="126" y="775"/>
                      </a:lnTo>
                      <a:lnTo>
                        <a:pt x="189" y="858"/>
                      </a:lnTo>
                      <a:lnTo>
                        <a:pt x="147" y="963"/>
                      </a:lnTo>
                      <a:lnTo>
                        <a:pt x="294" y="1256"/>
                      </a:lnTo>
                      <a:lnTo>
                        <a:pt x="356" y="1340"/>
                      </a:lnTo>
                      <a:lnTo>
                        <a:pt x="461" y="1340"/>
                      </a:lnTo>
                      <a:lnTo>
                        <a:pt x="398" y="1402"/>
                      </a:lnTo>
                      <a:lnTo>
                        <a:pt x="294" y="1444"/>
                      </a:lnTo>
                      <a:lnTo>
                        <a:pt x="231" y="1612"/>
                      </a:lnTo>
                      <a:lnTo>
                        <a:pt x="335" y="1821"/>
                      </a:lnTo>
                      <a:lnTo>
                        <a:pt x="398" y="1988"/>
                      </a:lnTo>
                      <a:lnTo>
                        <a:pt x="398" y="2114"/>
                      </a:lnTo>
                      <a:lnTo>
                        <a:pt x="440" y="2177"/>
                      </a:lnTo>
                      <a:lnTo>
                        <a:pt x="461" y="2281"/>
                      </a:lnTo>
                      <a:lnTo>
                        <a:pt x="419" y="2323"/>
                      </a:lnTo>
                      <a:lnTo>
                        <a:pt x="503" y="2511"/>
                      </a:lnTo>
                      <a:lnTo>
                        <a:pt x="545" y="2679"/>
                      </a:lnTo>
                      <a:lnTo>
                        <a:pt x="649" y="2762"/>
                      </a:lnTo>
                      <a:lnTo>
                        <a:pt x="649" y="2867"/>
                      </a:lnTo>
                      <a:lnTo>
                        <a:pt x="733" y="2951"/>
                      </a:lnTo>
                      <a:lnTo>
                        <a:pt x="879" y="2909"/>
                      </a:lnTo>
                      <a:lnTo>
                        <a:pt x="963" y="2742"/>
                      </a:lnTo>
                      <a:lnTo>
                        <a:pt x="1089" y="2553"/>
                      </a:lnTo>
                      <a:lnTo>
                        <a:pt x="1172" y="2511"/>
                      </a:lnTo>
                      <a:lnTo>
                        <a:pt x="1151" y="2428"/>
                      </a:lnTo>
                      <a:lnTo>
                        <a:pt x="1172" y="2323"/>
                      </a:lnTo>
                      <a:lnTo>
                        <a:pt x="1423" y="2135"/>
                      </a:lnTo>
                      <a:lnTo>
                        <a:pt x="1528" y="2114"/>
                      </a:lnTo>
                      <a:lnTo>
                        <a:pt x="1612" y="2177"/>
                      </a:lnTo>
                      <a:lnTo>
                        <a:pt x="1695" y="2177"/>
                      </a:lnTo>
                      <a:lnTo>
                        <a:pt x="1737" y="2072"/>
                      </a:lnTo>
                      <a:lnTo>
                        <a:pt x="1800" y="1988"/>
                      </a:lnTo>
                      <a:lnTo>
                        <a:pt x="1926" y="1926"/>
                      </a:lnTo>
                      <a:lnTo>
                        <a:pt x="2114" y="1779"/>
                      </a:lnTo>
                      <a:lnTo>
                        <a:pt x="2135" y="1674"/>
                      </a:lnTo>
                      <a:lnTo>
                        <a:pt x="2219" y="1612"/>
                      </a:lnTo>
                      <a:lnTo>
                        <a:pt x="2323" y="1382"/>
                      </a:lnTo>
                      <a:lnTo>
                        <a:pt x="2302" y="1256"/>
                      </a:lnTo>
                      <a:lnTo>
                        <a:pt x="2135" y="1068"/>
                      </a:lnTo>
                      <a:lnTo>
                        <a:pt x="2051" y="942"/>
                      </a:lnTo>
                      <a:lnTo>
                        <a:pt x="2051" y="837"/>
                      </a:lnTo>
                      <a:lnTo>
                        <a:pt x="1884" y="712"/>
                      </a:lnTo>
                      <a:lnTo>
                        <a:pt x="1779" y="712"/>
                      </a:lnTo>
                      <a:lnTo>
                        <a:pt x="1716" y="733"/>
                      </a:lnTo>
                      <a:lnTo>
                        <a:pt x="1633" y="670"/>
                      </a:lnTo>
                      <a:lnTo>
                        <a:pt x="1507" y="628"/>
                      </a:lnTo>
                      <a:lnTo>
                        <a:pt x="1382" y="503"/>
                      </a:lnTo>
                      <a:lnTo>
                        <a:pt x="1319" y="461"/>
                      </a:lnTo>
                      <a:lnTo>
                        <a:pt x="1298" y="524"/>
                      </a:lnTo>
                      <a:lnTo>
                        <a:pt x="1214" y="503"/>
                      </a:lnTo>
                      <a:lnTo>
                        <a:pt x="1193" y="419"/>
                      </a:lnTo>
                      <a:lnTo>
                        <a:pt x="1110" y="314"/>
                      </a:lnTo>
                      <a:lnTo>
                        <a:pt x="1047" y="314"/>
                      </a:lnTo>
                      <a:lnTo>
                        <a:pt x="1005" y="419"/>
                      </a:lnTo>
                      <a:lnTo>
                        <a:pt x="963" y="419"/>
                      </a:lnTo>
                      <a:lnTo>
                        <a:pt x="858" y="252"/>
                      </a:lnTo>
                      <a:lnTo>
                        <a:pt x="775" y="210"/>
                      </a:lnTo>
                      <a:lnTo>
                        <a:pt x="775" y="252"/>
                      </a:lnTo>
                      <a:lnTo>
                        <a:pt x="858" y="356"/>
                      </a:lnTo>
                      <a:lnTo>
                        <a:pt x="858" y="440"/>
                      </a:lnTo>
                      <a:lnTo>
                        <a:pt x="775" y="503"/>
                      </a:lnTo>
                      <a:lnTo>
                        <a:pt x="775" y="607"/>
                      </a:lnTo>
                      <a:lnTo>
                        <a:pt x="733" y="607"/>
                      </a:lnTo>
                      <a:lnTo>
                        <a:pt x="670" y="524"/>
                      </a:lnTo>
                      <a:lnTo>
                        <a:pt x="649" y="147"/>
                      </a:lnTo>
                      <a:lnTo>
                        <a:pt x="545" y="105"/>
                      </a:lnTo>
                      <a:lnTo>
                        <a:pt x="440" y="84"/>
                      </a:lnTo>
                      <a:lnTo>
                        <a:pt x="27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" name="Google Shape;1064;p45"/>
                <p:cNvSpPr/>
                <p:nvPr/>
              </p:nvSpPr>
              <p:spPr>
                <a:xfrm>
                  <a:off x="4499150" y="1462675"/>
                  <a:ext cx="117200" cy="1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8" h="4164" extrusionOk="0">
                      <a:moveTo>
                        <a:pt x="398" y="0"/>
                      </a:moveTo>
                      <a:lnTo>
                        <a:pt x="357" y="63"/>
                      </a:lnTo>
                      <a:lnTo>
                        <a:pt x="336" y="168"/>
                      </a:lnTo>
                      <a:lnTo>
                        <a:pt x="357" y="251"/>
                      </a:lnTo>
                      <a:lnTo>
                        <a:pt x="357" y="398"/>
                      </a:lnTo>
                      <a:lnTo>
                        <a:pt x="252" y="523"/>
                      </a:lnTo>
                      <a:lnTo>
                        <a:pt x="147" y="712"/>
                      </a:lnTo>
                      <a:lnTo>
                        <a:pt x="22" y="879"/>
                      </a:lnTo>
                      <a:lnTo>
                        <a:pt x="1" y="984"/>
                      </a:lnTo>
                      <a:lnTo>
                        <a:pt x="22" y="1423"/>
                      </a:lnTo>
                      <a:lnTo>
                        <a:pt x="105" y="1507"/>
                      </a:lnTo>
                      <a:lnTo>
                        <a:pt x="210" y="1549"/>
                      </a:lnTo>
                      <a:lnTo>
                        <a:pt x="231" y="1653"/>
                      </a:lnTo>
                      <a:lnTo>
                        <a:pt x="189" y="1967"/>
                      </a:lnTo>
                      <a:lnTo>
                        <a:pt x="126" y="2093"/>
                      </a:lnTo>
                      <a:lnTo>
                        <a:pt x="105" y="2197"/>
                      </a:lnTo>
                      <a:lnTo>
                        <a:pt x="126" y="2281"/>
                      </a:lnTo>
                      <a:lnTo>
                        <a:pt x="189" y="2260"/>
                      </a:lnTo>
                      <a:lnTo>
                        <a:pt x="273" y="2155"/>
                      </a:lnTo>
                      <a:lnTo>
                        <a:pt x="419" y="2093"/>
                      </a:lnTo>
                      <a:lnTo>
                        <a:pt x="482" y="2155"/>
                      </a:lnTo>
                      <a:lnTo>
                        <a:pt x="503" y="2260"/>
                      </a:lnTo>
                      <a:lnTo>
                        <a:pt x="650" y="2385"/>
                      </a:lnTo>
                      <a:lnTo>
                        <a:pt x="754" y="2385"/>
                      </a:lnTo>
                      <a:lnTo>
                        <a:pt x="817" y="2344"/>
                      </a:lnTo>
                      <a:lnTo>
                        <a:pt x="901" y="2365"/>
                      </a:lnTo>
                      <a:cubicBezTo>
                        <a:pt x="859" y="2448"/>
                        <a:pt x="859" y="2511"/>
                        <a:pt x="859" y="2595"/>
                      </a:cubicBezTo>
                      <a:lnTo>
                        <a:pt x="838" y="2595"/>
                      </a:lnTo>
                      <a:lnTo>
                        <a:pt x="733" y="2657"/>
                      </a:lnTo>
                      <a:lnTo>
                        <a:pt x="629" y="2595"/>
                      </a:lnTo>
                      <a:lnTo>
                        <a:pt x="545" y="2595"/>
                      </a:lnTo>
                      <a:lnTo>
                        <a:pt x="440" y="2678"/>
                      </a:lnTo>
                      <a:lnTo>
                        <a:pt x="315" y="2678"/>
                      </a:lnTo>
                      <a:lnTo>
                        <a:pt x="294" y="2699"/>
                      </a:lnTo>
                      <a:lnTo>
                        <a:pt x="336" y="2783"/>
                      </a:lnTo>
                      <a:lnTo>
                        <a:pt x="482" y="2804"/>
                      </a:lnTo>
                      <a:lnTo>
                        <a:pt x="524" y="2909"/>
                      </a:lnTo>
                      <a:lnTo>
                        <a:pt x="650" y="2971"/>
                      </a:lnTo>
                      <a:lnTo>
                        <a:pt x="733" y="3076"/>
                      </a:lnTo>
                      <a:lnTo>
                        <a:pt x="901" y="3118"/>
                      </a:lnTo>
                      <a:lnTo>
                        <a:pt x="1110" y="3118"/>
                      </a:lnTo>
                      <a:lnTo>
                        <a:pt x="1173" y="3139"/>
                      </a:lnTo>
                      <a:lnTo>
                        <a:pt x="1131" y="3181"/>
                      </a:lnTo>
                      <a:lnTo>
                        <a:pt x="963" y="3222"/>
                      </a:lnTo>
                      <a:lnTo>
                        <a:pt x="838" y="3222"/>
                      </a:lnTo>
                      <a:lnTo>
                        <a:pt x="838" y="3285"/>
                      </a:lnTo>
                      <a:lnTo>
                        <a:pt x="942" y="3327"/>
                      </a:lnTo>
                      <a:lnTo>
                        <a:pt x="1068" y="3327"/>
                      </a:lnTo>
                      <a:lnTo>
                        <a:pt x="1173" y="3243"/>
                      </a:lnTo>
                      <a:lnTo>
                        <a:pt x="1319" y="3139"/>
                      </a:lnTo>
                      <a:lnTo>
                        <a:pt x="1382" y="3097"/>
                      </a:lnTo>
                      <a:lnTo>
                        <a:pt x="1445" y="2929"/>
                      </a:lnTo>
                      <a:lnTo>
                        <a:pt x="1528" y="2762"/>
                      </a:lnTo>
                      <a:lnTo>
                        <a:pt x="1486" y="2678"/>
                      </a:lnTo>
                      <a:lnTo>
                        <a:pt x="1256" y="2532"/>
                      </a:lnTo>
                      <a:lnTo>
                        <a:pt x="1152" y="2511"/>
                      </a:lnTo>
                      <a:lnTo>
                        <a:pt x="1152" y="2385"/>
                      </a:lnTo>
                      <a:lnTo>
                        <a:pt x="1256" y="2406"/>
                      </a:lnTo>
                      <a:lnTo>
                        <a:pt x="1382" y="2385"/>
                      </a:lnTo>
                      <a:lnTo>
                        <a:pt x="1570" y="2281"/>
                      </a:lnTo>
                      <a:lnTo>
                        <a:pt x="1654" y="2176"/>
                      </a:lnTo>
                      <a:lnTo>
                        <a:pt x="1654" y="2072"/>
                      </a:lnTo>
                      <a:lnTo>
                        <a:pt x="1779" y="1946"/>
                      </a:lnTo>
                      <a:lnTo>
                        <a:pt x="1968" y="1800"/>
                      </a:lnTo>
                      <a:lnTo>
                        <a:pt x="2114" y="1967"/>
                      </a:lnTo>
                      <a:lnTo>
                        <a:pt x="2010" y="2009"/>
                      </a:lnTo>
                      <a:lnTo>
                        <a:pt x="1968" y="2093"/>
                      </a:lnTo>
                      <a:lnTo>
                        <a:pt x="1968" y="2176"/>
                      </a:lnTo>
                      <a:lnTo>
                        <a:pt x="1800" y="2197"/>
                      </a:lnTo>
                      <a:lnTo>
                        <a:pt x="1696" y="2281"/>
                      </a:lnTo>
                      <a:lnTo>
                        <a:pt x="1654" y="2469"/>
                      </a:lnTo>
                      <a:lnTo>
                        <a:pt x="1654" y="2574"/>
                      </a:lnTo>
                      <a:lnTo>
                        <a:pt x="1758" y="2637"/>
                      </a:lnTo>
                      <a:lnTo>
                        <a:pt x="1821" y="2637"/>
                      </a:lnTo>
                      <a:lnTo>
                        <a:pt x="1884" y="2720"/>
                      </a:lnTo>
                      <a:lnTo>
                        <a:pt x="1758" y="2867"/>
                      </a:lnTo>
                      <a:lnTo>
                        <a:pt x="1717" y="2971"/>
                      </a:lnTo>
                      <a:lnTo>
                        <a:pt x="1779" y="3139"/>
                      </a:lnTo>
                      <a:lnTo>
                        <a:pt x="1758" y="3222"/>
                      </a:lnTo>
                      <a:lnTo>
                        <a:pt x="1570" y="3327"/>
                      </a:lnTo>
                      <a:lnTo>
                        <a:pt x="1549" y="3390"/>
                      </a:lnTo>
                      <a:lnTo>
                        <a:pt x="1675" y="3453"/>
                      </a:lnTo>
                      <a:lnTo>
                        <a:pt x="1738" y="3515"/>
                      </a:lnTo>
                      <a:lnTo>
                        <a:pt x="1779" y="3494"/>
                      </a:lnTo>
                      <a:lnTo>
                        <a:pt x="1758" y="3411"/>
                      </a:lnTo>
                      <a:lnTo>
                        <a:pt x="1779" y="3348"/>
                      </a:lnTo>
                      <a:lnTo>
                        <a:pt x="1884" y="3411"/>
                      </a:lnTo>
                      <a:lnTo>
                        <a:pt x="1989" y="3494"/>
                      </a:lnTo>
                      <a:lnTo>
                        <a:pt x="2093" y="3432"/>
                      </a:lnTo>
                      <a:lnTo>
                        <a:pt x="2177" y="3432"/>
                      </a:lnTo>
                      <a:lnTo>
                        <a:pt x="2240" y="3536"/>
                      </a:lnTo>
                      <a:lnTo>
                        <a:pt x="2323" y="3746"/>
                      </a:lnTo>
                      <a:lnTo>
                        <a:pt x="2407" y="3829"/>
                      </a:lnTo>
                      <a:lnTo>
                        <a:pt x="2533" y="3850"/>
                      </a:lnTo>
                      <a:lnTo>
                        <a:pt x="2658" y="3934"/>
                      </a:lnTo>
                      <a:lnTo>
                        <a:pt x="2763" y="3955"/>
                      </a:lnTo>
                      <a:lnTo>
                        <a:pt x="2909" y="3871"/>
                      </a:lnTo>
                      <a:lnTo>
                        <a:pt x="3056" y="3829"/>
                      </a:lnTo>
                      <a:lnTo>
                        <a:pt x="3139" y="3871"/>
                      </a:lnTo>
                      <a:lnTo>
                        <a:pt x="3286" y="3955"/>
                      </a:lnTo>
                      <a:lnTo>
                        <a:pt x="3579" y="3976"/>
                      </a:lnTo>
                      <a:lnTo>
                        <a:pt x="3683" y="3955"/>
                      </a:lnTo>
                      <a:lnTo>
                        <a:pt x="3767" y="3976"/>
                      </a:lnTo>
                      <a:lnTo>
                        <a:pt x="3872" y="3976"/>
                      </a:lnTo>
                      <a:lnTo>
                        <a:pt x="3955" y="4059"/>
                      </a:lnTo>
                      <a:lnTo>
                        <a:pt x="4060" y="4164"/>
                      </a:lnTo>
                      <a:lnTo>
                        <a:pt x="4165" y="4164"/>
                      </a:lnTo>
                      <a:lnTo>
                        <a:pt x="4269" y="4080"/>
                      </a:lnTo>
                      <a:lnTo>
                        <a:pt x="4395" y="3955"/>
                      </a:lnTo>
                      <a:lnTo>
                        <a:pt x="4541" y="3913"/>
                      </a:lnTo>
                      <a:lnTo>
                        <a:pt x="4688" y="3725"/>
                      </a:lnTo>
                      <a:lnTo>
                        <a:pt x="4688" y="3620"/>
                      </a:lnTo>
                      <a:lnTo>
                        <a:pt x="4541" y="3453"/>
                      </a:lnTo>
                      <a:lnTo>
                        <a:pt x="4479" y="3432"/>
                      </a:lnTo>
                      <a:lnTo>
                        <a:pt x="4332" y="3285"/>
                      </a:lnTo>
                      <a:lnTo>
                        <a:pt x="4186" y="3243"/>
                      </a:lnTo>
                      <a:lnTo>
                        <a:pt x="4060" y="3181"/>
                      </a:lnTo>
                      <a:lnTo>
                        <a:pt x="4018" y="3034"/>
                      </a:lnTo>
                      <a:lnTo>
                        <a:pt x="4102" y="3034"/>
                      </a:lnTo>
                      <a:lnTo>
                        <a:pt x="4186" y="3097"/>
                      </a:lnTo>
                      <a:lnTo>
                        <a:pt x="4290" y="3097"/>
                      </a:lnTo>
                      <a:lnTo>
                        <a:pt x="4290" y="3013"/>
                      </a:lnTo>
                      <a:lnTo>
                        <a:pt x="4165" y="2825"/>
                      </a:lnTo>
                      <a:lnTo>
                        <a:pt x="3976" y="2657"/>
                      </a:lnTo>
                      <a:lnTo>
                        <a:pt x="3976" y="2490"/>
                      </a:lnTo>
                      <a:lnTo>
                        <a:pt x="3955" y="2344"/>
                      </a:lnTo>
                      <a:lnTo>
                        <a:pt x="3851" y="2281"/>
                      </a:lnTo>
                      <a:lnTo>
                        <a:pt x="3851" y="2155"/>
                      </a:lnTo>
                      <a:lnTo>
                        <a:pt x="3788" y="2093"/>
                      </a:lnTo>
                      <a:lnTo>
                        <a:pt x="3746" y="2093"/>
                      </a:lnTo>
                      <a:lnTo>
                        <a:pt x="3370" y="1821"/>
                      </a:lnTo>
                      <a:lnTo>
                        <a:pt x="3160" y="1779"/>
                      </a:lnTo>
                      <a:lnTo>
                        <a:pt x="2972" y="1821"/>
                      </a:lnTo>
                      <a:lnTo>
                        <a:pt x="2951" y="1883"/>
                      </a:lnTo>
                      <a:lnTo>
                        <a:pt x="2972" y="1967"/>
                      </a:lnTo>
                      <a:lnTo>
                        <a:pt x="3139" y="2155"/>
                      </a:lnTo>
                      <a:lnTo>
                        <a:pt x="3139" y="2239"/>
                      </a:lnTo>
                      <a:lnTo>
                        <a:pt x="3077" y="2344"/>
                      </a:lnTo>
                      <a:lnTo>
                        <a:pt x="3077" y="2448"/>
                      </a:lnTo>
                      <a:lnTo>
                        <a:pt x="3056" y="2574"/>
                      </a:lnTo>
                      <a:lnTo>
                        <a:pt x="2972" y="2720"/>
                      </a:lnTo>
                      <a:lnTo>
                        <a:pt x="2930" y="2783"/>
                      </a:lnTo>
                      <a:lnTo>
                        <a:pt x="2909" y="2699"/>
                      </a:lnTo>
                      <a:lnTo>
                        <a:pt x="2951" y="2595"/>
                      </a:lnTo>
                      <a:lnTo>
                        <a:pt x="2972" y="2490"/>
                      </a:lnTo>
                      <a:lnTo>
                        <a:pt x="2930" y="2448"/>
                      </a:lnTo>
                      <a:lnTo>
                        <a:pt x="2972" y="2260"/>
                      </a:lnTo>
                      <a:lnTo>
                        <a:pt x="2930" y="2155"/>
                      </a:lnTo>
                      <a:lnTo>
                        <a:pt x="2742" y="1883"/>
                      </a:lnTo>
                      <a:lnTo>
                        <a:pt x="2595" y="1779"/>
                      </a:lnTo>
                      <a:lnTo>
                        <a:pt x="2386" y="1758"/>
                      </a:lnTo>
                      <a:lnTo>
                        <a:pt x="2323" y="1779"/>
                      </a:lnTo>
                      <a:lnTo>
                        <a:pt x="2282" y="1925"/>
                      </a:lnTo>
                      <a:lnTo>
                        <a:pt x="2240" y="1946"/>
                      </a:lnTo>
                      <a:cubicBezTo>
                        <a:pt x="2198" y="1883"/>
                        <a:pt x="2114" y="1841"/>
                        <a:pt x="2072" y="1821"/>
                      </a:cubicBezTo>
                      <a:lnTo>
                        <a:pt x="2114" y="1779"/>
                      </a:lnTo>
                      <a:lnTo>
                        <a:pt x="2177" y="1674"/>
                      </a:lnTo>
                      <a:lnTo>
                        <a:pt x="2177" y="1549"/>
                      </a:lnTo>
                      <a:lnTo>
                        <a:pt x="1989" y="1444"/>
                      </a:lnTo>
                      <a:lnTo>
                        <a:pt x="1800" y="1297"/>
                      </a:lnTo>
                      <a:lnTo>
                        <a:pt x="1696" y="1109"/>
                      </a:lnTo>
                      <a:lnTo>
                        <a:pt x="1696" y="984"/>
                      </a:lnTo>
                      <a:lnTo>
                        <a:pt x="1758" y="837"/>
                      </a:lnTo>
                      <a:lnTo>
                        <a:pt x="1758" y="733"/>
                      </a:lnTo>
                      <a:lnTo>
                        <a:pt x="1696" y="712"/>
                      </a:lnTo>
                      <a:lnTo>
                        <a:pt x="1403" y="712"/>
                      </a:lnTo>
                      <a:lnTo>
                        <a:pt x="1194" y="628"/>
                      </a:lnTo>
                      <a:lnTo>
                        <a:pt x="1047" y="523"/>
                      </a:lnTo>
                      <a:lnTo>
                        <a:pt x="817" y="251"/>
                      </a:lnTo>
                      <a:lnTo>
                        <a:pt x="650" y="105"/>
                      </a:lnTo>
                      <a:lnTo>
                        <a:pt x="46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5" name="Google Shape;1065;p45"/>
                <p:cNvSpPr/>
                <p:nvPr/>
              </p:nvSpPr>
              <p:spPr>
                <a:xfrm>
                  <a:off x="4241800" y="1706950"/>
                  <a:ext cx="130800" cy="24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2" h="9856" extrusionOk="0">
                      <a:moveTo>
                        <a:pt x="4750" y="1"/>
                      </a:moveTo>
                      <a:lnTo>
                        <a:pt x="4625" y="63"/>
                      </a:lnTo>
                      <a:lnTo>
                        <a:pt x="4604" y="126"/>
                      </a:lnTo>
                      <a:lnTo>
                        <a:pt x="4520" y="105"/>
                      </a:lnTo>
                      <a:lnTo>
                        <a:pt x="4436" y="42"/>
                      </a:lnTo>
                      <a:lnTo>
                        <a:pt x="4332" y="63"/>
                      </a:lnTo>
                      <a:lnTo>
                        <a:pt x="4206" y="168"/>
                      </a:lnTo>
                      <a:lnTo>
                        <a:pt x="4185" y="273"/>
                      </a:lnTo>
                      <a:lnTo>
                        <a:pt x="4101" y="335"/>
                      </a:lnTo>
                      <a:lnTo>
                        <a:pt x="4018" y="356"/>
                      </a:lnTo>
                      <a:lnTo>
                        <a:pt x="3934" y="440"/>
                      </a:lnTo>
                      <a:lnTo>
                        <a:pt x="3934" y="524"/>
                      </a:lnTo>
                      <a:lnTo>
                        <a:pt x="3871" y="628"/>
                      </a:lnTo>
                      <a:lnTo>
                        <a:pt x="3871" y="670"/>
                      </a:lnTo>
                      <a:lnTo>
                        <a:pt x="3934" y="775"/>
                      </a:lnTo>
                      <a:lnTo>
                        <a:pt x="3934" y="858"/>
                      </a:lnTo>
                      <a:lnTo>
                        <a:pt x="3829" y="858"/>
                      </a:lnTo>
                      <a:lnTo>
                        <a:pt x="3788" y="900"/>
                      </a:lnTo>
                      <a:lnTo>
                        <a:pt x="3788" y="984"/>
                      </a:lnTo>
                      <a:lnTo>
                        <a:pt x="3725" y="1047"/>
                      </a:lnTo>
                      <a:lnTo>
                        <a:pt x="3662" y="1109"/>
                      </a:lnTo>
                      <a:lnTo>
                        <a:pt x="3453" y="1256"/>
                      </a:lnTo>
                      <a:lnTo>
                        <a:pt x="3369" y="1298"/>
                      </a:lnTo>
                      <a:lnTo>
                        <a:pt x="3306" y="1277"/>
                      </a:lnTo>
                      <a:lnTo>
                        <a:pt x="3202" y="1277"/>
                      </a:lnTo>
                      <a:lnTo>
                        <a:pt x="3139" y="1319"/>
                      </a:lnTo>
                      <a:lnTo>
                        <a:pt x="3034" y="1486"/>
                      </a:lnTo>
                      <a:lnTo>
                        <a:pt x="2951" y="1528"/>
                      </a:lnTo>
                      <a:lnTo>
                        <a:pt x="2888" y="1507"/>
                      </a:lnTo>
                      <a:lnTo>
                        <a:pt x="2867" y="1423"/>
                      </a:lnTo>
                      <a:lnTo>
                        <a:pt x="2825" y="1423"/>
                      </a:lnTo>
                      <a:lnTo>
                        <a:pt x="2783" y="1507"/>
                      </a:lnTo>
                      <a:lnTo>
                        <a:pt x="2825" y="1633"/>
                      </a:lnTo>
                      <a:lnTo>
                        <a:pt x="2783" y="1695"/>
                      </a:lnTo>
                      <a:lnTo>
                        <a:pt x="2762" y="1591"/>
                      </a:lnTo>
                      <a:lnTo>
                        <a:pt x="2721" y="1486"/>
                      </a:lnTo>
                      <a:lnTo>
                        <a:pt x="2532" y="1507"/>
                      </a:lnTo>
                      <a:lnTo>
                        <a:pt x="2323" y="1570"/>
                      </a:lnTo>
                      <a:lnTo>
                        <a:pt x="2260" y="1612"/>
                      </a:lnTo>
                      <a:lnTo>
                        <a:pt x="2197" y="1633"/>
                      </a:lnTo>
                      <a:lnTo>
                        <a:pt x="2156" y="1695"/>
                      </a:lnTo>
                      <a:lnTo>
                        <a:pt x="2218" y="1842"/>
                      </a:lnTo>
                      <a:lnTo>
                        <a:pt x="2260" y="1905"/>
                      </a:lnTo>
                      <a:lnTo>
                        <a:pt x="2260" y="1946"/>
                      </a:lnTo>
                      <a:lnTo>
                        <a:pt x="2218" y="1988"/>
                      </a:lnTo>
                      <a:lnTo>
                        <a:pt x="2135" y="2093"/>
                      </a:lnTo>
                      <a:lnTo>
                        <a:pt x="2093" y="2051"/>
                      </a:lnTo>
                      <a:lnTo>
                        <a:pt x="2093" y="2009"/>
                      </a:lnTo>
                      <a:lnTo>
                        <a:pt x="2135" y="1946"/>
                      </a:lnTo>
                      <a:lnTo>
                        <a:pt x="2135" y="1884"/>
                      </a:lnTo>
                      <a:lnTo>
                        <a:pt x="2051" y="1884"/>
                      </a:lnTo>
                      <a:lnTo>
                        <a:pt x="1946" y="2009"/>
                      </a:lnTo>
                      <a:lnTo>
                        <a:pt x="1884" y="2051"/>
                      </a:lnTo>
                      <a:lnTo>
                        <a:pt x="1884" y="2135"/>
                      </a:lnTo>
                      <a:lnTo>
                        <a:pt x="1946" y="2156"/>
                      </a:lnTo>
                      <a:lnTo>
                        <a:pt x="1905" y="2218"/>
                      </a:lnTo>
                      <a:lnTo>
                        <a:pt x="1842" y="2323"/>
                      </a:lnTo>
                      <a:lnTo>
                        <a:pt x="1716" y="2323"/>
                      </a:lnTo>
                      <a:lnTo>
                        <a:pt x="1632" y="2365"/>
                      </a:lnTo>
                      <a:lnTo>
                        <a:pt x="1612" y="2449"/>
                      </a:lnTo>
                      <a:lnTo>
                        <a:pt x="1507" y="2470"/>
                      </a:lnTo>
                      <a:lnTo>
                        <a:pt x="1465" y="2553"/>
                      </a:lnTo>
                      <a:lnTo>
                        <a:pt x="1423" y="2721"/>
                      </a:lnTo>
                      <a:lnTo>
                        <a:pt x="1465" y="2742"/>
                      </a:lnTo>
                      <a:lnTo>
                        <a:pt x="1528" y="2742"/>
                      </a:lnTo>
                      <a:lnTo>
                        <a:pt x="1465" y="2825"/>
                      </a:lnTo>
                      <a:lnTo>
                        <a:pt x="1277" y="2825"/>
                      </a:lnTo>
                      <a:lnTo>
                        <a:pt x="1214" y="2867"/>
                      </a:lnTo>
                      <a:lnTo>
                        <a:pt x="1193" y="3034"/>
                      </a:lnTo>
                      <a:lnTo>
                        <a:pt x="1214" y="3097"/>
                      </a:lnTo>
                      <a:lnTo>
                        <a:pt x="1277" y="3097"/>
                      </a:lnTo>
                      <a:lnTo>
                        <a:pt x="1360" y="3076"/>
                      </a:lnTo>
                      <a:lnTo>
                        <a:pt x="1381" y="3139"/>
                      </a:lnTo>
                      <a:lnTo>
                        <a:pt x="1360" y="3181"/>
                      </a:lnTo>
                      <a:lnTo>
                        <a:pt x="1360" y="3286"/>
                      </a:lnTo>
                      <a:lnTo>
                        <a:pt x="1277" y="3348"/>
                      </a:lnTo>
                      <a:lnTo>
                        <a:pt x="1193" y="3306"/>
                      </a:lnTo>
                      <a:lnTo>
                        <a:pt x="1068" y="3286"/>
                      </a:lnTo>
                      <a:lnTo>
                        <a:pt x="942" y="3348"/>
                      </a:lnTo>
                      <a:lnTo>
                        <a:pt x="900" y="3411"/>
                      </a:lnTo>
                      <a:lnTo>
                        <a:pt x="900" y="3495"/>
                      </a:lnTo>
                      <a:lnTo>
                        <a:pt x="858" y="3599"/>
                      </a:lnTo>
                      <a:lnTo>
                        <a:pt x="754" y="3683"/>
                      </a:lnTo>
                      <a:lnTo>
                        <a:pt x="670" y="3620"/>
                      </a:lnTo>
                      <a:lnTo>
                        <a:pt x="628" y="3558"/>
                      </a:lnTo>
                      <a:lnTo>
                        <a:pt x="586" y="3474"/>
                      </a:lnTo>
                      <a:lnTo>
                        <a:pt x="544" y="3495"/>
                      </a:lnTo>
                      <a:lnTo>
                        <a:pt x="524" y="3662"/>
                      </a:lnTo>
                      <a:lnTo>
                        <a:pt x="544" y="3788"/>
                      </a:lnTo>
                      <a:lnTo>
                        <a:pt x="649" y="3871"/>
                      </a:lnTo>
                      <a:lnTo>
                        <a:pt x="733" y="3830"/>
                      </a:lnTo>
                      <a:lnTo>
                        <a:pt x="754" y="3871"/>
                      </a:lnTo>
                      <a:lnTo>
                        <a:pt x="754" y="3934"/>
                      </a:lnTo>
                      <a:lnTo>
                        <a:pt x="691" y="4081"/>
                      </a:lnTo>
                      <a:lnTo>
                        <a:pt x="733" y="4122"/>
                      </a:lnTo>
                      <a:lnTo>
                        <a:pt x="796" y="4143"/>
                      </a:lnTo>
                      <a:lnTo>
                        <a:pt x="858" y="4081"/>
                      </a:lnTo>
                      <a:lnTo>
                        <a:pt x="900" y="4081"/>
                      </a:lnTo>
                      <a:lnTo>
                        <a:pt x="963" y="4102"/>
                      </a:lnTo>
                      <a:lnTo>
                        <a:pt x="1068" y="4102"/>
                      </a:lnTo>
                      <a:lnTo>
                        <a:pt x="1151" y="4039"/>
                      </a:lnTo>
                      <a:lnTo>
                        <a:pt x="1172" y="4081"/>
                      </a:lnTo>
                      <a:lnTo>
                        <a:pt x="1109" y="4143"/>
                      </a:lnTo>
                      <a:lnTo>
                        <a:pt x="1047" y="4185"/>
                      </a:lnTo>
                      <a:lnTo>
                        <a:pt x="900" y="4185"/>
                      </a:lnTo>
                      <a:lnTo>
                        <a:pt x="858" y="4248"/>
                      </a:lnTo>
                      <a:lnTo>
                        <a:pt x="775" y="4227"/>
                      </a:lnTo>
                      <a:lnTo>
                        <a:pt x="733" y="4311"/>
                      </a:lnTo>
                      <a:lnTo>
                        <a:pt x="754" y="4436"/>
                      </a:lnTo>
                      <a:lnTo>
                        <a:pt x="837" y="4499"/>
                      </a:lnTo>
                      <a:lnTo>
                        <a:pt x="900" y="4520"/>
                      </a:lnTo>
                      <a:lnTo>
                        <a:pt x="984" y="4499"/>
                      </a:lnTo>
                      <a:lnTo>
                        <a:pt x="1005" y="4520"/>
                      </a:lnTo>
                      <a:lnTo>
                        <a:pt x="984" y="4562"/>
                      </a:lnTo>
                      <a:lnTo>
                        <a:pt x="858" y="4625"/>
                      </a:lnTo>
                      <a:lnTo>
                        <a:pt x="733" y="4625"/>
                      </a:lnTo>
                      <a:lnTo>
                        <a:pt x="649" y="4666"/>
                      </a:lnTo>
                      <a:lnTo>
                        <a:pt x="649" y="4729"/>
                      </a:lnTo>
                      <a:lnTo>
                        <a:pt x="691" y="4771"/>
                      </a:lnTo>
                      <a:lnTo>
                        <a:pt x="796" y="4750"/>
                      </a:lnTo>
                      <a:lnTo>
                        <a:pt x="900" y="4750"/>
                      </a:lnTo>
                      <a:lnTo>
                        <a:pt x="900" y="4813"/>
                      </a:lnTo>
                      <a:lnTo>
                        <a:pt x="837" y="4834"/>
                      </a:lnTo>
                      <a:lnTo>
                        <a:pt x="733" y="4855"/>
                      </a:lnTo>
                      <a:lnTo>
                        <a:pt x="733" y="4897"/>
                      </a:lnTo>
                      <a:lnTo>
                        <a:pt x="754" y="4938"/>
                      </a:lnTo>
                      <a:lnTo>
                        <a:pt x="879" y="4959"/>
                      </a:lnTo>
                      <a:lnTo>
                        <a:pt x="984" y="5043"/>
                      </a:lnTo>
                      <a:lnTo>
                        <a:pt x="984" y="5085"/>
                      </a:lnTo>
                      <a:lnTo>
                        <a:pt x="858" y="5085"/>
                      </a:lnTo>
                      <a:lnTo>
                        <a:pt x="754" y="5043"/>
                      </a:lnTo>
                      <a:lnTo>
                        <a:pt x="649" y="5043"/>
                      </a:lnTo>
                      <a:lnTo>
                        <a:pt x="565" y="5085"/>
                      </a:lnTo>
                      <a:lnTo>
                        <a:pt x="544" y="5169"/>
                      </a:lnTo>
                      <a:lnTo>
                        <a:pt x="482" y="5210"/>
                      </a:lnTo>
                      <a:lnTo>
                        <a:pt x="482" y="5273"/>
                      </a:lnTo>
                      <a:lnTo>
                        <a:pt x="544" y="5315"/>
                      </a:lnTo>
                      <a:lnTo>
                        <a:pt x="524" y="5378"/>
                      </a:lnTo>
                      <a:lnTo>
                        <a:pt x="461" y="5399"/>
                      </a:lnTo>
                      <a:lnTo>
                        <a:pt x="419" y="5399"/>
                      </a:lnTo>
                      <a:lnTo>
                        <a:pt x="335" y="5483"/>
                      </a:lnTo>
                      <a:lnTo>
                        <a:pt x="314" y="5566"/>
                      </a:lnTo>
                      <a:lnTo>
                        <a:pt x="335" y="5608"/>
                      </a:lnTo>
                      <a:lnTo>
                        <a:pt x="314" y="5671"/>
                      </a:lnTo>
                      <a:lnTo>
                        <a:pt x="210" y="5692"/>
                      </a:lnTo>
                      <a:lnTo>
                        <a:pt x="210" y="5713"/>
                      </a:lnTo>
                      <a:lnTo>
                        <a:pt x="335" y="5838"/>
                      </a:lnTo>
                      <a:lnTo>
                        <a:pt x="440" y="5901"/>
                      </a:lnTo>
                      <a:lnTo>
                        <a:pt x="482" y="5880"/>
                      </a:lnTo>
                      <a:lnTo>
                        <a:pt x="524" y="5796"/>
                      </a:lnTo>
                      <a:lnTo>
                        <a:pt x="586" y="5734"/>
                      </a:lnTo>
                      <a:lnTo>
                        <a:pt x="754" y="5629"/>
                      </a:lnTo>
                      <a:lnTo>
                        <a:pt x="858" y="5587"/>
                      </a:lnTo>
                      <a:lnTo>
                        <a:pt x="858" y="5629"/>
                      </a:lnTo>
                      <a:lnTo>
                        <a:pt x="837" y="5629"/>
                      </a:lnTo>
                      <a:lnTo>
                        <a:pt x="796" y="5713"/>
                      </a:lnTo>
                      <a:lnTo>
                        <a:pt x="649" y="5817"/>
                      </a:lnTo>
                      <a:lnTo>
                        <a:pt x="586" y="5922"/>
                      </a:lnTo>
                      <a:lnTo>
                        <a:pt x="565" y="6027"/>
                      </a:lnTo>
                      <a:lnTo>
                        <a:pt x="586" y="6131"/>
                      </a:lnTo>
                      <a:lnTo>
                        <a:pt x="565" y="6194"/>
                      </a:lnTo>
                      <a:lnTo>
                        <a:pt x="565" y="6236"/>
                      </a:lnTo>
                      <a:lnTo>
                        <a:pt x="754" y="6236"/>
                      </a:lnTo>
                      <a:lnTo>
                        <a:pt x="837" y="6194"/>
                      </a:lnTo>
                      <a:lnTo>
                        <a:pt x="837" y="6257"/>
                      </a:lnTo>
                      <a:lnTo>
                        <a:pt x="775" y="6299"/>
                      </a:lnTo>
                      <a:lnTo>
                        <a:pt x="586" y="6299"/>
                      </a:lnTo>
                      <a:lnTo>
                        <a:pt x="524" y="6340"/>
                      </a:lnTo>
                      <a:lnTo>
                        <a:pt x="356" y="6445"/>
                      </a:lnTo>
                      <a:lnTo>
                        <a:pt x="356" y="6571"/>
                      </a:lnTo>
                      <a:lnTo>
                        <a:pt x="335" y="6654"/>
                      </a:lnTo>
                      <a:lnTo>
                        <a:pt x="356" y="6759"/>
                      </a:lnTo>
                      <a:lnTo>
                        <a:pt x="461" y="6759"/>
                      </a:lnTo>
                      <a:lnTo>
                        <a:pt x="524" y="6822"/>
                      </a:lnTo>
                      <a:lnTo>
                        <a:pt x="482" y="6863"/>
                      </a:lnTo>
                      <a:lnTo>
                        <a:pt x="377" y="6863"/>
                      </a:lnTo>
                      <a:lnTo>
                        <a:pt x="252" y="6884"/>
                      </a:lnTo>
                      <a:lnTo>
                        <a:pt x="147" y="7052"/>
                      </a:lnTo>
                      <a:lnTo>
                        <a:pt x="147" y="7177"/>
                      </a:lnTo>
                      <a:lnTo>
                        <a:pt x="210" y="7240"/>
                      </a:lnTo>
                      <a:lnTo>
                        <a:pt x="272" y="7198"/>
                      </a:lnTo>
                      <a:lnTo>
                        <a:pt x="440" y="7135"/>
                      </a:lnTo>
                      <a:lnTo>
                        <a:pt x="461" y="7177"/>
                      </a:lnTo>
                      <a:lnTo>
                        <a:pt x="356" y="7261"/>
                      </a:lnTo>
                      <a:lnTo>
                        <a:pt x="335" y="7366"/>
                      </a:lnTo>
                      <a:lnTo>
                        <a:pt x="377" y="7366"/>
                      </a:lnTo>
                      <a:lnTo>
                        <a:pt x="461" y="7282"/>
                      </a:lnTo>
                      <a:lnTo>
                        <a:pt x="544" y="7261"/>
                      </a:lnTo>
                      <a:lnTo>
                        <a:pt x="565" y="7303"/>
                      </a:lnTo>
                      <a:lnTo>
                        <a:pt x="482" y="7387"/>
                      </a:lnTo>
                      <a:lnTo>
                        <a:pt x="461" y="7470"/>
                      </a:lnTo>
                      <a:lnTo>
                        <a:pt x="544" y="7554"/>
                      </a:lnTo>
                      <a:lnTo>
                        <a:pt x="649" y="7554"/>
                      </a:lnTo>
                      <a:lnTo>
                        <a:pt x="565" y="7575"/>
                      </a:lnTo>
                      <a:lnTo>
                        <a:pt x="482" y="7575"/>
                      </a:lnTo>
                      <a:lnTo>
                        <a:pt x="419" y="7659"/>
                      </a:lnTo>
                      <a:lnTo>
                        <a:pt x="419" y="7721"/>
                      </a:lnTo>
                      <a:lnTo>
                        <a:pt x="461" y="7826"/>
                      </a:lnTo>
                      <a:lnTo>
                        <a:pt x="419" y="7889"/>
                      </a:lnTo>
                      <a:lnTo>
                        <a:pt x="356" y="7868"/>
                      </a:lnTo>
                      <a:lnTo>
                        <a:pt x="252" y="7889"/>
                      </a:lnTo>
                      <a:lnTo>
                        <a:pt x="168" y="7826"/>
                      </a:lnTo>
                      <a:lnTo>
                        <a:pt x="105" y="7826"/>
                      </a:lnTo>
                      <a:lnTo>
                        <a:pt x="0" y="7972"/>
                      </a:lnTo>
                      <a:lnTo>
                        <a:pt x="0" y="8077"/>
                      </a:lnTo>
                      <a:lnTo>
                        <a:pt x="168" y="8265"/>
                      </a:lnTo>
                      <a:lnTo>
                        <a:pt x="147" y="8391"/>
                      </a:lnTo>
                      <a:lnTo>
                        <a:pt x="168" y="8496"/>
                      </a:lnTo>
                      <a:lnTo>
                        <a:pt x="335" y="8621"/>
                      </a:lnTo>
                      <a:lnTo>
                        <a:pt x="335" y="8705"/>
                      </a:lnTo>
                      <a:lnTo>
                        <a:pt x="482" y="8830"/>
                      </a:lnTo>
                      <a:lnTo>
                        <a:pt x="586" y="8872"/>
                      </a:lnTo>
                      <a:lnTo>
                        <a:pt x="649" y="8851"/>
                      </a:lnTo>
                      <a:lnTo>
                        <a:pt x="733" y="8830"/>
                      </a:lnTo>
                      <a:lnTo>
                        <a:pt x="837" y="8663"/>
                      </a:lnTo>
                      <a:lnTo>
                        <a:pt x="796" y="8516"/>
                      </a:lnTo>
                      <a:lnTo>
                        <a:pt x="837" y="8412"/>
                      </a:lnTo>
                      <a:lnTo>
                        <a:pt x="900" y="8307"/>
                      </a:lnTo>
                      <a:lnTo>
                        <a:pt x="858" y="8433"/>
                      </a:lnTo>
                      <a:lnTo>
                        <a:pt x="858" y="8516"/>
                      </a:lnTo>
                      <a:lnTo>
                        <a:pt x="900" y="8600"/>
                      </a:lnTo>
                      <a:lnTo>
                        <a:pt x="963" y="8747"/>
                      </a:lnTo>
                      <a:lnTo>
                        <a:pt x="1047" y="8788"/>
                      </a:lnTo>
                      <a:lnTo>
                        <a:pt x="1109" y="8726"/>
                      </a:lnTo>
                      <a:lnTo>
                        <a:pt x="1109" y="8642"/>
                      </a:lnTo>
                      <a:lnTo>
                        <a:pt x="1172" y="8537"/>
                      </a:lnTo>
                      <a:lnTo>
                        <a:pt x="1193" y="8600"/>
                      </a:lnTo>
                      <a:lnTo>
                        <a:pt x="1172" y="8642"/>
                      </a:lnTo>
                      <a:lnTo>
                        <a:pt x="1172" y="8747"/>
                      </a:lnTo>
                      <a:lnTo>
                        <a:pt x="1277" y="8935"/>
                      </a:lnTo>
                      <a:lnTo>
                        <a:pt x="1402" y="9019"/>
                      </a:lnTo>
                      <a:lnTo>
                        <a:pt x="1507" y="9019"/>
                      </a:lnTo>
                      <a:lnTo>
                        <a:pt x="1591" y="8956"/>
                      </a:lnTo>
                      <a:lnTo>
                        <a:pt x="1632" y="8998"/>
                      </a:lnTo>
                      <a:lnTo>
                        <a:pt x="1612" y="9040"/>
                      </a:lnTo>
                      <a:lnTo>
                        <a:pt x="1570" y="9040"/>
                      </a:lnTo>
                      <a:lnTo>
                        <a:pt x="1528" y="9123"/>
                      </a:lnTo>
                      <a:lnTo>
                        <a:pt x="1444" y="9165"/>
                      </a:lnTo>
                      <a:lnTo>
                        <a:pt x="1423" y="9249"/>
                      </a:lnTo>
                      <a:lnTo>
                        <a:pt x="1528" y="9332"/>
                      </a:lnTo>
                      <a:lnTo>
                        <a:pt x="1528" y="9416"/>
                      </a:lnTo>
                      <a:lnTo>
                        <a:pt x="1444" y="9416"/>
                      </a:lnTo>
                      <a:lnTo>
                        <a:pt x="1381" y="9374"/>
                      </a:lnTo>
                      <a:lnTo>
                        <a:pt x="1381" y="9458"/>
                      </a:lnTo>
                      <a:lnTo>
                        <a:pt x="1423" y="9521"/>
                      </a:lnTo>
                      <a:lnTo>
                        <a:pt x="1612" y="9542"/>
                      </a:lnTo>
                      <a:lnTo>
                        <a:pt x="1716" y="9584"/>
                      </a:lnTo>
                      <a:lnTo>
                        <a:pt x="1821" y="9563"/>
                      </a:lnTo>
                      <a:lnTo>
                        <a:pt x="1967" y="9604"/>
                      </a:lnTo>
                      <a:lnTo>
                        <a:pt x="1967" y="9521"/>
                      </a:lnTo>
                      <a:lnTo>
                        <a:pt x="2051" y="9542"/>
                      </a:lnTo>
                      <a:lnTo>
                        <a:pt x="2072" y="9625"/>
                      </a:lnTo>
                      <a:lnTo>
                        <a:pt x="2135" y="9772"/>
                      </a:lnTo>
                      <a:lnTo>
                        <a:pt x="2218" y="9856"/>
                      </a:lnTo>
                      <a:lnTo>
                        <a:pt x="2281" y="9856"/>
                      </a:lnTo>
                      <a:lnTo>
                        <a:pt x="2365" y="9751"/>
                      </a:lnTo>
                      <a:lnTo>
                        <a:pt x="2344" y="9625"/>
                      </a:lnTo>
                      <a:lnTo>
                        <a:pt x="2177" y="9542"/>
                      </a:lnTo>
                      <a:lnTo>
                        <a:pt x="2135" y="9521"/>
                      </a:lnTo>
                      <a:lnTo>
                        <a:pt x="2177" y="9479"/>
                      </a:lnTo>
                      <a:lnTo>
                        <a:pt x="2260" y="9521"/>
                      </a:lnTo>
                      <a:lnTo>
                        <a:pt x="2365" y="9584"/>
                      </a:lnTo>
                      <a:lnTo>
                        <a:pt x="2428" y="9667"/>
                      </a:lnTo>
                      <a:lnTo>
                        <a:pt x="2469" y="9772"/>
                      </a:lnTo>
                      <a:lnTo>
                        <a:pt x="2532" y="9772"/>
                      </a:lnTo>
                      <a:lnTo>
                        <a:pt x="2553" y="9667"/>
                      </a:lnTo>
                      <a:lnTo>
                        <a:pt x="2595" y="9646"/>
                      </a:lnTo>
                      <a:lnTo>
                        <a:pt x="2679" y="9751"/>
                      </a:lnTo>
                      <a:lnTo>
                        <a:pt x="2804" y="9793"/>
                      </a:lnTo>
                      <a:lnTo>
                        <a:pt x="2888" y="9793"/>
                      </a:lnTo>
                      <a:lnTo>
                        <a:pt x="2888" y="9730"/>
                      </a:lnTo>
                      <a:lnTo>
                        <a:pt x="2783" y="9646"/>
                      </a:lnTo>
                      <a:lnTo>
                        <a:pt x="2783" y="9584"/>
                      </a:lnTo>
                      <a:lnTo>
                        <a:pt x="2846" y="9563"/>
                      </a:lnTo>
                      <a:lnTo>
                        <a:pt x="2951" y="9604"/>
                      </a:lnTo>
                      <a:lnTo>
                        <a:pt x="2993" y="9667"/>
                      </a:lnTo>
                      <a:lnTo>
                        <a:pt x="3013" y="9667"/>
                      </a:lnTo>
                      <a:lnTo>
                        <a:pt x="3055" y="9772"/>
                      </a:lnTo>
                      <a:lnTo>
                        <a:pt x="3118" y="9814"/>
                      </a:lnTo>
                      <a:lnTo>
                        <a:pt x="3181" y="9793"/>
                      </a:lnTo>
                      <a:lnTo>
                        <a:pt x="3202" y="9688"/>
                      </a:lnTo>
                      <a:lnTo>
                        <a:pt x="3160" y="9604"/>
                      </a:lnTo>
                      <a:lnTo>
                        <a:pt x="3076" y="9604"/>
                      </a:lnTo>
                      <a:lnTo>
                        <a:pt x="3013" y="9563"/>
                      </a:lnTo>
                      <a:lnTo>
                        <a:pt x="3055" y="9500"/>
                      </a:lnTo>
                      <a:lnTo>
                        <a:pt x="3097" y="9542"/>
                      </a:lnTo>
                      <a:lnTo>
                        <a:pt x="3160" y="9542"/>
                      </a:lnTo>
                      <a:lnTo>
                        <a:pt x="3223" y="9437"/>
                      </a:lnTo>
                      <a:lnTo>
                        <a:pt x="3265" y="9353"/>
                      </a:lnTo>
                      <a:lnTo>
                        <a:pt x="3265" y="9312"/>
                      </a:lnTo>
                      <a:lnTo>
                        <a:pt x="3118" y="9207"/>
                      </a:lnTo>
                      <a:lnTo>
                        <a:pt x="3055" y="9228"/>
                      </a:lnTo>
                      <a:lnTo>
                        <a:pt x="2951" y="9207"/>
                      </a:lnTo>
                      <a:lnTo>
                        <a:pt x="2867" y="9040"/>
                      </a:lnTo>
                      <a:lnTo>
                        <a:pt x="2762" y="9040"/>
                      </a:lnTo>
                      <a:lnTo>
                        <a:pt x="2574" y="8872"/>
                      </a:lnTo>
                      <a:lnTo>
                        <a:pt x="2490" y="8788"/>
                      </a:lnTo>
                      <a:lnTo>
                        <a:pt x="2365" y="8788"/>
                      </a:lnTo>
                      <a:lnTo>
                        <a:pt x="2239" y="8516"/>
                      </a:lnTo>
                      <a:lnTo>
                        <a:pt x="2030" y="8286"/>
                      </a:lnTo>
                      <a:lnTo>
                        <a:pt x="1946" y="8014"/>
                      </a:lnTo>
                      <a:lnTo>
                        <a:pt x="1842" y="7847"/>
                      </a:lnTo>
                      <a:lnTo>
                        <a:pt x="1842" y="7554"/>
                      </a:lnTo>
                      <a:lnTo>
                        <a:pt x="1758" y="7387"/>
                      </a:lnTo>
                      <a:lnTo>
                        <a:pt x="1716" y="7073"/>
                      </a:lnTo>
                      <a:lnTo>
                        <a:pt x="1695" y="7010"/>
                      </a:lnTo>
                      <a:lnTo>
                        <a:pt x="1737" y="6905"/>
                      </a:lnTo>
                      <a:lnTo>
                        <a:pt x="1737" y="6822"/>
                      </a:lnTo>
                      <a:lnTo>
                        <a:pt x="1632" y="6801"/>
                      </a:lnTo>
                      <a:lnTo>
                        <a:pt x="1549" y="6843"/>
                      </a:lnTo>
                      <a:lnTo>
                        <a:pt x="1486" y="6801"/>
                      </a:lnTo>
                      <a:lnTo>
                        <a:pt x="1507" y="6759"/>
                      </a:lnTo>
                      <a:lnTo>
                        <a:pt x="1653" y="6759"/>
                      </a:lnTo>
                      <a:lnTo>
                        <a:pt x="1800" y="6696"/>
                      </a:lnTo>
                      <a:lnTo>
                        <a:pt x="1821" y="6487"/>
                      </a:lnTo>
                      <a:lnTo>
                        <a:pt x="1800" y="6382"/>
                      </a:lnTo>
                      <a:lnTo>
                        <a:pt x="1695" y="6403"/>
                      </a:lnTo>
                      <a:lnTo>
                        <a:pt x="1591" y="6424"/>
                      </a:lnTo>
                      <a:lnTo>
                        <a:pt x="1632" y="6382"/>
                      </a:lnTo>
                      <a:lnTo>
                        <a:pt x="1800" y="6319"/>
                      </a:lnTo>
                      <a:lnTo>
                        <a:pt x="1821" y="6236"/>
                      </a:lnTo>
                      <a:lnTo>
                        <a:pt x="1779" y="6194"/>
                      </a:lnTo>
                      <a:lnTo>
                        <a:pt x="1570" y="6194"/>
                      </a:lnTo>
                      <a:lnTo>
                        <a:pt x="1423" y="6173"/>
                      </a:lnTo>
                      <a:lnTo>
                        <a:pt x="1423" y="6110"/>
                      </a:lnTo>
                      <a:lnTo>
                        <a:pt x="1507" y="6068"/>
                      </a:lnTo>
                      <a:lnTo>
                        <a:pt x="1465" y="6006"/>
                      </a:lnTo>
                      <a:lnTo>
                        <a:pt x="1465" y="5922"/>
                      </a:lnTo>
                      <a:lnTo>
                        <a:pt x="1507" y="5964"/>
                      </a:lnTo>
                      <a:lnTo>
                        <a:pt x="1570" y="6068"/>
                      </a:lnTo>
                      <a:lnTo>
                        <a:pt x="1674" y="6110"/>
                      </a:lnTo>
                      <a:lnTo>
                        <a:pt x="1821" y="6110"/>
                      </a:lnTo>
                      <a:lnTo>
                        <a:pt x="1842" y="6068"/>
                      </a:lnTo>
                      <a:lnTo>
                        <a:pt x="1925" y="6027"/>
                      </a:lnTo>
                      <a:lnTo>
                        <a:pt x="1988" y="5901"/>
                      </a:lnTo>
                      <a:lnTo>
                        <a:pt x="1988" y="5775"/>
                      </a:lnTo>
                      <a:lnTo>
                        <a:pt x="2051" y="5650"/>
                      </a:lnTo>
                      <a:lnTo>
                        <a:pt x="2093" y="5545"/>
                      </a:lnTo>
                      <a:lnTo>
                        <a:pt x="2009" y="5462"/>
                      </a:lnTo>
                      <a:lnTo>
                        <a:pt x="1946" y="5336"/>
                      </a:lnTo>
                      <a:lnTo>
                        <a:pt x="1842" y="5294"/>
                      </a:lnTo>
                      <a:lnTo>
                        <a:pt x="1779" y="5294"/>
                      </a:lnTo>
                      <a:lnTo>
                        <a:pt x="1716" y="5252"/>
                      </a:lnTo>
                      <a:lnTo>
                        <a:pt x="1800" y="5231"/>
                      </a:lnTo>
                      <a:lnTo>
                        <a:pt x="1884" y="5252"/>
                      </a:lnTo>
                      <a:lnTo>
                        <a:pt x="1946" y="5231"/>
                      </a:lnTo>
                      <a:lnTo>
                        <a:pt x="2009" y="5294"/>
                      </a:lnTo>
                      <a:lnTo>
                        <a:pt x="2009" y="5378"/>
                      </a:lnTo>
                      <a:lnTo>
                        <a:pt x="2051" y="5399"/>
                      </a:lnTo>
                      <a:lnTo>
                        <a:pt x="2114" y="5336"/>
                      </a:lnTo>
                      <a:lnTo>
                        <a:pt x="2051" y="5148"/>
                      </a:lnTo>
                      <a:lnTo>
                        <a:pt x="1925" y="4980"/>
                      </a:lnTo>
                      <a:lnTo>
                        <a:pt x="1821" y="4834"/>
                      </a:lnTo>
                      <a:lnTo>
                        <a:pt x="1842" y="4771"/>
                      </a:lnTo>
                      <a:lnTo>
                        <a:pt x="1925" y="4855"/>
                      </a:lnTo>
                      <a:lnTo>
                        <a:pt x="1946" y="4938"/>
                      </a:lnTo>
                      <a:lnTo>
                        <a:pt x="2051" y="4980"/>
                      </a:lnTo>
                      <a:lnTo>
                        <a:pt x="2156" y="5022"/>
                      </a:lnTo>
                      <a:lnTo>
                        <a:pt x="2197" y="4938"/>
                      </a:lnTo>
                      <a:lnTo>
                        <a:pt x="2197" y="4855"/>
                      </a:lnTo>
                      <a:lnTo>
                        <a:pt x="2135" y="4813"/>
                      </a:lnTo>
                      <a:lnTo>
                        <a:pt x="2135" y="4729"/>
                      </a:lnTo>
                      <a:lnTo>
                        <a:pt x="2218" y="4625"/>
                      </a:lnTo>
                      <a:lnTo>
                        <a:pt x="2218" y="4520"/>
                      </a:lnTo>
                      <a:lnTo>
                        <a:pt x="2135" y="4415"/>
                      </a:lnTo>
                      <a:lnTo>
                        <a:pt x="2009" y="4248"/>
                      </a:lnTo>
                      <a:lnTo>
                        <a:pt x="2093" y="4248"/>
                      </a:lnTo>
                      <a:lnTo>
                        <a:pt x="2197" y="4332"/>
                      </a:lnTo>
                      <a:lnTo>
                        <a:pt x="2260" y="4311"/>
                      </a:lnTo>
                      <a:lnTo>
                        <a:pt x="2323" y="4185"/>
                      </a:lnTo>
                      <a:lnTo>
                        <a:pt x="2302" y="4143"/>
                      </a:lnTo>
                      <a:lnTo>
                        <a:pt x="2218" y="4143"/>
                      </a:lnTo>
                      <a:lnTo>
                        <a:pt x="2218" y="3997"/>
                      </a:lnTo>
                      <a:lnTo>
                        <a:pt x="2302" y="3976"/>
                      </a:lnTo>
                      <a:lnTo>
                        <a:pt x="2407" y="4039"/>
                      </a:lnTo>
                      <a:lnTo>
                        <a:pt x="2553" y="4102"/>
                      </a:lnTo>
                      <a:lnTo>
                        <a:pt x="2616" y="4018"/>
                      </a:lnTo>
                      <a:lnTo>
                        <a:pt x="2532" y="3976"/>
                      </a:lnTo>
                      <a:lnTo>
                        <a:pt x="2532" y="3913"/>
                      </a:lnTo>
                      <a:lnTo>
                        <a:pt x="2616" y="3913"/>
                      </a:lnTo>
                      <a:lnTo>
                        <a:pt x="2679" y="3934"/>
                      </a:lnTo>
                      <a:lnTo>
                        <a:pt x="2762" y="3871"/>
                      </a:lnTo>
                      <a:lnTo>
                        <a:pt x="2762" y="3767"/>
                      </a:lnTo>
                      <a:lnTo>
                        <a:pt x="2741" y="3704"/>
                      </a:lnTo>
                      <a:lnTo>
                        <a:pt x="2762" y="3662"/>
                      </a:lnTo>
                      <a:lnTo>
                        <a:pt x="2930" y="3578"/>
                      </a:lnTo>
                      <a:lnTo>
                        <a:pt x="2951" y="3495"/>
                      </a:lnTo>
                      <a:lnTo>
                        <a:pt x="2846" y="3453"/>
                      </a:lnTo>
                      <a:lnTo>
                        <a:pt x="2783" y="3369"/>
                      </a:lnTo>
                      <a:lnTo>
                        <a:pt x="2846" y="3265"/>
                      </a:lnTo>
                      <a:lnTo>
                        <a:pt x="2888" y="3369"/>
                      </a:lnTo>
                      <a:lnTo>
                        <a:pt x="2972" y="3306"/>
                      </a:lnTo>
                      <a:lnTo>
                        <a:pt x="3139" y="3097"/>
                      </a:lnTo>
                      <a:lnTo>
                        <a:pt x="3181" y="2972"/>
                      </a:lnTo>
                      <a:lnTo>
                        <a:pt x="3265" y="2930"/>
                      </a:lnTo>
                      <a:lnTo>
                        <a:pt x="3285" y="2783"/>
                      </a:lnTo>
                      <a:lnTo>
                        <a:pt x="3453" y="2679"/>
                      </a:lnTo>
                      <a:lnTo>
                        <a:pt x="3516" y="2532"/>
                      </a:lnTo>
                      <a:lnTo>
                        <a:pt x="3599" y="2323"/>
                      </a:lnTo>
                      <a:lnTo>
                        <a:pt x="3683" y="2323"/>
                      </a:lnTo>
                      <a:lnTo>
                        <a:pt x="3892" y="2156"/>
                      </a:lnTo>
                      <a:lnTo>
                        <a:pt x="4122" y="1905"/>
                      </a:lnTo>
                      <a:lnTo>
                        <a:pt x="4311" y="1737"/>
                      </a:lnTo>
                      <a:lnTo>
                        <a:pt x="4394" y="1737"/>
                      </a:lnTo>
                      <a:lnTo>
                        <a:pt x="4541" y="1612"/>
                      </a:lnTo>
                      <a:lnTo>
                        <a:pt x="4729" y="1570"/>
                      </a:lnTo>
                      <a:lnTo>
                        <a:pt x="4834" y="1486"/>
                      </a:lnTo>
                      <a:lnTo>
                        <a:pt x="4980" y="1277"/>
                      </a:lnTo>
                      <a:lnTo>
                        <a:pt x="5064" y="1214"/>
                      </a:lnTo>
                      <a:lnTo>
                        <a:pt x="5127" y="1214"/>
                      </a:lnTo>
                      <a:lnTo>
                        <a:pt x="5190" y="1193"/>
                      </a:lnTo>
                      <a:lnTo>
                        <a:pt x="5190" y="1109"/>
                      </a:lnTo>
                      <a:lnTo>
                        <a:pt x="5169" y="1068"/>
                      </a:lnTo>
                      <a:lnTo>
                        <a:pt x="5231" y="963"/>
                      </a:lnTo>
                      <a:lnTo>
                        <a:pt x="5190" y="858"/>
                      </a:lnTo>
                      <a:lnTo>
                        <a:pt x="5190" y="691"/>
                      </a:lnTo>
                      <a:lnTo>
                        <a:pt x="5169" y="670"/>
                      </a:lnTo>
                      <a:lnTo>
                        <a:pt x="5085" y="670"/>
                      </a:lnTo>
                      <a:lnTo>
                        <a:pt x="5085" y="524"/>
                      </a:lnTo>
                      <a:lnTo>
                        <a:pt x="5148" y="377"/>
                      </a:lnTo>
                      <a:lnTo>
                        <a:pt x="5127" y="335"/>
                      </a:lnTo>
                      <a:lnTo>
                        <a:pt x="5022" y="314"/>
                      </a:lnTo>
                      <a:lnTo>
                        <a:pt x="4959" y="252"/>
                      </a:lnTo>
                      <a:lnTo>
                        <a:pt x="4855" y="231"/>
                      </a:lnTo>
                      <a:lnTo>
                        <a:pt x="4813" y="147"/>
                      </a:lnTo>
                      <a:lnTo>
                        <a:pt x="4813" y="42"/>
                      </a:lnTo>
                      <a:lnTo>
                        <a:pt x="475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6" name="Google Shape;1066;p45"/>
                <p:cNvSpPr/>
                <p:nvPr/>
              </p:nvSpPr>
              <p:spPr>
                <a:xfrm>
                  <a:off x="4015475" y="1586100"/>
                  <a:ext cx="1901975" cy="101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79" h="40698" extrusionOk="0">
                      <a:moveTo>
                        <a:pt x="27578" y="1"/>
                      </a:moveTo>
                      <a:lnTo>
                        <a:pt x="27431" y="126"/>
                      </a:lnTo>
                      <a:lnTo>
                        <a:pt x="27389" y="231"/>
                      </a:lnTo>
                      <a:lnTo>
                        <a:pt x="27285" y="273"/>
                      </a:lnTo>
                      <a:lnTo>
                        <a:pt x="27368" y="377"/>
                      </a:lnTo>
                      <a:lnTo>
                        <a:pt x="27264" y="482"/>
                      </a:lnTo>
                      <a:lnTo>
                        <a:pt x="27243" y="649"/>
                      </a:lnTo>
                      <a:lnTo>
                        <a:pt x="27285" y="796"/>
                      </a:lnTo>
                      <a:lnTo>
                        <a:pt x="27159" y="921"/>
                      </a:lnTo>
                      <a:lnTo>
                        <a:pt x="27138" y="1444"/>
                      </a:lnTo>
                      <a:lnTo>
                        <a:pt x="27264" y="1570"/>
                      </a:lnTo>
                      <a:lnTo>
                        <a:pt x="27264" y="1695"/>
                      </a:lnTo>
                      <a:lnTo>
                        <a:pt x="27159" y="1695"/>
                      </a:lnTo>
                      <a:lnTo>
                        <a:pt x="27180" y="1842"/>
                      </a:lnTo>
                      <a:lnTo>
                        <a:pt x="27285" y="1967"/>
                      </a:lnTo>
                      <a:lnTo>
                        <a:pt x="27389" y="1967"/>
                      </a:lnTo>
                      <a:lnTo>
                        <a:pt x="27536" y="2156"/>
                      </a:lnTo>
                      <a:lnTo>
                        <a:pt x="27682" y="2177"/>
                      </a:lnTo>
                      <a:lnTo>
                        <a:pt x="27536" y="2281"/>
                      </a:lnTo>
                      <a:lnTo>
                        <a:pt x="27578" y="2407"/>
                      </a:lnTo>
                      <a:lnTo>
                        <a:pt x="27578" y="2491"/>
                      </a:lnTo>
                      <a:lnTo>
                        <a:pt x="27787" y="2511"/>
                      </a:lnTo>
                      <a:lnTo>
                        <a:pt x="27912" y="2470"/>
                      </a:lnTo>
                      <a:lnTo>
                        <a:pt x="28101" y="2532"/>
                      </a:lnTo>
                      <a:lnTo>
                        <a:pt x="28289" y="2532"/>
                      </a:lnTo>
                      <a:lnTo>
                        <a:pt x="28331" y="2616"/>
                      </a:lnTo>
                      <a:lnTo>
                        <a:pt x="28226" y="2700"/>
                      </a:lnTo>
                      <a:lnTo>
                        <a:pt x="28122" y="2679"/>
                      </a:lnTo>
                      <a:lnTo>
                        <a:pt x="28059" y="2700"/>
                      </a:lnTo>
                      <a:lnTo>
                        <a:pt x="27933" y="2616"/>
                      </a:lnTo>
                      <a:lnTo>
                        <a:pt x="27661" y="2721"/>
                      </a:lnTo>
                      <a:lnTo>
                        <a:pt x="27578" y="2679"/>
                      </a:lnTo>
                      <a:lnTo>
                        <a:pt x="27473" y="2721"/>
                      </a:lnTo>
                      <a:lnTo>
                        <a:pt x="27368" y="2700"/>
                      </a:lnTo>
                      <a:lnTo>
                        <a:pt x="27264" y="2700"/>
                      </a:lnTo>
                      <a:lnTo>
                        <a:pt x="27201" y="2783"/>
                      </a:lnTo>
                      <a:lnTo>
                        <a:pt x="26950" y="2783"/>
                      </a:lnTo>
                      <a:lnTo>
                        <a:pt x="26887" y="2888"/>
                      </a:lnTo>
                      <a:lnTo>
                        <a:pt x="26908" y="2930"/>
                      </a:lnTo>
                      <a:lnTo>
                        <a:pt x="27034" y="2951"/>
                      </a:lnTo>
                      <a:lnTo>
                        <a:pt x="27054" y="3055"/>
                      </a:lnTo>
                      <a:lnTo>
                        <a:pt x="27201" y="3035"/>
                      </a:lnTo>
                      <a:lnTo>
                        <a:pt x="27264" y="3097"/>
                      </a:lnTo>
                      <a:lnTo>
                        <a:pt x="27410" y="3014"/>
                      </a:lnTo>
                      <a:lnTo>
                        <a:pt x="27515" y="3160"/>
                      </a:lnTo>
                      <a:lnTo>
                        <a:pt x="27661" y="3265"/>
                      </a:lnTo>
                      <a:lnTo>
                        <a:pt x="27787" y="3516"/>
                      </a:lnTo>
                      <a:lnTo>
                        <a:pt x="27682" y="3746"/>
                      </a:lnTo>
                      <a:lnTo>
                        <a:pt x="27410" y="4018"/>
                      </a:lnTo>
                      <a:lnTo>
                        <a:pt x="27515" y="3746"/>
                      </a:lnTo>
                      <a:lnTo>
                        <a:pt x="27431" y="3662"/>
                      </a:lnTo>
                      <a:lnTo>
                        <a:pt x="27431" y="3495"/>
                      </a:lnTo>
                      <a:lnTo>
                        <a:pt x="27243" y="3453"/>
                      </a:lnTo>
                      <a:lnTo>
                        <a:pt x="27180" y="3432"/>
                      </a:lnTo>
                      <a:lnTo>
                        <a:pt x="27180" y="3348"/>
                      </a:lnTo>
                      <a:lnTo>
                        <a:pt x="27117" y="3327"/>
                      </a:lnTo>
                      <a:lnTo>
                        <a:pt x="27013" y="3411"/>
                      </a:lnTo>
                      <a:lnTo>
                        <a:pt x="26845" y="3411"/>
                      </a:lnTo>
                      <a:lnTo>
                        <a:pt x="26720" y="3537"/>
                      </a:lnTo>
                      <a:lnTo>
                        <a:pt x="26845" y="3599"/>
                      </a:lnTo>
                      <a:lnTo>
                        <a:pt x="26803" y="3662"/>
                      </a:lnTo>
                      <a:lnTo>
                        <a:pt x="26657" y="3662"/>
                      </a:lnTo>
                      <a:lnTo>
                        <a:pt x="26741" y="3767"/>
                      </a:lnTo>
                      <a:lnTo>
                        <a:pt x="26720" y="3851"/>
                      </a:lnTo>
                      <a:lnTo>
                        <a:pt x="26552" y="3976"/>
                      </a:lnTo>
                      <a:lnTo>
                        <a:pt x="26531" y="3851"/>
                      </a:lnTo>
                      <a:lnTo>
                        <a:pt x="26490" y="3851"/>
                      </a:lnTo>
                      <a:lnTo>
                        <a:pt x="26406" y="3913"/>
                      </a:lnTo>
                      <a:lnTo>
                        <a:pt x="26448" y="4039"/>
                      </a:lnTo>
                      <a:lnTo>
                        <a:pt x="26406" y="4164"/>
                      </a:lnTo>
                      <a:lnTo>
                        <a:pt x="26301" y="4164"/>
                      </a:lnTo>
                      <a:lnTo>
                        <a:pt x="26280" y="3976"/>
                      </a:lnTo>
                      <a:lnTo>
                        <a:pt x="26176" y="3871"/>
                      </a:lnTo>
                      <a:lnTo>
                        <a:pt x="26134" y="3934"/>
                      </a:lnTo>
                      <a:lnTo>
                        <a:pt x="26176" y="4039"/>
                      </a:lnTo>
                      <a:lnTo>
                        <a:pt x="26071" y="4227"/>
                      </a:lnTo>
                      <a:lnTo>
                        <a:pt x="26008" y="4374"/>
                      </a:lnTo>
                      <a:lnTo>
                        <a:pt x="25883" y="4290"/>
                      </a:lnTo>
                      <a:lnTo>
                        <a:pt x="25883" y="4227"/>
                      </a:lnTo>
                      <a:lnTo>
                        <a:pt x="26008" y="3955"/>
                      </a:lnTo>
                      <a:lnTo>
                        <a:pt x="25966" y="3851"/>
                      </a:lnTo>
                      <a:lnTo>
                        <a:pt x="25820" y="3830"/>
                      </a:lnTo>
                      <a:lnTo>
                        <a:pt x="25506" y="3934"/>
                      </a:lnTo>
                      <a:lnTo>
                        <a:pt x="25401" y="3871"/>
                      </a:lnTo>
                      <a:lnTo>
                        <a:pt x="25255" y="4018"/>
                      </a:lnTo>
                      <a:lnTo>
                        <a:pt x="25150" y="3976"/>
                      </a:lnTo>
                      <a:lnTo>
                        <a:pt x="25046" y="3934"/>
                      </a:lnTo>
                      <a:lnTo>
                        <a:pt x="24878" y="3955"/>
                      </a:lnTo>
                      <a:lnTo>
                        <a:pt x="25025" y="4081"/>
                      </a:lnTo>
                      <a:lnTo>
                        <a:pt x="24941" y="4164"/>
                      </a:lnTo>
                      <a:lnTo>
                        <a:pt x="24920" y="4143"/>
                      </a:lnTo>
                      <a:lnTo>
                        <a:pt x="24878" y="4081"/>
                      </a:lnTo>
                      <a:lnTo>
                        <a:pt x="24837" y="4060"/>
                      </a:lnTo>
                      <a:lnTo>
                        <a:pt x="24774" y="4164"/>
                      </a:lnTo>
                      <a:lnTo>
                        <a:pt x="24732" y="4227"/>
                      </a:lnTo>
                      <a:lnTo>
                        <a:pt x="24732" y="4478"/>
                      </a:lnTo>
                      <a:lnTo>
                        <a:pt x="24816" y="4562"/>
                      </a:lnTo>
                      <a:lnTo>
                        <a:pt x="24941" y="4436"/>
                      </a:lnTo>
                      <a:lnTo>
                        <a:pt x="25025" y="4478"/>
                      </a:lnTo>
                      <a:lnTo>
                        <a:pt x="25192" y="4353"/>
                      </a:lnTo>
                      <a:lnTo>
                        <a:pt x="25276" y="4374"/>
                      </a:lnTo>
                      <a:lnTo>
                        <a:pt x="25255" y="4478"/>
                      </a:lnTo>
                      <a:lnTo>
                        <a:pt x="24941" y="4604"/>
                      </a:lnTo>
                      <a:lnTo>
                        <a:pt x="24878" y="4750"/>
                      </a:lnTo>
                      <a:lnTo>
                        <a:pt x="24753" y="4813"/>
                      </a:lnTo>
                      <a:lnTo>
                        <a:pt x="24502" y="4855"/>
                      </a:lnTo>
                      <a:lnTo>
                        <a:pt x="24460" y="4918"/>
                      </a:lnTo>
                      <a:lnTo>
                        <a:pt x="24523" y="5001"/>
                      </a:lnTo>
                      <a:lnTo>
                        <a:pt x="24313" y="5064"/>
                      </a:lnTo>
                      <a:lnTo>
                        <a:pt x="24209" y="5001"/>
                      </a:lnTo>
                      <a:lnTo>
                        <a:pt x="24146" y="5022"/>
                      </a:lnTo>
                      <a:lnTo>
                        <a:pt x="24125" y="5127"/>
                      </a:lnTo>
                      <a:lnTo>
                        <a:pt x="24041" y="5169"/>
                      </a:lnTo>
                      <a:lnTo>
                        <a:pt x="23895" y="5211"/>
                      </a:lnTo>
                      <a:lnTo>
                        <a:pt x="23832" y="5294"/>
                      </a:lnTo>
                      <a:lnTo>
                        <a:pt x="23916" y="5399"/>
                      </a:lnTo>
                      <a:lnTo>
                        <a:pt x="23874" y="5399"/>
                      </a:lnTo>
                      <a:lnTo>
                        <a:pt x="23832" y="5504"/>
                      </a:lnTo>
                      <a:lnTo>
                        <a:pt x="23790" y="5524"/>
                      </a:lnTo>
                      <a:lnTo>
                        <a:pt x="23728" y="5441"/>
                      </a:lnTo>
                      <a:lnTo>
                        <a:pt x="23686" y="5441"/>
                      </a:lnTo>
                      <a:lnTo>
                        <a:pt x="23581" y="5608"/>
                      </a:lnTo>
                      <a:lnTo>
                        <a:pt x="23602" y="5650"/>
                      </a:lnTo>
                      <a:lnTo>
                        <a:pt x="23560" y="5713"/>
                      </a:lnTo>
                      <a:lnTo>
                        <a:pt x="23560" y="5817"/>
                      </a:lnTo>
                      <a:lnTo>
                        <a:pt x="23456" y="5943"/>
                      </a:lnTo>
                      <a:lnTo>
                        <a:pt x="23477" y="6048"/>
                      </a:lnTo>
                      <a:lnTo>
                        <a:pt x="23309" y="6110"/>
                      </a:lnTo>
                      <a:lnTo>
                        <a:pt x="23142" y="6110"/>
                      </a:lnTo>
                      <a:lnTo>
                        <a:pt x="23037" y="6173"/>
                      </a:lnTo>
                      <a:lnTo>
                        <a:pt x="23037" y="6278"/>
                      </a:lnTo>
                      <a:lnTo>
                        <a:pt x="23100" y="6278"/>
                      </a:lnTo>
                      <a:lnTo>
                        <a:pt x="23163" y="6215"/>
                      </a:lnTo>
                      <a:lnTo>
                        <a:pt x="23414" y="6257"/>
                      </a:lnTo>
                      <a:lnTo>
                        <a:pt x="23372" y="6340"/>
                      </a:lnTo>
                      <a:lnTo>
                        <a:pt x="23246" y="6320"/>
                      </a:lnTo>
                      <a:lnTo>
                        <a:pt x="23204" y="6361"/>
                      </a:lnTo>
                      <a:lnTo>
                        <a:pt x="23288" y="6445"/>
                      </a:lnTo>
                      <a:lnTo>
                        <a:pt x="23267" y="6675"/>
                      </a:lnTo>
                      <a:lnTo>
                        <a:pt x="23163" y="6759"/>
                      </a:lnTo>
                      <a:lnTo>
                        <a:pt x="23184" y="6843"/>
                      </a:lnTo>
                      <a:lnTo>
                        <a:pt x="23163" y="6947"/>
                      </a:lnTo>
                      <a:lnTo>
                        <a:pt x="23037" y="6759"/>
                      </a:lnTo>
                      <a:lnTo>
                        <a:pt x="22932" y="6780"/>
                      </a:lnTo>
                      <a:lnTo>
                        <a:pt x="22786" y="6633"/>
                      </a:lnTo>
                      <a:lnTo>
                        <a:pt x="22723" y="6592"/>
                      </a:lnTo>
                      <a:lnTo>
                        <a:pt x="22681" y="6654"/>
                      </a:lnTo>
                      <a:lnTo>
                        <a:pt x="22765" y="6738"/>
                      </a:lnTo>
                      <a:lnTo>
                        <a:pt x="22765" y="6843"/>
                      </a:lnTo>
                      <a:lnTo>
                        <a:pt x="22723" y="6905"/>
                      </a:lnTo>
                      <a:lnTo>
                        <a:pt x="22786" y="7010"/>
                      </a:lnTo>
                      <a:lnTo>
                        <a:pt x="22891" y="6968"/>
                      </a:lnTo>
                      <a:lnTo>
                        <a:pt x="23079" y="7010"/>
                      </a:lnTo>
                      <a:lnTo>
                        <a:pt x="23204" y="7052"/>
                      </a:lnTo>
                      <a:lnTo>
                        <a:pt x="23246" y="7156"/>
                      </a:lnTo>
                      <a:lnTo>
                        <a:pt x="23351" y="7219"/>
                      </a:lnTo>
                      <a:lnTo>
                        <a:pt x="23456" y="7198"/>
                      </a:lnTo>
                      <a:lnTo>
                        <a:pt x="23497" y="7177"/>
                      </a:lnTo>
                      <a:lnTo>
                        <a:pt x="23560" y="7261"/>
                      </a:lnTo>
                      <a:lnTo>
                        <a:pt x="23414" y="7303"/>
                      </a:lnTo>
                      <a:lnTo>
                        <a:pt x="23288" y="7303"/>
                      </a:lnTo>
                      <a:lnTo>
                        <a:pt x="23184" y="7198"/>
                      </a:lnTo>
                      <a:lnTo>
                        <a:pt x="23142" y="7219"/>
                      </a:lnTo>
                      <a:lnTo>
                        <a:pt x="23100" y="7303"/>
                      </a:lnTo>
                      <a:lnTo>
                        <a:pt x="23058" y="7366"/>
                      </a:lnTo>
                      <a:lnTo>
                        <a:pt x="23184" y="7512"/>
                      </a:lnTo>
                      <a:lnTo>
                        <a:pt x="23267" y="7470"/>
                      </a:lnTo>
                      <a:lnTo>
                        <a:pt x="23456" y="7470"/>
                      </a:lnTo>
                      <a:lnTo>
                        <a:pt x="23497" y="7617"/>
                      </a:lnTo>
                      <a:lnTo>
                        <a:pt x="23581" y="7680"/>
                      </a:lnTo>
                      <a:lnTo>
                        <a:pt x="23623" y="7596"/>
                      </a:lnTo>
                      <a:lnTo>
                        <a:pt x="23811" y="7596"/>
                      </a:lnTo>
                      <a:lnTo>
                        <a:pt x="23790" y="7701"/>
                      </a:lnTo>
                      <a:lnTo>
                        <a:pt x="23937" y="7805"/>
                      </a:lnTo>
                      <a:lnTo>
                        <a:pt x="24083" y="7805"/>
                      </a:lnTo>
                      <a:lnTo>
                        <a:pt x="24146" y="7952"/>
                      </a:lnTo>
                      <a:lnTo>
                        <a:pt x="24083" y="8161"/>
                      </a:lnTo>
                      <a:lnTo>
                        <a:pt x="23832" y="8307"/>
                      </a:lnTo>
                      <a:lnTo>
                        <a:pt x="23769" y="8433"/>
                      </a:lnTo>
                      <a:lnTo>
                        <a:pt x="23769" y="8517"/>
                      </a:lnTo>
                      <a:lnTo>
                        <a:pt x="23979" y="8726"/>
                      </a:lnTo>
                      <a:lnTo>
                        <a:pt x="24104" y="8768"/>
                      </a:lnTo>
                      <a:lnTo>
                        <a:pt x="23895" y="8768"/>
                      </a:lnTo>
                      <a:lnTo>
                        <a:pt x="23665" y="8579"/>
                      </a:lnTo>
                      <a:lnTo>
                        <a:pt x="23665" y="8454"/>
                      </a:lnTo>
                      <a:lnTo>
                        <a:pt x="23769" y="8224"/>
                      </a:lnTo>
                      <a:lnTo>
                        <a:pt x="23832" y="8161"/>
                      </a:lnTo>
                      <a:lnTo>
                        <a:pt x="23832" y="8098"/>
                      </a:lnTo>
                      <a:lnTo>
                        <a:pt x="23895" y="7952"/>
                      </a:lnTo>
                      <a:lnTo>
                        <a:pt x="23832" y="7910"/>
                      </a:lnTo>
                      <a:lnTo>
                        <a:pt x="23456" y="8098"/>
                      </a:lnTo>
                      <a:lnTo>
                        <a:pt x="23246" y="8161"/>
                      </a:lnTo>
                      <a:lnTo>
                        <a:pt x="23184" y="8307"/>
                      </a:lnTo>
                      <a:lnTo>
                        <a:pt x="23058" y="8349"/>
                      </a:lnTo>
                      <a:lnTo>
                        <a:pt x="22953" y="8307"/>
                      </a:lnTo>
                      <a:lnTo>
                        <a:pt x="22828" y="8328"/>
                      </a:lnTo>
                      <a:lnTo>
                        <a:pt x="22660" y="8454"/>
                      </a:lnTo>
                      <a:lnTo>
                        <a:pt x="22221" y="8621"/>
                      </a:lnTo>
                      <a:lnTo>
                        <a:pt x="21907" y="8684"/>
                      </a:lnTo>
                      <a:lnTo>
                        <a:pt x="21782" y="8684"/>
                      </a:lnTo>
                      <a:lnTo>
                        <a:pt x="21614" y="8851"/>
                      </a:lnTo>
                      <a:lnTo>
                        <a:pt x="21468" y="8851"/>
                      </a:lnTo>
                      <a:lnTo>
                        <a:pt x="21384" y="8935"/>
                      </a:lnTo>
                      <a:lnTo>
                        <a:pt x="21510" y="9040"/>
                      </a:lnTo>
                      <a:lnTo>
                        <a:pt x="21510" y="9165"/>
                      </a:lnTo>
                      <a:lnTo>
                        <a:pt x="21489" y="9291"/>
                      </a:lnTo>
                      <a:lnTo>
                        <a:pt x="21572" y="9374"/>
                      </a:lnTo>
                      <a:lnTo>
                        <a:pt x="21677" y="9374"/>
                      </a:lnTo>
                      <a:lnTo>
                        <a:pt x="21698" y="9458"/>
                      </a:lnTo>
                      <a:lnTo>
                        <a:pt x="21635" y="9521"/>
                      </a:lnTo>
                      <a:lnTo>
                        <a:pt x="21844" y="9667"/>
                      </a:lnTo>
                      <a:lnTo>
                        <a:pt x="22012" y="9918"/>
                      </a:lnTo>
                      <a:lnTo>
                        <a:pt x="22012" y="10128"/>
                      </a:lnTo>
                      <a:lnTo>
                        <a:pt x="22054" y="10232"/>
                      </a:lnTo>
                      <a:lnTo>
                        <a:pt x="22116" y="10232"/>
                      </a:lnTo>
                      <a:lnTo>
                        <a:pt x="22137" y="10400"/>
                      </a:lnTo>
                      <a:lnTo>
                        <a:pt x="22305" y="10504"/>
                      </a:lnTo>
                      <a:lnTo>
                        <a:pt x="22430" y="10462"/>
                      </a:lnTo>
                      <a:lnTo>
                        <a:pt x="22828" y="10504"/>
                      </a:lnTo>
                      <a:lnTo>
                        <a:pt x="22953" y="10421"/>
                      </a:lnTo>
                      <a:lnTo>
                        <a:pt x="22953" y="10504"/>
                      </a:lnTo>
                      <a:lnTo>
                        <a:pt x="22995" y="10609"/>
                      </a:lnTo>
                      <a:lnTo>
                        <a:pt x="22995" y="10755"/>
                      </a:lnTo>
                      <a:lnTo>
                        <a:pt x="23184" y="10839"/>
                      </a:lnTo>
                      <a:lnTo>
                        <a:pt x="23288" y="10986"/>
                      </a:lnTo>
                      <a:lnTo>
                        <a:pt x="23581" y="10986"/>
                      </a:lnTo>
                      <a:lnTo>
                        <a:pt x="23790" y="11132"/>
                      </a:lnTo>
                      <a:lnTo>
                        <a:pt x="23874" y="11132"/>
                      </a:lnTo>
                      <a:lnTo>
                        <a:pt x="23979" y="11258"/>
                      </a:lnTo>
                      <a:lnTo>
                        <a:pt x="24000" y="11550"/>
                      </a:lnTo>
                      <a:lnTo>
                        <a:pt x="24041" y="11676"/>
                      </a:lnTo>
                      <a:lnTo>
                        <a:pt x="24000" y="11864"/>
                      </a:lnTo>
                      <a:lnTo>
                        <a:pt x="24125" y="12011"/>
                      </a:lnTo>
                      <a:lnTo>
                        <a:pt x="24230" y="12094"/>
                      </a:lnTo>
                      <a:lnTo>
                        <a:pt x="24418" y="12346"/>
                      </a:lnTo>
                      <a:lnTo>
                        <a:pt x="24502" y="12618"/>
                      </a:lnTo>
                      <a:lnTo>
                        <a:pt x="24648" y="12743"/>
                      </a:lnTo>
                      <a:lnTo>
                        <a:pt x="24711" y="12869"/>
                      </a:lnTo>
                      <a:lnTo>
                        <a:pt x="24585" y="13141"/>
                      </a:lnTo>
                      <a:lnTo>
                        <a:pt x="24502" y="13162"/>
                      </a:lnTo>
                      <a:lnTo>
                        <a:pt x="24418" y="13141"/>
                      </a:lnTo>
                      <a:lnTo>
                        <a:pt x="24418" y="13141"/>
                      </a:lnTo>
                      <a:lnTo>
                        <a:pt x="24523" y="13287"/>
                      </a:lnTo>
                      <a:lnTo>
                        <a:pt x="24732" y="13329"/>
                      </a:lnTo>
                      <a:lnTo>
                        <a:pt x="24837" y="13392"/>
                      </a:lnTo>
                      <a:lnTo>
                        <a:pt x="25046" y="13643"/>
                      </a:lnTo>
                      <a:lnTo>
                        <a:pt x="25255" y="13706"/>
                      </a:lnTo>
                      <a:lnTo>
                        <a:pt x="25276" y="13685"/>
                      </a:lnTo>
                      <a:lnTo>
                        <a:pt x="25360" y="13706"/>
                      </a:lnTo>
                      <a:lnTo>
                        <a:pt x="25548" y="13559"/>
                      </a:lnTo>
                      <a:lnTo>
                        <a:pt x="25736" y="13517"/>
                      </a:lnTo>
                      <a:lnTo>
                        <a:pt x="25945" y="13685"/>
                      </a:lnTo>
                      <a:lnTo>
                        <a:pt x="26092" y="13747"/>
                      </a:lnTo>
                      <a:lnTo>
                        <a:pt x="26197" y="13747"/>
                      </a:lnTo>
                      <a:lnTo>
                        <a:pt x="26280" y="13894"/>
                      </a:lnTo>
                      <a:lnTo>
                        <a:pt x="26301" y="14124"/>
                      </a:lnTo>
                      <a:lnTo>
                        <a:pt x="26238" y="13915"/>
                      </a:lnTo>
                      <a:lnTo>
                        <a:pt x="26176" y="13810"/>
                      </a:lnTo>
                      <a:lnTo>
                        <a:pt x="25987" y="13810"/>
                      </a:lnTo>
                      <a:lnTo>
                        <a:pt x="25757" y="13643"/>
                      </a:lnTo>
                      <a:lnTo>
                        <a:pt x="25611" y="13643"/>
                      </a:lnTo>
                      <a:lnTo>
                        <a:pt x="25443" y="13810"/>
                      </a:lnTo>
                      <a:lnTo>
                        <a:pt x="25443" y="13978"/>
                      </a:lnTo>
                      <a:lnTo>
                        <a:pt x="25464" y="14061"/>
                      </a:lnTo>
                      <a:lnTo>
                        <a:pt x="25234" y="13810"/>
                      </a:lnTo>
                      <a:lnTo>
                        <a:pt x="24983" y="13810"/>
                      </a:lnTo>
                      <a:lnTo>
                        <a:pt x="24857" y="13706"/>
                      </a:lnTo>
                      <a:lnTo>
                        <a:pt x="24857" y="13580"/>
                      </a:lnTo>
                      <a:lnTo>
                        <a:pt x="24753" y="13434"/>
                      </a:lnTo>
                      <a:lnTo>
                        <a:pt x="24565" y="13371"/>
                      </a:lnTo>
                      <a:lnTo>
                        <a:pt x="24397" y="13371"/>
                      </a:lnTo>
                      <a:lnTo>
                        <a:pt x="24188" y="13245"/>
                      </a:lnTo>
                      <a:lnTo>
                        <a:pt x="24230" y="13182"/>
                      </a:lnTo>
                      <a:lnTo>
                        <a:pt x="24230" y="13057"/>
                      </a:lnTo>
                      <a:lnTo>
                        <a:pt x="24313" y="13015"/>
                      </a:lnTo>
                      <a:lnTo>
                        <a:pt x="24272" y="12910"/>
                      </a:lnTo>
                      <a:lnTo>
                        <a:pt x="24230" y="12638"/>
                      </a:lnTo>
                      <a:lnTo>
                        <a:pt x="24167" y="12429"/>
                      </a:lnTo>
                      <a:lnTo>
                        <a:pt x="24083" y="12387"/>
                      </a:lnTo>
                      <a:lnTo>
                        <a:pt x="24021" y="12555"/>
                      </a:lnTo>
                      <a:lnTo>
                        <a:pt x="23958" y="12597"/>
                      </a:lnTo>
                      <a:lnTo>
                        <a:pt x="23979" y="12743"/>
                      </a:lnTo>
                      <a:lnTo>
                        <a:pt x="23895" y="12827"/>
                      </a:lnTo>
                      <a:lnTo>
                        <a:pt x="23916" y="12910"/>
                      </a:lnTo>
                      <a:lnTo>
                        <a:pt x="23895" y="13036"/>
                      </a:lnTo>
                      <a:lnTo>
                        <a:pt x="23811" y="13036"/>
                      </a:lnTo>
                      <a:lnTo>
                        <a:pt x="23769" y="12659"/>
                      </a:lnTo>
                      <a:lnTo>
                        <a:pt x="23853" y="12555"/>
                      </a:lnTo>
                      <a:lnTo>
                        <a:pt x="23811" y="12429"/>
                      </a:lnTo>
                      <a:lnTo>
                        <a:pt x="23644" y="12283"/>
                      </a:lnTo>
                      <a:lnTo>
                        <a:pt x="23644" y="12094"/>
                      </a:lnTo>
                      <a:lnTo>
                        <a:pt x="23560" y="11969"/>
                      </a:lnTo>
                      <a:lnTo>
                        <a:pt x="23560" y="11802"/>
                      </a:lnTo>
                      <a:lnTo>
                        <a:pt x="23707" y="11697"/>
                      </a:lnTo>
                      <a:lnTo>
                        <a:pt x="23707" y="11613"/>
                      </a:lnTo>
                      <a:lnTo>
                        <a:pt x="23686" y="11509"/>
                      </a:lnTo>
                      <a:lnTo>
                        <a:pt x="23707" y="11299"/>
                      </a:lnTo>
                      <a:lnTo>
                        <a:pt x="23581" y="11278"/>
                      </a:lnTo>
                      <a:lnTo>
                        <a:pt x="23539" y="11299"/>
                      </a:lnTo>
                      <a:lnTo>
                        <a:pt x="23456" y="11216"/>
                      </a:lnTo>
                      <a:lnTo>
                        <a:pt x="23225" y="11383"/>
                      </a:lnTo>
                      <a:lnTo>
                        <a:pt x="22912" y="11425"/>
                      </a:lnTo>
                      <a:lnTo>
                        <a:pt x="22744" y="11425"/>
                      </a:lnTo>
                      <a:lnTo>
                        <a:pt x="22514" y="11195"/>
                      </a:lnTo>
                      <a:lnTo>
                        <a:pt x="22388" y="11111"/>
                      </a:lnTo>
                      <a:lnTo>
                        <a:pt x="22347" y="11006"/>
                      </a:lnTo>
                      <a:lnTo>
                        <a:pt x="22012" y="10965"/>
                      </a:lnTo>
                      <a:lnTo>
                        <a:pt x="21886" y="10860"/>
                      </a:lnTo>
                      <a:lnTo>
                        <a:pt x="21761" y="10693"/>
                      </a:lnTo>
                      <a:lnTo>
                        <a:pt x="21363" y="10693"/>
                      </a:lnTo>
                      <a:lnTo>
                        <a:pt x="21259" y="10651"/>
                      </a:lnTo>
                      <a:lnTo>
                        <a:pt x="21133" y="10734"/>
                      </a:lnTo>
                      <a:lnTo>
                        <a:pt x="20987" y="10944"/>
                      </a:lnTo>
                      <a:lnTo>
                        <a:pt x="20966" y="11069"/>
                      </a:lnTo>
                      <a:lnTo>
                        <a:pt x="20924" y="11111"/>
                      </a:lnTo>
                      <a:lnTo>
                        <a:pt x="20861" y="11090"/>
                      </a:lnTo>
                      <a:lnTo>
                        <a:pt x="20840" y="11174"/>
                      </a:lnTo>
                      <a:lnTo>
                        <a:pt x="20924" y="11258"/>
                      </a:lnTo>
                      <a:lnTo>
                        <a:pt x="21091" y="11132"/>
                      </a:lnTo>
                      <a:lnTo>
                        <a:pt x="21300" y="11174"/>
                      </a:lnTo>
                      <a:lnTo>
                        <a:pt x="21405" y="11383"/>
                      </a:lnTo>
                      <a:lnTo>
                        <a:pt x="21280" y="11613"/>
                      </a:lnTo>
                      <a:lnTo>
                        <a:pt x="21133" y="11655"/>
                      </a:lnTo>
                      <a:lnTo>
                        <a:pt x="20861" y="11550"/>
                      </a:lnTo>
                      <a:lnTo>
                        <a:pt x="20715" y="11362"/>
                      </a:lnTo>
                      <a:lnTo>
                        <a:pt x="20610" y="11362"/>
                      </a:lnTo>
                      <a:lnTo>
                        <a:pt x="20443" y="11467"/>
                      </a:lnTo>
                      <a:lnTo>
                        <a:pt x="20401" y="11550"/>
                      </a:lnTo>
                      <a:lnTo>
                        <a:pt x="20317" y="11571"/>
                      </a:lnTo>
                      <a:lnTo>
                        <a:pt x="20505" y="11822"/>
                      </a:lnTo>
                      <a:lnTo>
                        <a:pt x="20568" y="11822"/>
                      </a:lnTo>
                      <a:lnTo>
                        <a:pt x="20631" y="11969"/>
                      </a:lnTo>
                      <a:lnTo>
                        <a:pt x="20840" y="12136"/>
                      </a:lnTo>
                      <a:lnTo>
                        <a:pt x="21028" y="12136"/>
                      </a:lnTo>
                      <a:lnTo>
                        <a:pt x="21112" y="12220"/>
                      </a:lnTo>
                      <a:lnTo>
                        <a:pt x="21405" y="12241"/>
                      </a:lnTo>
                      <a:lnTo>
                        <a:pt x="21489" y="12178"/>
                      </a:lnTo>
                      <a:lnTo>
                        <a:pt x="21531" y="12178"/>
                      </a:lnTo>
                      <a:lnTo>
                        <a:pt x="21572" y="12283"/>
                      </a:lnTo>
                      <a:lnTo>
                        <a:pt x="21782" y="12283"/>
                      </a:lnTo>
                      <a:lnTo>
                        <a:pt x="21824" y="12429"/>
                      </a:lnTo>
                      <a:lnTo>
                        <a:pt x="21907" y="12450"/>
                      </a:lnTo>
                      <a:lnTo>
                        <a:pt x="21928" y="12555"/>
                      </a:lnTo>
                      <a:lnTo>
                        <a:pt x="22158" y="12597"/>
                      </a:lnTo>
                      <a:lnTo>
                        <a:pt x="22263" y="12513"/>
                      </a:lnTo>
                      <a:lnTo>
                        <a:pt x="22200" y="12618"/>
                      </a:lnTo>
                      <a:lnTo>
                        <a:pt x="21949" y="12659"/>
                      </a:lnTo>
                      <a:lnTo>
                        <a:pt x="21803" y="12576"/>
                      </a:lnTo>
                      <a:lnTo>
                        <a:pt x="21698" y="12555"/>
                      </a:lnTo>
                      <a:lnTo>
                        <a:pt x="21531" y="12366"/>
                      </a:lnTo>
                      <a:lnTo>
                        <a:pt x="21426" y="12346"/>
                      </a:lnTo>
                      <a:lnTo>
                        <a:pt x="21321" y="12408"/>
                      </a:lnTo>
                      <a:lnTo>
                        <a:pt x="21196" y="12408"/>
                      </a:lnTo>
                      <a:lnTo>
                        <a:pt x="21091" y="12534"/>
                      </a:lnTo>
                      <a:lnTo>
                        <a:pt x="21049" y="12429"/>
                      </a:lnTo>
                      <a:lnTo>
                        <a:pt x="20945" y="12346"/>
                      </a:lnTo>
                      <a:lnTo>
                        <a:pt x="20840" y="12408"/>
                      </a:lnTo>
                      <a:lnTo>
                        <a:pt x="20631" y="12408"/>
                      </a:lnTo>
                      <a:lnTo>
                        <a:pt x="20464" y="12304"/>
                      </a:lnTo>
                      <a:lnTo>
                        <a:pt x="20338" y="12325"/>
                      </a:lnTo>
                      <a:lnTo>
                        <a:pt x="20296" y="12220"/>
                      </a:lnTo>
                      <a:lnTo>
                        <a:pt x="20401" y="12136"/>
                      </a:lnTo>
                      <a:lnTo>
                        <a:pt x="20401" y="12053"/>
                      </a:lnTo>
                      <a:lnTo>
                        <a:pt x="20296" y="11990"/>
                      </a:lnTo>
                      <a:lnTo>
                        <a:pt x="20296" y="11885"/>
                      </a:lnTo>
                      <a:lnTo>
                        <a:pt x="20108" y="11718"/>
                      </a:lnTo>
                      <a:lnTo>
                        <a:pt x="20024" y="11592"/>
                      </a:lnTo>
                      <a:lnTo>
                        <a:pt x="20087" y="11425"/>
                      </a:lnTo>
                      <a:lnTo>
                        <a:pt x="19982" y="11278"/>
                      </a:lnTo>
                      <a:lnTo>
                        <a:pt x="19982" y="11006"/>
                      </a:lnTo>
                      <a:lnTo>
                        <a:pt x="19836" y="10881"/>
                      </a:lnTo>
                      <a:lnTo>
                        <a:pt x="19836" y="10693"/>
                      </a:lnTo>
                      <a:lnTo>
                        <a:pt x="19794" y="10651"/>
                      </a:lnTo>
                      <a:lnTo>
                        <a:pt x="19710" y="10630"/>
                      </a:lnTo>
                      <a:lnTo>
                        <a:pt x="19689" y="10462"/>
                      </a:lnTo>
                      <a:lnTo>
                        <a:pt x="19522" y="10337"/>
                      </a:lnTo>
                      <a:lnTo>
                        <a:pt x="19459" y="10379"/>
                      </a:lnTo>
                      <a:lnTo>
                        <a:pt x="19689" y="10860"/>
                      </a:lnTo>
                      <a:lnTo>
                        <a:pt x="19752" y="11174"/>
                      </a:lnTo>
                      <a:lnTo>
                        <a:pt x="19710" y="11425"/>
                      </a:lnTo>
                      <a:lnTo>
                        <a:pt x="19522" y="11676"/>
                      </a:lnTo>
                      <a:lnTo>
                        <a:pt x="19396" y="11802"/>
                      </a:lnTo>
                      <a:lnTo>
                        <a:pt x="19396" y="11885"/>
                      </a:lnTo>
                      <a:lnTo>
                        <a:pt x="19480" y="11948"/>
                      </a:lnTo>
                      <a:lnTo>
                        <a:pt x="19501" y="12136"/>
                      </a:lnTo>
                      <a:lnTo>
                        <a:pt x="19417" y="12346"/>
                      </a:lnTo>
                      <a:lnTo>
                        <a:pt x="19417" y="12471"/>
                      </a:lnTo>
                      <a:lnTo>
                        <a:pt x="19627" y="12618"/>
                      </a:lnTo>
                      <a:lnTo>
                        <a:pt x="19899" y="12848"/>
                      </a:lnTo>
                      <a:lnTo>
                        <a:pt x="19940" y="12994"/>
                      </a:lnTo>
                      <a:lnTo>
                        <a:pt x="20108" y="12994"/>
                      </a:lnTo>
                      <a:lnTo>
                        <a:pt x="20233" y="13141"/>
                      </a:lnTo>
                      <a:lnTo>
                        <a:pt x="20338" y="13371"/>
                      </a:lnTo>
                      <a:lnTo>
                        <a:pt x="20317" y="13727"/>
                      </a:lnTo>
                      <a:lnTo>
                        <a:pt x="20275" y="13894"/>
                      </a:lnTo>
                      <a:lnTo>
                        <a:pt x="20422" y="14103"/>
                      </a:lnTo>
                      <a:lnTo>
                        <a:pt x="20380" y="14354"/>
                      </a:lnTo>
                      <a:lnTo>
                        <a:pt x="20464" y="14501"/>
                      </a:lnTo>
                      <a:lnTo>
                        <a:pt x="20673" y="14731"/>
                      </a:lnTo>
                      <a:lnTo>
                        <a:pt x="20715" y="14856"/>
                      </a:lnTo>
                      <a:lnTo>
                        <a:pt x="20673" y="15024"/>
                      </a:lnTo>
                      <a:lnTo>
                        <a:pt x="20736" y="15087"/>
                      </a:lnTo>
                      <a:lnTo>
                        <a:pt x="20882" y="15149"/>
                      </a:lnTo>
                      <a:lnTo>
                        <a:pt x="21070" y="15045"/>
                      </a:lnTo>
                      <a:lnTo>
                        <a:pt x="21280" y="15087"/>
                      </a:lnTo>
                      <a:lnTo>
                        <a:pt x="21363" y="15045"/>
                      </a:lnTo>
                      <a:lnTo>
                        <a:pt x="21384" y="14877"/>
                      </a:lnTo>
                      <a:lnTo>
                        <a:pt x="21510" y="14752"/>
                      </a:lnTo>
                      <a:lnTo>
                        <a:pt x="21677" y="14815"/>
                      </a:lnTo>
                      <a:lnTo>
                        <a:pt x="21782" y="14773"/>
                      </a:lnTo>
                      <a:lnTo>
                        <a:pt x="21991" y="14919"/>
                      </a:lnTo>
                      <a:lnTo>
                        <a:pt x="22116" y="14856"/>
                      </a:lnTo>
                      <a:lnTo>
                        <a:pt x="22200" y="14982"/>
                      </a:lnTo>
                      <a:lnTo>
                        <a:pt x="22451" y="15087"/>
                      </a:lnTo>
                      <a:lnTo>
                        <a:pt x="22640" y="15087"/>
                      </a:lnTo>
                      <a:lnTo>
                        <a:pt x="22765" y="15275"/>
                      </a:lnTo>
                      <a:lnTo>
                        <a:pt x="22765" y="15379"/>
                      </a:lnTo>
                      <a:lnTo>
                        <a:pt x="22953" y="15484"/>
                      </a:lnTo>
                      <a:lnTo>
                        <a:pt x="23016" y="15589"/>
                      </a:lnTo>
                      <a:lnTo>
                        <a:pt x="23037" y="15610"/>
                      </a:lnTo>
                      <a:lnTo>
                        <a:pt x="23058" y="15693"/>
                      </a:lnTo>
                      <a:lnTo>
                        <a:pt x="23142" y="15777"/>
                      </a:lnTo>
                      <a:lnTo>
                        <a:pt x="23058" y="15861"/>
                      </a:lnTo>
                      <a:lnTo>
                        <a:pt x="22953" y="15882"/>
                      </a:lnTo>
                      <a:lnTo>
                        <a:pt x="22953" y="16070"/>
                      </a:lnTo>
                      <a:lnTo>
                        <a:pt x="23037" y="16216"/>
                      </a:lnTo>
                      <a:lnTo>
                        <a:pt x="23121" y="16279"/>
                      </a:lnTo>
                      <a:lnTo>
                        <a:pt x="23079" y="16384"/>
                      </a:lnTo>
                      <a:lnTo>
                        <a:pt x="23163" y="16488"/>
                      </a:lnTo>
                      <a:lnTo>
                        <a:pt x="23288" y="16488"/>
                      </a:lnTo>
                      <a:lnTo>
                        <a:pt x="23372" y="16593"/>
                      </a:lnTo>
                      <a:lnTo>
                        <a:pt x="23518" y="16593"/>
                      </a:lnTo>
                      <a:lnTo>
                        <a:pt x="23602" y="16426"/>
                      </a:lnTo>
                      <a:lnTo>
                        <a:pt x="23665" y="16509"/>
                      </a:lnTo>
                      <a:lnTo>
                        <a:pt x="23769" y="16488"/>
                      </a:lnTo>
                      <a:lnTo>
                        <a:pt x="23832" y="16509"/>
                      </a:lnTo>
                      <a:lnTo>
                        <a:pt x="23790" y="16530"/>
                      </a:lnTo>
                      <a:lnTo>
                        <a:pt x="23728" y="16593"/>
                      </a:lnTo>
                      <a:lnTo>
                        <a:pt x="23560" y="16614"/>
                      </a:lnTo>
                      <a:lnTo>
                        <a:pt x="23456" y="16635"/>
                      </a:lnTo>
                      <a:lnTo>
                        <a:pt x="23288" y="16656"/>
                      </a:lnTo>
                      <a:lnTo>
                        <a:pt x="23142" y="16551"/>
                      </a:lnTo>
                      <a:lnTo>
                        <a:pt x="22995" y="16551"/>
                      </a:lnTo>
                      <a:lnTo>
                        <a:pt x="22932" y="16426"/>
                      </a:lnTo>
                      <a:lnTo>
                        <a:pt x="22974" y="16384"/>
                      </a:lnTo>
                      <a:lnTo>
                        <a:pt x="22953" y="16237"/>
                      </a:lnTo>
                      <a:lnTo>
                        <a:pt x="22849" y="16112"/>
                      </a:lnTo>
                      <a:lnTo>
                        <a:pt x="22828" y="15986"/>
                      </a:lnTo>
                      <a:lnTo>
                        <a:pt x="22723" y="15923"/>
                      </a:lnTo>
                      <a:lnTo>
                        <a:pt x="22744" y="15798"/>
                      </a:lnTo>
                      <a:lnTo>
                        <a:pt x="22619" y="15610"/>
                      </a:lnTo>
                      <a:lnTo>
                        <a:pt x="22556" y="15610"/>
                      </a:lnTo>
                      <a:lnTo>
                        <a:pt x="22430" y="15526"/>
                      </a:lnTo>
                      <a:lnTo>
                        <a:pt x="22242" y="15421"/>
                      </a:lnTo>
                      <a:lnTo>
                        <a:pt x="22242" y="15254"/>
                      </a:lnTo>
                      <a:lnTo>
                        <a:pt x="22054" y="15066"/>
                      </a:lnTo>
                      <a:lnTo>
                        <a:pt x="21907" y="15066"/>
                      </a:lnTo>
                      <a:lnTo>
                        <a:pt x="21677" y="15317"/>
                      </a:lnTo>
                      <a:lnTo>
                        <a:pt x="21510" y="15338"/>
                      </a:lnTo>
                      <a:lnTo>
                        <a:pt x="21405" y="15463"/>
                      </a:lnTo>
                      <a:lnTo>
                        <a:pt x="21217" y="15589"/>
                      </a:lnTo>
                      <a:lnTo>
                        <a:pt x="21259" y="15944"/>
                      </a:lnTo>
                      <a:lnTo>
                        <a:pt x="21321" y="16049"/>
                      </a:lnTo>
                      <a:lnTo>
                        <a:pt x="21572" y="16175"/>
                      </a:lnTo>
                      <a:lnTo>
                        <a:pt x="21761" y="16593"/>
                      </a:lnTo>
                      <a:lnTo>
                        <a:pt x="21719" y="16698"/>
                      </a:lnTo>
                      <a:lnTo>
                        <a:pt x="21531" y="17012"/>
                      </a:lnTo>
                      <a:lnTo>
                        <a:pt x="21510" y="17179"/>
                      </a:lnTo>
                      <a:lnTo>
                        <a:pt x="21614" y="17367"/>
                      </a:lnTo>
                      <a:lnTo>
                        <a:pt x="21510" y="17639"/>
                      </a:lnTo>
                      <a:lnTo>
                        <a:pt x="21510" y="17744"/>
                      </a:lnTo>
                      <a:lnTo>
                        <a:pt x="21363" y="17890"/>
                      </a:lnTo>
                      <a:lnTo>
                        <a:pt x="21363" y="17974"/>
                      </a:lnTo>
                      <a:lnTo>
                        <a:pt x="21259" y="18016"/>
                      </a:lnTo>
                      <a:lnTo>
                        <a:pt x="21175" y="18120"/>
                      </a:lnTo>
                      <a:lnTo>
                        <a:pt x="21175" y="18267"/>
                      </a:lnTo>
                      <a:lnTo>
                        <a:pt x="21259" y="18330"/>
                      </a:lnTo>
                      <a:lnTo>
                        <a:pt x="21259" y="18434"/>
                      </a:lnTo>
                      <a:lnTo>
                        <a:pt x="21070" y="18539"/>
                      </a:lnTo>
                      <a:lnTo>
                        <a:pt x="20840" y="18497"/>
                      </a:lnTo>
                      <a:lnTo>
                        <a:pt x="20798" y="18434"/>
                      </a:lnTo>
                      <a:lnTo>
                        <a:pt x="20589" y="18434"/>
                      </a:lnTo>
                      <a:lnTo>
                        <a:pt x="20380" y="18476"/>
                      </a:lnTo>
                      <a:lnTo>
                        <a:pt x="20212" y="18413"/>
                      </a:lnTo>
                      <a:lnTo>
                        <a:pt x="19794" y="18330"/>
                      </a:lnTo>
                      <a:lnTo>
                        <a:pt x="19627" y="18183"/>
                      </a:lnTo>
                      <a:lnTo>
                        <a:pt x="19585" y="18079"/>
                      </a:lnTo>
                      <a:lnTo>
                        <a:pt x="19396" y="18100"/>
                      </a:lnTo>
                      <a:lnTo>
                        <a:pt x="19334" y="18204"/>
                      </a:lnTo>
                      <a:lnTo>
                        <a:pt x="19313" y="18162"/>
                      </a:lnTo>
                      <a:lnTo>
                        <a:pt x="19229" y="18120"/>
                      </a:lnTo>
                      <a:lnTo>
                        <a:pt x="19313" y="17974"/>
                      </a:lnTo>
                      <a:lnTo>
                        <a:pt x="19480" y="17953"/>
                      </a:lnTo>
                      <a:lnTo>
                        <a:pt x="19794" y="17890"/>
                      </a:lnTo>
                      <a:lnTo>
                        <a:pt x="19836" y="17807"/>
                      </a:lnTo>
                      <a:lnTo>
                        <a:pt x="20108" y="17974"/>
                      </a:lnTo>
                      <a:lnTo>
                        <a:pt x="20171" y="17974"/>
                      </a:lnTo>
                      <a:lnTo>
                        <a:pt x="20212" y="17890"/>
                      </a:lnTo>
                      <a:lnTo>
                        <a:pt x="20338" y="17890"/>
                      </a:lnTo>
                      <a:lnTo>
                        <a:pt x="20338" y="17974"/>
                      </a:lnTo>
                      <a:lnTo>
                        <a:pt x="20150" y="18079"/>
                      </a:lnTo>
                      <a:lnTo>
                        <a:pt x="20254" y="18183"/>
                      </a:lnTo>
                      <a:lnTo>
                        <a:pt x="20464" y="18162"/>
                      </a:lnTo>
                      <a:lnTo>
                        <a:pt x="20547" y="18058"/>
                      </a:lnTo>
                      <a:lnTo>
                        <a:pt x="20673" y="17995"/>
                      </a:lnTo>
                      <a:lnTo>
                        <a:pt x="20673" y="17911"/>
                      </a:lnTo>
                      <a:lnTo>
                        <a:pt x="20568" y="17786"/>
                      </a:lnTo>
                      <a:lnTo>
                        <a:pt x="20568" y="17702"/>
                      </a:lnTo>
                      <a:lnTo>
                        <a:pt x="20694" y="17786"/>
                      </a:lnTo>
                      <a:lnTo>
                        <a:pt x="20756" y="17702"/>
                      </a:lnTo>
                      <a:lnTo>
                        <a:pt x="20756" y="17472"/>
                      </a:lnTo>
                      <a:lnTo>
                        <a:pt x="20882" y="17388"/>
                      </a:lnTo>
                      <a:lnTo>
                        <a:pt x="20861" y="17325"/>
                      </a:lnTo>
                      <a:lnTo>
                        <a:pt x="20777" y="17346"/>
                      </a:lnTo>
                      <a:lnTo>
                        <a:pt x="20756" y="17284"/>
                      </a:lnTo>
                      <a:lnTo>
                        <a:pt x="20882" y="17242"/>
                      </a:lnTo>
                      <a:lnTo>
                        <a:pt x="20882" y="17012"/>
                      </a:lnTo>
                      <a:lnTo>
                        <a:pt x="20840" y="16928"/>
                      </a:lnTo>
                      <a:lnTo>
                        <a:pt x="20903" y="16823"/>
                      </a:lnTo>
                      <a:lnTo>
                        <a:pt x="20903" y="16760"/>
                      </a:lnTo>
                      <a:lnTo>
                        <a:pt x="21008" y="16698"/>
                      </a:lnTo>
                      <a:lnTo>
                        <a:pt x="20987" y="16509"/>
                      </a:lnTo>
                      <a:lnTo>
                        <a:pt x="20861" y="16384"/>
                      </a:lnTo>
                      <a:lnTo>
                        <a:pt x="20777" y="16175"/>
                      </a:lnTo>
                      <a:lnTo>
                        <a:pt x="20798" y="16007"/>
                      </a:lnTo>
                      <a:lnTo>
                        <a:pt x="20798" y="15882"/>
                      </a:lnTo>
                      <a:lnTo>
                        <a:pt x="20861" y="15903"/>
                      </a:lnTo>
                      <a:lnTo>
                        <a:pt x="20861" y="15819"/>
                      </a:lnTo>
                      <a:lnTo>
                        <a:pt x="20673" y="15651"/>
                      </a:lnTo>
                      <a:lnTo>
                        <a:pt x="20589" y="15610"/>
                      </a:lnTo>
                      <a:lnTo>
                        <a:pt x="20526" y="15505"/>
                      </a:lnTo>
                      <a:lnTo>
                        <a:pt x="20338" y="15463"/>
                      </a:lnTo>
                      <a:lnTo>
                        <a:pt x="20108" y="15170"/>
                      </a:lnTo>
                      <a:lnTo>
                        <a:pt x="20045" y="14940"/>
                      </a:lnTo>
                      <a:lnTo>
                        <a:pt x="20003" y="14877"/>
                      </a:lnTo>
                      <a:lnTo>
                        <a:pt x="20045" y="14794"/>
                      </a:lnTo>
                      <a:lnTo>
                        <a:pt x="19919" y="14710"/>
                      </a:lnTo>
                      <a:lnTo>
                        <a:pt x="19836" y="14563"/>
                      </a:lnTo>
                      <a:lnTo>
                        <a:pt x="19899" y="14417"/>
                      </a:lnTo>
                      <a:lnTo>
                        <a:pt x="19710" y="14145"/>
                      </a:lnTo>
                      <a:lnTo>
                        <a:pt x="19710" y="13978"/>
                      </a:lnTo>
                      <a:lnTo>
                        <a:pt x="19585" y="13831"/>
                      </a:lnTo>
                      <a:lnTo>
                        <a:pt x="19606" y="13768"/>
                      </a:lnTo>
                      <a:lnTo>
                        <a:pt x="19606" y="13685"/>
                      </a:lnTo>
                      <a:lnTo>
                        <a:pt x="19501" y="13580"/>
                      </a:lnTo>
                      <a:lnTo>
                        <a:pt x="19438" y="13224"/>
                      </a:lnTo>
                      <a:lnTo>
                        <a:pt x="19375" y="13078"/>
                      </a:lnTo>
                      <a:lnTo>
                        <a:pt x="19229" y="12973"/>
                      </a:lnTo>
                      <a:lnTo>
                        <a:pt x="19292" y="12910"/>
                      </a:lnTo>
                      <a:lnTo>
                        <a:pt x="19250" y="12848"/>
                      </a:lnTo>
                      <a:lnTo>
                        <a:pt x="19166" y="12869"/>
                      </a:lnTo>
                      <a:lnTo>
                        <a:pt x="19166" y="12848"/>
                      </a:lnTo>
                      <a:lnTo>
                        <a:pt x="19041" y="12806"/>
                      </a:lnTo>
                      <a:lnTo>
                        <a:pt x="18957" y="12638"/>
                      </a:lnTo>
                      <a:lnTo>
                        <a:pt x="18831" y="12534"/>
                      </a:lnTo>
                      <a:lnTo>
                        <a:pt x="18769" y="12408"/>
                      </a:lnTo>
                      <a:lnTo>
                        <a:pt x="18852" y="12387"/>
                      </a:lnTo>
                      <a:lnTo>
                        <a:pt x="18873" y="12283"/>
                      </a:lnTo>
                      <a:lnTo>
                        <a:pt x="18831" y="12178"/>
                      </a:lnTo>
                      <a:lnTo>
                        <a:pt x="18852" y="12094"/>
                      </a:lnTo>
                      <a:lnTo>
                        <a:pt x="18790" y="11990"/>
                      </a:lnTo>
                      <a:lnTo>
                        <a:pt x="18852" y="11676"/>
                      </a:lnTo>
                      <a:lnTo>
                        <a:pt x="18769" y="11488"/>
                      </a:lnTo>
                      <a:lnTo>
                        <a:pt x="18769" y="11278"/>
                      </a:lnTo>
                      <a:lnTo>
                        <a:pt x="18727" y="11195"/>
                      </a:lnTo>
                      <a:lnTo>
                        <a:pt x="18727" y="11069"/>
                      </a:lnTo>
                      <a:lnTo>
                        <a:pt x="18643" y="10944"/>
                      </a:lnTo>
                      <a:lnTo>
                        <a:pt x="18748" y="10881"/>
                      </a:lnTo>
                      <a:lnTo>
                        <a:pt x="18685" y="10776"/>
                      </a:lnTo>
                      <a:lnTo>
                        <a:pt x="18559" y="10755"/>
                      </a:lnTo>
                      <a:lnTo>
                        <a:pt x="18413" y="10755"/>
                      </a:lnTo>
                      <a:lnTo>
                        <a:pt x="18057" y="10630"/>
                      </a:lnTo>
                      <a:lnTo>
                        <a:pt x="17932" y="10630"/>
                      </a:lnTo>
                      <a:lnTo>
                        <a:pt x="17890" y="10672"/>
                      </a:lnTo>
                      <a:lnTo>
                        <a:pt x="17785" y="10630"/>
                      </a:lnTo>
                      <a:lnTo>
                        <a:pt x="17681" y="10630"/>
                      </a:lnTo>
                      <a:lnTo>
                        <a:pt x="17534" y="10714"/>
                      </a:lnTo>
                      <a:lnTo>
                        <a:pt x="17388" y="10714"/>
                      </a:lnTo>
                      <a:lnTo>
                        <a:pt x="17262" y="10755"/>
                      </a:lnTo>
                      <a:lnTo>
                        <a:pt x="17220" y="10714"/>
                      </a:lnTo>
                      <a:lnTo>
                        <a:pt x="17262" y="10651"/>
                      </a:lnTo>
                      <a:lnTo>
                        <a:pt x="17158" y="10609"/>
                      </a:lnTo>
                      <a:lnTo>
                        <a:pt x="17053" y="10630"/>
                      </a:lnTo>
                      <a:lnTo>
                        <a:pt x="17074" y="10860"/>
                      </a:lnTo>
                      <a:lnTo>
                        <a:pt x="17053" y="11069"/>
                      </a:lnTo>
                      <a:lnTo>
                        <a:pt x="17158" y="11195"/>
                      </a:lnTo>
                      <a:lnTo>
                        <a:pt x="17116" y="11258"/>
                      </a:lnTo>
                      <a:lnTo>
                        <a:pt x="17074" y="11467"/>
                      </a:lnTo>
                      <a:lnTo>
                        <a:pt x="17158" y="11550"/>
                      </a:lnTo>
                      <a:lnTo>
                        <a:pt x="17158" y="11676"/>
                      </a:lnTo>
                      <a:lnTo>
                        <a:pt x="17199" y="11760"/>
                      </a:lnTo>
                      <a:lnTo>
                        <a:pt x="17158" y="11822"/>
                      </a:lnTo>
                      <a:lnTo>
                        <a:pt x="17158" y="12011"/>
                      </a:lnTo>
                      <a:lnTo>
                        <a:pt x="17220" y="12136"/>
                      </a:lnTo>
                      <a:lnTo>
                        <a:pt x="17158" y="12304"/>
                      </a:lnTo>
                      <a:lnTo>
                        <a:pt x="17158" y="12408"/>
                      </a:lnTo>
                      <a:lnTo>
                        <a:pt x="17199" y="12534"/>
                      </a:lnTo>
                      <a:lnTo>
                        <a:pt x="17178" y="12618"/>
                      </a:lnTo>
                      <a:lnTo>
                        <a:pt x="17053" y="12701"/>
                      </a:lnTo>
                      <a:lnTo>
                        <a:pt x="16844" y="13015"/>
                      </a:lnTo>
                      <a:lnTo>
                        <a:pt x="16760" y="13057"/>
                      </a:lnTo>
                      <a:lnTo>
                        <a:pt x="16781" y="13162"/>
                      </a:lnTo>
                      <a:lnTo>
                        <a:pt x="16865" y="13266"/>
                      </a:lnTo>
                      <a:lnTo>
                        <a:pt x="16802" y="13371"/>
                      </a:lnTo>
                      <a:lnTo>
                        <a:pt x="16781" y="13559"/>
                      </a:lnTo>
                      <a:lnTo>
                        <a:pt x="16906" y="13685"/>
                      </a:lnTo>
                      <a:lnTo>
                        <a:pt x="16990" y="13643"/>
                      </a:lnTo>
                      <a:lnTo>
                        <a:pt x="17074" y="13706"/>
                      </a:lnTo>
                      <a:lnTo>
                        <a:pt x="17158" y="13915"/>
                      </a:lnTo>
                      <a:lnTo>
                        <a:pt x="17283" y="13915"/>
                      </a:lnTo>
                      <a:lnTo>
                        <a:pt x="17388" y="14019"/>
                      </a:lnTo>
                      <a:lnTo>
                        <a:pt x="17304" y="13999"/>
                      </a:lnTo>
                      <a:lnTo>
                        <a:pt x="17220" y="14103"/>
                      </a:lnTo>
                      <a:lnTo>
                        <a:pt x="17220" y="14271"/>
                      </a:lnTo>
                      <a:lnTo>
                        <a:pt x="17409" y="14396"/>
                      </a:lnTo>
                      <a:lnTo>
                        <a:pt x="17409" y="14522"/>
                      </a:lnTo>
                      <a:lnTo>
                        <a:pt x="17325" y="14605"/>
                      </a:lnTo>
                      <a:lnTo>
                        <a:pt x="17262" y="14543"/>
                      </a:lnTo>
                      <a:lnTo>
                        <a:pt x="17262" y="14626"/>
                      </a:lnTo>
                      <a:lnTo>
                        <a:pt x="17367" y="14898"/>
                      </a:lnTo>
                      <a:lnTo>
                        <a:pt x="17430" y="14961"/>
                      </a:lnTo>
                      <a:lnTo>
                        <a:pt x="17492" y="15149"/>
                      </a:lnTo>
                      <a:lnTo>
                        <a:pt x="17534" y="15066"/>
                      </a:lnTo>
                      <a:lnTo>
                        <a:pt x="17639" y="15149"/>
                      </a:lnTo>
                      <a:lnTo>
                        <a:pt x="17764" y="15149"/>
                      </a:lnTo>
                      <a:lnTo>
                        <a:pt x="17911" y="15233"/>
                      </a:lnTo>
                      <a:lnTo>
                        <a:pt x="18015" y="15066"/>
                      </a:lnTo>
                      <a:lnTo>
                        <a:pt x="18057" y="15128"/>
                      </a:lnTo>
                      <a:lnTo>
                        <a:pt x="18057" y="15338"/>
                      </a:lnTo>
                      <a:lnTo>
                        <a:pt x="18141" y="15442"/>
                      </a:lnTo>
                      <a:lnTo>
                        <a:pt x="18183" y="15463"/>
                      </a:lnTo>
                      <a:lnTo>
                        <a:pt x="18434" y="15756"/>
                      </a:lnTo>
                      <a:lnTo>
                        <a:pt x="18559" y="15777"/>
                      </a:lnTo>
                      <a:lnTo>
                        <a:pt x="18643" y="15735"/>
                      </a:lnTo>
                      <a:lnTo>
                        <a:pt x="18748" y="15735"/>
                      </a:lnTo>
                      <a:lnTo>
                        <a:pt x="18769" y="15777"/>
                      </a:lnTo>
                      <a:lnTo>
                        <a:pt x="18873" y="15777"/>
                      </a:lnTo>
                      <a:lnTo>
                        <a:pt x="18769" y="15861"/>
                      </a:lnTo>
                      <a:lnTo>
                        <a:pt x="18769" y="16175"/>
                      </a:lnTo>
                      <a:lnTo>
                        <a:pt x="18748" y="16258"/>
                      </a:lnTo>
                      <a:lnTo>
                        <a:pt x="18811" y="16384"/>
                      </a:lnTo>
                      <a:lnTo>
                        <a:pt x="18790" y="16426"/>
                      </a:lnTo>
                      <a:lnTo>
                        <a:pt x="18706" y="16426"/>
                      </a:lnTo>
                      <a:lnTo>
                        <a:pt x="18748" y="16593"/>
                      </a:lnTo>
                      <a:lnTo>
                        <a:pt x="18748" y="16677"/>
                      </a:lnTo>
                      <a:lnTo>
                        <a:pt x="18601" y="16635"/>
                      </a:lnTo>
                      <a:lnTo>
                        <a:pt x="18476" y="16384"/>
                      </a:lnTo>
                      <a:lnTo>
                        <a:pt x="18329" y="16258"/>
                      </a:lnTo>
                      <a:lnTo>
                        <a:pt x="18141" y="16216"/>
                      </a:lnTo>
                      <a:lnTo>
                        <a:pt x="18057" y="16070"/>
                      </a:lnTo>
                      <a:lnTo>
                        <a:pt x="17932" y="15965"/>
                      </a:lnTo>
                      <a:lnTo>
                        <a:pt x="17618" y="15944"/>
                      </a:lnTo>
                      <a:lnTo>
                        <a:pt x="17304" y="15756"/>
                      </a:lnTo>
                      <a:lnTo>
                        <a:pt x="17116" y="15735"/>
                      </a:lnTo>
                      <a:lnTo>
                        <a:pt x="17095" y="15631"/>
                      </a:lnTo>
                      <a:lnTo>
                        <a:pt x="17011" y="15631"/>
                      </a:lnTo>
                      <a:lnTo>
                        <a:pt x="16906" y="15547"/>
                      </a:lnTo>
                      <a:lnTo>
                        <a:pt x="16760" y="15589"/>
                      </a:lnTo>
                      <a:lnTo>
                        <a:pt x="16655" y="15693"/>
                      </a:lnTo>
                      <a:lnTo>
                        <a:pt x="16593" y="15568"/>
                      </a:lnTo>
                      <a:lnTo>
                        <a:pt x="16614" y="15526"/>
                      </a:lnTo>
                      <a:lnTo>
                        <a:pt x="16593" y="15442"/>
                      </a:lnTo>
                      <a:lnTo>
                        <a:pt x="16237" y="15317"/>
                      </a:lnTo>
                      <a:lnTo>
                        <a:pt x="16070" y="15212"/>
                      </a:lnTo>
                      <a:lnTo>
                        <a:pt x="15526" y="15170"/>
                      </a:lnTo>
                      <a:lnTo>
                        <a:pt x="15086" y="15233"/>
                      </a:lnTo>
                      <a:lnTo>
                        <a:pt x="14982" y="15191"/>
                      </a:lnTo>
                      <a:lnTo>
                        <a:pt x="14877" y="15233"/>
                      </a:lnTo>
                      <a:lnTo>
                        <a:pt x="14772" y="15170"/>
                      </a:lnTo>
                      <a:lnTo>
                        <a:pt x="14710" y="15212"/>
                      </a:lnTo>
                      <a:lnTo>
                        <a:pt x="14605" y="15170"/>
                      </a:lnTo>
                      <a:lnTo>
                        <a:pt x="14521" y="15233"/>
                      </a:lnTo>
                      <a:lnTo>
                        <a:pt x="14584" y="15359"/>
                      </a:lnTo>
                      <a:lnTo>
                        <a:pt x="14584" y="15463"/>
                      </a:lnTo>
                      <a:lnTo>
                        <a:pt x="14458" y="15505"/>
                      </a:lnTo>
                      <a:lnTo>
                        <a:pt x="14458" y="15568"/>
                      </a:lnTo>
                      <a:lnTo>
                        <a:pt x="14521" y="15693"/>
                      </a:lnTo>
                      <a:lnTo>
                        <a:pt x="14605" y="15756"/>
                      </a:lnTo>
                      <a:lnTo>
                        <a:pt x="14668" y="15965"/>
                      </a:lnTo>
                      <a:lnTo>
                        <a:pt x="14710" y="16070"/>
                      </a:lnTo>
                      <a:lnTo>
                        <a:pt x="14751" y="15965"/>
                      </a:lnTo>
                      <a:lnTo>
                        <a:pt x="14814" y="15965"/>
                      </a:lnTo>
                      <a:lnTo>
                        <a:pt x="14919" y="16133"/>
                      </a:lnTo>
                      <a:lnTo>
                        <a:pt x="14919" y="16237"/>
                      </a:lnTo>
                      <a:lnTo>
                        <a:pt x="15044" y="16279"/>
                      </a:lnTo>
                      <a:lnTo>
                        <a:pt x="15212" y="16447"/>
                      </a:lnTo>
                      <a:lnTo>
                        <a:pt x="15044" y="16426"/>
                      </a:lnTo>
                      <a:lnTo>
                        <a:pt x="15002" y="16384"/>
                      </a:lnTo>
                      <a:lnTo>
                        <a:pt x="14919" y="16384"/>
                      </a:lnTo>
                      <a:lnTo>
                        <a:pt x="14877" y="16551"/>
                      </a:lnTo>
                      <a:lnTo>
                        <a:pt x="14772" y="16635"/>
                      </a:lnTo>
                      <a:lnTo>
                        <a:pt x="14605" y="16551"/>
                      </a:lnTo>
                      <a:lnTo>
                        <a:pt x="14521" y="16614"/>
                      </a:lnTo>
                      <a:lnTo>
                        <a:pt x="14521" y="16656"/>
                      </a:lnTo>
                      <a:lnTo>
                        <a:pt x="14668" y="16823"/>
                      </a:lnTo>
                      <a:lnTo>
                        <a:pt x="14710" y="16865"/>
                      </a:lnTo>
                      <a:lnTo>
                        <a:pt x="14710" y="16949"/>
                      </a:lnTo>
                      <a:lnTo>
                        <a:pt x="14668" y="17032"/>
                      </a:lnTo>
                      <a:lnTo>
                        <a:pt x="14375" y="17032"/>
                      </a:lnTo>
                      <a:lnTo>
                        <a:pt x="14291" y="16949"/>
                      </a:lnTo>
                      <a:lnTo>
                        <a:pt x="14312" y="16865"/>
                      </a:lnTo>
                      <a:lnTo>
                        <a:pt x="14270" y="16760"/>
                      </a:lnTo>
                      <a:lnTo>
                        <a:pt x="14375" y="16698"/>
                      </a:lnTo>
                      <a:lnTo>
                        <a:pt x="14375" y="16635"/>
                      </a:lnTo>
                      <a:lnTo>
                        <a:pt x="14270" y="16530"/>
                      </a:lnTo>
                      <a:lnTo>
                        <a:pt x="14186" y="16509"/>
                      </a:lnTo>
                      <a:lnTo>
                        <a:pt x="14270" y="16405"/>
                      </a:lnTo>
                      <a:lnTo>
                        <a:pt x="14249" y="16384"/>
                      </a:lnTo>
                      <a:lnTo>
                        <a:pt x="14165" y="16426"/>
                      </a:lnTo>
                      <a:lnTo>
                        <a:pt x="14103" y="16426"/>
                      </a:lnTo>
                      <a:lnTo>
                        <a:pt x="13956" y="16593"/>
                      </a:lnTo>
                      <a:lnTo>
                        <a:pt x="13873" y="16614"/>
                      </a:lnTo>
                      <a:lnTo>
                        <a:pt x="13768" y="16719"/>
                      </a:lnTo>
                      <a:lnTo>
                        <a:pt x="13768" y="16760"/>
                      </a:lnTo>
                      <a:lnTo>
                        <a:pt x="13642" y="16760"/>
                      </a:lnTo>
                      <a:lnTo>
                        <a:pt x="13580" y="16844"/>
                      </a:lnTo>
                      <a:lnTo>
                        <a:pt x="13580" y="16928"/>
                      </a:lnTo>
                      <a:lnTo>
                        <a:pt x="13517" y="16970"/>
                      </a:lnTo>
                      <a:lnTo>
                        <a:pt x="13245" y="16970"/>
                      </a:lnTo>
                      <a:lnTo>
                        <a:pt x="13161" y="16949"/>
                      </a:lnTo>
                      <a:lnTo>
                        <a:pt x="13119" y="16970"/>
                      </a:lnTo>
                      <a:lnTo>
                        <a:pt x="13036" y="16970"/>
                      </a:lnTo>
                      <a:lnTo>
                        <a:pt x="12952" y="16928"/>
                      </a:lnTo>
                      <a:lnTo>
                        <a:pt x="12805" y="17032"/>
                      </a:lnTo>
                      <a:lnTo>
                        <a:pt x="12785" y="17074"/>
                      </a:lnTo>
                      <a:lnTo>
                        <a:pt x="12680" y="17116"/>
                      </a:lnTo>
                      <a:lnTo>
                        <a:pt x="12575" y="17221"/>
                      </a:lnTo>
                      <a:lnTo>
                        <a:pt x="12575" y="17263"/>
                      </a:lnTo>
                      <a:lnTo>
                        <a:pt x="12638" y="17325"/>
                      </a:lnTo>
                      <a:lnTo>
                        <a:pt x="12617" y="17388"/>
                      </a:lnTo>
                      <a:lnTo>
                        <a:pt x="12638" y="17472"/>
                      </a:lnTo>
                      <a:lnTo>
                        <a:pt x="12617" y="17535"/>
                      </a:lnTo>
                      <a:lnTo>
                        <a:pt x="12513" y="17451"/>
                      </a:lnTo>
                      <a:lnTo>
                        <a:pt x="12471" y="17367"/>
                      </a:lnTo>
                      <a:lnTo>
                        <a:pt x="12408" y="17367"/>
                      </a:lnTo>
                      <a:lnTo>
                        <a:pt x="12282" y="17493"/>
                      </a:lnTo>
                      <a:lnTo>
                        <a:pt x="12220" y="17639"/>
                      </a:lnTo>
                      <a:lnTo>
                        <a:pt x="12220" y="17493"/>
                      </a:lnTo>
                      <a:lnTo>
                        <a:pt x="12094" y="17451"/>
                      </a:lnTo>
                      <a:lnTo>
                        <a:pt x="12010" y="17493"/>
                      </a:lnTo>
                      <a:lnTo>
                        <a:pt x="11948" y="17493"/>
                      </a:lnTo>
                      <a:lnTo>
                        <a:pt x="11864" y="17535"/>
                      </a:lnTo>
                      <a:lnTo>
                        <a:pt x="11759" y="17493"/>
                      </a:lnTo>
                      <a:lnTo>
                        <a:pt x="11738" y="17388"/>
                      </a:lnTo>
                      <a:lnTo>
                        <a:pt x="11864" y="17284"/>
                      </a:lnTo>
                      <a:lnTo>
                        <a:pt x="11969" y="17284"/>
                      </a:lnTo>
                      <a:lnTo>
                        <a:pt x="12010" y="17221"/>
                      </a:lnTo>
                      <a:lnTo>
                        <a:pt x="11948" y="17074"/>
                      </a:lnTo>
                      <a:lnTo>
                        <a:pt x="11969" y="17032"/>
                      </a:lnTo>
                      <a:lnTo>
                        <a:pt x="12052" y="16970"/>
                      </a:lnTo>
                      <a:lnTo>
                        <a:pt x="11906" y="16844"/>
                      </a:lnTo>
                      <a:lnTo>
                        <a:pt x="11864" y="16865"/>
                      </a:lnTo>
                      <a:lnTo>
                        <a:pt x="11780" y="16844"/>
                      </a:lnTo>
                      <a:lnTo>
                        <a:pt x="11759" y="16802"/>
                      </a:lnTo>
                      <a:lnTo>
                        <a:pt x="11969" y="16698"/>
                      </a:lnTo>
                      <a:lnTo>
                        <a:pt x="12052" y="16698"/>
                      </a:lnTo>
                      <a:lnTo>
                        <a:pt x="12157" y="16635"/>
                      </a:lnTo>
                      <a:lnTo>
                        <a:pt x="12115" y="16593"/>
                      </a:lnTo>
                      <a:lnTo>
                        <a:pt x="11906" y="16614"/>
                      </a:lnTo>
                      <a:lnTo>
                        <a:pt x="11592" y="16740"/>
                      </a:lnTo>
                      <a:lnTo>
                        <a:pt x="11529" y="16823"/>
                      </a:lnTo>
                      <a:lnTo>
                        <a:pt x="11571" y="16886"/>
                      </a:lnTo>
                      <a:lnTo>
                        <a:pt x="11592" y="16970"/>
                      </a:lnTo>
                      <a:lnTo>
                        <a:pt x="11655" y="17053"/>
                      </a:lnTo>
                      <a:lnTo>
                        <a:pt x="11592" y="17137"/>
                      </a:lnTo>
                      <a:lnTo>
                        <a:pt x="11529" y="17158"/>
                      </a:lnTo>
                      <a:lnTo>
                        <a:pt x="11425" y="17053"/>
                      </a:lnTo>
                      <a:lnTo>
                        <a:pt x="11445" y="17012"/>
                      </a:lnTo>
                      <a:lnTo>
                        <a:pt x="11487" y="16991"/>
                      </a:lnTo>
                      <a:lnTo>
                        <a:pt x="11466" y="16907"/>
                      </a:lnTo>
                      <a:lnTo>
                        <a:pt x="11445" y="16907"/>
                      </a:lnTo>
                      <a:lnTo>
                        <a:pt x="11236" y="17116"/>
                      </a:lnTo>
                      <a:lnTo>
                        <a:pt x="11236" y="17158"/>
                      </a:lnTo>
                      <a:lnTo>
                        <a:pt x="11320" y="17242"/>
                      </a:lnTo>
                      <a:lnTo>
                        <a:pt x="11383" y="17263"/>
                      </a:lnTo>
                      <a:lnTo>
                        <a:pt x="11383" y="17346"/>
                      </a:lnTo>
                      <a:lnTo>
                        <a:pt x="11257" y="17472"/>
                      </a:lnTo>
                      <a:lnTo>
                        <a:pt x="11215" y="17430"/>
                      </a:lnTo>
                      <a:lnTo>
                        <a:pt x="11257" y="17346"/>
                      </a:lnTo>
                      <a:lnTo>
                        <a:pt x="11236" y="17263"/>
                      </a:lnTo>
                      <a:lnTo>
                        <a:pt x="11173" y="17263"/>
                      </a:lnTo>
                      <a:lnTo>
                        <a:pt x="11173" y="17200"/>
                      </a:lnTo>
                      <a:lnTo>
                        <a:pt x="10943" y="17263"/>
                      </a:lnTo>
                      <a:lnTo>
                        <a:pt x="10922" y="17346"/>
                      </a:lnTo>
                      <a:lnTo>
                        <a:pt x="10755" y="17430"/>
                      </a:lnTo>
                      <a:lnTo>
                        <a:pt x="10629" y="17409"/>
                      </a:lnTo>
                      <a:lnTo>
                        <a:pt x="10546" y="17430"/>
                      </a:lnTo>
                      <a:lnTo>
                        <a:pt x="10546" y="17472"/>
                      </a:lnTo>
                      <a:lnTo>
                        <a:pt x="10316" y="17765"/>
                      </a:lnTo>
                      <a:lnTo>
                        <a:pt x="10274" y="17786"/>
                      </a:lnTo>
                      <a:lnTo>
                        <a:pt x="10064" y="18058"/>
                      </a:lnTo>
                      <a:lnTo>
                        <a:pt x="9960" y="18100"/>
                      </a:lnTo>
                      <a:lnTo>
                        <a:pt x="9876" y="18037"/>
                      </a:lnTo>
                      <a:lnTo>
                        <a:pt x="9813" y="18037"/>
                      </a:lnTo>
                      <a:lnTo>
                        <a:pt x="9876" y="18141"/>
                      </a:lnTo>
                      <a:lnTo>
                        <a:pt x="10023" y="18246"/>
                      </a:lnTo>
                      <a:lnTo>
                        <a:pt x="10064" y="18309"/>
                      </a:lnTo>
                      <a:lnTo>
                        <a:pt x="10064" y="18309"/>
                      </a:lnTo>
                      <a:lnTo>
                        <a:pt x="9876" y="18246"/>
                      </a:lnTo>
                      <a:lnTo>
                        <a:pt x="9813" y="18288"/>
                      </a:lnTo>
                      <a:lnTo>
                        <a:pt x="9500" y="18309"/>
                      </a:lnTo>
                      <a:lnTo>
                        <a:pt x="9458" y="18372"/>
                      </a:lnTo>
                      <a:lnTo>
                        <a:pt x="9541" y="18476"/>
                      </a:lnTo>
                      <a:lnTo>
                        <a:pt x="9541" y="18581"/>
                      </a:lnTo>
                      <a:lnTo>
                        <a:pt x="9458" y="18706"/>
                      </a:lnTo>
                      <a:lnTo>
                        <a:pt x="9500" y="18895"/>
                      </a:lnTo>
                      <a:lnTo>
                        <a:pt x="9458" y="19020"/>
                      </a:lnTo>
                      <a:lnTo>
                        <a:pt x="9248" y="19104"/>
                      </a:lnTo>
                      <a:lnTo>
                        <a:pt x="9228" y="19146"/>
                      </a:lnTo>
                      <a:lnTo>
                        <a:pt x="9081" y="19146"/>
                      </a:lnTo>
                      <a:lnTo>
                        <a:pt x="9039" y="19229"/>
                      </a:lnTo>
                      <a:lnTo>
                        <a:pt x="8956" y="19104"/>
                      </a:lnTo>
                      <a:lnTo>
                        <a:pt x="8809" y="19208"/>
                      </a:lnTo>
                      <a:lnTo>
                        <a:pt x="8579" y="19208"/>
                      </a:lnTo>
                      <a:lnTo>
                        <a:pt x="8328" y="18916"/>
                      </a:lnTo>
                      <a:lnTo>
                        <a:pt x="8098" y="18706"/>
                      </a:lnTo>
                      <a:lnTo>
                        <a:pt x="8014" y="18644"/>
                      </a:lnTo>
                      <a:lnTo>
                        <a:pt x="8014" y="18476"/>
                      </a:lnTo>
                      <a:lnTo>
                        <a:pt x="8056" y="18413"/>
                      </a:lnTo>
                      <a:lnTo>
                        <a:pt x="8098" y="18455"/>
                      </a:lnTo>
                      <a:lnTo>
                        <a:pt x="8160" y="18372"/>
                      </a:lnTo>
                      <a:lnTo>
                        <a:pt x="8119" y="18309"/>
                      </a:lnTo>
                      <a:lnTo>
                        <a:pt x="8181" y="18267"/>
                      </a:lnTo>
                      <a:lnTo>
                        <a:pt x="8370" y="18267"/>
                      </a:lnTo>
                      <a:lnTo>
                        <a:pt x="8412" y="18183"/>
                      </a:lnTo>
                      <a:lnTo>
                        <a:pt x="8621" y="18183"/>
                      </a:lnTo>
                      <a:lnTo>
                        <a:pt x="8642" y="18100"/>
                      </a:lnTo>
                      <a:lnTo>
                        <a:pt x="8495" y="17890"/>
                      </a:lnTo>
                      <a:lnTo>
                        <a:pt x="8474" y="17807"/>
                      </a:lnTo>
                      <a:lnTo>
                        <a:pt x="8328" y="17786"/>
                      </a:lnTo>
                      <a:lnTo>
                        <a:pt x="8202" y="17660"/>
                      </a:lnTo>
                      <a:lnTo>
                        <a:pt x="8202" y="17556"/>
                      </a:lnTo>
                      <a:lnTo>
                        <a:pt x="8077" y="17451"/>
                      </a:lnTo>
                      <a:lnTo>
                        <a:pt x="7763" y="17430"/>
                      </a:lnTo>
                      <a:lnTo>
                        <a:pt x="7554" y="17451"/>
                      </a:lnTo>
                      <a:lnTo>
                        <a:pt x="7449" y="17493"/>
                      </a:lnTo>
                      <a:lnTo>
                        <a:pt x="7323" y="17493"/>
                      </a:lnTo>
                      <a:lnTo>
                        <a:pt x="7072" y="17346"/>
                      </a:lnTo>
                      <a:lnTo>
                        <a:pt x="6947" y="17346"/>
                      </a:lnTo>
                      <a:lnTo>
                        <a:pt x="6947" y="17388"/>
                      </a:lnTo>
                      <a:lnTo>
                        <a:pt x="7240" y="17639"/>
                      </a:lnTo>
                      <a:lnTo>
                        <a:pt x="7386" y="17744"/>
                      </a:lnTo>
                      <a:lnTo>
                        <a:pt x="7470" y="17974"/>
                      </a:lnTo>
                      <a:lnTo>
                        <a:pt x="7470" y="18100"/>
                      </a:lnTo>
                      <a:lnTo>
                        <a:pt x="7533" y="18183"/>
                      </a:lnTo>
                      <a:lnTo>
                        <a:pt x="7470" y="18225"/>
                      </a:lnTo>
                      <a:lnTo>
                        <a:pt x="7470" y="18330"/>
                      </a:lnTo>
                      <a:lnTo>
                        <a:pt x="7491" y="18413"/>
                      </a:lnTo>
                      <a:lnTo>
                        <a:pt x="7449" y="18434"/>
                      </a:lnTo>
                      <a:lnTo>
                        <a:pt x="7449" y="18706"/>
                      </a:lnTo>
                      <a:lnTo>
                        <a:pt x="7386" y="18853"/>
                      </a:lnTo>
                      <a:lnTo>
                        <a:pt x="7449" y="18999"/>
                      </a:lnTo>
                      <a:lnTo>
                        <a:pt x="7595" y="18999"/>
                      </a:lnTo>
                      <a:lnTo>
                        <a:pt x="7742" y="19062"/>
                      </a:lnTo>
                      <a:lnTo>
                        <a:pt x="7805" y="19167"/>
                      </a:lnTo>
                      <a:lnTo>
                        <a:pt x="7784" y="19229"/>
                      </a:lnTo>
                      <a:lnTo>
                        <a:pt x="7805" y="19313"/>
                      </a:lnTo>
                      <a:lnTo>
                        <a:pt x="7784" y="19355"/>
                      </a:lnTo>
                      <a:lnTo>
                        <a:pt x="7784" y="19418"/>
                      </a:lnTo>
                      <a:lnTo>
                        <a:pt x="7847" y="19460"/>
                      </a:lnTo>
                      <a:lnTo>
                        <a:pt x="7784" y="19543"/>
                      </a:lnTo>
                      <a:lnTo>
                        <a:pt x="7784" y="19794"/>
                      </a:lnTo>
                      <a:lnTo>
                        <a:pt x="7742" y="19857"/>
                      </a:lnTo>
                      <a:lnTo>
                        <a:pt x="7805" y="20004"/>
                      </a:lnTo>
                      <a:lnTo>
                        <a:pt x="7847" y="20213"/>
                      </a:lnTo>
                      <a:lnTo>
                        <a:pt x="7763" y="20171"/>
                      </a:lnTo>
                      <a:lnTo>
                        <a:pt x="7700" y="20045"/>
                      </a:lnTo>
                      <a:lnTo>
                        <a:pt x="7575" y="19941"/>
                      </a:lnTo>
                      <a:lnTo>
                        <a:pt x="7449" y="20066"/>
                      </a:lnTo>
                      <a:lnTo>
                        <a:pt x="7470" y="19941"/>
                      </a:lnTo>
                      <a:lnTo>
                        <a:pt x="7428" y="19857"/>
                      </a:lnTo>
                      <a:lnTo>
                        <a:pt x="7240" y="19836"/>
                      </a:lnTo>
                      <a:lnTo>
                        <a:pt x="7072" y="19857"/>
                      </a:lnTo>
                      <a:lnTo>
                        <a:pt x="6968" y="19773"/>
                      </a:lnTo>
                      <a:lnTo>
                        <a:pt x="6821" y="19753"/>
                      </a:lnTo>
                      <a:lnTo>
                        <a:pt x="6738" y="19794"/>
                      </a:lnTo>
                      <a:lnTo>
                        <a:pt x="6612" y="20087"/>
                      </a:lnTo>
                      <a:lnTo>
                        <a:pt x="6424" y="20255"/>
                      </a:lnTo>
                      <a:lnTo>
                        <a:pt x="6298" y="20276"/>
                      </a:lnTo>
                      <a:lnTo>
                        <a:pt x="6194" y="20380"/>
                      </a:lnTo>
                      <a:lnTo>
                        <a:pt x="6173" y="20527"/>
                      </a:lnTo>
                      <a:lnTo>
                        <a:pt x="6026" y="20694"/>
                      </a:lnTo>
                      <a:lnTo>
                        <a:pt x="5963" y="20757"/>
                      </a:lnTo>
                      <a:lnTo>
                        <a:pt x="5963" y="20841"/>
                      </a:lnTo>
                      <a:lnTo>
                        <a:pt x="6005" y="21029"/>
                      </a:lnTo>
                      <a:lnTo>
                        <a:pt x="6277" y="21301"/>
                      </a:lnTo>
                      <a:lnTo>
                        <a:pt x="6424" y="21531"/>
                      </a:lnTo>
                      <a:lnTo>
                        <a:pt x="6340" y="21636"/>
                      </a:lnTo>
                      <a:lnTo>
                        <a:pt x="6277" y="21636"/>
                      </a:lnTo>
                      <a:lnTo>
                        <a:pt x="6277" y="21761"/>
                      </a:lnTo>
                      <a:lnTo>
                        <a:pt x="6173" y="21845"/>
                      </a:lnTo>
                      <a:lnTo>
                        <a:pt x="6110" y="21949"/>
                      </a:lnTo>
                      <a:lnTo>
                        <a:pt x="5963" y="21782"/>
                      </a:lnTo>
                      <a:lnTo>
                        <a:pt x="5587" y="21615"/>
                      </a:lnTo>
                      <a:lnTo>
                        <a:pt x="5461" y="21615"/>
                      </a:lnTo>
                      <a:lnTo>
                        <a:pt x="5398" y="21531"/>
                      </a:lnTo>
                      <a:lnTo>
                        <a:pt x="5189" y="21531"/>
                      </a:lnTo>
                      <a:lnTo>
                        <a:pt x="5085" y="21447"/>
                      </a:lnTo>
                      <a:lnTo>
                        <a:pt x="5022" y="21322"/>
                      </a:lnTo>
                      <a:lnTo>
                        <a:pt x="4854" y="21301"/>
                      </a:lnTo>
                      <a:lnTo>
                        <a:pt x="4729" y="21217"/>
                      </a:lnTo>
                      <a:lnTo>
                        <a:pt x="4603" y="21217"/>
                      </a:lnTo>
                      <a:lnTo>
                        <a:pt x="4562" y="21301"/>
                      </a:lnTo>
                      <a:lnTo>
                        <a:pt x="4603" y="21364"/>
                      </a:lnTo>
                      <a:lnTo>
                        <a:pt x="4562" y="21426"/>
                      </a:lnTo>
                      <a:lnTo>
                        <a:pt x="4603" y="21468"/>
                      </a:lnTo>
                      <a:lnTo>
                        <a:pt x="4520" y="21552"/>
                      </a:lnTo>
                      <a:lnTo>
                        <a:pt x="4415" y="21552"/>
                      </a:lnTo>
                      <a:lnTo>
                        <a:pt x="4499" y="21719"/>
                      </a:lnTo>
                      <a:lnTo>
                        <a:pt x="4520" y="21845"/>
                      </a:lnTo>
                      <a:lnTo>
                        <a:pt x="4666" y="21929"/>
                      </a:lnTo>
                      <a:lnTo>
                        <a:pt x="4771" y="22054"/>
                      </a:lnTo>
                      <a:lnTo>
                        <a:pt x="4917" y="22138"/>
                      </a:lnTo>
                      <a:lnTo>
                        <a:pt x="5022" y="22075"/>
                      </a:lnTo>
                      <a:lnTo>
                        <a:pt x="5085" y="22075"/>
                      </a:lnTo>
                      <a:lnTo>
                        <a:pt x="5168" y="22033"/>
                      </a:lnTo>
                      <a:lnTo>
                        <a:pt x="5189" y="22096"/>
                      </a:lnTo>
                      <a:lnTo>
                        <a:pt x="5336" y="22159"/>
                      </a:lnTo>
                      <a:lnTo>
                        <a:pt x="5336" y="22201"/>
                      </a:lnTo>
                      <a:lnTo>
                        <a:pt x="5273" y="22263"/>
                      </a:lnTo>
                      <a:lnTo>
                        <a:pt x="5357" y="22347"/>
                      </a:lnTo>
                      <a:lnTo>
                        <a:pt x="5357" y="22514"/>
                      </a:lnTo>
                      <a:lnTo>
                        <a:pt x="5273" y="22556"/>
                      </a:lnTo>
                      <a:lnTo>
                        <a:pt x="5168" y="22556"/>
                      </a:lnTo>
                      <a:lnTo>
                        <a:pt x="5043" y="22682"/>
                      </a:lnTo>
                      <a:lnTo>
                        <a:pt x="4980" y="22682"/>
                      </a:lnTo>
                      <a:lnTo>
                        <a:pt x="4875" y="22577"/>
                      </a:lnTo>
                      <a:lnTo>
                        <a:pt x="4729" y="22577"/>
                      </a:lnTo>
                      <a:lnTo>
                        <a:pt x="4645" y="22514"/>
                      </a:lnTo>
                      <a:lnTo>
                        <a:pt x="4457" y="22514"/>
                      </a:lnTo>
                      <a:lnTo>
                        <a:pt x="4415" y="22473"/>
                      </a:lnTo>
                      <a:lnTo>
                        <a:pt x="4415" y="22347"/>
                      </a:lnTo>
                      <a:lnTo>
                        <a:pt x="4310" y="22284"/>
                      </a:lnTo>
                      <a:lnTo>
                        <a:pt x="4227" y="22180"/>
                      </a:lnTo>
                      <a:lnTo>
                        <a:pt x="4185" y="22180"/>
                      </a:lnTo>
                      <a:lnTo>
                        <a:pt x="4080" y="22263"/>
                      </a:lnTo>
                      <a:lnTo>
                        <a:pt x="3829" y="22180"/>
                      </a:lnTo>
                      <a:lnTo>
                        <a:pt x="3787" y="22075"/>
                      </a:lnTo>
                      <a:lnTo>
                        <a:pt x="3725" y="22033"/>
                      </a:lnTo>
                      <a:lnTo>
                        <a:pt x="3787" y="21949"/>
                      </a:lnTo>
                      <a:lnTo>
                        <a:pt x="3766" y="21824"/>
                      </a:lnTo>
                      <a:lnTo>
                        <a:pt x="3766" y="21719"/>
                      </a:lnTo>
                      <a:lnTo>
                        <a:pt x="3662" y="21636"/>
                      </a:lnTo>
                      <a:lnTo>
                        <a:pt x="3662" y="21531"/>
                      </a:lnTo>
                      <a:lnTo>
                        <a:pt x="3494" y="21385"/>
                      </a:lnTo>
                      <a:lnTo>
                        <a:pt x="3494" y="21238"/>
                      </a:lnTo>
                      <a:lnTo>
                        <a:pt x="3411" y="21217"/>
                      </a:lnTo>
                      <a:lnTo>
                        <a:pt x="3453" y="21113"/>
                      </a:lnTo>
                      <a:lnTo>
                        <a:pt x="3515" y="21092"/>
                      </a:lnTo>
                      <a:lnTo>
                        <a:pt x="3557" y="20903"/>
                      </a:lnTo>
                      <a:lnTo>
                        <a:pt x="3557" y="20799"/>
                      </a:lnTo>
                      <a:lnTo>
                        <a:pt x="3515" y="20778"/>
                      </a:lnTo>
                      <a:lnTo>
                        <a:pt x="3515" y="20694"/>
                      </a:lnTo>
                      <a:lnTo>
                        <a:pt x="3578" y="20610"/>
                      </a:lnTo>
                      <a:lnTo>
                        <a:pt x="3515" y="20589"/>
                      </a:lnTo>
                      <a:lnTo>
                        <a:pt x="3390" y="20401"/>
                      </a:lnTo>
                      <a:lnTo>
                        <a:pt x="3139" y="20297"/>
                      </a:lnTo>
                      <a:lnTo>
                        <a:pt x="3055" y="20359"/>
                      </a:lnTo>
                      <a:lnTo>
                        <a:pt x="2992" y="20297"/>
                      </a:lnTo>
                      <a:lnTo>
                        <a:pt x="2930" y="20297"/>
                      </a:lnTo>
                      <a:lnTo>
                        <a:pt x="2867" y="20338"/>
                      </a:lnTo>
                      <a:lnTo>
                        <a:pt x="2741" y="20297"/>
                      </a:lnTo>
                      <a:lnTo>
                        <a:pt x="2783" y="20255"/>
                      </a:lnTo>
                      <a:lnTo>
                        <a:pt x="2888" y="20234"/>
                      </a:lnTo>
                      <a:lnTo>
                        <a:pt x="2930" y="20150"/>
                      </a:lnTo>
                      <a:lnTo>
                        <a:pt x="2783" y="20108"/>
                      </a:lnTo>
                      <a:lnTo>
                        <a:pt x="2783" y="20087"/>
                      </a:lnTo>
                      <a:lnTo>
                        <a:pt x="2867" y="20066"/>
                      </a:lnTo>
                      <a:lnTo>
                        <a:pt x="2783" y="20004"/>
                      </a:lnTo>
                      <a:lnTo>
                        <a:pt x="2720" y="20066"/>
                      </a:lnTo>
                      <a:lnTo>
                        <a:pt x="2532" y="20108"/>
                      </a:lnTo>
                      <a:lnTo>
                        <a:pt x="2511" y="20087"/>
                      </a:lnTo>
                      <a:lnTo>
                        <a:pt x="2553" y="20004"/>
                      </a:lnTo>
                      <a:lnTo>
                        <a:pt x="2658" y="19962"/>
                      </a:lnTo>
                      <a:lnTo>
                        <a:pt x="2637" y="19941"/>
                      </a:lnTo>
                      <a:lnTo>
                        <a:pt x="2448" y="19899"/>
                      </a:lnTo>
                      <a:lnTo>
                        <a:pt x="2427" y="19836"/>
                      </a:lnTo>
                      <a:lnTo>
                        <a:pt x="2302" y="19753"/>
                      </a:lnTo>
                      <a:lnTo>
                        <a:pt x="2260" y="19585"/>
                      </a:lnTo>
                      <a:lnTo>
                        <a:pt x="2134" y="19522"/>
                      </a:lnTo>
                      <a:lnTo>
                        <a:pt x="2155" y="19481"/>
                      </a:lnTo>
                      <a:lnTo>
                        <a:pt x="2260" y="19481"/>
                      </a:lnTo>
                      <a:lnTo>
                        <a:pt x="2302" y="19522"/>
                      </a:lnTo>
                      <a:lnTo>
                        <a:pt x="2448" y="19543"/>
                      </a:lnTo>
                      <a:lnTo>
                        <a:pt x="2469" y="19648"/>
                      </a:lnTo>
                      <a:lnTo>
                        <a:pt x="2720" y="19857"/>
                      </a:lnTo>
                      <a:lnTo>
                        <a:pt x="2783" y="19857"/>
                      </a:lnTo>
                      <a:lnTo>
                        <a:pt x="2825" y="19794"/>
                      </a:lnTo>
                      <a:lnTo>
                        <a:pt x="2950" y="19878"/>
                      </a:lnTo>
                      <a:lnTo>
                        <a:pt x="3139" y="19878"/>
                      </a:lnTo>
                      <a:lnTo>
                        <a:pt x="3160" y="19836"/>
                      </a:lnTo>
                      <a:lnTo>
                        <a:pt x="3243" y="19899"/>
                      </a:lnTo>
                      <a:lnTo>
                        <a:pt x="3160" y="19962"/>
                      </a:lnTo>
                      <a:lnTo>
                        <a:pt x="3202" y="19983"/>
                      </a:lnTo>
                      <a:lnTo>
                        <a:pt x="3202" y="20045"/>
                      </a:lnTo>
                      <a:lnTo>
                        <a:pt x="3306" y="20045"/>
                      </a:lnTo>
                      <a:lnTo>
                        <a:pt x="3369" y="19983"/>
                      </a:lnTo>
                      <a:lnTo>
                        <a:pt x="3557" y="19983"/>
                      </a:lnTo>
                      <a:lnTo>
                        <a:pt x="3494" y="20004"/>
                      </a:lnTo>
                      <a:lnTo>
                        <a:pt x="3599" y="20004"/>
                      </a:lnTo>
                      <a:lnTo>
                        <a:pt x="3704" y="19983"/>
                      </a:lnTo>
                      <a:lnTo>
                        <a:pt x="3704" y="20066"/>
                      </a:lnTo>
                      <a:lnTo>
                        <a:pt x="3871" y="20192"/>
                      </a:lnTo>
                      <a:lnTo>
                        <a:pt x="3934" y="20150"/>
                      </a:lnTo>
                      <a:lnTo>
                        <a:pt x="4038" y="20171"/>
                      </a:lnTo>
                      <a:lnTo>
                        <a:pt x="4080" y="20213"/>
                      </a:lnTo>
                      <a:lnTo>
                        <a:pt x="4227" y="20213"/>
                      </a:lnTo>
                      <a:lnTo>
                        <a:pt x="4331" y="20255"/>
                      </a:lnTo>
                      <a:lnTo>
                        <a:pt x="4415" y="20192"/>
                      </a:lnTo>
                      <a:lnTo>
                        <a:pt x="4541" y="20297"/>
                      </a:lnTo>
                      <a:lnTo>
                        <a:pt x="4729" y="20359"/>
                      </a:lnTo>
                      <a:lnTo>
                        <a:pt x="5064" y="20380"/>
                      </a:lnTo>
                      <a:lnTo>
                        <a:pt x="5336" y="20359"/>
                      </a:lnTo>
                      <a:lnTo>
                        <a:pt x="5357" y="20297"/>
                      </a:lnTo>
                      <a:lnTo>
                        <a:pt x="5545" y="20297"/>
                      </a:lnTo>
                      <a:lnTo>
                        <a:pt x="5608" y="20255"/>
                      </a:lnTo>
                      <a:lnTo>
                        <a:pt x="5796" y="20213"/>
                      </a:lnTo>
                      <a:lnTo>
                        <a:pt x="5963" y="20150"/>
                      </a:lnTo>
                      <a:lnTo>
                        <a:pt x="6173" y="19857"/>
                      </a:lnTo>
                      <a:lnTo>
                        <a:pt x="6194" y="19773"/>
                      </a:lnTo>
                      <a:lnTo>
                        <a:pt x="6319" y="19627"/>
                      </a:lnTo>
                      <a:lnTo>
                        <a:pt x="6319" y="19543"/>
                      </a:lnTo>
                      <a:lnTo>
                        <a:pt x="6340" y="19460"/>
                      </a:lnTo>
                      <a:lnTo>
                        <a:pt x="6382" y="19313"/>
                      </a:lnTo>
                      <a:lnTo>
                        <a:pt x="6382" y="19167"/>
                      </a:lnTo>
                      <a:lnTo>
                        <a:pt x="6382" y="19041"/>
                      </a:lnTo>
                      <a:lnTo>
                        <a:pt x="6319" y="18999"/>
                      </a:lnTo>
                      <a:lnTo>
                        <a:pt x="6277" y="18999"/>
                      </a:lnTo>
                      <a:lnTo>
                        <a:pt x="6173" y="18832"/>
                      </a:lnTo>
                      <a:lnTo>
                        <a:pt x="6089" y="18790"/>
                      </a:lnTo>
                      <a:lnTo>
                        <a:pt x="6068" y="18644"/>
                      </a:lnTo>
                      <a:lnTo>
                        <a:pt x="5963" y="18392"/>
                      </a:lnTo>
                      <a:lnTo>
                        <a:pt x="5859" y="18372"/>
                      </a:lnTo>
                      <a:lnTo>
                        <a:pt x="5817" y="18413"/>
                      </a:lnTo>
                      <a:lnTo>
                        <a:pt x="5691" y="18372"/>
                      </a:lnTo>
                      <a:lnTo>
                        <a:pt x="5691" y="18288"/>
                      </a:lnTo>
                      <a:lnTo>
                        <a:pt x="5461" y="18120"/>
                      </a:lnTo>
                      <a:lnTo>
                        <a:pt x="5461" y="18016"/>
                      </a:lnTo>
                      <a:lnTo>
                        <a:pt x="5336" y="17890"/>
                      </a:lnTo>
                      <a:lnTo>
                        <a:pt x="5273" y="17890"/>
                      </a:lnTo>
                      <a:lnTo>
                        <a:pt x="5294" y="17953"/>
                      </a:lnTo>
                      <a:lnTo>
                        <a:pt x="5378" y="18079"/>
                      </a:lnTo>
                      <a:lnTo>
                        <a:pt x="5294" y="18100"/>
                      </a:lnTo>
                      <a:lnTo>
                        <a:pt x="5168" y="17974"/>
                      </a:lnTo>
                      <a:lnTo>
                        <a:pt x="5085" y="17974"/>
                      </a:lnTo>
                      <a:lnTo>
                        <a:pt x="4938" y="17807"/>
                      </a:lnTo>
                      <a:lnTo>
                        <a:pt x="4875" y="17807"/>
                      </a:lnTo>
                      <a:lnTo>
                        <a:pt x="4875" y="17869"/>
                      </a:lnTo>
                      <a:lnTo>
                        <a:pt x="4917" y="17911"/>
                      </a:lnTo>
                      <a:lnTo>
                        <a:pt x="4834" y="17890"/>
                      </a:lnTo>
                      <a:lnTo>
                        <a:pt x="4708" y="17681"/>
                      </a:lnTo>
                      <a:lnTo>
                        <a:pt x="4603" y="17660"/>
                      </a:lnTo>
                      <a:lnTo>
                        <a:pt x="4520" y="17556"/>
                      </a:lnTo>
                      <a:lnTo>
                        <a:pt x="4122" y="17284"/>
                      </a:lnTo>
                      <a:lnTo>
                        <a:pt x="3515" y="16970"/>
                      </a:lnTo>
                      <a:lnTo>
                        <a:pt x="3390" y="16928"/>
                      </a:lnTo>
                      <a:lnTo>
                        <a:pt x="3369" y="16970"/>
                      </a:lnTo>
                      <a:lnTo>
                        <a:pt x="3243" y="16907"/>
                      </a:lnTo>
                      <a:lnTo>
                        <a:pt x="3097" y="16865"/>
                      </a:lnTo>
                      <a:lnTo>
                        <a:pt x="3097" y="16928"/>
                      </a:lnTo>
                      <a:lnTo>
                        <a:pt x="3034" y="16970"/>
                      </a:lnTo>
                      <a:lnTo>
                        <a:pt x="2930" y="16928"/>
                      </a:lnTo>
                      <a:lnTo>
                        <a:pt x="2762" y="16928"/>
                      </a:lnTo>
                      <a:lnTo>
                        <a:pt x="2678" y="16823"/>
                      </a:lnTo>
                      <a:lnTo>
                        <a:pt x="2574" y="16760"/>
                      </a:lnTo>
                      <a:lnTo>
                        <a:pt x="2574" y="16802"/>
                      </a:lnTo>
                      <a:lnTo>
                        <a:pt x="2637" y="16865"/>
                      </a:lnTo>
                      <a:lnTo>
                        <a:pt x="2616" y="16928"/>
                      </a:lnTo>
                      <a:lnTo>
                        <a:pt x="2532" y="16865"/>
                      </a:lnTo>
                      <a:lnTo>
                        <a:pt x="2406" y="16907"/>
                      </a:lnTo>
                      <a:lnTo>
                        <a:pt x="2344" y="16949"/>
                      </a:lnTo>
                      <a:lnTo>
                        <a:pt x="2365" y="17032"/>
                      </a:lnTo>
                      <a:lnTo>
                        <a:pt x="2302" y="17158"/>
                      </a:lnTo>
                      <a:lnTo>
                        <a:pt x="2155" y="17158"/>
                      </a:lnTo>
                      <a:lnTo>
                        <a:pt x="2239" y="17053"/>
                      </a:lnTo>
                      <a:lnTo>
                        <a:pt x="2323" y="17012"/>
                      </a:lnTo>
                      <a:lnTo>
                        <a:pt x="2260" y="16949"/>
                      </a:lnTo>
                      <a:lnTo>
                        <a:pt x="2197" y="16949"/>
                      </a:lnTo>
                      <a:lnTo>
                        <a:pt x="2218" y="16907"/>
                      </a:lnTo>
                      <a:lnTo>
                        <a:pt x="2239" y="16844"/>
                      </a:lnTo>
                      <a:lnTo>
                        <a:pt x="2197" y="16823"/>
                      </a:lnTo>
                      <a:lnTo>
                        <a:pt x="2134" y="16886"/>
                      </a:lnTo>
                      <a:lnTo>
                        <a:pt x="2030" y="17012"/>
                      </a:lnTo>
                      <a:lnTo>
                        <a:pt x="2030" y="16928"/>
                      </a:lnTo>
                      <a:lnTo>
                        <a:pt x="2030" y="16886"/>
                      </a:lnTo>
                      <a:lnTo>
                        <a:pt x="2009" y="16844"/>
                      </a:lnTo>
                      <a:lnTo>
                        <a:pt x="1946" y="16928"/>
                      </a:lnTo>
                      <a:lnTo>
                        <a:pt x="1925" y="16928"/>
                      </a:lnTo>
                      <a:lnTo>
                        <a:pt x="1925" y="16844"/>
                      </a:lnTo>
                      <a:lnTo>
                        <a:pt x="1821" y="16823"/>
                      </a:lnTo>
                      <a:lnTo>
                        <a:pt x="1716" y="16907"/>
                      </a:lnTo>
                      <a:lnTo>
                        <a:pt x="1695" y="16802"/>
                      </a:lnTo>
                      <a:lnTo>
                        <a:pt x="1632" y="16760"/>
                      </a:lnTo>
                      <a:lnTo>
                        <a:pt x="1569" y="16844"/>
                      </a:lnTo>
                      <a:lnTo>
                        <a:pt x="1528" y="16740"/>
                      </a:lnTo>
                      <a:lnTo>
                        <a:pt x="1528" y="16614"/>
                      </a:lnTo>
                      <a:lnTo>
                        <a:pt x="1590" y="16530"/>
                      </a:lnTo>
                      <a:lnTo>
                        <a:pt x="1590" y="16614"/>
                      </a:lnTo>
                      <a:lnTo>
                        <a:pt x="1674" y="16698"/>
                      </a:lnTo>
                      <a:lnTo>
                        <a:pt x="1800" y="16656"/>
                      </a:lnTo>
                      <a:lnTo>
                        <a:pt x="1883" y="16719"/>
                      </a:lnTo>
                      <a:lnTo>
                        <a:pt x="1988" y="16635"/>
                      </a:lnTo>
                      <a:lnTo>
                        <a:pt x="1988" y="16593"/>
                      </a:lnTo>
                      <a:lnTo>
                        <a:pt x="1904" y="16530"/>
                      </a:lnTo>
                      <a:lnTo>
                        <a:pt x="1883" y="16509"/>
                      </a:lnTo>
                      <a:lnTo>
                        <a:pt x="1800" y="16488"/>
                      </a:lnTo>
                      <a:lnTo>
                        <a:pt x="1737" y="16530"/>
                      </a:lnTo>
                      <a:lnTo>
                        <a:pt x="1695" y="16488"/>
                      </a:lnTo>
                      <a:lnTo>
                        <a:pt x="1632" y="16405"/>
                      </a:lnTo>
                      <a:lnTo>
                        <a:pt x="1528" y="16342"/>
                      </a:lnTo>
                      <a:lnTo>
                        <a:pt x="1423" y="16342"/>
                      </a:lnTo>
                      <a:lnTo>
                        <a:pt x="1402" y="16384"/>
                      </a:lnTo>
                      <a:lnTo>
                        <a:pt x="1465" y="16426"/>
                      </a:lnTo>
                      <a:lnTo>
                        <a:pt x="1486" y="16426"/>
                      </a:lnTo>
                      <a:lnTo>
                        <a:pt x="1486" y="16488"/>
                      </a:lnTo>
                      <a:lnTo>
                        <a:pt x="1402" y="16509"/>
                      </a:lnTo>
                      <a:lnTo>
                        <a:pt x="1360" y="16509"/>
                      </a:lnTo>
                      <a:lnTo>
                        <a:pt x="1360" y="16551"/>
                      </a:lnTo>
                      <a:lnTo>
                        <a:pt x="1465" y="16635"/>
                      </a:lnTo>
                      <a:lnTo>
                        <a:pt x="1402" y="16656"/>
                      </a:lnTo>
                      <a:lnTo>
                        <a:pt x="1318" y="16656"/>
                      </a:lnTo>
                      <a:lnTo>
                        <a:pt x="1277" y="16740"/>
                      </a:lnTo>
                      <a:lnTo>
                        <a:pt x="1256" y="16886"/>
                      </a:lnTo>
                      <a:lnTo>
                        <a:pt x="1193" y="16802"/>
                      </a:lnTo>
                      <a:lnTo>
                        <a:pt x="1193" y="16698"/>
                      </a:lnTo>
                      <a:lnTo>
                        <a:pt x="1151" y="16635"/>
                      </a:lnTo>
                      <a:lnTo>
                        <a:pt x="1005" y="16614"/>
                      </a:lnTo>
                      <a:lnTo>
                        <a:pt x="1005" y="16740"/>
                      </a:lnTo>
                      <a:lnTo>
                        <a:pt x="942" y="16823"/>
                      </a:lnTo>
                      <a:lnTo>
                        <a:pt x="795" y="16781"/>
                      </a:lnTo>
                      <a:lnTo>
                        <a:pt x="691" y="16781"/>
                      </a:lnTo>
                      <a:lnTo>
                        <a:pt x="691" y="16928"/>
                      </a:lnTo>
                      <a:lnTo>
                        <a:pt x="628" y="17053"/>
                      </a:lnTo>
                      <a:lnTo>
                        <a:pt x="481" y="17095"/>
                      </a:lnTo>
                      <a:lnTo>
                        <a:pt x="335" y="17242"/>
                      </a:lnTo>
                      <a:lnTo>
                        <a:pt x="335" y="17451"/>
                      </a:lnTo>
                      <a:lnTo>
                        <a:pt x="251" y="17451"/>
                      </a:lnTo>
                      <a:lnTo>
                        <a:pt x="105" y="17514"/>
                      </a:lnTo>
                      <a:lnTo>
                        <a:pt x="0" y="17556"/>
                      </a:lnTo>
                      <a:lnTo>
                        <a:pt x="105" y="17576"/>
                      </a:lnTo>
                      <a:lnTo>
                        <a:pt x="63" y="17744"/>
                      </a:lnTo>
                      <a:lnTo>
                        <a:pt x="21" y="17932"/>
                      </a:lnTo>
                      <a:lnTo>
                        <a:pt x="105" y="18037"/>
                      </a:lnTo>
                      <a:lnTo>
                        <a:pt x="209" y="18288"/>
                      </a:lnTo>
                      <a:lnTo>
                        <a:pt x="272" y="18288"/>
                      </a:lnTo>
                      <a:lnTo>
                        <a:pt x="440" y="18372"/>
                      </a:lnTo>
                      <a:lnTo>
                        <a:pt x="523" y="18497"/>
                      </a:lnTo>
                      <a:lnTo>
                        <a:pt x="565" y="18602"/>
                      </a:lnTo>
                      <a:lnTo>
                        <a:pt x="837" y="18769"/>
                      </a:lnTo>
                      <a:lnTo>
                        <a:pt x="900" y="18832"/>
                      </a:lnTo>
                      <a:lnTo>
                        <a:pt x="858" y="19020"/>
                      </a:lnTo>
                      <a:lnTo>
                        <a:pt x="753" y="19208"/>
                      </a:lnTo>
                      <a:lnTo>
                        <a:pt x="649" y="19460"/>
                      </a:lnTo>
                      <a:lnTo>
                        <a:pt x="774" y="19627"/>
                      </a:lnTo>
                      <a:lnTo>
                        <a:pt x="837" y="19773"/>
                      </a:lnTo>
                      <a:lnTo>
                        <a:pt x="1067" y="20234"/>
                      </a:lnTo>
                      <a:lnTo>
                        <a:pt x="1318" y="20820"/>
                      </a:lnTo>
                      <a:lnTo>
                        <a:pt x="1214" y="20861"/>
                      </a:lnTo>
                      <a:lnTo>
                        <a:pt x="1193" y="21217"/>
                      </a:lnTo>
                      <a:lnTo>
                        <a:pt x="1193" y="21322"/>
                      </a:lnTo>
                      <a:lnTo>
                        <a:pt x="1297" y="21343"/>
                      </a:lnTo>
                      <a:lnTo>
                        <a:pt x="1214" y="21447"/>
                      </a:lnTo>
                      <a:lnTo>
                        <a:pt x="1214" y="21636"/>
                      </a:lnTo>
                      <a:lnTo>
                        <a:pt x="1297" y="21740"/>
                      </a:lnTo>
                      <a:lnTo>
                        <a:pt x="1423" y="21761"/>
                      </a:lnTo>
                      <a:lnTo>
                        <a:pt x="1486" y="21866"/>
                      </a:lnTo>
                      <a:lnTo>
                        <a:pt x="1423" y="21929"/>
                      </a:lnTo>
                      <a:lnTo>
                        <a:pt x="1423" y="22138"/>
                      </a:lnTo>
                      <a:lnTo>
                        <a:pt x="1486" y="22263"/>
                      </a:lnTo>
                      <a:lnTo>
                        <a:pt x="1674" y="22389"/>
                      </a:lnTo>
                      <a:lnTo>
                        <a:pt x="1674" y="22577"/>
                      </a:lnTo>
                      <a:lnTo>
                        <a:pt x="1569" y="22745"/>
                      </a:lnTo>
                      <a:lnTo>
                        <a:pt x="1507" y="22912"/>
                      </a:lnTo>
                      <a:lnTo>
                        <a:pt x="1779" y="23289"/>
                      </a:lnTo>
                      <a:lnTo>
                        <a:pt x="1925" y="23330"/>
                      </a:lnTo>
                      <a:lnTo>
                        <a:pt x="2197" y="23623"/>
                      </a:lnTo>
                      <a:lnTo>
                        <a:pt x="2218" y="23812"/>
                      </a:lnTo>
                      <a:lnTo>
                        <a:pt x="2051" y="24230"/>
                      </a:lnTo>
                      <a:lnTo>
                        <a:pt x="1821" y="24628"/>
                      </a:lnTo>
                      <a:lnTo>
                        <a:pt x="1695" y="24900"/>
                      </a:lnTo>
                      <a:lnTo>
                        <a:pt x="1528" y="25151"/>
                      </a:lnTo>
                      <a:lnTo>
                        <a:pt x="1381" y="25402"/>
                      </a:lnTo>
                      <a:lnTo>
                        <a:pt x="1256" y="25486"/>
                      </a:lnTo>
                      <a:lnTo>
                        <a:pt x="984" y="25737"/>
                      </a:lnTo>
                      <a:lnTo>
                        <a:pt x="1005" y="25904"/>
                      </a:lnTo>
                      <a:cubicBezTo>
                        <a:pt x="1005" y="25883"/>
                        <a:pt x="1046" y="25883"/>
                        <a:pt x="1046" y="25883"/>
                      </a:cubicBezTo>
                      <a:cubicBezTo>
                        <a:pt x="1067" y="25883"/>
                        <a:pt x="1193" y="25799"/>
                        <a:pt x="1193" y="25799"/>
                      </a:cubicBezTo>
                      <a:lnTo>
                        <a:pt x="1318" y="25779"/>
                      </a:lnTo>
                      <a:lnTo>
                        <a:pt x="1256" y="25841"/>
                      </a:lnTo>
                      <a:lnTo>
                        <a:pt x="1297" y="25925"/>
                      </a:lnTo>
                      <a:lnTo>
                        <a:pt x="1297" y="26030"/>
                      </a:lnTo>
                      <a:lnTo>
                        <a:pt x="1172" y="25925"/>
                      </a:lnTo>
                      <a:lnTo>
                        <a:pt x="1151" y="26009"/>
                      </a:lnTo>
                      <a:lnTo>
                        <a:pt x="1277" y="26155"/>
                      </a:lnTo>
                      <a:lnTo>
                        <a:pt x="1402" y="26155"/>
                      </a:lnTo>
                      <a:lnTo>
                        <a:pt x="1486" y="26260"/>
                      </a:lnTo>
                      <a:lnTo>
                        <a:pt x="1611" y="26260"/>
                      </a:lnTo>
                      <a:lnTo>
                        <a:pt x="1674" y="26239"/>
                      </a:lnTo>
                      <a:lnTo>
                        <a:pt x="1779" y="26239"/>
                      </a:lnTo>
                      <a:lnTo>
                        <a:pt x="1883" y="26364"/>
                      </a:lnTo>
                      <a:lnTo>
                        <a:pt x="1800" y="26448"/>
                      </a:lnTo>
                      <a:lnTo>
                        <a:pt x="1611" y="26406"/>
                      </a:lnTo>
                      <a:lnTo>
                        <a:pt x="1528" y="26427"/>
                      </a:lnTo>
                      <a:lnTo>
                        <a:pt x="1507" y="26532"/>
                      </a:lnTo>
                      <a:lnTo>
                        <a:pt x="1381" y="26636"/>
                      </a:lnTo>
                      <a:lnTo>
                        <a:pt x="1277" y="26553"/>
                      </a:lnTo>
                      <a:lnTo>
                        <a:pt x="1214" y="26615"/>
                      </a:lnTo>
                      <a:lnTo>
                        <a:pt x="1214" y="26720"/>
                      </a:lnTo>
                      <a:lnTo>
                        <a:pt x="1109" y="26741"/>
                      </a:lnTo>
                      <a:lnTo>
                        <a:pt x="1067" y="26636"/>
                      </a:lnTo>
                      <a:lnTo>
                        <a:pt x="1005" y="26657"/>
                      </a:lnTo>
                      <a:lnTo>
                        <a:pt x="1005" y="26720"/>
                      </a:lnTo>
                      <a:lnTo>
                        <a:pt x="1067" y="26783"/>
                      </a:lnTo>
                      <a:lnTo>
                        <a:pt x="1046" y="26929"/>
                      </a:lnTo>
                      <a:lnTo>
                        <a:pt x="1088" y="26992"/>
                      </a:lnTo>
                      <a:lnTo>
                        <a:pt x="1088" y="27034"/>
                      </a:lnTo>
                      <a:lnTo>
                        <a:pt x="1067" y="27055"/>
                      </a:lnTo>
                      <a:lnTo>
                        <a:pt x="984" y="27159"/>
                      </a:lnTo>
                      <a:lnTo>
                        <a:pt x="942" y="27306"/>
                      </a:lnTo>
                      <a:lnTo>
                        <a:pt x="858" y="27369"/>
                      </a:lnTo>
                      <a:lnTo>
                        <a:pt x="795" y="27808"/>
                      </a:lnTo>
                      <a:lnTo>
                        <a:pt x="1067" y="28289"/>
                      </a:lnTo>
                      <a:lnTo>
                        <a:pt x="1067" y="28394"/>
                      </a:lnTo>
                      <a:lnTo>
                        <a:pt x="984" y="28457"/>
                      </a:lnTo>
                      <a:lnTo>
                        <a:pt x="1005" y="28561"/>
                      </a:lnTo>
                      <a:lnTo>
                        <a:pt x="942" y="28708"/>
                      </a:lnTo>
                      <a:lnTo>
                        <a:pt x="1046" y="28729"/>
                      </a:lnTo>
                      <a:lnTo>
                        <a:pt x="1067" y="28833"/>
                      </a:lnTo>
                      <a:lnTo>
                        <a:pt x="1046" y="28875"/>
                      </a:lnTo>
                      <a:lnTo>
                        <a:pt x="1088" y="28938"/>
                      </a:lnTo>
                      <a:lnTo>
                        <a:pt x="1109" y="29043"/>
                      </a:lnTo>
                      <a:lnTo>
                        <a:pt x="1088" y="29126"/>
                      </a:lnTo>
                      <a:lnTo>
                        <a:pt x="1172" y="29252"/>
                      </a:lnTo>
                      <a:lnTo>
                        <a:pt x="1193" y="29294"/>
                      </a:lnTo>
                      <a:lnTo>
                        <a:pt x="1256" y="29461"/>
                      </a:lnTo>
                      <a:lnTo>
                        <a:pt x="1318" y="29566"/>
                      </a:lnTo>
                      <a:lnTo>
                        <a:pt x="1360" y="29712"/>
                      </a:lnTo>
                      <a:lnTo>
                        <a:pt x="1402" y="29712"/>
                      </a:lnTo>
                      <a:lnTo>
                        <a:pt x="1507" y="29796"/>
                      </a:lnTo>
                      <a:lnTo>
                        <a:pt x="1632" y="29712"/>
                      </a:lnTo>
                      <a:lnTo>
                        <a:pt x="1737" y="29900"/>
                      </a:lnTo>
                      <a:lnTo>
                        <a:pt x="1883" y="29817"/>
                      </a:lnTo>
                      <a:lnTo>
                        <a:pt x="2009" y="29859"/>
                      </a:lnTo>
                      <a:lnTo>
                        <a:pt x="2113" y="30026"/>
                      </a:lnTo>
                      <a:lnTo>
                        <a:pt x="2260" y="29921"/>
                      </a:lnTo>
                      <a:lnTo>
                        <a:pt x="2427" y="29880"/>
                      </a:lnTo>
                      <a:lnTo>
                        <a:pt x="2511" y="29963"/>
                      </a:lnTo>
                      <a:lnTo>
                        <a:pt x="2574" y="29963"/>
                      </a:lnTo>
                      <a:lnTo>
                        <a:pt x="2846" y="30026"/>
                      </a:lnTo>
                      <a:lnTo>
                        <a:pt x="2867" y="30172"/>
                      </a:lnTo>
                      <a:lnTo>
                        <a:pt x="2825" y="30319"/>
                      </a:lnTo>
                      <a:lnTo>
                        <a:pt x="2930" y="30424"/>
                      </a:lnTo>
                      <a:lnTo>
                        <a:pt x="2930" y="30612"/>
                      </a:lnTo>
                      <a:lnTo>
                        <a:pt x="3055" y="30737"/>
                      </a:lnTo>
                      <a:lnTo>
                        <a:pt x="3139" y="30905"/>
                      </a:lnTo>
                      <a:lnTo>
                        <a:pt x="3285" y="31114"/>
                      </a:lnTo>
                      <a:lnTo>
                        <a:pt x="3390" y="31177"/>
                      </a:lnTo>
                      <a:lnTo>
                        <a:pt x="3453" y="31365"/>
                      </a:lnTo>
                      <a:lnTo>
                        <a:pt x="3620" y="31428"/>
                      </a:lnTo>
                      <a:lnTo>
                        <a:pt x="3829" y="31595"/>
                      </a:lnTo>
                      <a:lnTo>
                        <a:pt x="3871" y="31700"/>
                      </a:lnTo>
                      <a:lnTo>
                        <a:pt x="4018" y="31805"/>
                      </a:lnTo>
                      <a:lnTo>
                        <a:pt x="3934" y="31867"/>
                      </a:lnTo>
                      <a:lnTo>
                        <a:pt x="3829" y="32056"/>
                      </a:lnTo>
                      <a:lnTo>
                        <a:pt x="3557" y="32097"/>
                      </a:lnTo>
                      <a:lnTo>
                        <a:pt x="3411" y="31993"/>
                      </a:lnTo>
                      <a:lnTo>
                        <a:pt x="3369" y="32097"/>
                      </a:lnTo>
                      <a:lnTo>
                        <a:pt x="3369" y="32223"/>
                      </a:lnTo>
                      <a:lnTo>
                        <a:pt x="3474" y="32411"/>
                      </a:lnTo>
                      <a:lnTo>
                        <a:pt x="3453" y="32579"/>
                      </a:lnTo>
                      <a:lnTo>
                        <a:pt x="3578" y="32725"/>
                      </a:lnTo>
                      <a:lnTo>
                        <a:pt x="3578" y="32893"/>
                      </a:lnTo>
                      <a:lnTo>
                        <a:pt x="3683" y="32913"/>
                      </a:lnTo>
                      <a:lnTo>
                        <a:pt x="3808" y="32893"/>
                      </a:lnTo>
                      <a:lnTo>
                        <a:pt x="3808" y="32746"/>
                      </a:lnTo>
                      <a:lnTo>
                        <a:pt x="3892" y="32683"/>
                      </a:lnTo>
                      <a:lnTo>
                        <a:pt x="4185" y="32788"/>
                      </a:lnTo>
                      <a:lnTo>
                        <a:pt x="4457" y="32788"/>
                      </a:lnTo>
                      <a:lnTo>
                        <a:pt x="4624" y="32704"/>
                      </a:lnTo>
                      <a:lnTo>
                        <a:pt x="4750" y="32704"/>
                      </a:lnTo>
                      <a:lnTo>
                        <a:pt x="4834" y="32955"/>
                      </a:lnTo>
                      <a:lnTo>
                        <a:pt x="4959" y="33060"/>
                      </a:lnTo>
                      <a:lnTo>
                        <a:pt x="4875" y="33206"/>
                      </a:lnTo>
                      <a:lnTo>
                        <a:pt x="5043" y="33416"/>
                      </a:lnTo>
                      <a:lnTo>
                        <a:pt x="5357" y="33353"/>
                      </a:lnTo>
                      <a:lnTo>
                        <a:pt x="5461" y="33457"/>
                      </a:lnTo>
                      <a:lnTo>
                        <a:pt x="5482" y="33583"/>
                      </a:lnTo>
                      <a:lnTo>
                        <a:pt x="5587" y="33625"/>
                      </a:lnTo>
                      <a:lnTo>
                        <a:pt x="5587" y="33771"/>
                      </a:lnTo>
                      <a:lnTo>
                        <a:pt x="5650" y="33960"/>
                      </a:lnTo>
                      <a:lnTo>
                        <a:pt x="5901" y="34211"/>
                      </a:lnTo>
                      <a:lnTo>
                        <a:pt x="6005" y="34106"/>
                      </a:lnTo>
                      <a:lnTo>
                        <a:pt x="6173" y="34190"/>
                      </a:lnTo>
                      <a:lnTo>
                        <a:pt x="6298" y="34169"/>
                      </a:lnTo>
                      <a:lnTo>
                        <a:pt x="6424" y="34190"/>
                      </a:lnTo>
                      <a:lnTo>
                        <a:pt x="6612" y="34043"/>
                      </a:lnTo>
                      <a:lnTo>
                        <a:pt x="6696" y="34043"/>
                      </a:lnTo>
                      <a:lnTo>
                        <a:pt x="6821" y="34315"/>
                      </a:lnTo>
                      <a:lnTo>
                        <a:pt x="7010" y="34420"/>
                      </a:lnTo>
                      <a:lnTo>
                        <a:pt x="7051" y="34525"/>
                      </a:lnTo>
                      <a:lnTo>
                        <a:pt x="7135" y="34462"/>
                      </a:lnTo>
                      <a:lnTo>
                        <a:pt x="7344" y="34504"/>
                      </a:lnTo>
                      <a:lnTo>
                        <a:pt x="7491" y="34504"/>
                      </a:lnTo>
                      <a:lnTo>
                        <a:pt x="7595" y="34587"/>
                      </a:lnTo>
                      <a:lnTo>
                        <a:pt x="7742" y="34566"/>
                      </a:lnTo>
                      <a:lnTo>
                        <a:pt x="7888" y="34671"/>
                      </a:lnTo>
                      <a:lnTo>
                        <a:pt x="8077" y="34692"/>
                      </a:lnTo>
                      <a:lnTo>
                        <a:pt x="8160" y="34608"/>
                      </a:lnTo>
                      <a:lnTo>
                        <a:pt x="8202" y="34734"/>
                      </a:lnTo>
                      <a:lnTo>
                        <a:pt x="8286" y="34797"/>
                      </a:lnTo>
                      <a:lnTo>
                        <a:pt x="8286" y="34943"/>
                      </a:lnTo>
                      <a:lnTo>
                        <a:pt x="8181" y="35090"/>
                      </a:lnTo>
                      <a:lnTo>
                        <a:pt x="8056" y="35110"/>
                      </a:lnTo>
                      <a:lnTo>
                        <a:pt x="8014" y="35362"/>
                      </a:lnTo>
                      <a:lnTo>
                        <a:pt x="8181" y="35466"/>
                      </a:lnTo>
                      <a:lnTo>
                        <a:pt x="8202" y="35634"/>
                      </a:lnTo>
                      <a:lnTo>
                        <a:pt x="8119" y="35843"/>
                      </a:lnTo>
                      <a:lnTo>
                        <a:pt x="8160" y="35989"/>
                      </a:lnTo>
                      <a:lnTo>
                        <a:pt x="8056" y="36073"/>
                      </a:lnTo>
                      <a:lnTo>
                        <a:pt x="7763" y="36094"/>
                      </a:lnTo>
                      <a:lnTo>
                        <a:pt x="7637" y="36303"/>
                      </a:lnTo>
                      <a:lnTo>
                        <a:pt x="7554" y="36345"/>
                      </a:lnTo>
                      <a:lnTo>
                        <a:pt x="7533" y="36596"/>
                      </a:lnTo>
                      <a:lnTo>
                        <a:pt x="7554" y="36596"/>
                      </a:lnTo>
                      <a:lnTo>
                        <a:pt x="7658" y="36617"/>
                      </a:lnTo>
                      <a:lnTo>
                        <a:pt x="7784" y="36554"/>
                      </a:lnTo>
                      <a:lnTo>
                        <a:pt x="7951" y="36512"/>
                      </a:lnTo>
                      <a:lnTo>
                        <a:pt x="7972" y="36575"/>
                      </a:lnTo>
                      <a:lnTo>
                        <a:pt x="7951" y="36659"/>
                      </a:lnTo>
                      <a:lnTo>
                        <a:pt x="7637" y="36805"/>
                      </a:lnTo>
                      <a:lnTo>
                        <a:pt x="7491" y="36889"/>
                      </a:lnTo>
                      <a:lnTo>
                        <a:pt x="7554" y="36931"/>
                      </a:lnTo>
                      <a:lnTo>
                        <a:pt x="7637" y="36931"/>
                      </a:lnTo>
                      <a:lnTo>
                        <a:pt x="7554" y="37014"/>
                      </a:lnTo>
                      <a:lnTo>
                        <a:pt x="7428" y="36994"/>
                      </a:lnTo>
                      <a:lnTo>
                        <a:pt x="7240" y="37014"/>
                      </a:lnTo>
                      <a:lnTo>
                        <a:pt x="7323" y="37203"/>
                      </a:lnTo>
                      <a:lnTo>
                        <a:pt x="7386" y="37286"/>
                      </a:lnTo>
                      <a:lnTo>
                        <a:pt x="7449" y="37224"/>
                      </a:lnTo>
                      <a:lnTo>
                        <a:pt x="7470" y="37286"/>
                      </a:lnTo>
                      <a:lnTo>
                        <a:pt x="7575" y="37307"/>
                      </a:lnTo>
                      <a:lnTo>
                        <a:pt x="7575" y="37349"/>
                      </a:lnTo>
                      <a:lnTo>
                        <a:pt x="7491" y="37391"/>
                      </a:lnTo>
                      <a:lnTo>
                        <a:pt x="7449" y="37454"/>
                      </a:lnTo>
                      <a:lnTo>
                        <a:pt x="7365" y="37454"/>
                      </a:lnTo>
                      <a:lnTo>
                        <a:pt x="7323" y="37517"/>
                      </a:lnTo>
                      <a:lnTo>
                        <a:pt x="7323" y="37559"/>
                      </a:lnTo>
                      <a:lnTo>
                        <a:pt x="7177" y="37705"/>
                      </a:lnTo>
                      <a:lnTo>
                        <a:pt x="7177" y="37831"/>
                      </a:lnTo>
                      <a:lnTo>
                        <a:pt x="7240" y="37851"/>
                      </a:lnTo>
                      <a:lnTo>
                        <a:pt x="7219" y="38019"/>
                      </a:lnTo>
                      <a:lnTo>
                        <a:pt x="7114" y="37977"/>
                      </a:lnTo>
                      <a:lnTo>
                        <a:pt x="7072" y="38019"/>
                      </a:lnTo>
                      <a:lnTo>
                        <a:pt x="6968" y="37935"/>
                      </a:lnTo>
                      <a:lnTo>
                        <a:pt x="6842" y="37914"/>
                      </a:lnTo>
                      <a:lnTo>
                        <a:pt x="6842" y="37956"/>
                      </a:lnTo>
                      <a:lnTo>
                        <a:pt x="6905" y="38040"/>
                      </a:lnTo>
                      <a:lnTo>
                        <a:pt x="6821" y="38061"/>
                      </a:lnTo>
                      <a:lnTo>
                        <a:pt x="6738" y="38144"/>
                      </a:lnTo>
                      <a:lnTo>
                        <a:pt x="6863" y="38165"/>
                      </a:lnTo>
                      <a:lnTo>
                        <a:pt x="6947" y="38165"/>
                      </a:lnTo>
                      <a:lnTo>
                        <a:pt x="7114" y="38291"/>
                      </a:lnTo>
                      <a:lnTo>
                        <a:pt x="7114" y="38375"/>
                      </a:lnTo>
                      <a:lnTo>
                        <a:pt x="7240" y="38500"/>
                      </a:lnTo>
                      <a:lnTo>
                        <a:pt x="7449" y="38479"/>
                      </a:lnTo>
                      <a:lnTo>
                        <a:pt x="7679" y="38605"/>
                      </a:lnTo>
                      <a:lnTo>
                        <a:pt x="7847" y="38647"/>
                      </a:lnTo>
                      <a:lnTo>
                        <a:pt x="8202" y="38898"/>
                      </a:lnTo>
                      <a:lnTo>
                        <a:pt x="8286" y="39023"/>
                      </a:lnTo>
                      <a:lnTo>
                        <a:pt x="8391" y="39065"/>
                      </a:lnTo>
                      <a:lnTo>
                        <a:pt x="8412" y="39128"/>
                      </a:lnTo>
                      <a:lnTo>
                        <a:pt x="8516" y="39211"/>
                      </a:lnTo>
                      <a:lnTo>
                        <a:pt x="8600" y="39211"/>
                      </a:lnTo>
                      <a:lnTo>
                        <a:pt x="8621" y="39295"/>
                      </a:lnTo>
                      <a:lnTo>
                        <a:pt x="8725" y="39337"/>
                      </a:lnTo>
                      <a:lnTo>
                        <a:pt x="8788" y="39337"/>
                      </a:lnTo>
                      <a:lnTo>
                        <a:pt x="8893" y="39483"/>
                      </a:lnTo>
                      <a:lnTo>
                        <a:pt x="8997" y="39504"/>
                      </a:lnTo>
                      <a:lnTo>
                        <a:pt x="9039" y="39525"/>
                      </a:lnTo>
                      <a:lnTo>
                        <a:pt x="9102" y="39504"/>
                      </a:lnTo>
                      <a:lnTo>
                        <a:pt x="9248" y="39630"/>
                      </a:lnTo>
                      <a:lnTo>
                        <a:pt x="9248" y="39714"/>
                      </a:lnTo>
                      <a:lnTo>
                        <a:pt x="9374" y="39735"/>
                      </a:lnTo>
                      <a:lnTo>
                        <a:pt x="9520" y="39923"/>
                      </a:lnTo>
                      <a:lnTo>
                        <a:pt x="9583" y="40007"/>
                      </a:lnTo>
                      <a:lnTo>
                        <a:pt x="9625" y="40237"/>
                      </a:lnTo>
                      <a:lnTo>
                        <a:pt x="9730" y="40425"/>
                      </a:lnTo>
                      <a:lnTo>
                        <a:pt x="9688" y="40488"/>
                      </a:lnTo>
                      <a:lnTo>
                        <a:pt x="9730" y="40572"/>
                      </a:lnTo>
                      <a:cubicBezTo>
                        <a:pt x="9939" y="40572"/>
                        <a:pt x="10483" y="40572"/>
                        <a:pt x="10462" y="40446"/>
                      </a:cubicBezTo>
                      <a:lnTo>
                        <a:pt x="10420" y="40279"/>
                      </a:lnTo>
                      <a:lnTo>
                        <a:pt x="11090" y="40258"/>
                      </a:lnTo>
                      <a:cubicBezTo>
                        <a:pt x="11090" y="40258"/>
                        <a:pt x="11215" y="40383"/>
                        <a:pt x="11320" y="40383"/>
                      </a:cubicBezTo>
                      <a:cubicBezTo>
                        <a:pt x="11425" y="40383"/>
                        <a:pt x="11948" y="40153"/>
                        <a:pt x="11948" y="40153"/>
                      </a:cubicBezTo>
                      <a:cubicBezTo>
                        <a:pt x="11948" y="40153"/>
                        <a:pt x="12073" y="40174"/>
                        <a:pt x="12136" y="40279"/>
                      </a:cubicBezTo>
                      <a:cubicBezTo>
                        <a:pt x="12159" y="40337"/>
                        <a:pt x="12208" y="40350"/>
                        <a:pt x="12254" y="40350"/>
                      </a:cubicBezTo>
                      <a:cubicBezTo>
                        <a:pt x="12291" y="40350"/>
                        <a:pt x="12327" y="40341"/>
                        <a:pt x="12345" y="40341"/>
                      </a:cubicBezTo>
                      <a:lnTo>
                        <a:pt x="12345" y="40320"/>
                      </a:lnTo>
                      <a:lnTo>
                        <a:pt x="12492" y="40341"/>
                      </a:lnTo>
                      <a:lnTo>
                        <a:pt x="12764" y="40551"/>
                      </a:lnTo>
                      <a:lnTo>
                        <a:pt x="12826" y="40676"/>
                      </a:lnTo>
                      <a:lnTo>
                        <a:pt x="13098" y="40697"/>
                      </a:lnTo>
                      <a:lnTo>
                        <a:pt x="13140" y="40592"/>
                      </a:lnTo>
                      <a:lnTo>
                        <a:pt x="13308" y="40488"/>
                      </a:lnTo>
                      <a:lnTo>
                        <a:pt x="13496" y="40258"/>
                      </a:lnTo>
                      <a:lnTo>
                        <a:pt x="13433" y="40237"/>
                      </a:lnTo>
                      <a:lnTo>
                        <a:pt x="13119" y="39965"/>
                      </a:lnTo>
                      <a:lnTo>
                        <a:pt x="12910" y="39714"/>
                      </a:lnTo>
                      <a:lnTo>
                        <a:pt x="12889" y="39546"/>
                      </a:lnTo>
                      <a:lnTo>
                        <a:pt x="12805" y="39442"/>
                      </a:lnTo>
                      <a:lnTo>
                        <a:pt x="12805" y="39295"/>
                      </a:lnTo>
                      <a:lnTo>
                        <a:pt x="12785" y="39211"/>
                      </a:lnTo>
                      <a:lnTo>
                        <a:pt x="12764" y="39170"/>
                      </a:lnTo>
                      <a:lnTo>
                        <a:pt x="12680" y="39170"/>
                      </a:lnTo>
                      <a:lnTo>
                        <a:pt x="12680" y="39065"/>
                      </a:lnTo>
                      <a:lnTo>
                        <a:pt x="12722" y="39086"/>
                      </a:lnTo>
                      <a:lnTo>
                        <a:pt x="12764" y="38981"/>
                      </a:lnTo>
                      <a:lnTo>
                        <a:pt x="12805" y="38877"/>
                      </a:lnTo>
                      <a:lnTo>
                        <a:pt x="12722" y="38877"/>
                      </a:lnTo>
                      <a:lnTo>
                        <a:pt x="12680" y="38919"/>
                      </a:lnTo>
                      <a:lnTo>
                        <a:pt x="12554" y="38856"/>
                      </a:lnTo>
                      <a:lnTo>
                        <a:pt x="12554" y="38667"/>
                      </a:lnTo>
                      <a:lnTo>
                        <a:pt x="12450" y="38647"/>
                      </a:lnTo>
                      <a:lnTo>
                        <a:pt x="12366" y="38563"/>
                      </a:lnTo>
                      <a:lnTo>
                        <a:pt x="12282" y="38584"/>
                      </a:lnTo>
                      <a:lnTo>
                        <a:pt x="12178" y="38584"/>
                      </a:lnTo>
                      <a:lnTo>
                        <a:pt x="12136" y="38375"/>
                      </a:lnTo>
                      <a:lnTo>
                        <a:pt x="12157" y="38270"/>
                      </a:lnTo>
                      <a:lnTo>
                        <a:pt x="12199" y="38228"/>
                      </a:lnTo>
                      <a:lnTo>
                        <a:pt x="12199" y="38019"/>
                      </a:lnTo>
                      <a:lnTo>
                        <a:pt x="12261" y="37914"/>
                      </a:lnTo>
                      <a:lnTo>
                        <a:pt x="12282" y="37768"/>
                      </a:lnTo>
                      <a:lnTo>
                        <a:pt x="12345" y="37726"/>
                      </a:lnTo>
                      <a:lnTo>
                        <a:pt x="12366" y="37600"/>
                      </a:lnTo>
                      <a:lnTo>
                        <a:pt x="12408" y="37517"/>
                      </a:lnTo>
                      <a:lnTo>
                        <a:pt x="12408" y="37433"/>
                      </a:lnTo>
                      <a:lnTo>
                        <a:pt x="12471" y="37454"/>
                      </a:lnTo>
                      <a:lnTo>
                        <a:pt x="12513" y="37517"/>
                      </a:lnTo>
                      <a:lnTo>
                        <a:pt x="12575" y="37496"/>
                      </a:lnTo>
                      <a:lnTo>
                        <a:pt x="12596" y="37412"/>
                      </a:lnTo>
                      <a:lnTo>
                        <a:pt x="12659" y="37454"/>
                      </a:lnTo>
                      <a:lnTo>
                        <a:pt x="12701" y="37412"/>
                      </a:lnTo>
                      <a:lnTo>
                        <a:pt x="12785" y="37412"/>
                      </a:lnTo>
                      <a:lnTo>
                        <a:pt x="12868" y="37349"/>
                      </a:lnTo>
                      <a:lnTo>
                        <a:pt x="12826" y="37307"/>
                      </a:lnTo>
                      <a:lnTo>
                        <a:pt x="12764" y="37286"/>
                      </a:lnTo>
                      <a:lnTo>
                        <a:pt x="12805" y="37286"/>
                      </a:lnTo>
                      <a:cubicBezTo>
                        <a:pt x="12805" y="37286"/>
                        <a:pt x="12826" y="37307"/>
                        <a:pt x="12868" y="37307"/>
                      </a:cubicBezTo>
                      <a:cubicBezTo>
                        <a:pt x="12889" y="37307"/>
                        <a:pt x="12931" y="37286"/>
                        <a:pt x="12931" y="37286"/>
                      </a:cubicBezTo>
                      <a:lnTo>
                        <a:pt x="12994" y="37328"/>
                      </a:lnTo>
                      <a:lnTo>
                        <a:pt x="13036" y="37307"/>
                      </a:lnTo>
                      <a:lnTo>
                        <a:pt x="13015" y="37245"/>
                      </a:lnTo>
                      <a:lnTo>
                        <a:pt x="12847" y="37140"/>
                      </a:lnTo>
                      <a:lnTo>
                        <a:pt x="12931" y="37119"/>
                      </a:lnTo>
                      <a:lnTo>
                        <a:pt x="13036" y="37140"/>
                      </a:lnTo>
                      <a:lnTo>
                        <a:pt x="13098" y="37119"/>
                      </a:lnTo>
                      <a:lnTo>
                        <a:pt x="13161" y="37140"/>
                      </a:lnTo>
                      <a:lnTo>
                        <a:pt x="13161" y="37077"/>
                      </a:lnTo>
                      <a:lnTo>
                        <a:pt x="13119" y="37035"/>
                      </a:lnTo>
                      <a:lnTo>
                        <a:pt x="13161" y="37035"/>
                      </a:lnTo>
                      <a:lnTo>
                        <a:pt x="13161" y="36994"/>
                      </a:lnTo>
                      <a:lnTo>
                        <a:pt x="13119" y="36931"/>
                      </a:lnTo>
                      <a:lnTo>
                        <a:pt x="13203" y="36910"/>
                      </a:lnTo>
                      <a:lnTo>
                        <a:pt x="13203" y="36868"/>
                      </a:lnTo>
                      <a:lnTo>
                        <a:pt x="13203" y="36805"/>
                      </a:lnTo>
                      <a:lnTo>
                        <a:pt x="13057" y="36722"/>
                      </a:lnTo>
                      <a:lnTo>
                        <a:pt x="12910" y="36784"/>
                      </a:lnTo>
                      <a:lnTo>
                        <a:pt x="12701" y="36659"/>
                      </a:lnTo>
                      <a:lnTo>
                        <a:pt x="12701" y="36554"/>
                      </a:lnTo>
                      <a:lnTo>
                        <a:pt x="12910" y="36554"/>
                      </a:lnTo>
                      <a:lnTo>
                        <a:pt x="12680" y="36157"/>
                      </a:lnTo>
                      <a:lnTo>
                        <a:pt x="12408" y="35885"/>
                      </a:lnTo>
                      <a:lnTo>
                        <a:pt x="12052" y="35780"/>
                      </a:lnTo>
                      <a:lnTo>
                        <a:pt x="11989" y="35864"/>
                      </a:lnTo>
                      <a:lnTo>
                        <a:pt x="11822" y="35717"/>
                      </a:lnTo>
                      <a:lnTo>
                        <a:pt x="11843" y="35634"/>
                      </a:lnTo>
                      <a:lnTo>
                        <a:pt x="11738" y="35466"/>
                      </a:lnTo>
                      <a:lnTo>
                        <a:pt x="11508" y="35403"/>
                      </a:lnTo>
                      <a:lnTo>
                        <a:pt x="11571" y="35194"/>
                      </a:lnTo>
                      <a:lnTo>
                        <a:pt x="11634" y="34818"/>
                      </a:lnTo>
                      <a:lnTo>
                        <a:pt x="11550" y="34734"/>
                      </a:lnTo>
                      <a:lnTo>
                        <a:pt x="11529" y="34462"/>
                      </a:lnTo>
                      <a:lnTo>
                        <a:pt x="11634" y="34399"/>
                      </a:lnTo>
                      <a:lnTo>
                        <a:pt x="11780" y="34211"/>
                      </a:lnTo>
                      <a:lnTo>
                        <a:pt x="11780" y="34064"/>
                      </a:lnTo>
                      <a:lnTo>
                        <a:pt x="11864" y="33960"/>
                      </a:lnTo>
                      <a:lnTo>
                        <a:pt x="12178" y="34253"/>
                      </a:lnTo>
                      <a:lnTo>
                        <a:pt x="12199" y="34357"/>
                      </a:lnTo>
                      <a:lnTo>
                        <a:pt x="12387" y="34462"/>
                      </a:lnTo>
                      <a:lnTo>
                        <a:pt x="12575" y="34420"/>
                      </a:lnTo>
                      <a:lnTo>
                        <a:pt x="12554" y="34253"/>
                      </a:lnTo>
                      <a:lnTo>
                        <a:pt x="12617" y="34190"/>
                      </a:lnTo>
                      <a:lnTo>
                        <a:pt x="12492" y="33729"/>
                      </a:lnTo>
                      <a:lnTo>
                        <a:pt x="12680" y="33688"/>
                      </a:lnTo>
                      <a:lnTo>
                        <a:pt x="12868" y="33688"/>
                      </a:lnTo>
                      <a:lnTo>
                        <a:pt x="12868" y="33562"/>
                      </a:lnTo>
                      <a:lnTo>
                        <a:pt x="12785" y="33457"/>
                      </a:lnTo>
                      <a:lnTo>
                        <a:pt x="12805" y="33332"/>
                      </a:lnTo>
                      <a:lnTo>
                        <a:pt x="12994" y="33227"/>
                      </a:lnTo>
                      <a:lnTo>
                        <a:pt x="13077" y="33227"/>
                      </a:lnTo>
                      <a:lnTo>
                        <a:pt x="13119" y="33060"/>
                      </a:lnTo>
                      <a:lnTo>
                        <a:pt x="13203" y="32997"/>
                      </a:lnTo>
                      <a:lnTo>
                        <a:pt x="13329" y="33018"/>
                      </a:lnTo>
                      <a:lnTo>
                        <a:pt x="13349" y="32913"/>
                      </a:lnTo>
                      <a:lnTo>
                        <a:pt x="13329" y="32809"/>
                      </a:lnTo>
                      <a:lnTo>
                        <a:pt x="13349" y="32725"/>
                      </a:lnTo>
                      <a:lnTo>
                        <a:pt x="13538" y="32830"/>
                      </a:lnTo>
                      <a:lnTo>
                        <a:pt x="13663" y="32893"/>
                      </a:lnTo>
                      <a:lnTo>
                        <a:pt x="13642" y="32955"/>
                      </a:lnTo>
                      <a:lnTo>
                        <a:pt x="13559" y="33060"/>
                      </a:lnTo>
                      <a:lnTo>
                        <a:pt x="13621" y="33123"/>
                      </a:lnTo>
                      <a:lnTo>
                        <a:pt x="13726" y="33060"/>
                      </a:lnTo>
                      <a:lnTo>
                        <a:pt x="13747" y="32997"/>
                      </a:lnTo>
                      <a:lnTo>
                        <a:pt x="13831" y="32934"/>
                      </a:lnTo>
                      <a:lnTo>
                        <a:pt x="13831" y="33039"/>
                      </a:lnTo>
                      <a:lnTo>
                        <a:pt x="13914" y="32955"/>
                      </a:lnTo>
                      <a:lnTo>
                        <a:pt x="13935" y="32893"/>
                      </a:lnTo>
                      <a:lnTo>
                        <a:pt x="14040" y="32893"/>
                      </a:lnTo>
                      <a:lnTo>
                        <a:pt x="14165" y="32809"/>
                      </a:lnTo>
                      <a:lnTo>
                        <a:pt x="14270" y="32809"/>
                      </a:lnTo>
                      <a:lnTo>
                        <a:pt x="14312" y="32955"/>
                      </a:lnTo>
                      <a:lnTo>
                        <a:pt x="14458" y="33039"/>
                      </a:lnTo>
                      <a:lnTo>
                        <a:pt x="14668" y="32955"/>
                      </a:lnTo>
                      <a:lnTo>
                        <a:pt x="14772" y="32955"/>
                      </a:lnTo>
                      <a:lnTo>
                        <a:pt x="14814" y="33039"/>
                      </a:lnTo>
                      <a:lnTo>
                        <a:pt x="14898" y="33039"/>
                      </a:lnTo>
                      <a:lnTo>
                        <a:pt x="15002" y="33206"/>
                      </a:lnTo>
                      <a:lnTo>
                        <a:pt x="15128" y="33206"/>
                      </a:lnTo>
                      <a:lnTo>
                        <a:pt x="15233" y="33332"/>
                      </a:lnTo>
                      <a:lnTo>
                        <a:pt x="15400" y="33457"/>
                      </a:lnTo>
                      <a:lnTo>
                        <a:pt x="15463" y="33457"/>
                      </a:lnTo>
                      <a:lnTo>
                        <a:pt x="15526" y="33541"/>
                      </a:lnTo>
                      <a:lnTo>
                        <a:pt x="15526" y="33667"/>
                      </a:lnTo>
                      <a:lnTo>
                        <a:pt x="15609" y="33688"/>
                      </a:lnTo>
                      <a:lnTo>
                        <a:pt x="15672" y="33583"/>
                      </a:lnTo>
                      <a:lnTo>
                        <a:pt x="15672" y="33437"/>
                      </a:lnTo>
                      <a:lnTo>
                        <a:pt x="15777" y="33353"/>
                      </a:lnTo>
                      <a:lnTo>
                        <a:pt x="15860" y="33457"/>
                      </a:lnTo>
                      <a:lnTo>
                        <a:pt x="16070" y="33478"/>
                      </a:lnTo>
                      <a:lnTo>
                        <a:pt x="16153" y="33583"/>
                      </a:lnTo>
                      <a:lnTo>
                        <a:pt x="16258" y="33625"/>
                      </a:lnTo>
                      <a:lnTo>
                        <a:pt x="16383" y="33520"/>
                      </a:lnTo>
                      <a:lnTo>
                        <a:pt x="16383" y="33311"/>
                      </a:lnTo>
                      <a:lnTo>
                        <a:pt x="16509" y="33311"/>
                      </a:lnTo>
                      <a:lnTo>
                        <a:pt x="16509" y="33206"/>
                      </a:lnTo>
                      <a:lnTo>
                        <a:pt x="16614" y="33165"/>
                      </a:lnTo>
                      <a:lnTo>
                        <a:pt x="16697" y="33248"/>
                      </a:lnTo>
                      <a:lnTo>
                        <a:pt x="16760" y="33144"/>
                      </a:lnTo>
                      <a:lnTo>
                        <a:pt x="16886" y="33123"/>
                      </a:lnTo>
                      <a:lnTo>
                        <a:pt x="17032" y="33269"/>
                      </a:lnTo>
                      <a:lnTo>
                        <a:pt x="17074" y="33332"/>
                      </a:lnTo>
                      <a:lnTo>
                        <a:pt x="17220" y="33311"/>
                      </a:lnTo>
                      <a:lnTo>
                        <a:pt x="17199" y="33165"/>
                      </a:lnTo>
                      <a:lnTo>
                        <a:pt x="17283" y="33144"/>
                      </a:lnTo>
                      <a:lnTo>
                        <a:pt x="17409" y="33144"/>
                      </a:lnTo>
                      <a:lnTo>
                        <a:pt x="17451" y="33060"/>
                      </a:lnTo>
                      <a:lnTo>
                        <a:pt x="17597" y="33144"/>
                      </a:lnTo>
                      <a:lnTo>
                        <a:pt x="17660" y="33206"/>
                      </a:lnTo>
                      <a:lnTo>
                        <a:pt x="17639" y="33269"/>
                      </a:lnTo>
                      <a:lnTo>
                        <a:pt x="17555" y="33332"/>
                      </a:lnTo>
                      <a:lnTo>
                        <a:pt x="17660" y="33457"/>
                      </a:lnTo>
                      <a:lnTo>
                        <a:pt x="17764" y="33478"/>
                      </a:lnTo>
                      <a:lnTo>
                        <a:pt x="17827" y="33457"/>
                      </a:lnTo>
                      <a:lnTo>
                        <a:pt x="17911" y="33520"/>
                      </a:lnTo>
                      <a:lnTo>
                        <a:pt x="18078" y="33520"/>
                      </a:lnTo>
                      <a:lnTo>
                        <a:pt x="18287" y="33625"/>
                      </a:lnTo>
                      <a:lnTo>
                        <a:pt x="18434" y="33583"/>
                      </a:lnTo>
                      <a:lnTo>
                        <a:pt x="18476" y="33457"/>
                      </a:lnTo>
                      <a:lnTo>
                        <a:pt x="18476" y="33353"/>
                      </a:lnTo>
                      <a:lnTo>
                        <a:pt x="18539" y="33311"/>
                      </a:lnTo>
                      <a:lnTo>
                        <a:pt x="18706" y="33416"/>
                      </a:lnTo>
                      <a:lnTo>
                        <a:pt x="18873" y="33437"/>
                      </a:lnTo>
                      <a:lnTo>
                        <a:pt x="19062" y="33353"/>
                      </a:lnTo>
                      <a:lnTo>
                        <a:pt x="19103" y="33248"/>
                      </a:lnTo>
                      <a:lnTo>
                        <a:pt x="19083" y="32809"/>
                      </a:lnTo>
                      <a:lnTo>
                        <a:pt x="19020" y="32746"/>
                      </a:lnTo>
                      <a:lnTo>
                        <a:pt x="18852" y="32746"/>
                      </a:lnTo>
                      <a:lnTo>
                        <a:pt x="18748" y="32683"/>
                      </a:lnTo>
                      <a:lnTo>
                        <a:pt x="18706" y="32621"/>
                      </a:lnTo>
                      <a:lnTo>
                        <a:pt x="18580" y="32600"/>
                      </a:lnTo>
                      <a:lnTo>
                        <a:pt x="18497" y="32516"/>
                      </a:lnTo>
                      <a:lnTo>
                        <a:pt x="18371" y="32516"/>
                      </a:lnTo>
                      <a:lnTo>
                        <a:pt x="18371" y="32432"/>
                      </a:lnTo>
                      <a:lnTo>
                        <a:pt x="18350" y="32369"/>
                      </a:lnTo>
                      <a:lnTo>
                        <a:pt x="18371" y="32307"/>
                      </a:lnTo>
                      <a:lnTo>
                        <a:pt x="18476" y="32307"/>
                      </a:lnTo>
                      <a:lnTo>
                        <a:pt x="18497" y="32181"/>
                      </a:lnTo>
                      <a:lnTo>
                        <a:pt x="18580" y="32077"/>
                      </a:lnTo>
                      <a:lnTo>
                        <a:pt x="18559" y="31951"/>
                      </a:lnTo>
                      <a:lnTo>
                        <a:pt x="18476" y="31951"/>
                      </a:lnTo>
                      <a:lnTo>
                        <a:pt x="18476" y="31805"/>
                      </a:lnTo>
                      <a:lnTo>
                        <a:pt x="18601" y="31637"/>
                      </a:lnTo>
                      <a:lnTo>
                        <a:pt x="18748" y="31491"/>
                      </a:lnTo>
                      <a:lnTo>
                        <a:pt x="18978" y="31470"/>
                      </a:lnTo>
                      <a:lnTo>
                        <a:pt x="19083" y="31491"/>
                      </a:lnTo>
                      <a:lnTo>
                        <a:pt x="19166" y="31449"/>
                      </a:lnTo>
                      <a:lnTo>
                        <a:pt x="19166" y="31344"/>
                      </a:lnTo>
                      <a:lnTo>
                        <a:pt x="19062" y="31323"/>
                      </a:lnTo>
                      <a:lnTo>
                        <a:pt x="18978" y="31219"/>
                      </a:lnTo>
                      <a:lnTo>
                        <a:pt x="18873" y="31219"/>
                      </a:lnTo>
                      <a:lnTo>
                        <a:pt x="18790" y="31260"/>
                      </a:lnTo>
                      <a:lnTo>
                        <a:pt x="18685" y="31219"/>
                      </a:lnTo>
                      <a:lnTo>
                        <a:pt x="18539" y="31219"/>
                      </a:lnTo>
                      <a:lnTo>
                        <a:pt x="18539" y="31135"/>
                      </a:lnTo>
                      <a:lnTo>
                        <a:pt x="18580" y="31072"/>
                      </a:lnTo>
                      <a:lnTo>
                        <a:pt x="18748" y="31072"/>
                      </a:lnTo>
                      <a:lnTo>
                        <a:pt x="18685" y="30947"/>
                      </a:lnTo>
                      <a:lnTo>
                        <a:pt x="18539" y="30968"/>
                      </a:lnTo>
                      <a:lnTo>
                        <a:pt x="18434" y="30947"/>
                      </a:lnTo>
                      <a:lnTo>
                        <a:pt x="18476" y="30905"/>
                      </a:lnTo>
                      <a:lnTo>
                        <a:pt x="18434" y="30758"/>
                      </a:lnTo>
                      <a:lnTo>
                        <a:pt x="18476" y="30737"/>
                      </a:lnTo>
                      <a:lnTo>
                        <a:pt x="18601" y="30737"/>
                      </a:lnTo>
                      <a:lnTo>
                        <a:pt x="18664" y="30654"/>
                      </a:lnTo>
                      <a:lnTo>
                        <a:pt x="18748" y="30654"/>
                      </a:lnTo>
                      <a:lnTo>
                        <a:pt x="18769" y="30716"/>
                      </a:lnTo>
                      <a:lnTo>
                        <a:pt x="18894" y="30696"/>
                      </a:lnTo>
                      <a:lnTo>
                        <a:pt x="18999" y="30758"/>
                      </a:lnTo>
                      <a:lnTo>
                        <a:pt x="19062" y="30716"/>
                      </a:lnTo>
                      <a:lnTo>
                        <a:pt x="19062" y="30633"/>
                      </a:lnTo>
                      <a:lnTo>
                        <a:pt x="19166" y="30591"/>
                      </a:lnTo>
                      <a:lnTo>
                        <a:pt x="19271" y="30591"/>
                      </a:lnTo>
                      <a:lnTo>
                        <a:pt x="19334" y="30696"/>
                      </a:lnTo>
                      <a:lnTo>
                        <a:pt x="19396" y="30612"/>
                      </a:lnTo>
                      <a:lnTo>
                        <a:pt x="19396" y="30528"/>
                      </a:lnTo>
                      <a:lnTo>
                        <a:pt x="19606" y="30486"/>
                      </a:lnTo>
                      <a:lnTo>
                        <a:pt x="19731" y="30486"/>
                      </a:lnTo>
                      <a:lnTo>
                        <a:pt x="19899" y="30403"/>
                      </a:lnTo>
                      <a:lnTo>
                        <a:pt x="20045" y="30403"/>
                      </a:lnTo>
                      <a:lnTo>
                        <a:pt x="20066" y="30340"/>
                      </a:lnTo>
                      <a:lnTo>
                        <a:pt x="20233" y="30235"/>
                      </a:lnTo>
                      <a:lnTo>
                        <a:pt x="20359" y="30235"/>
                      </a:lnTo>
                      <a:lnTo>
                        <a:pt x="20443" y="30193"/>
                      </a:lnTo>
                      <a:lnTo>
                        <a:pt x="20526" y="30193"/>
                      </a:lnTo>
                      <a:lnTo>
                        <a:pt x="20589" y="30214"/>
                      </a:lnTo>
                      <a:lnTo>
                        <a:pt x="20652" y="30172"/>
                      </a:lnTo>
                      <a:lnTo>
                        <a:pt x="20652" y="30026"/>
                      </a:lnTo>
                      <a:lnTo>
                        <a:pt x="20736" y="29984"/>
                      </a:lnTo>
                      <a:lnTo>
                        <a:pt x="20861" y="29984"/>
                      </a:lnTo>
                      <a:lnTo>
                        <a:pt x="20882" y="29900"/>
                      </a:lnTo>
                      <a:lnTo>
                        <a:pt x="20966" y="29859"/>
                      </a:lnTo>
                      <a:lnTo>
                        <a:pt x="21008" y="29900"/>
                      </a:lnTo>
                      <a:lnTo>
                        <a:pt x="21091" y="29921"/>
                      </a:lnTo>
                      <a:lnTo>
                        <a:pt x="21196" y="29880"/>
                      </a:lnTo>
                      <a:lnTo>
                        <a:pt x="21321" y="29817"/>
                      </a:lnTo>
                      <a:lnTo>
                        <a:pt x="21572" y="29670"/>
                      </a:lnTo>
                      <a:lnTo>
                        <a:pt x="21614" y="29670"/>
                      </a:lnTo>
                      <a:lnTo>
                        <a:pt x="21677" y="29649"/>
                      </a:lnTo>
                      <a:lnTo>
                        <a:pt x="21803" y="29608"/>
                      </a:lnTo>
                      <a:lnTo>
                        <a:pt x="21886" y="29503"/>
                      </a:lnTo>
                      <a:lnTo>
                        <a:pt x="21949" y="29545"/>
                      </a:lnTo>
                      <a:lnTo>
                        <a:pt x="22116" y="29503"/>
                      </a:lnTo>
                      <a:lnTo>
                        <a:pt x="22116" y="29440"/>
                      </a:lnTo>
                      <a:lnTo>
                        <a:pt x="22054" y="29356"/>
                      </a:lnTo>
                      <a:lnTo>
                        <a:pt x="22116" y="29336"/>
                      </a:lnTo>
                      <a:lnTo>
                        <a:pt x="22284" y="29336"/>
                      </a:lnTo>
                      <a:lnTo>
                        <a:pt x="22305" y="29231"/>
                      </a:lnTo>
                      <a:lnTo>
                        <a:pt x="22409" y="29168"/>
                      </a:lnTo>
                      <a:lnTo>
                        <a:pt x="22472" y="29168"/>
                      </a:lnTo>
                      <a:lnTo>
                        <a:pt x="22556" y="29147"/>
                      </a:lnTo>
                      <a:lnTo>
                        <a:pt x="22681" y="29189"/>
                      </a:lnTo>
                      <a:lnTo>
                        <a:pt x="22849" y="29168"/>
                      </a:lnTo>
                      <a:lnTo>
                        <a:pt x="22974" y="29273"/>
                      </a:lnTo>
                      <a:lnTo>
                        <a:pt x="23100" y="29273"/>
                      </a:lnTo>
                      <a:lnTo>
                        <a:pt x="23246" y="29210"/>
                      </a:lnTo>
                      <a:lnTo>
                        <a:pt x="23372" y="29210"/>
                      </a:lnTo>
                      <a:lnTo>
                        <a:pt x="23414" y="29356"/>
                      </a:lnTo>
                      <a:lnTo>
                        <a:pt x="23477" y="29377"/>
                      </a:lnTo>
                      <a:lnTo>
                        <a:pt x="23539" y="29503"/>
                      </a:lnTo>
                      <a:lnTo>
                        <a:pt x="23602" y="29608"/>
                      </a:lnTo>
                      <a:lnTo>
                        <a:pt x="23686" y="29670"/>
                      </a:lnTo>
                      <a:lnTo>
                        <a:pt x="23686" y="29712"/>
                      </a:lnTo>
                      <a:lnTo>
                        <a:pt x="23665" y="29817"/>
                      </a:lnTo>
                      <a:lnTo>
                        <a:pt x="23686" y="29921"/>
                      </a:lnTo>
                      <a:lnTo>
                        <a:pt x="23686" y="29984"/>
                      </a:lnTo>
                      <a:lnTo>
                        <a:pt x="23602" y="30005"/>
                      </a:lnTo>
                      <a:lnTo>
                        <a:pt x="23665" y="30110"/>
                      </a:lnTo>
                      <a:lnTo>
                        <a:pt x="23749" y="30152"/>
                      </a:lnTo>
                      <a:lnTo>
                        <a:pt x="23874" y="30089"/>
                      </a:lnTo>
                      <a:lnTo>
                        <a:pt x="23937" y="30152"/>
                      </a:lnTo>
                      <a:lnTo>
                        <a:pt x="24000" y="30131"/>
                      </a:lnTo>
                      <a:lnTo>
                        <a:pt x="24021" y="30026"/>
                      </a:lnTo>
                      <a:lnTo>
                        <a:pt x="24104" y="30005"/>
                      </a:lnTo>
                      <a:lnTo>
                        <a:pt x="24125" y="30110"/>
                      </a:lnTo>
                      <a:lnTo>
                        <a:pt x="24209" y="30110"/>
                      </a:lnTo>
                      <a:lnTo>
                        <a:pt x="24230" y="30026"/>
                      </a:lnTo>
                      <a:lnTo>
                        <a:pt x="24188" y="29921"/>
                      </a:lnTo>
                      <a:lnTo>
                        <a:pt x="24209" y="29900"/>
                      </a:lnTo>
                      <a:lnTo>
                        <a:pt x="24418" y="30026"/>
                      </a:lnTo>
                      <a:lnTo>
                        <a:pt x="24439" y="30214"/>
                      </a:lnTo>
                      <a:lnTo>
                        <a:pt x="24523" y="30340"/>
                      </a:lnTo>
                      <a:lnTo>
                        <a:pt x="24606" y="30340"/>
                      </a:lnTo>
                      <a:lnTo>
                        <a:pt x="24669" y="30256"/>
                      </a:lnTo>
                      <a:lnTo>
                        <a:pt x="24627" y="30235"/>
                      </a:lnTo>
                      <a:lnTo>
                        <a:pt x="24606" y="30193"/>
                      </a:lnTo>
                      <a:lnTo>
                        <a:pt x="24732" y="30152"/>
                      </a:lnTo>
                      <a:lnTo>
                        <a:pt x="24941" y="30256"/>
                      </a:lnTo>
                      <a:lnTo>
                        <a:pt x="25025" y="30256"/>
                      </a:lnTo>
                      <a:lnTo>
                        <a:pt x="25088" y="30193"/>
                      </a:lnTo>
                      <a:lnTo>
                        <a:pt x="25150" y="30214"/>
                      </a:lnTo>
                      <a:lnTo>
                        <a:pt x="25088" y="30319"/>
                      </a:lnTo>
                      <a:lnTo>
                        <a:pt x="25025" y="30361"/>
                      </a:lnTo>
                      <a:lnTo>
                        <a:pt x="25025" y="30528"/>
                      </a:lnTo>
                      <a:lnTo>
                        <a:pt x="25088" y="30633"/>
                      </a:lnTo>
                      <a:lnTo>
                        <a:pt x="25171" y="30633"/>
                      </a:lnTo>
                      <a:lnTo>
                        <a:pt x="25255" y="30549"/>
                      </a:lnTo>
                      <a:lnTo>
                        <a:pt x="25381" y="30528"/>
                      </a:lnTo>
                      <a:lnTo>
                        <a:pt x="25611" y="30570"/>
                      </a:lnTo>
                      <a:lnTo>
                        <a:pt x="25673" y="30612"/>
                      </a:lnTo>
                      <a:lnTo>
                        <a:pt x="25757" y="30549"/>
                      </a:lnTo>
                      <a:lnTo>
                        <a:pt x="25715" y="30424"/>
                      </a:lnTo>
                      <a:lnTo>
                        <a:pt x="25820" y="30361"/>
                      </a:lnTo>
                      <a:lnTo>
                        <a:pt x="25987" y="30340"/>
                      </a:lnTo>
                      <a:lnTo>
                        <a:pt x="26092" y="30256"/>
                      </a:lnTo>
                      <a:lnTo>
                        <a:pt x="26134" y="30152"/>
                      </a:lnTo>
                      <a:lnTo>
                        <a:pt x="26217" y="30089"/>
                      </a:lnTo>
                      <a:lnTo>
                        <a:pt x="26217" y="30005"/>
                      </a:lnTo>
                      <a:lnTo>
                        <a:pt x="26343" y="29880"/>
                      </a:lnTo>
                      <a:lnTo>
                        <a:pt x="26448" y="29838"/>
                      </a:lnTo>
                      <a:lnTo>
                        <a:pt x="26531" y="29733"/>
                      </a:lnTo>
                      <a:lnTo>
                        <a:pt x="26657" y="29712"/>
                      </a:lnTo>
                      <a:lnTo>
                        <a:pt x="26824" y="29670"/>
                      </a:lnTo>
                      <a:lnTo>
                        <a:pt x="26866" y="29712"/>
                      </a:lnTo>
                      <a:lnTo>
                        <a:pt x="26866" y="29817"/>
                      </a:lnTo>
                      <a:lnTo>
                        <a:pt x="27138" y="29900"/>
                      </a:lnTo>
                      <a:lnTo>
                        <a:pt x="27054" y="29921"/>
                      </a:lnTo>
                      <a:lnTo>
                        <a:pt x="27117" y="30005"/>
                      </a:lnTo>
                      <a:lnTo>
                        <a:pt x="28163" y="30800"/>
                      </a:lnTo>
                      <a:lnTo>
                        <a:pt x="29565" y="32579"/>
                      </a:lnTo>
                      <a:lnTo>
                        <a:pt x="29712" y="32537"/>
                      </a:lnTo>
                      <a:lnTo>
                        <a:pt x="29816" y="32495"/>
                      </a:lnTo>
                      <a:lnTo>
                        <a:pt x="29837" y="32411"/>
                      </a:lnTo>
                      <a:lnTo>
                        <a:pt x="29816" y="32390"/>
                      </a:lnTo>
                      <a:lnTo>
                        <a:pt x="29816" y="32265"/>
                      </a:lnTo>
                      <a:lnTo>
                        <a:pt x="29879" y="32202"/>
                      </a:lnTo>
                      <a:lnTo>
                        <a:pt x="30047" y="32286"/>
                      </a:lnTo>
                      <a:lnTo>
                        <a:pt x="30026" y="32369"/>
                      </a:lnTo>
                      <a:lnTo>
                        <a:pt x="30026" y="32432"/>
                      </a:lnTo>
                      <a:lnTo>
                        <a:pt x="30151" y="32474"/>
                      </a:lnTo>
                      <a:lnTo>
                        <a:pt x="30214" y="32537"/>
                      </a:lnTo>
                      <a:lnTo>
                        <a:pt x="30319" y="32537"/>
                      </a:lnTo>
                      <a:lnTo>
                        <a:pt x="30402" y="32495"/>
                      </a:lnTo>
                      <a:lnTo>
                        <a:pt x="30507" y="32474"/>
                      </a:lnTo>
                      <a:lnTo>
                        <a:pt x="30674" y="32537"/>
                      </a:lnTo>
                      <a:lnTo>
                        <a:pt x="30800" y="32495"/>
                      </a:lnTo>
                      <a:lnTo>
                        <a:pt x="30904" y="32516"/>
                      </a:lnTo>
                      <a:lnTo>
                        <a:pt x="31009" y="32474"/>
                      </a:lnTo>
                      <a:lnTo>
                        <a:pt x="31030" y="32411"/>
                      </a:lnTo>
                      <a:lnTo>
                        <a:pt x="31009" y="32369"/>
                      </a:lnTo>
                      <a:lnTo>
                        <a:pt x="31030" y="32307"/>
                      </a:lnTo>
                      <a:lnTo>
                        <a:pt x="31218" y="32286"/>
                      </a:lnTo>
                      <a:lnTo>
                        <a:pt x="31427" y="32286"/>
                      </a:lnTo>
                      <a:lnTo>
                        <a:pt x="31616" y="32328"/>
                      </a:lnTo>
                      <a:lnTo>
                        <a:pt x="31783" y="32474"/>
                      </a:lnTo>
                      <a:lnTo>
                        <a:pt x="31888" y="32621"/>
                      </a:lnTo>
                      <a:lnTo>
                        <a:pt x="31951" y="32746"/>
                      </a:lnTo>
                      <a:lnTo>
                        <a:pt x="32013" y="32746"/>
                      </a:lnTo>
                      <a:lnTo>
                        <a:pt x="32139" y="32788"/>
                      </a:lnTo>
                      <a:lnTo>
                        <a:pt x="32264" y="32851"/>
                      </a:lnTo>
                      <a:lnTo>
                        <a:pt x="32327" y="32851"/>
                      </a:lnTo>
                      <a:lnTo>
                        <a:pt x="32390" y="32913"/>
                      </a:lnTo>
                      <a:lnTo>
                        <a:pt x="32390" y="32997"/>
                      </a:lnTo>
                      <a:lnTo>
                        <a:pt x="32369" y="33039"/>
                      </a:lnTo>
                      <a:lnTo>
                        <a:pt x="32369" y="33144"/>
                      </a:lnTo>
                      <a:lnTo>
                        <a:pt x="32390" y="33227"/>
                      </a:lnTo>
                      <a:lnTo>
                        <a:pt x="32453" y="33269"/>
                      </a:lnTo>
                      <a:lnTo>
                        <a:pt x="32474" y="33311"/>
                      </a:lnTo>
                      <a:lnTo>
                        <a:pt x="32536" y="33311"/>
                      </a:lnTo>
                      <a:lnTo>
                        <a:pt x="32641" y="33353"/>
                      </a:lnTo>
                      <a:lnTo>
                        <a:pt x="32704" y="33416"/>
                      </a:lnTo>
                      <a:lnTo>
                        <a:pt x="32746" y="33353"/>
                      </a:lnTo>
                      <a:lnTo>
                        <a:pt x="32850" y="33311"/>
                      </a:lnTo>
                      <a:lnTo>
                        <a:pt x="33101" y="33269"/>
                      </a:lnTo>
                      <a:lnTo>
                        <a:pt x="33227" y="33248"/>
                      </a:lnTo>
                      <a:lnTo>
                        <a:pt x="33290" y="33144"/>
                      </a:lnTo>
                      <a:lnTo>
                        <a:pt x="33394" y="33102"/>
                      </a:lnTo>
                      <a:lnTo>
                        <a:pt x="33436" y="33123"/>
                      </a:lnTo>
                      <a:lnTo>
                        <a:pt x="33394" y="33248"/>
                      </a:lnTo>
                      <a:lnTo>
                        <a:pt x="33415" y="33353"/>
                      </a:lnTo>
                      <a:lnTo>
                        <a:pt x="33499" y="33374"/>
                      </a:lnTo>
                      <a:lnTo>
                        <a:pt x="33624" y="33478"/>
                      </a:lnTo>
                      <a:lnTo>
                        <a:pt x="33792" y="33541"/>
                      </a:lnTo>
                      <a:lnTo>
                        <a:pt x="33813" y="33562"/>
                      </a:lnTo>
                      <a:lnTo>
                        <a:pt x="33896" y="33562"/>
                      </a:lnTo>
                      <a:lnTo>
                        <a:pt x="34001" y="33625"/>
                      </a:lnTo>
                      <a:lnTo>
                        <a:pt x="34043" y="33625"/>
                      </a:lnTo>
                      <a:lnTo>
                        <a:pt x="34043" y="33583"/>
                      </a:lnTo>
                      <a:lnTo>
                        <a:pt x="34127" y="33374"/>
                      </a:lnTo>
                      <a:lnTo>
                        <a:pt x="34231" y="33332"/>
                      </a:lnTo>
                      <a:lnTo>
                        <a:pt x="34482" y="33332"/>
                      </a:lnTo>
                      <a:lnTo>
                        <a:pt x="34524" y="33269"/>
                      </a:lnTo>
                      <a:lnTo>
                        <a:pt x="34629" y="33165"/>
                      </a:lnTo>
                      <a:lnTo>
                        <a:pt x="34796" y="33102"/>
                      </a:lnTo>
                      <a:lnTo>
                        <a:pt x="34796" y="32997"/>
                      </a:lnTo>
                      <a:lnTo>
                        <a:pt x="34859" y="32893"/>
                      </a:lnTo>
                      <a:lnTo>
                        <a:pt x="35005" y="32809"/>
                      </a:lnTo>
                      <a:lnTo>
                        <a:pt x="35005" y="32725"/>
                      </a:lnTo>
                      <a:lnTo>
                        <a:pt x="35110" y="32621"/>
                      </a:lnTo>
                      <a:lnTo>
                        <a:pt x="35215" y="32600"/>
                      </a:lnTo>
                      <a:lnTo>
                        <a:pt x="35298" y="32495"/>
                      </a:lnTo>
                      <a:lnTo>
                        <a:pt x="35361" y="32432"/>
                      </a:lnTo>
                      <a:lnTo>
                        <a:pt x="35298" y="32390"/>
                      </a:lnTo>
                      <a:lnTo>
                        <a:pt x="35298" y="32307"/>
                      </a:lnTo>
                      <a:lnTo>
                        <a:pt x="35319" y="32265"/>
                      </a:lnTo>
                      <a:lnTo>
                        <a:pt x="35508" y="32307"/>
                      </a:lnTo>
                      <a:lnTo>
                        <a:pt x="35591" y="32265"/>
                      </a:lnTo>
                      <a:lnTo>
                        <a:pt x="35633" y="32097"/>
                      </a:lnTo>
                      <a:lnTo>
                        <a:pt x="35717" y="32077"/>
                      </a:lnTo>
                      <a:lnTo>
                        <a:pt x="35926" y="32056"/>
                      </a:lnTo>
                      <a:lnTo>
                        <a:pt x="36031" y="32014"/>
                      </a:lnTo>
                      <a:lnTo>
                        <a:pt x="36261" y="32014"/>
                      </a:lnTo>
                      <a:lnTo>
                        <a:pt x="36345" y="31972"/>
                      </a:lnTo>
                      <a:lnTo>
                        <a:pt x="36365" y="31972"/>
                      </a:lnTo>
                      <a:lnTo>
                        <a:pt x="36449" y="32077"/>
                      </a:lnTo>
                      <a:lnTo>
                        <a:pt x="36449" y="32160"/>
                      </a:lnTo>
                      <a:lnTo>
                        <a:pt x="36533" y="32223"/>
                      </a:lnTo>
                      <a:lnTo>
                        <a:pt x="36658" y="32223"/>
                      </a:lnTo>
                      <a:lnTo>
                        <a:pt x="36700" y="32202"/>
                      </a:lnTo>
                      <a:lnTo>
                        <a:pt x="36805" y="32202"/>
                      </a:lnTo>
                      <a:lnTo>
                        <a:pt x="36889" y="32160"/>
                      </a:lnTo>
                      <a:lnTo>
                        <a:pt x="37077" y="32160"/>
                      </a:lnTo>
                      <a:lnTo>
                        <a:pt x="37098" y="32223"/>
                      </a:lnTo>
                      <a:lnTo>
                        <a:pt x="37119" y="32328"/>
                      </a:lnTo>
                      <a:lnTo>
                        <a:pt x="37161" y="32411"/>
                      </a:lnTo>
                      <a:lnTo>
                        <a:pt x="37453" y="32579"/>
                      </a:lnTo>
                      <a:lnTo>
                        <a:pt x="37537" y="32641"/>
                      </a:lnTo>
                      <a:lnTo>
                        <a:pt x="37746" y="32746"/>
                      </a:lnTo>
                      <a:lnTo>
                        <a:pt x="37830" y="32704"/>
                      </a:lnTo>
                      <a:lnTo>
                        <a:pt x="37935" y="32641"/>
                      </a:lnTo>
                      <a:lnTo>
                        <a:pt x="38060" y="32579"/>
                      </a:lnTo>
                      <a:lnTo>
                        <a:pt x="38165" y="32579"/>
                      </a:lnTo>
                      <a:lnTo>
                        <a:pt x="38269" y="32600"/>
                      </a:lnTo>
                      <a:lnTo>
                        <a:pt x="38353" y="32641"/>
                      </a:lnTo>
                      <a:lnTo>
                        <a:pt x="38437" y="32621"/>
                      </a:lnTo>
                      <a:lnTo>
                        <a:pt x="38688" y="32621"/>
                      </a:lnTo>
                      <a:lnTo>
                        <a:pt x="38793" y="32683"/>
                      </a:lnTo>
                      <a:lnTo>
                        <a:pt x="38897" y="32683"/>
                      </a:lnTo>
                      <a:lnTo>
                        <a:pt x="38939" y="32641"/>
                      </a:lnTo>
                      <a:lnTo>
                        <a:pt x="39044" y="32683"/>
                      </a:lnTo>
                      <a:lnTo>
                        <a:pt x="39211" y="32641"/>
                      </a:lnTo>
                      <a:lnTo>
                        <a:pt x="39316" y="32474"/>
                      </a:lnTo>
                      <a:lnTo>
                        <a:pt x="39274" y="32390"/>
                      </a:lnTo>
                      <a:lnTo>
                        <a:pt x="39169" y="32307"/>
                      </a:lnTo>
                      <a:lnTo>
                        <a:pt x="39169" y="32118"/>
                      </a:lnTo>
                      <a:lnTo>
                        <a:pt x="39190" y="31951"/>
                      </a:lnTo>
                      <a:lnTo>
                        <a:pt x="39169" y="31867"/>
                      </a:lnTo>
                      <a:lnTo>
                        <a:pt x="39065" y="31846"/>
                      </a:lnTo>
                      <a:lnTo>
                        <a:pt x="39002" y="31763"/>
                      </a:lnTo>
                      <a:lnTo>
                        <a:pt x="38834" y="31700"/>
                      </a:lnTo>
                      <a:lnTo>
                        <a:pt x="38772" y="31574"/>
                      </a:lnTo>
                      <a:lnTo>
                        <a:pt x="38772" y="31281"/>
                      </a:lnTo>
                      <a:lnTo>
                        <a:pt x="38876" y="31156"/>
                      </a:lnTo>
                      <a:lnTo>
                        <a:pt x="38876" y="31072"/>
                      </a:lnTo>
                      <a:lnTo>
                        <a:pt x="38939" y="30968"/>
                      </a:lnTo>
                      <a:lnTo>
                        <a:pt x="39044" y="30947"/>
                      </a:lnTo>
                      <a:lnTo>
                        <a:pt x="39086" y="30968"/>
                      </a:lnTo>
                      <a:lnTo>
                        <a:pt x="39148" y="30863"/>
                      </a:lnTo>
                      <a:lnTo>
                        <a:pt x="39106" y="30758"/>
                      </a:lnTo>
                      <a:lnTo>
                        <a:pt x="39148" y="30696"/>
                      </a:lnTo>
                      <a:lnTo>
                        <a:pt x="39211" y="30633"/>
                      </a:lnTo>
                      <a:lnTo>
                        <a:pt x="39316" y="30633"/>
                      </a:lnTo>
                      <a:lnTo>
                        <a:pt x="39399" y="30696"/>
                      </a:lnTo>
                      <a:lnTo>
                        <a:pt x="39567" y="30737"/>
                      </a:lnTo>
                      <a:lnTo>
                        <a:pt x="39713" y="30821"/>
                      </a:lnTo>
                      <a:lnTo>
                        <a:pt x="39734" y="30863"/>
                      </a:lnTo>
                      <a:lnTo>
                        <a:pt x="39881" y="30926"/>
                      </a:lnTo>
                      <a:lnTo>
                        <a:pt x="40236" y="30926"/>
                      </a:lnTo>
                      <a:lnTo>
                        <a:pt x="40320" y="30968"/>
                      </a:lnTo>
                      <a:lnTo>
                        <a:pt x="40362" y="31030"/>
                      </a:lnTo>
                      <a:lnTo>
                        <a:pt x="40529" y="31051"/>
                      </a:lnTo>
                      <a:lnTo>
                        <a:pt x="40613" y="31114"/>
                      </a:lnTo>
                      <a:lnTo>
                        <a:pt x="40718" y="31135"/>
                      </a:lnTo>
                      <a:lnTo>
                        <a:pt x="40948" y="31135"/>
                      </a:lnTo>
                      <a:lnTo>
                        <a:pt x="41031" y="31156"/>
                      </a:lnTo>
                      <a:lnTo>
                        <a:pt x="41073" y="31240"/>
                      </a:lnTo>
                      <a:lnTo>
                        <a:pt x="41073" y="31323"/>
                      </a:lnTo>
                      <a:lnTo>
                        <a:pt x="41136" y="31386"/>
                      </a:lnTo>
                      <a:lnTo>
                        <a:pt x="41136" y="31470"/>
                      </a:lnTo>
                      <a:lnTo>
                        <a:pt x="41178" y="31533"/>
                      </a:lnTo>
                      <a:lnTo>
                        <a:pt x="41241" y="31658"/>
                      </a:lnTo>
                      <a:lnTo>
                        <a:pt x="41241" y="31763"/>
                      </a:lnTo>
                      <a:lnTo>
                        <a:pt x="41303" y="31805"/>
                      </a:lnTo>
                      <a:lnTo>
                        <a:pt x="41387" y="31805"/>
                      </a:lnTo>
                      <a:lnTo>
                        <a:pt x="41492" y="31909"/>
                      </a:lnTo>
                      <a:lnTo>
                        <a:pt x="41513" y="31972"/>
                      </a:lnTo>
                      <a:lnTo>
                        <a:pt x="41680" y="32014"/>
                      </a:lnTo>
                      <a:lnTo>
                        <a:pt x="41868" y="32118"/>
                      </a:lnTo>
                      <a:lnTo>
                        <a:pt x="41931" y="32118"/>
                      </a:lnTo>
                      <a:lnTo>
                        <a:pt x="41994" y="32077"/>
                      </a:lnTo>
                      <a:lnTo>
                        <a:pt x="42182" y="32077"/>
                      </a:lnTo>
                      <a:lnTo>
                        <a:pt x="42245" y="32014"/>
                      </a:lnTo>
                      <a:lnTo>
                        <a:pt x="42329" y="32014"/>
                      </a:lnTo>
                      <a:lnTo>
                        <a:pt x="42412" y="32056"/>
                      </a:lnTo>
                      <a:lnTo>
                        <a:pt x="42496" y="32014"/>
                      </a:lnTo>
                      <a:lnTo>
                        <a:pt x="42601" y="31909"/>
                      </a:lnTo>
                      <a:lnTo>
                        <a:pt x="42747" y="31867"/>
                      </a:lnTo>
                      <a:lnTo>
                        <a:pt x="42977" y="31846"/>
                      </a:lnTo>
                      <a:lnTo>
                        <a:pt x="43124" y="31763"/>
                      </a:lnTo>
                      <a:lnTo>
                        <a:pt x="43270" y="31763"/>
                      </a:lnTo>
                      <a:lnTo>
                        <a:pt x="43396" y="31700"/>
                      </a:lnTo>
                      <a:lnTo>
                        <a:pt x="43542" y="31784"/>
                      </a:lnTo>
                      <a:lnTo>
                        <a:pt x="43710" y="31805"/>
                      </a:lnTo>
                      <a:lnTo>
                        <a:pt x="43961" y="31805"/>
                      </a:lnTo>
                      <a:lnTo>
                        <a:pt x="44065" y="31972"/>
                      </a:lnTo>
                      <a:lnTo>
                        <a:pt x="44275" y="32056"/>
                      </a:lnTo>
                      <a:lnTo>
                        <a:pt x="44421" y="32056"/>
                      </a:lnTo>
                      <a:lnTo>
                        <a:pt x="44547" y="32014"/>
                      </a:lnTo>
                      <a:lnTo>
                        <a:pt x="44609" y="32077"/>
                      </a:lnTo>
                      <a:lnTo>
                        <a:pt x="44651" y="32265"/>
                      </a:lnTo>
                      <a:lnTo>
                        <a:pt x="44756" y="32328"/>
                      </a:lnTo>
                      <a:lnTo>
                        <a:pt x="44840" y="32390"/>
                      </a:lnTo>
                      <a:lnTo>
                        <a:pt x="44923" y="32411"/>
                      </a:lnTo>
                      <a:lnTo>
                        <a:pt x="45028" y="32516"/>
                      </a:lnTo>
                      <a:lnTo>
                        <a:pt x="45112" y="32516"/>
                      </a:lnTo>
                      <a:lnTo>
                        <a:pt x="45363" y="32495"/>
                      </a:lnTo>
                      <a:lnTo>
                        <a:pt x="45593" y="32579"/>
                      </a:lnTo>
                      <a:lnTo>
                        <a:pt x="45948" y="32579"/>
                      </a:lnTo>
                      <a:lnTo>
                        <a:pt x="46095" y="32537"/>
                      </a:lnTo>
                      <a:lnTo>
                        <a:pt x="46158" y="32495"/>
                      </a:lnTo>
                      <a:lnTo>
                        <a:pt x="46283" y="32495"/>
                      </a:lnTo>
                      <a:lnTo>
                        <a:pt x="46388" y="32537"/>
                      </a:lnTo>
                      <a:lnTo>
                        <a:pt x="46472" y="32537"/>
                      </a:lnTo>
                      <a:lnTo>
                        <a:pt x="46534" y="32411"/>
                      </a:lnTo>
                      <a:lnTo>
                        <a:pt x="46744" y="32286"/>
                      </a:lnTo>
                      <a:lnTo>
                        <a:pt x="46890" y="32286"/>
                      </a:lnTo>
                      <a:lnTo>
                        <a:pt x="46953" y="32181"/>
                      </a:lnTo>
                      <a:lnTo>
                        <a:pt x="47329" y="32181"/>
                      </a:lnTo>
                      <a:lnTo>
                        <a:pt x="47434" y="32077"/>
                      </a:lnTo>
                      <a:lnTo>
                        <a:pt x="47455" y="31972"/>
                      </a:lnTo>
                      <a:lnTo>
                        <a:pt x="47455" y="31909"/>
                      </a:lnTo>
                      <a:lnTo>
                        <a:pt x="47539" y="31805"/>
                      </a:lnTo>
                      <a:lnTo>
                        <a:pt x="47664" y="31763"/>
                      </a:lnTo>
                      <a:lnTo>
                        <a:pt x="47748" y="31679"/>
                      </a:lnTo>
                      <a:lnTo>
                        <a:pt x="47790" y="31553"/>
                      </a:lnTo>
                      <a:lnTo>
                        <a:pt x="47873" y="31470"/>
                      </a:lnTo>
                      <a:lnTo>
                        <a:pt x="47978" y="31470"/>
                      </a:lnTo>
                      <a:lnTo>
                        <a:pt x="47999" y="31491"/>
                      </a:lnTo>
                      <a:lnTo>
                        <a:pt x="48187" y="31449"/>
                      </a:lnTo>
                      <a:lnTo>
                        <a:pt x="48292" y="31449"/>
                      </a:lnTo>
                      <a:lnTo>
                        <a:pt x="48417" y="31533"/>
                      </a:lnTo>
                      <a:lnTo>
                        <a:pt x="48501" y="31637"/>
                      </a:lnTo>
                      <a:lnTo>
                        <a:pt x="48585" y="31658"/>
                      </a:lnTo>
                      <a:lnTo>
                        <a:pt x="48689" y="31595"/>
                      </a:lnTo>
                      <a:lnTo>
                        <a:pt x="48731" y="31658"/>
                      </a:lnTo>
                      <a:lnTo>
                        <a:pt x="48836" y="31658"/>
                      </a:lnTo>
                      <a:lnTo>
                        <a:pt x="48982" y="31574"/>
                      </a:lnTo>
                      <a:lnTo>
                        <a:pt x="48982" y="31533"/>
                      </a:lnTo>
                      <a:lnTo>
                        <a:pt x="49150" y="31491"/>
                      </a:lnTo>
                      <a:lnTo>
                        <a:pt x="49359" y="31574"/>
                      </a:lnTo>
                      <a:lnTo>
                        <a:pt x="49422" y="31637"/>
                      </a:lnTo>
                      <a:lnTo>
                        <a:pt x="49464" y="31595"/>
                      </a:lnTo>
                      <a:lnTo>
                        <a:pt x="49547" y="31595"/>
                      </a:lnTo>
                      <a:lnTo>
                        <a:pt x="49568" y="31658"/>
                      </a:lnTo>
                      <a:lnTo>
                        <a:pt x="49673" y="31637"/>
                      </a:lnTo>
                      <a:lnTo>
                        <a:pt x="49840" y="31658"/>
                      </a:lnTo>
                      <a:lnTo>
                        <a:pt x="49924" y="31742"/>
                      </a:lnTo>
                      <a:lnTo>
                        <a:pt x="49966" y="31742"/>
                      </a:lnTo>
                      <a:lnTo>
                        <a:pt x="50259" y="31470"/>
                      </a:lnTo>
                      <a:lnTo>
                        <a:pt x="50384" y="31365"/>
                      </a:lnTo>
                      <a:lnTo>
                        <a:pt x="50594" y="31344"/>
                      </a:lnTo>
                      <a:lnTo>
                        <a:pt x="50677" y="31260"/>
                      </a:lnTo>
                      <a:lnTo>
                        <a:pt x="50698" y="31156"/>
                      </a:lnTo>
                      <a:lnTo>
                        <a:pt x="50677" y="31030"/>
                      </a:lnTo>
                      <a:lnTo>
                        <a:pt x="50614" y="31009"/>
                      </a:lnTo>
                      <a:lnTo>
                        <a:pt x="50573" y="31030"/>
                      </a:lnTo>
                      <a:lnTo>
                        <a:pt x="50510" y="31009"/>
                      </a:lnTo>
                      <a:lnTo>
                        <a:pt x="50468" y="31009"/>
                      </a:lnTo>
                      <a:lnTo>
                        <a:pt x="50468" y="30842"/>
                      </a:lnTo>
                      <a:lnTo>
                        <a:pt x="50489" y="30800"/>
                      </a:lnTo>
                      <a:lnTo>
                        <a:pt x="50489" y="30633"/>
                      </a:lnTo>
                      <a:lnTo>
                        <a:pt x="50447" y="30528"/>
                      </a:lnTo>
                      <a:lnTo>
                        <a:pt x="50468" y="30444"/>
                      </a:lnTo>
                      <a:lnTo>
                        <a:pt x="50552" y="30424"/>
                      </a:lnTo>
                      <a:lnTo>
                        <a:pt x="50552" y="30319"/>
                      </a:lnTo>
                      <a:lnTo>
                        <a:pt x="50468" y="30235"/>
                      </a:lnTo>
                      <a:lnTo>
                        <a:pt x="50447" y="30110"/>
                      </a:lnTo>
                      <a:lnTo>
                        <a:pt x="50468" y="30068"/>
                      </a:lnTo>
                      <a:lnTo>
                        <a:pt x="50405" y="29963"/>
                      </a:lnTo>
                      <a:lnTo>
                        <a:pt x="50405" y="29859"/>
                      </a:lnTo>
                      <a:lnTo>
                        <a:pt x="50489" y="29754"/>
                      </a:lnTo>
                      <a:lnTo>
                        <a:pt x="50573" y="29691"/>
                      </a:lnTo>
                      <a:lnTo>
                        <a:pt x="50594" y="29566"/>
                      </a:lnTo>
                      <a:lnTo>
                        <a:pt x="50677" y="29461"/>
                      </a:lnTo>
                      <a:lnTo>
                        <a:pt x="50761" y="29398"/>
                      </a:lnTo>
                      <a:lnTo>
                        <a:pt x="50761" y="29273"/>
                      </a:lnTo>
                      <a:lnTo>
                        <a:pt x="50719" y="29189"/>
                      </a:lnTo>
                      <a:lnTo>
                        <a:pt x="50719" y="29126"/>
                      </a:lnTo>
                      <a:lnTo>
                        <a:pt x="50656" y="29064"/>
                      </a:lnTo>
                      <a:lnTo>
                        <a:pt x="50594" y="28959"/>
                      </a:lnTo>
                      <a:lnTo>
                        <a:pt x="50510" y="28833"/>
                      </a:lnTo>
                      <a:lnTo>
                        <a:pt x="50447" y="28812"/>
                      </a:lnTo>
                      <a:lnTo>
                        <a:pt x="50363" y="28833"/>
                      </a:lnTo>
                      <a:lnTo>
                        <a:pt x="50238" y="28917"/>
                      </a:lnTo>
                      <a:lnTo>
                        <a:pt x="50175" y="28917"/>
                      </a:lnTo>
                      <a:lnTo>
                        <a:pt x="50154" y="28854"/>
                      </a:lnTo>
                      <a:lnTo>
                        <a:pt x="50154" y="28603"/>
                      </a:lnTo>
                      <a:lnTo>
                        <a:pt x="50175" y="28540"/>
                      </a:lnTo>
                      <a:lnTo>
                        <a:pt x="50175" y="28499"/>
                      </a:lnTo>
                      <a:lnTo>
                        <a:pt x="50238" y="28436"/>
                      </a:lnTo>
                      <a:lnTo>
                        <a:pt x="50259" y="28331"/>
                      </a:lnTo>
                      <a:lnTo>
                        <a:pt x="50342" y="28227"/>
                      </a:lnTo>
                      <a:lnTo>
                        <a:pt x="50342" y="28143"/>
                      </a:lnTo>
                      <a:lnTo>
                        <a:pt x="50384" y="28101"/>
                      </a:lnTo>
                      <a:lnTo>
                        <a:pt x="50552" y="28080"/>
                      </a:lnTo>
                      <a:lnTo>
                        <a:pt x="50614" y="28038"/>
                      </a:lnTo>
                      <a:lnTo>
                        <a:pt x="50698" y="28038"/>
                      </a:lnTo>
                      <a:lnTo>
                        <a:pt x="50719" y="28017"/>
                      </a:lnTo>
                      <a:lnTo>
                        <a:pt x="50803" y="28017"/>
                      </a:lnTo>
                      <a:lnTo>
                        <a:pt x="50886" y="27996"/>
                      </a:lnTo>
                      <a:lnTo>
                        <a:pt x="50928" y="27913"/>
                      </a:lnTo>
                      <a:lnTo>
                        <a:pt x="51033" y="27913"/>
                      </a:lnTo>
                      <a:lnTo>
                        <a:pt x="51117" y="27829"/>
                      </a:lnTo>
                      <a:lnTo>
                        <a:pt x="51242" y="27871"/>
                      </a:lnTo>
                      <a:lnTo>
                        <a:pt x="51451" y="27871"/>
                      </a:lnTo>
                      <a:lnTo>
                        <a:pt x="51514" y="27808"/>
                      </a:lnTo>
                      <a:lnTo>
                        <a:pt x="51556" y="27808"/>
                      </a:lnTo>
                      <a:lnTo>
                        <a:pt x="51598" y="27724"/>
                      </a:lnTo>
                      <a:lnTo>
                        <a:pt x="51744" y="27703"/>
                      </a:lnTo>
                      <a:lnTo>
                        <a:pt x="51765" y="27683"/>
                      </a:lnTo>
                      <a:lnTo>
                        <a:pt x="51849" y="27703"/>
                      </a:lnTo>
                      <a:lnTo>
                        <a:pt x="51933" y="27703"/>
                      </a:lnTo>
                      <a:lnTo>
                        <a:pt x="52016" y="27745"/>
                      </a:lnTo>
                      <a:lnTo>
                        <a:pt x="52184" y="27787"/>
                      </a:lnTo>
                      <a:lnTo>
                        <a:pt x="52267" y="27829"/>
                      </a:lnTo>
                      <a:lnTo>
                        <a:pt x="52288" y="27892"/>
                      </a:lnTo>
                      <a:lnTo>
                        <a:pt x="52435" y="27892"/>
                      </a:lnTo>
                      <a:lnTo>
                        <a:pt x="52498" y="27850"/>
                      </a:lnTo>
                      <a:lnTo>
                        <a:pt x="52539" y="27892"/>
                      </a:lnTo>
                      <a:lnTo>
                        <a:pt x="52644" y="27934"/>
                      </a:lnTo>
                      <a:lnTo>
                        <a:pt x="52686" y="27913"/>
                      </a:lnTo>
                      <a:lnTo>
                        <a:pt x="52686" y="27829"/>
                      </a:lnTo>
                      <a:lnTo>
                        <a:pt x="52749" y="27808"/>
                      </a:lnTo>
                      <a:lnTo>
                        <a:pt x="52790" y="27829"/>
                      </a:lnTo>
                      <a:lnTo>
                        <a:pt x="52874" y="27829"/>
                      </a:lnTo>
                      <a:lnTo>
                        <a:pt x="52916" y="27808"/>
                      </a:lnTo>
                      <a:lnTo>
                        <a:pt x="52979" y="27892"/>
                      </a:lnTo>
                      <a:lnTo>
                        <a:pt x="53021" y="27892"/>
                      </a:lnTo>
                      <a:lnTo>
                        <a:pt x="53104" y="27913"/>
                      </a:lnTo>
                      <a:lnTo>
                        <a:pt x="53125" y="27955"/>
                      </a:lnTo>
                      <a:lnTo>
                        <a:pt x="53104" y="28017"/>
                      </a:lnTo>
                      <a:lnTo>
                        <a:pt x="53125" y="28059"/>
                      </a:lnTo>
                      <a:lnTo>
                        <a:pt x="53188" y="28059"/>
                      </a:lnTo>
                      <a:lnTo>
                        <a:pt x="53209" y="28122"/>
                      </a:lnTo>
                      <a:lnTo>
                        <a:pt x="53272" y="28059"/>
                      </a:lnTo>
                      <a:lnTo>
                        <a:pt x="53335" y="28101"/>
                      </a:lnTo>
                      <a:lnTo>
                        <a:pt x="53376" y="28143"/>
                      </a:lnTo>
                      <a:lnTo>
                        <a:pt x="53335" y="28206"/>
                      </a:lnTo>
                      <a:lnTo>
                        <a:pt x="53376" y="28247"/>
                      </a:lnTo>
                      <a:lnTo>
                        <a:pt x="53481" y="28268"/>
                      </a:lnTo>
                      <a:lnTo>
                        <a:pt x="53523" y="28268"/>
                      </a:lnTo>
                      <a:lnTo>
                        <a:pt x="53586" y="28310"/>
                      </a:lnTo>
                      <a:lnTo>
                        <a:pt x="53586" y="28352"/>
                      </a:lnTo>
                      <a:lnTo>
                        <a:pt x="53627" y="28373"/>
                      </a:lnTo>
                      <a:lnTo>
                        <a:pt x="53690" y="28457"/>
                      </a:lnTo>
                      <a:lnTo>
                        <a:pt x="53690" y="28540"/>
                      </a:lnTo>
                      <a:lnTo>
                        <a:pt x="53711" y="28624"/>
                      </a:lnTo>
                      <a:lnTo>
                        <a:pt x="53711" y="28666"/>
                      </a:lnTo>
                      <a:lnTo>
                        <a:pt x="53732" y="28687"/>
                      </a:lnTo>
                      <a:lnTo>
                        <a:pt x="53899" y="28687"/>
                      </a:lnTo>
                      <a:lnTo>
                        <a:pt x="53920" y="28750"/>
                      </a:lnTo>
                      <a:lnTo>
                        <a:pt x="53899" y="28833"/>
                      </a:lnTo>
                      <a:lnTo>
                        <a:pt x="53899" y="28875"/>
                      </a:lnTo>
                      <a:lnTo>
                        <a:pt x="54025" y="28959"/>
                      </a:lnTo>
                      <a:lnTo>
                        <a:pt x="54067" y="29064"/>
                      </a:lnTo>
                      <a:lnTo>
                        <a:pt x="54151" y="29147"/>
                      </a:lnTo>
                      <a:lnTo>
                        <a:pt x="54171" y="29210"/>
                      </a:lnTo>
                      <a:lnTo>
                        <a:pt x="54234" y="29252"/>
                      </a:lnTo>
                      <a:lnTo>
                        <a:pt x="54255" y="29356"/>
                      </a:lnTo>
                      <a:lnTo>
                        <a:pt x="54339" y="29398"/>
                      </a:lnTo>
                      <a:lnTo>
                        <a:pt x="54339" y="29461"/>
                      </a:lnTo>
                      <a:lnTo>
                        <a:pt x="54318" y="29503"/>
                      </a:lnTo>
                      <a:lnTo>
                        <a:pt x="54339" y="29524"/>
                      </a:lnTo>
                      <a:lnTo>
                        <a:pt x="54381" y="29503"/>
                      </a:lnTo>
                      <a:lnTo>
                        <a:pt x="54443" y="29587"/>
                      </a:lnTo>
                      <a:lnTo>
                        <a:pt x="54464" y="29670"/>
                      </a:lnTo>
                      <a:lnTo>
                        <a:pt x="54569" y="29817"/>
                      </a:lnTo>
                      <a:lnTo>
                        <a:pt x="54778" y="29963"/>
                      </a:lnTo>
                      <a:lnTo>
                        <a:pt x="54799" y="30047"/>
                      </a:lnTo>
                      <a:lnTo>
                        <a:pt x="54841" y="30152"/>
                      </a:lnTo>
                      <a:lnTo>
                        <a:pt x="54883" y="30193"/>
                      </a:lnTo>
                      <a:lnTo>
                        <a:pt x="54883" y="30298"/>
                      </a:lnTo>
                      <a:lnTo>
                        <a:pt x="54967" y="30319"/>
                      </a:lnTo>
                      <a:lnTo>
                        <a:pt x="55008" y="30319"/>
                      </a:lnTo>
                      <a:lnTo>
                        <a:pt x="55050" y="30424"/>
                      </a:lnTo>
                      <a:lnTo>
                        <a:pt x="55050" y="30507"/>
                      </a:lnTo>
                      <a:lnTo>
                        <a:pt x="55092" y="30612"/>
                      </a:lnTo>
                      <a:lnTo>
                        <a:pt x="55218" y="30737"/>
                      </a:lnTo>
                      <a:lnTo>
                        <a:pt x="55322" y="30758"/>
                      </a:lnTo>
                      <a:lnTo>
                        <a:pt x="55385" y="30842"/>
                      </a:lnTo>
                      <a:lnTo>
                        <a:pt x="55469" y="30842"/>
                      </a:lnTo>
                      <a:lnTo>
                        <a:pt x="55511" y="30821"/>
                      </a:lnTo>
                      <a:lnTo>
                        <a:pt x="55573" y="30842"/>
                      </a:lnTo>
                      <a:lnTo>
                        <a:pt x="55615" y="30821"/>
                      </a:lnTo>
                      <a:lnTo>
                        <a:pt x="55741" y="30842"/>
                      </a:lnTo>
                      <a:lnTo>
                        <a:pt x="55803" y="30779"/>
                      </a:lnTo>
                      <a:lnTo>
                        <a:pt x="55887" y="30779"/>
                      </a:lnTo>
                      <a:lnTo>
                        <a:pt x="55887" y="30821"/>
                      </a:lnTo>
                      <a:lnTo>
                        <a:pt x="55824" y="30863"/>
                      </a:lnTo>
                      <a:lnTo>
                        <a:pt x="55845" y="30905"/>
                      </a:lnTo>
                      <a:lnTo>
                        <a:pt x="55992" y="30905"/>
                      </a:lnTo>
                      <a:lnTo>
                        <a:pt x="56034" y="30926"/>
                      </a:lnTo>
                      <a:lnTo>
                        <a:pt x="56055" y="30968"/>
                      </a:lnTo>
                      <a:lnTo>
                        <a:pt x="56138" y="31030"/>
                      </a:lnTo>
                      <a:lnTo>
                        <a:pt x="56159" y="30968"/>
                      </a:lnTo>
                      <a:lnTo>
                        <a:pt x="56222" y="30947"/>
                      </a:lnTo>
                      <a:lnTo>
                        <a:pt x="56264" y="30968"/>
                      </a:lnTo>
                      <a:lnTo>
                        <a:pt x="56306" y="30905"/>
                      </a:lnTo>
                      <a:lnTo>
                        <a:pt x="56348" y="30905"/>
                      </a:lnTo>
                      <a:lnTo>
                        <a:pt x="56410" y="30947"/>
                      </a:lnTo>
                      <a:lnTo>
                        <a:pt x="56431" y="31009"/>
                      </a:lnTo>
                      <a:lnTo>
                        <a:pt x="56473" y="31072"/>
                      </a:lnTo>
                      <a:lnTo>
                        <a:pt x="56536" y="31072"/>
                      </a:lnTo>
                      <a:lnTo>
                        <a:pt x="56557" y="31135"/>
                      </a:lnTo>
                      <a:lnTo>
                        <a:pt x="56620" y="31177"/>
                      </a:lnTo>
                      <a:lnTo>
                        <a:pt x="56640" y="31177"/>
                      </a:lnTo>
                      <a:lnTo>
                        <a:pt x="56682" y="31240"/>
                      </a:lnTo>
                      <a:lnTo>
                        <a:pt x="56724" y="31281"/>
                      </a:lnTo>
                      <a:lnTo>
                        <a:pt x="56850" y="31344"/>
                      </a:lnTo>
                      <a:lnTo>
                        <a:pt x="56871" y="31365"/>
                      </a:lnTo>
                      <a:lnTo>
                        <a:pt x="56933" y="31365"/>
                      </a:lnTo>
                      <a:lnTo>
                        <a:pt x="56975" y="31407"/>
                      </a:lnTo>
                      <a:lnTo>
                        <a:pt x="57059" y="31449"/>
                      </a:lnTo>
                      <a:lnTo>
                        <a:pt x="57122" y="31407"/>
                      </a:lnTo>
                      <a:lnTo>
                        <a:pt x="57184" y="31407"/>
                      </a:lnTo>
                      <a:lnTo>
                        <a:pt x="57247" y="31365"/>
                      </a:lnTo>
                      <a:lnTo>
                        <a:pt x="57289" y="31365"/>
                      </a:lnTo>
                      <a:lnTo>
                        <a:pt x="57352" y="31386"/>
                      </a:lnTo>
                      <a:lnTo>
                        <a:pt x="57352" y="31470"/>
                      </a:lnTo>
                      <a:lnTo>
                        <a:pt x="57289" y="31553"/>
                      </a:lnTo>
                      <a:lnTo>
                        <a:pt x="57289" y="31637"/>
                      </a:lnTo>
                      <a:lnTo>
                        <a:pt x="57289" y="31700"/>
                      </a:lnTo>
                      <a:lnTo>
                        <a:pt x="57394" y="31700"/>
                      </a:lnTo>
                      <a:lnTo>
                        <a:pt x="57436" y="31805"/>
                      </a:lnTo>
                      <a:lnTo>
                        <a:pt x="57456" y="31909"/>
                      </a:lnTo>
                      <a:lnTo>
                        <a:pt x="57436" y="32014"/>
                      </a:lnTo>
                      <a:lnTo>
                        <a:pt x="57394" y="32056"/>
                      </a:lnTo>
                      <a:lnTo>
                        <a:pt x="57394" y="32118"/>
                      </a:lnTo>
                      <a:lnTo>
                        <a:pt x="57498" y="32265"/>
                      </a:lnTo>
                      <a:lnTo>
                        <a:pt x="57561" y="32286"/>
                      </a:lnTo>
                      <a:lnTo>
                        <a:pt x="57645" y="32390"/>
                      </a:lnTo>
                      <a:lnTo>
                        <a:pt x="57666" y="32432"/>
                      </a:lnTo>
                      <a:lnTo>
                        <a:pt x="57749" y="32411"/>
                      </a:lnTo>
                      <a:lnTo>
                        <a:pt x="57812" y="32369"/>
                      </a:lnTo>
                      <a:lnTo>
                        <a:pt x="57896" y="32369"/>
                      </a:lnTo>
                      <a:lnTo>
                        <a:pt x="57938" y="32432"/>
                      </a:lnTo>
                      <a:lnTo>
                        <a:pt x="57980" y="32516"/>
                      </a:lnTo>
                      <a:lnTo>
                        <a:pt x="58042" y="32495"/>
                      </a:lnTo>
                      <a:lnTo>
                        <a:pt x="58105" y="32432"/>
                      </a:lnTo>
                      <a:lnTo>
                        <a:pt x="58189" y="32474"/>
                      </a:lnTo>
                      <a:lnTo>
                        <a:pt x="58231" y="32432"/>
                      </a:lnTo>
                      <a:lnTo>
                        <a:pt x="58398" y="32411"/>
                      </a:lnTo>
                      <a:lnTo>
                        <a:pt x="58461" y="32328"/>
                      </a:lnTo>
                      <a:lnTo>
                        <a:pt x="58524" y="32307"/>
                      </a:lnTo>
                      <a:lnTo>
                        <a:pt x="58524" y="32244"/>
                      </a:lnTo>
                      <a:lnTo>
                        <a:pt x="58544" y="32160"/>
                      </a:lnTo>
                      <a:lnTo>
                        <a:pt x="58628" y="32097"/>
                      </a:lnTo>
                      <a:lnTo>
                        <a:pt x="58628" y="31993"/>
                      </a:lnTo>
                      <a:lnTo>
                        <a:pt x="58649" y="31909"/>
                      </a:lnTo>
                      <a:lnTo>
                        <a:pt x="58837" y="31909"/>
                      </a:lnTo>
                      <a:lnTo>
                        <a:pt x="58858" y="31805"/>
                      </a:lnTo>
                      <a:lnTo>
                        <a:pt x="58921" y="31805"/>
                      </a:lnTo>
                      <a:lnTo>
                        <a:pt x="58963" y="31784"/>
                      </a:lnTo>
                      <a:lnTo>
                        <a:pt x="59005" y="31700"/>
                      </a:lnTo>
                      <a:lnTo>
                        <a:pt x="59047" y="31658"/>
                      </a:lnTo>
                      <a:lnTo>
                        <a:pt x="59151" y="31658"/>
                      </a:lnTo>
                      <a:lnTo>
                        <a:pt x="59214" y="31595"/>
                      </a:lnTo>
                      <a:lnTo>
                        <a:pt x="59319" y="31658"/>
                      </a:lnTo>
                      <a:lnTo>
                        <a:pt x="59361" y="31700"/>
                      </a:lnTo>
                      <a:lnTo>
                        <a:pt x="59465" y="31700"/>
                      </a:lnTo>
                      <a:lnTo>
                        <a:pt x="59486" y="31763"/>
                      </a:lnTo>
                      <a:lnTo>
                        <a:pt x="59549" y="31867"/>
                      </a:lnTo>
                      <a:lnTo>
                        <a:pt x="59486" y="31909"/>
                      </a:lnTo>
                      <a:lnTo>
                        <a:pt x="59528" y="31972"/>
                      </a:lnTo>
                      <a:lnTo>
                        <a:pt x="59633" y="32077"/>
                      </a:lnTo>
                      <a:lnTo>
                        <a:pt x="59633" y="32139"/>
                      </a:lnTo>
                      <a:lnTo>
                        <a:pt x="59674" y="32202"/>
                      </a:lnTo>
                      <a:lnTo>
                        <a:pt x="59758" y="32244"/>
                      </a:lnTo>
                      <a:lnTo>
                        <a:pt x="59737" y="32390"/>
                      </a:lnTo>
                      <a:lnTo>
                        <a:pt x="59737" y="32495"/>
                      </a:lnTo>
                      <a:lnTo>
                        <a:pt x="59695" y="32537"/>
                      </a:lnTo>
                      <a:lnTo>
                        <a:pt x="59633" y="32558"/>
                      </a:lnTo>
                      <a:lnTo>
                        <a:pt x="59549" y="32662"/>
                      </a:lnTo>
                      <a:lnTo>
                        <a:pt x="59549" y="32725"/>
                      </a:lnTo>
                      <a:lnTo>
                        <a:pt x="59591" y="32809"/>
                      </a:lnTo>
                      <a:lnTo>
                        <a:pt x="59633" y="32830"/>
                      </a:lnTo>
                      <a:lnTo>
                        <a:pt x="59633" y="32934"/>
                      </a:lnTo>
                      <a:lnTo>
                        <a:pt x="59591" y="33018"/>
                      </a:lnTo>
                      <a:lnTo>
                        <a:pt x="59633" y="33060"/>
                      </a:lnTo>
                      <a:lnTo>
                        <a:pt x="59674" y="33081"/>
                      </a:lnTo>
                      <a:lnTo>
                        <a:pt x="59674" y="33144"/>
                      </a:lnTo>
                      <a:lnTo>
                        <a:pt x="59695" y="33185"/>
                      </a:lnTo>
                      <a:lnTo>
                        <a:pt x="59695" y="33248"/>
                      </a:lnTo>
                      <a:lnTo>
                        <a:pt x="59674" y="33269"/>
                      </a:lnTo>
                      <a:lnTo>
                        <a:pt x="59653" y="33290"/>
                      </a:lnTo>
                      <a:lnTo>
                        <a:pt x="59653" y="33437"/>
                      </a:lnTo>
                      <a:lnTo>
                        <a:pt x="59695" y="33562"/>
                      </a:lnTo>
                      <a:lnTo>
                        <a:pt x="59737" y="33604"/>
                      </a:lnTo>
                      <a:lnTo>
                        <a:pt x="59737" y="33667"/>
                      </a:lnTo>
                      <a:lnTo>
                        <a:pt x="59674" y="33709"/>
                      </a:lnTo>
                      <a:lnTo>
                        <a:pt x="59653" y="33792"/>
                      </a:lnTo>
                      <a:lnTo>
                        <a:pt x="59674" y="33855"/>
                      </a:lnTo>
                      <a:lnTo>
                        <a:pt x="59674" y="33897"/>
                      </a:lnTo>
                      <a:lnTo>
                        <a:pt x="59695" y="33960"/>
                      </a:lnTo>
                      <a:lnTo>
                        <a:pt x="59633" y="34001"/>
                      </a:lnTo>
                      <a:lnTo>
                        <a:pt x="59591" y="34022"/>
                      </a:lnTo>
                      <a:lnTo>
                        <a:pt x="59633" y="34085"/>
                      </a:lnTo>
                      <a:lnTo>
                        <a:pt x="59653" y="34169"/>
                      </a:lnTo>
                      <a:lnTo>
                        <a:pt x="59633" y="34211"/>
                      </a:lnTo>
                      <a:lnTo>
                        <a:pt x="59570" y="34315"/>
                      </a:lnTo>
                      <a:lnTo>
                        <a:pt x="59591" y="34378"/>
                      </a:lnTo>
                      <a:lnTo>
                        <a:pt x="59633" y="34420"/>
                      </a:lnTo>
                      <a:lnTo>
                        <a:pt x="59591" y="34483"/>
                      </a:lnTo>
                      <a:lnTo>
                        <a:pt x="59591" y="34525"/>
                      </a:lnTo>
                      <a:lnTo>
                        <a:pt x="59633" y="34587"/>
                      </a:lnTo>
                      <a:lnTo>
                        <a:pt x="59653" y="34650"/>
                      </a:lnTo>
                      <a:lnTo>
                        <a:pt x="59591" y="34713"/>
                      </a:lnTo>
                      <a:lnTo>
                        <a:pt x="59549" y="34713"/>
                      </a:lnTo>
                      <a:lnTo>
                        <a:pt x="59486" y="34692"/>
                      </a:lnTo>
                      <a:lnTo>
                        <a:pt x="59130" y="34608"/>
                      </a:lnTo>
                      <a:lnTo>
                        <a:pt x="59047" y="34587"/>
                      </a:lnTo>
                      <a:lnTo>
                        <a:pt x="58942" y="34546"/>
                      </a:lnTo>
                      <a:lnTo>
                        <a:pt x="58900" y="34546"/>
                      </a:lnTo>
                      <a:lnTo>
                        <a:pt x="58796" y="34713"/>
                      </a:lnTo>
                      <a:lnTo>
                        <a:pt x="58754" y="34797"/>
                      </a:lnTo>
                      <a:lnTo>
                        <a:pt x="58712" y="34859"/>
                      </a:lnTo>
                      <a:lnTo>
                        <a:pt x="58628" y="34859"/>
                      </a:lnTo>
                      <a:lnTo>
                        <a:pt x="58544" y="34922"/>
                      </a:lnTo>
                      <a:lnTo>
                        <a:pt x="58524" y="34964"/>
                      </a:lnTo>
                      <a:lnTo>
                        <a:pt x="58586" y="35069"/>
                      </a:lnTo>
                      <a:lnTo>
                        <a:pt x="58712" y="35278"/>
                      </a:lnTo>
                      <a:lnTo>
                        <a:pt x="58733" y="35362"/>
                      </a:lnTo>
                      <a:lnTo>
                        <a:pt x="58754" y="35445"/>
                      </a:lnTo>
                      <a:lnTo>
                        <a:pt x="58837" y="35550"/>
                      </a:lnTo>
                      <a:lnTo>
                        <a:pt x="58837" y="35654"/>
                      </a:lnTo>
                      <a:lnTo>
                        <a:pt x="58837" y="35780"/>
                      </a:lnTo>
                      <a:lnTo>
                        <a:pt x="58837" y="35885"/>
                      </a:lnTo>
                      <a:lnTo>
                        <a:pt x="58837" y="36094"/>
                      </a:lnTo>
                      <a:lnTo>
                        <a:pt x="58921" y="36157"/>
                      </a:lnTo>
                      <a:lnTo>
                        <a:pt x="58921" y="36261"/>
                      </a:lnTo>
                      <a:lnTo>
                        <a:pt x="58921" y="36366"/>
                      </a:lnTo>
                      <a:lnTo>
                        <a:pt x="58900" y="36408"/>
                      </a:lnTo>
                      <a:lnTo>
                        <a:pt x="58900" y="36491"/>
                      </a:lnTo>
                      <a:lnTo>
                        <a:pt x="58921" y="36533"/>
                      </a:lnTo>
                      <a:lnTo>
                        <a:pt x="58921" y="36638"/>
                      </a:lnTo>
                      <a:lnTo>
                        <a:pt x="58858" y="36638"/>
                      </a:lnTo>
                      <a:lnTo>
                        <a:pt x="58733" y="36617"/>
                      </a:lnTo>
                      <a:lnTo>
                        <a:pt x="58649" y="36680"/>
                      </a:lnTo>
                      <a:lnTo>
                        <a:pt x="58649" y="36722"/>
                      </a:lnTo>
                      <a:lnTo>
                        <a:pt x="58691" y="36826"/>
                      </a:lnTo>
                      <a:lnTo>
                        <a:pt x="58733" y="36847"/>
                      </a:lnTo>
                      <a:lnTo>
                        <a:pt x="58733" y="36931"/>
                      </a:lnTo>
                      <a:lnTo>
                        <a:pt x="58733" y="36952"/>
                      </a:lnTo>
                      <a:lnTo>
                        <a:pt x="58837" y="37098"/>
                      </a:lnTo>
                      <a:lnTo>
                        <a:pt x="58858" y="37098"/>
                      </a:lnTo>
                      <a:lnTo>
                        <a:pt x="58921" y="36931"/>
                      </a:lnTo>
                      <a:lnTo>
                        <a:pt x="59068" y="36910"/>
                      </a:lnTo>
                      <a:lnTo>
                        <a:pt x="59130" y="36952"/>
                      </a:lnTo>
                      <a:lnTo>
                        <a:pt x="59172" y="36784"/>
                      </a:lnTo>
                      <a:lnTo>
                        <a:pt x="59256" y="36722"/>
                      </a:lnTo>
                      <a:lnTo>
                        <a:pt x="59256" y="36512"/>
                      </a:lnTo>
                      <a:lnTo>
                        <a:pt x="59361" y="36429"/>
                      </a:lnTo>
                      <a:lnTo>
                        <a:pt x="59361" y="36324"/>
                      </a:lnTo>
                      <a:lnTo>
                        <a:pt x="59381" y="36282"/>
                      </a:lnTo>
                      <a:lnTo>
                        <a:pt x="59528" y="36366"/>
                      </a:lnTo>
                      <a:lnTo>
                        <a:pt x="59653" y="36303"/>
                      </a:lnTo>
                      <a:lnTo>
                        <a:pt x="59695" y="36366"/>
                      </a:lnTo>
                      <a:lnTo>
                        <a:pt x="59695" y="36575"/>
                      </a:lnTo>
                      <a:lnTo>
                        <a:pt x="59884" y="36617"/>
                      </a:lnTo>
                      <a:lnTo>
                        <a:pt x="60072" y="36722"/>
                      </a:lnTo>
                      <a:lnTo>
                        <a:pt x="60114" y="36680"/>
                      </a:lnTo>
                      <a:lnTo>
                        <a:pt x="60197" y="36742"/>
                      </a:lnTo>
                      <a:lnTo>
                        <a:pt x="60323" y="36617"/>
                      </a:lnTo>
                      <a:lnTo>
                        <a:pt x="60490" y="36596"/>
                      </a:lnTo>
                      <a:lnTo>
                        <a:pt x="60511" y="36512"/>
                      </a:lnTo>
                      <a:lnTo>
                        <a:pt x="60595" y="36512"/>
                      </a:lnTo>
                      <a:lnTo>
                        <a:pt x="60679" y="36366"/>
                      </a:lnTo>
                      <a:lnTo>
                        <a:pt x="60846" y="36115"/>
                      </a:lnTo>
                      <a:lnTo>
                        <a:pt x="60825" y="36073"/>
                      </a:lnTo>
                      <a:lnTo>
                        <a:pt x="60951" y="36010"/>
                      </a:lnTo>
                      <a:lnTo>
                        <a:pt x="60951" y="35926"/>
                      </a:lnTo>
                      <a:lnTo>
                        <a:pt x="60909" y="35780"/>
                      </a:lnTo>
                      <a:lnTo>
                        <a:pt x="60993" y="35822"/>
                      </a:lnTo>
                      <a:lnTo>
                        <a:pt x="60993" y="35843"/>
                      </a:lnTo>
                      <a:lnTo>
                        <a:pt x="61118" y="35654"/>
                      </a:lnTo>
                      <a:lnTo>
                        <a:pt x="61055" y="35550"/>
                      </a:lnTo>
                      <a:lnTo>
                        <a:pt x="61118" y="35529"/>
                      </a:lnTo>
                      <a:lnTo>
                        <a:pt x="61118" y="35341"/>
                      </a:lnTo>
                      <a:lnTo>
                        <a:pt x="61223" y="35299"/>
                      </a:lnTo>
                      <a:lnTo>
                        <a:pt x="61223" y="35194"/>
                      </a:lnTo>
                      <a:lnTo>
                        <a:pt x="61369" y="35090"/>
                      </a:lnTo>
                      <a:lnTo>
                        <a:pt x="61411" y="35027"/>
                      </a:lnTo>
                      <a:lnTo>
                        <a:pt x="61348" y="34985"/>
                      </a:lnTo>
                      <a:lnTo>
                        <a:pt x="61369" y="34838"/>
                      </a:lnTo>
                      <a:lnTo>
                        <a:pt x="61453" y="34818"/>
                      </a:lnTo>
                      <a:lnTo>
                        <a:pt x="61557" y="34315"/>
                      </a:lnTo>
                      <a:lnTo>
                        <a:pt x="61683" y="34169"/>
                      </a:lnTo>
                      <a:lnTo>
                        <a:pt x="61683" y="34064"/>
                      </a:lnTo>
                      <a:lnTo>
                        <a:pt x="61829" y="33960"/>
                      </a:lnTo>
                      <a:lnTo>
                        <a:pt x="61850" y="33834"/>
                      </a:lnTo>
                      <a:lnTo>
                        <a:pt x="61976" y="33667"/>
                      </a:lnTo>
                      <a:lnTo>
                        <a:pt x="61976" y="33541"/>
                      </a:lnTo>
                      <a:lnTo>
                        <a:pt x="61934" y="33520"/>
                      </a:lnTo>
                      <a:lnTo>
                        <a:pt x="61892" y="33353"/>
                      </a:lnTo>
                      <a:lnTo>
                        <a:pt x="62039" y="33227"/>
                      </a:lnTo>
                      <a:lnTo>
                        <a:pt x="61976" y="32955"/>
                      </a:lnTo>
                      <a:lnTo>
                        <a:pt x="62081" y="32830"/>
                      </a:lnTo>
                      <a:lnTo>
                        <a:pt x="62081" y="32746"/>
                      </a:lnTo>
                      <a:lnTo>
                        <a:pt x="62039" y="32746"/>
                      </a:lnTo>
                      <a:lnTo>
                        <a:pt x="62101" y="32579"/>
                      </a:lnTo>
                      <a:lnTo>
                        <a:pt x="62101" y="32411"/>
                      </a:lnTo>
                      <a:lnTo>
                        <a:pt x="62206" y="32307"/>
                      </a:lnTo>
                      <a:lnTo>
                        <a:pt x="62206" y="32118"/>
                      </a:lnTo>
                      <a:lnTo>
                        <a:pt x="62185" y="32097"/>
                      </a:lnTo>
                      <a:lnTo>
                        <a:pt x="62164" y="31909"/>
                      </a:lnTo>
                      <a:lnTo>
                        <a:pt x="62248" y="31742"/>
                      </a:lnTo>
                      <a:lnTo>
                        <a:pt x="62248" y="31574"/>
                      </a:lnTo>
                      <a:lnTo>
                        <a:pt x="62394" y="31386"/>
                      </a:lnTo>
                      <a:lnTo>
                        <a:pt x="62394" y="31240"/>
                      </a:lnTo>
                      <a:lnTo>
                        <a:pt x="62353" y="31135"/>
                      </a:lnTo>
                      <a:lnTo>
                        <a:pt x="62353" y="30947"/>
                      </a:lnTo>
                      <a:lnTo>
                        <a:pt x="62394" y="30905"/>
                      </a:lnTo>
                      <a:lnTo>
                        <a:pt x="62394" y="30758"/>
                      </a:lnTo>
                      <a:lnTo>
                        <a:pt x="62311" y="30758"/>
                      </a:lnTo>
                      <a:lnTo>
                        <a:pt x="62269" y="30486"/>
                      </a:lnTo>
                      <a:lnTo>
                        <a:pt x="62269" y="30403"/>
                      </a:lnTo>
                      <a:lnTo>
                        <a:pt x="62248" y="30319"/>
                      </a:lnTo>
                      <a:lnTo>
                        <a:pt x="62248" y="30110"/>
                      </a:lnTo>
                      <a:lnTo>
                        <a:pt x="62081" y="29921"/>
                      </a:lnTo>
                      <a:lnTo>
                        <a:pt x="62039" y="29921"/>
                      </a:lnTo>
                      <a:lnTo>
                        <a:pt x="61976" y="29817"/>
                      </a:lnTo>
                      <a:lnTo>
                        <a:pt x="62039" y="29775"/>
                      </a:lnTo>
                      <a:lnTo>
                        <a:pt x="62101" y="29608"/>
                      </a:lnTo>
                      <a:lnTo>
                        <a:pt x="62101" y="29566"/>
                      </a:lnTo>
                      <a:lnTo>
                        <a:pt x="61997" y="29649"/>
                      </a:lnTo>
                      <a:lnTo>
                        <a:pt x="61892" y="29608"/>
                      </a:lnTo>
                      <a:lnTo>
                        <a:pt x="61788" y="29231"/>
                      </a:lnTo>
                      <a:lnTo>
                        <a:pt x="61788" y="29126"/>
                      </a:lnTo>
                      <a:lnTo>
                        <a:pt x="61767" y="29043"/>
                      </a:lnTo>
                      <a:lnTo>
                        <a:pt x="61746" y="28833"/>
                      </a:lnTo>
                      <a:lnTo>
                        <a:pt x="61788" y="28750"/>
                      </a:lnTo>
                      <a:lnTo>
                        <a:pt x="61683" y="28457"/>
                      </a:lnTo>
                      <a:lnTo>
                        <a:pt x="61767" y="28394"/>
                      </a:lnTo>
                      <a:lnTo>
                        <a:pt x="61725" y="28352"/>
                      </a:lnTo>
                      <a:lnTo>
                        <a:pt x="61746" y="28310"/>
                      </a:lnTo>
                      <a:lnTo>
                        <a:pt x="61746" y="28227"/>
                      </a:lnTo>
                      <a:lnTo>
                        <a:pt x="61683" y="28185"/>
                      </a:lnTo>
                      <a:lnTo>
                        <a:pt x="61746" y="28080"/>
                      </a:lnTo>
                      <a:lnTo>
                        <a:pt x="61683" y="27975"/>
                      </a:lnTo>
                      <a:lnTo>
                        <a:pt x="61683" y="27892"/>
                      </a:lnTo>
                      <a:lnTo>
                        <a:pt x="61767" y="27829"/>
                      </a:lnTo>
                      <a:lnTo>
                        <a:pt x="61662" y="27766"/>
                      </a:lnTo>
                      <a:lnTo>
                        <a:pt x="61641" y="27620"/>
                      </a:lnTo>
                      <a:lnTo>
                        <a:pt x="61683" y="27557"/>
                      </a:lnTo>
                      <a:lnTo>
                        <a:pt x="61662" y="27452"/>
                      </a:lnTo>
                      <a:lnTo>
                        <a:pt x="61578" y="27515"/>
                      </a:lnTo>
                      <a:lnTo>
                        <a:pt x="61474" y="27494"/>
                      </a:lnTo>
                      <a:lnTo>
                        <a:pt x="61348" y="27390"/>
                      </a:lnTo>
                      <a:lnTo>
                        <a:pt x="61348" y="27264"/>
                      </a:lnTo>
                      <a:lnTo>
                        <a:pt x="61411" y="27180"/>
                      </a:lnTo>
                      <a:lnTo>
                        <a:pt x="61411" y="27076"/>
                      </a:lnTo>
                      <a:lnTo>
                        <a:pt x="61244" y="26887"/>
                      </a:lnTo>
                      <a:lnTo>
                        <a:pt x="61160" y="26887"/>
                      </a:lnTo>
                      <a:lnTo>
                        <a:pt x="61055" y="26762"/>
                      </a:lnTo>
                      <a:lnTo>
                        <a:pt x="61139" y="26720"/>
                      </a:lnTo>
                      <a:lnTo>
                        <a:pt x="61139" y="26615"/>
                      </a:lnTo>
                      <a:lnTo>
                        <a:pt x="61202" y="26511"/>
                      </a:lnTo>
                      <a:lnTo>
                        <a:pt x="61097" y="26323"/>
                      </a:lnTo>
                      <a:lnTo>
                        <a:pt x="61013" y="26323"/>
                      </a:lnTo>
                      <a:lnTo>
                        <a:pt x="60930" y="26239"/>
                      </a:lnTo>
                      <a:lnTo>
                        <a:pt x="60825" y="26218"/>
                      </a:lnTo>
                      <a:lnTo>
                        <a:pt x="60804" y="26134"/>
                      </a:lnTo>
                      <a:lnTo>
                        <a:pt x="60532" y="26051"/>
                      </a:lnTo>
                      <a:lnTo>
                        <a:pt x="60490" y="25988"/>
                      </a:lnTo>
                      <a:lnTo>
                        <a:pt x="60323" y="25946"/>
                      </a:lnTo>
                      <a:lnTo>
                        <a:pt x="60260" y="25904"/>
                      </a:lnTo>
                      <a:lnTo>
                        <a:pt x="60197" y="25779"/>
                      </a:lnTo>
                      <a:lnTo>
                        <a:pt x="60114" y="25695"/>
                      </a:lnTo>
                      <a:lnTo>
                        <a:pt x="59988" y="25695"/>
                      </a:lnTo>
                      <a:lnTo>
                        <a:pt x="59863" y="25590"/>
                      </a:lnTo>
                      <a:lnTo>
                        <a:pt x="59737" y="25695"/>
                      </a:lnTo>
                      <a:lnTo>
                        <a:pt x="59633" y="25695"/>
                      </a:lnTo>
                      <a:lnTo>
                        <a:pt x="59570" y="25779"/>
                      </a:lnTo>
                      <a:lnTo>
                        <a:pt x="59486" y="25779"/>
                      </a:lnTo>
                      <a:lnTo>
                        <a:pt x="59444" y="25716"/>
                      </a:lnTo>
                      <a:lnTo>
                        <a:pt x="59444" y="25674"/>
                      </a:lnTo>
                      <a:lnTo>
                        <a:pt x="59340" y="25611"/>
                      </a:lnTo>
                      <a:lnTo>
                        <a:pt x="59235" y="25611"/>
                      </a:lnTo>
                      <a:lnTo>
                        <a:pt x="59277" y="25799"/>
                      </a:lnTo>
                      <a:lnTo>
                        <a:pt x="59381" y="25904"/>
                      </a:lnTo>
                      <a:lnTo>
                        <a:pt x="59340" y="26009"/>
                      </a:lnTo>
                      <a:lnTo>
                        <a:pt x="59381" y="26197"/>
                      </a:lnTo>
                      <a:lnTo>
                        <a:pt x="59340" y="26343"/>
                      </a:lnTo>
                      <a:lnTo>
                        <a:pt x="59256" y="26406"/>
                      </a:lnTo>
                      <a:lnTo>
                        <a:pt x="59256" y="26239"/>
                      </a:lnTo>
                      <a:lnTo>
                        <a:pt x="59277" y="26113"/>
                      </a:lnTo>
                      <a:lnTo>
                        <a:pt x="59214" y="25946"/>
                      </a:lnTo>
                      <a:lnTo>
                        <a:pt x="59151" y="26030"/>
                      </a:lnTo>
                      <a:lnTo>
                        <a:pt x="59172" y="26134"/>
                      </a:lnTo>
                      <a:lnTo>
                        <a:pt x="59130" y="26323"/>
                      </a:lnTo>
                      <a:lnTo>
                        <a:pt x="59005" y="26406"/>
                      </a:lnTo>
                      <a:lnTo>
                        <a:pt x="58733" y="26427"/>
                      </a:lnTo>
                      <a:lnTo>
                        <a:pt x="58712" y="26364"/>
                      </a:lnTo>
                      <a:lnTo>
                        <a:pt x="58816" y="26302"/>
                      </a:lnTo>
                      <a:lnTo>
                        <a:pt x="58858" y="26302"/>
                      </a:lnTo>
                      <a:lnTo>
                        <a:pt x="58858" y="26134"/>
                      </a:lnTo>
                      <a:lnTo>
                        <a:pt x="58921" y="26051"/>
                      </a:lnTo>
                      <a:lnTo>
                        <a:pt x="58963" y="26009"/>
                      </a:lnTo>
                      <a:lnTo>
                        <a:pt x="58837" y="26009"/>
                      </a:lnTo>
                      <a:lnTo>
                        <a:pt x="58796" y="26051"/>
                      </a:lnTo>
                      <a:lnTo>
                        <a:pt x="58733" y="26009"/>
                      </a:lnTo>
                      <a:lnTo>
                        <a:pt x="58649" y="26030"/>
                      </a:lnTo>
                      <a:lnTo>
                        <a:pt x="58607" y="26134"/>
                      </a:lnTo>
                      <a:lnTo>
                        <a:pt x="58524" y="26197"/>
                      </a:lnTo>
                      <a:lnTo>
                        <a:pt x="58503" y="26197"/>
                      </a:lnTo>
                      <a:lnTo>
                        <a:pt x="58419" y="26302"/>
                      </a:lnTo>
                      <a:lnTo>
                        <a:pt x="58272" y="26155"/>
                      </a:lnTo>
                      <a:lnTo>
                        <a:pt x="58293" y="26009"/>
                      </a:lnTo>
                      <a:lnTo>
                        <a:pt x="58231" y="25820"/>
                      </a:lnTo>
                      <a:lnTo>
                        <a:pt x="58105" y="25632"/>
                      </a:lnTo>
                      <a:lnTo>
                        <a:pt x="58105" y="25339"/>
                      </a:lnTo>
                      <a:lnTo>
                        <a:pt x="57980" y="25381"/>
                      </a:lnTo>
                      <a:lnTo>
                        <a:pt x="57917" y="25381"/>
                      </a:lnTo>
                      <a:lnTo>
                        <a:pt x="57812" y="25423"/>
                      </a:lnTo>
                      <a:lnTo>
                        <a:pt x="57749" y="25465"/>
                      </a:lnTo>
                      <a:lnTo>
                        <a:pt x="57603" y="25548"/>
                      </a:lnTo>
                      <a:lnTo>
                        <a:pt x="57498" y="25548"/>
                      </a:lnTo>
                      <a:lnTo>
                        <a:pt x="57394" y="25486"/>
                      </a:lnTo>
                      <a:lnTo>
                        <a:pt x="57289" y="25527"/>
                      </a:lnTo>
                      <a:lnTo>
                        <a:pt x="57184" y="25444"/>
                      </a:lnTo>
                      <a:lnTo>
                        <a:pt x="57143" y="25339"/>
                      </a:lnTo>
                      <a:lnTo>
                        <a:pt x="57184" y="25255"/>
                      </a:lnTo>
                      <a:lnTo>
                        <a:pt x="57226" y="25109"/>
                      </a:lnTo>
                      <a:lnTo>
                        <a:pt x="57331" y="24942"/>
                      </a:lnTo>
                      <a:lnTo>
                        <a:pt x="57477" y="24774"/>
                      </a:lnTo>
                      <a:lnTo>
                        <a:pt x="57477" y="24586"/>
                      </a:lnTo>
                      <a:lnTo>
                        <a:pt x="57666" y="24439"/>
                      </a:lnTo>
                      <a:lnTo>
                        <a:pt x="57666" y="24272"/>
                      </a:lnTo>
                      <a:lnTo>
                        <a:pt x="57708" y="24251"/>
                      </a:lnTo>
                      <a:lnTo>
                        <a:pt x="57708" y="24188"/>
                      </a:lnTo>
                      <a:lnTo>
                        <a:pt x="57812" y="24021"/>
                      </a:lnTo>
                      <a:lnTo>
                        <a:pt x="57854" y="23874"/>
                      </a:lnTo>
                      <a:lnTo>
                        <a:pt x="57917" y="23749"/>
                      </a:lnTo>
                      <a:lnTo>
                        <a:pt x="57875" y="23623"/>
                      </a:lnTo>
                      <a:lnTo>
                        <a:pt x="57917" y="23540"/>
                      </a:lnTo>
                      <a:lnTo>
                        <a:pt x="57917" y="23330"/>
                      </a:lnTo>
                      <a:lnTo>
                        <a:pt x="57980" y="23038"/>
                      </a:lnTo>
                      <a:lnTo>
                        <a:pt x="58021" y="23038"/>
                      </a:lnTo>
                      <a:lnTo>
                        <a:pt x="58063" y="22828"/>
                      </a:lnTo>
                      <a:lnTo>
                        <a:pt x="58168" y="22786"/>
                      </a:lnTo>
                      <a:lnTo>
                        <a:pt x="58126" y="22661"/>
                      </a:lnTo>
                      <a:lnTo>
                        <a:pt x="58293" y="22473"/>
                      </a:lnTo>
                      <a:lnTo>
                        <a:pt x="58314" y="22305"/>
                      </a:lnTo>
                      <a:lnTo>
                        <a:pt x="58419" y="22242"/>
                      </a:lnTo>
                      <a:lnTo>
                        <a:pt x="58377" y="22033"/>
                      </a:lnTo>
                      <a:lnTo>
                        <a:pt x="58419" y="21970"/>
                      </a:lnTo>
                      <a:lnTo>
                        <a:pt x="58419" y="21845"/>
                      </a:lnTo>
                      <a:lnTo>
                        <a:pt x="58503" y="21782"/>
                      </a:lnTo>
                      <a:lnTo>
                        <a:pt x="58544" y="21782"/>
                      </a:lnTo>
                      <a:lnTo>
                        <a:pt x="58544" y="21657"/>
                      </a:lnTo>
                      <a:lnTo>
                        <a:pt x="58503" y="21573"/>
                      </a:lnTo>
                      <a:lnTo>
                        <a:pt x="58503" y="21343"/>
                      </a:lnTo>
                      <a:lnTo>
                        <a:pt x="58482" y="21217"/>
                      </a:lnTo>
                      <a:lnTo>
                        <a:pt x="58544" y="21029"/>
                      </a:lnTo>
                      <a:lnTo>
                        <a:pt x="58712" y="20841"/>
                      </a:lnTo>
                      <a:lnTo>
                        <a:pt x="58754" y="20631"/>
                      </a:lnTo>
                      <a:lnTo>
                        <a:pt x="58607" y="20401"/>
                      </a:lnTo>
                      <a:lnTo>
                        <a:pt x="58628" y="20276"/>
                      </a:lnTo>
                      <a:lnTo>
                        <a:pt x="58733" y="20171"/>
                      </a:lnTo>
                      <a:lnTo>
                        <a:pt x="58754" y="20045"/>
                      </a:lnTo>
                      <a:lnTo>
                        <a:pt x="58963" y="19878"/>
                      </a:lnTo>
                      <a:lnTo>
                        <a:pt x="59005" y="19773"/>
                      </a:lnTo>
                      <a:lnTo>
                        <a:pt x="59068" y="19773"/>
                      </a:lnTo>
                      <a:lnTo>
                        <a:pt x="59151" y="19857"/>
                      </a:lnTo>
                      <a:lnTo>
                        <a:pt x="59277" y="19836"/>
                      </a:lnTo>
                      <a:lnTo>
                        <a:pt x="59486" y="19669"/>
                      </a:lnTo>
                      <a:lnTo>
                        <a:pt x="59674" y="19669"/>
                      </a:lnTo>
                      <a:lnTo>
                        <a:pt x="59842" y="19564"/>
                      </a:lnTo>
                      <a:lnTo>
                        <a:pt x="59967" y="19564"/>
                      </a:lnTo>
                      <a:lnTo>
                        <a:pt x="60072" y="19481"/>
                      </a:lnTo>
                      <a:lnTo>
                        <a:pt x="60177" y="19481"/>
                      </a:lnTo>
                      <a:lnTo>
                        <a:pt x="60281" y="19460"/>
                      </a:lnTo>
                      <a:lnTo>
                        <a:pt x="60323" y="19376"/>
                      </a:lnTo>
                      <a:lnTo>
                        <a:pt x="60428" y="19460"/>
                      </a:lnTo>
                      <a:lnTo>
                        <a:pt x="60386" y="19585"/>
                      </a:lnTo>
                      <a:lnTo>
                        <a:pt x="60469" y="19627"/>
                      </a:lnTo>
                      <a:lnTo>
                        <a:pt x="60574" y="19732"/>
                      </a:lnTo>
                      <a:lnTo>
                        <a:pt x="60616" y="19627"/>
                      </a:lnTo>
                      <a:lnTo>
                        <a:pt x="60721" y="19543"/>
                      </a:lnTo>
                      <a:lnTo>
                        <a:pt x="60574" y="19418"/>
                      </a:lnTo>
                      <a:lnTo>
                        <a:pt x="60574" y="19355"/>
                      </a:lnTo>
                      <a:lnTo>
                        <a:pt x="60700" y="19271"/>
                      </a:lnTo>
                      <a:lnTo>
                        <a:pt x="60909" y="19313"/>
                      </a:lnTo>
                      <a:lnTo>
                        <a:pt x="61013" y="19250"/>
                      </a:lnTo>
                      <a:lnTo>
                        <a:pt x="61244" y="19250"/>
                      </a:lnTo>
                      <a:lnTo>
                        <a:pt x="61306" y="19334"/>
                      </a:lnTo>
                      <a:lnTo>
                        <a:pt x="61348" y="19334"/>
                      </a:lnTo>
                      <a:lnTo>
                        <a:pt x="61432" y="19250"/>
                      </a:lnTo>
                      <a:lnTo>
                        <a:pt x="61516" y="19250"/>
                      </a:lnTo>
                      <a:lnTo>
                        <a:pt x="61474" y="19146"/>
                      </a:lnTo>
                      <a:lnTo>
                        <a:pt x="61557" y="19104"/>
                      </a:lnTo>
                      <a:lnTo>
                        <a:pt x="61746" y="19104"/>
                      </a:lnTo>
                      <a:lnTo>
                        <a:pt x="61829" y="19208"/>
                      </a:lnTo>
                      <a:lnTo>
                        <a:pt x="62039" y="19125"/>
                      </a:lnTo>
                      <a:lnTo>
                        <a:pt x="62039" y="19041"/>
                      </a:lnTo>
                      <a:lnTo>
                        <a:pt x="61955" y="18999"/>
                      </a:lnTo>
                      <a:lnTo>
                        <a:pt x="61892" y="19041"/>
                      </a:lnTo>
                      <a:lnTo>
                        <a:pt x="61767" y="18957"/>
                      </a:lnTo>
                      <a:lnTo>
                        <a:pt x="61850" y="18832"/>
                      </a:lnTo>
                      <a:lnTo>
                        <a:pt x="61871" y="18916"/>
                      </a:lnTo>
                      <a:lnTo>
                        <a:pt x="62039" y="18853"/>
                      </a:lnTo>
                      <a:lnTo>
                        <a:pt x="61871" y="18748"/>
                      </a:lnTo>
                      <a:lnTo>
                        <a:pt x="61871" y="18685"/>
                      </a:lnTo>
                      <a:lnTo>
                        <a:pt x="61955" y="18685"/>
                      </a:lnTo>
                      <a:lnTo>
                        <a:pt x="62101" y="18497"/>
                      </a:lnTo>
                      <a:lnTo>
                        <a:pt x="62269" y="18497"/>
                      </a:lnTo>
                      <a:lnTo>
                        <a:pt x="62353" y="18581"/>
                      </a:lnTo>
                      <a:lnTo>
                        <a:pt x="62457" y="18518"/>
                      </a:lnTo>
                      <a:lnTo>
                        <a:pt x="62666" y="18581"/>
                      </a:lnTo>
                      <a:lnTo>
                        <a:pt x="62813" y="18581"/>
                      </a:lnTo>
                      <a:lnTo>
                        <a:pt x="62813" y="18623"/>
                      </a:lnTo>
                      <a:lnTo>
                        <a:pt x="62897" y="18685"/>
                      </a:lnTo>
                      <a:lnTo>
                        <a:pt x="62959" y="18644"/>
                      </a:lnTo>
                      <a:lnTo>
                        <a:pt x="62918" y="18581"/>
                      </a:lnTo>
                      <a:lnTo>
                        <a:pt x="63106" y="18581"/>
                      </a:lnTo>
                      <a:lnTo>
                        <a:pt x="63252" y="18602"/>
                      </a:lnTo>
                      <a:lnTo>
                        <a:pt x="63357" y="18602"/>
                      </a:lnTo>
                      <a:lnTo>
                        <a:pt x="63462" y="18685"/>
                      </a:lnTo>
                      <a:lnTo>
                        <a:pt x="63462" y="18727"/>
                      </a:lnTo>
                      <a:lnTo>
                        <a:pt x="63629" y="18748"/>
                      </a:lnTo>
                      <a:lnTo>
                        <a:pt x="63734" y="18664"/>
                      </a:lnTo>
                      <a:lnTo>
                        <a:pt x="63796" y="18685"/>
                      </a:lnTo>
                      <a:lnTo>
                        <a:pt x="63838" y="18769"/>
                      </a:lnTo>
                      <a:lnTo>
                        <a:pt x="63629" y="18916"/>
                      </a:lnTo>
                      <a:lnTo>
                        <a:pt x="63441" y="18916"/>
                      </a:lnTo>
                      <a:lnTo>
                        <a:pt x="63378" y="18978"/>
                      </a:lnTo>
                      <a:lnTo>
                        <a:pt x="63378" y="19083"/>
                      </a:lnTo>
                      <a:lnTo>
                        <a:pt x="63273" y="19083"/>
                      </a:lnTo>
                      <a:lnTo>
                        <a:pt x="63252" y="19125"/>
                      </a:lnTo>
                      <a:lnTo>
                        <a:pt x="63315" y="19146"/>
                      </a:lnTo>
                      <a:lnTo>
                        <a:pt x="63378" y="19146"/>
                      </a:lnTo>
                      <a:lnTo>
                        <a:pt x="63545" y="19355"/>
                      </a:lnTo>
                      <a:lnTo>
                        <a:pt x="63587" y="19313"/>
                      </a:lnTo>
                      <a:lnTo>
                        <a:pt x="63775" y="19250"/>
                      </a:lnTo>
                      <a:lnTo>
                        <a:pt x="63859" y="19146"/>
                      </a:lnTo>
                      <a:lnTo>
                        <a:pt x="63838" y="19104"/>
                      </a:lnTo>
                      <a:lnTo>
                        <a:pt x="63964" y="19041"/>
                      </a:lnTo>
                      <a:lnTo>
                        <a:pt x="63880" y="18916"/>
                      </a:lnTo>
                      <a:lnTo>
                        <a:pt x="63964" y="18916"/>
                      </a:lnTo>
                      <a:lnTo>
                        <a:pt x="64089" y="19083"/>
                      </a:lnTo>
                      <a:lnTo>
                        <a:pt x="64173" y="19104"/>
                      </a:lnTo>
                      <a:lnTo>
                        <a:pt x="64215" y="19020"/>
                      </a:lnTo>
                      <a:lnTo>
                        <a:pt x="64173" y="18978"/>
                      </a:lnTo>
                      <a:lnTo>
                        <a:pt x="64257" y="18916"/>
                      </a:lnTo>
                      <a:lnTo>
                        <a:pt x="64298" y="18832"/>
                      </a:lnTo>
                      <a:lnTo>
                        <a:pt x="64319" y="18832"/>
                      </a:lnTo>
                      <a:lnTo>
                        <a:pt x="64319" y="18727"/>
                      </a:lnTo>
                      <a:lnTo>
                        <a:pt x="64298" y="18664"/>
                      </a:lnTo>
                      <a:lnTo>
                        <a:pt x="64382" y="18623"/>
                      </a:lnTo>
                      <a:lnTo>
                        <a:pt x="64466" y="18685"/>
                      </a:lnTo>
                      <a:lnTo>
                        <a:pt x="64529" y="18623"/>
                      </a:lnTo>
                      <a:lnTo>
                        <a:pt x="64591" y="18685"/>
                      </a:lnTo>
                      <a:lnTo>
                        <a:pt x="64612" y="18769"/>
                      </a:lnTo>
                      <a:lnTo>
                        <a:pt x="64696" y="18811"/>
                      </a:lnTo>
                      <a:lnTo>
                        <a:pt x="64842" y="18664"/>
                      </a:lnTo>
                      <a:lnTo>
                        <a:pt x="64780" y="18602"/>
                      </a:lnTo>
                      <a:lnTo>
                        <a:pt x="64780" y="18581"/>
                      </a:lnTo>
                      <a:lnTo>
                        <a:pt x="64842" y="18518"/>
                      </a:lnTo>
                      <a:lnTo>
                        <a:pt x="64926" y="18560"/>
                      </a:lnTo>
                      <a:lnTo>
                        <a:pt x="65010" y="18497"/>
                      </a:lnTo>
                      <a:lnTo>
                        <a:pt x="65094" y="18497"/>
                      </a:lnTo>
                      <a:lnTo>
                        <a:pt x="65114" y="18455"/>
                      </a:lnTo>
                      <a:lnTo>
                        <a:pt x="65010" y="18351"/>
                      </a:lnTo>
                      <a:lnTo>
                        <a:pt x="65031" y="18288"/>
                      </a:lnTo>
                      <a:lnTo>
                        <a:pt x="65031" y="18246"/>
                      </a:lnTo>
                      <a:lnTo>
                        <a:pt x="64926" y="18183"/>
                      </a:lnTo>
                      <a:lnTo>
                        <a:pt x="64884" y="18141"/>
                      </a:lnTo>
                      <a:lnTo>
                        <a:pt x="64884" y="18162"/>
                      </a:lnTo>
                      <a:lnTo>
                        <a:pt x="64884" y="18204"/>
                      </a:lnTo>
                      <a:lnTo>
                        <a:pt x="64822" y="18204"/>
                      </a:lnTo>
                      <a:lnTo>
                        <a:pt x="64717" y="18162"/>
                      </a:lnTo>
                      <a:lnTo>
                        <a:pt x="64696" y="18183"/>
                      </a:lnTo>
                      <a:lnTo>
                        <a:pt x="64696" y="18246"/>
                      </a:lnTo>
                      <a:lnTo>
                        <a:pt x="64591" y="18246"/>
                      </a:lnTo>
                      <a:lnTo>
                        <a:pt x="64529" y="18288"/>
                      </a:lnTo>
                      <a:lnTo>
                        <a:pt x="64466" y="18246"/>
                      </a:lnTo>
                      <a:lnTo>
                        <a:pt x="64487" y="18141"/>
                      </a:lnTo>
                      <a:lnTo>
                        <a:pt x="64529" y="18100"/>
                      </a:lnTo>
                      <a:lnTo>
                        <a:pt x="64382" y="17890"/>
                      </a:lnTo>
                      <a:lnTo>
                        <a:pt x="64487" y="17828"/>
                      </a:lnTo>
                      <a:lnTo>
                        <a:pt x="64382" y="17660"/>
                      </a:lnTo>
                      <a:lnTo>
                        <a:pt x="64424" y="17451"/>
                      </a:lnTo>
                      <a:lnTo>
                        <a:pt x="64424" y="17325"/>
                      </a:lnTo>
                      <a:lnTo>
                        <a:pt x="64508" y="17221"/>
                      </a:lnTo>
                      <a:lnTo>
                        <a:pt x="64508" y="17032"/>
                      </a:lnTo>
                      <a:lnTo>
                        <a:pt x="64612" y="16928"/>
                      </a:lnTo>
                      <a:lnTo>
                        <a:pt x="64612" y="16802"/>
                      </a:lnTo>
                      <a:lnTo>
                        <a:pt x="64591" y="16781"/>
                      </a:lnTo>
                      <a:lnTo>
                        <a:pt x="64717" y="16719"/>
                      </a:lnTo>
                      <a:lnTo>
                        <a:pt x="64591" y="16572"/>
                      </a:lnTo>
                      <a:lnTo>
                        <a:pt x="64633" y="16175"/>
                      </a:lnTo>
                      <a:lnTo>
                        <a:pt x="64738" y="16091"/>
                      </a:lnTo>
                      <a:lnTo>
                        <a:pt x="64633" y="15944"/>
                      </a:lnTo>
                      <a:lnTo>
                        <a:pt x="64612" y="15777"/>
                      </a:lnTo>
                      <a:lnTo>
                        <a:pt x="64529" y="15735"/>
                      </a:lnTo>
                      <a:lnTo>
                        <a:pt x="64529" y="15672"/>
                      </a:lnTo>
                      <a:lnTo>
                        <a:pt x="64633" y="15589"/>
                      </a:lnTo>
                      <a:lnTo>
                        <a:pt x="64612" y="15442"/>
                      </a:lnTo>
                      <a:lnTo>
                        <a:pt x="64696" y="15379"/>
                      </a:lnTo>
                      <a:lnTo>
                        <a:pt x="64822" y="15170"/>
                      </a:lnTo>
                      <a:lnTo>
                        <a:pt x="64947" y="15212"/>
                      </a:lnTo>
                      <a:lnTo>
                        <a:pt x="65031" y="15149"/>
                      </a:lnTo>
                      <a:lnTo>
                        <a:pt x="65114" y="15170"/>
                      </a:lnTo>
                      <a:lnTo>
                        <a:pt x="65156" y="15107"/>
                      </a:lnTo>
                      <a:lnTo>
                        <a:pt x="65366" y="15107"/>
                      </a:lnTo>
                      <a:lnTo>
                        <a:pt x="65407" y="15045"/>
                      </a:lnTo>
                      <a:lnTo>
                        <a:pt x="65470" y="15024"/>
                      </a:lnTo>
                      <a:lnTo>
                        <a:pt x="65512" y="14919"/>
                      </a:lnTo>
                      <a:lnTo>
                        <a:pt x="65554" y="14919"/>
                      </a:lnTo>
                      <a:lnTo>
                        <a:pt x="65617" y="14898"/>
                      </a:lnTo>
                      <a:lnTo>
                        <a:pt x="65742" y="14898"/>
                      </a:lnTo>
                      <a:lnTo>
                        <a:pt x="65763" y="15003"/>
                      </a:lnTo>
                      <a:lnTo>
                        <a:pt x="65826" y="14961"/>
                      </a:lnTo>
                      <a:lnTo>
                        <a:pt x="65868" y="14961"/>
                      </a:lnTo>
                      <a:lnTo>
                        <a:pt x="65951" y="15107"/>
                      </a:lnTo>
                      <a:lnTo>
                        <a:pt x="65993" y="15107"/>
                      </a:lnTo>
                      <a:lnTo>
                        <a:pt x="66098" y="14961"/>
                      </a:lnTo>
                      <a:lnTo>
                        <a:pt x="66098" y="14835"/>
                      </a:lnTo>
                      <a:lnTo>
                        <a:pt x="66182" y="14815"/>
                      </a:lnTo>
                      <a:lnTo>
                        <a:pt x="66203" y="14689"/>
                      </a:lnTo>
                      <a:lnTo>
                        <a:pt x="66265" y="14689"/>
                      </a:lnTo>
                      <a:lnTo>
                        <a:pt x="66286" y="14794"/>
                      </a:lnTo>
                      <a:lnTo>
                        <a:pt x="66412" y="14856"/>
                      </a:lnTo>
                      <a:lnTo>
                        <a:pt x="66412" y="15003"/>
                      </a:lnTo>
                      <a:lnTo>
                        <a:pt x="66391" y="15045"/>
                      </a:lnTo>
                      <a:lnTo>
                        <a:pt x="66454" y="15107"/>
                      </a:lnTo>
                      <a:lnTo>
                        <a:pt x="66475" y="15212"/>
                      </a:lnTo>
                      <a:lnTo>
                        <a:pt x="66391" y="15275"/>
                      </a:lnTo>
                      <a:lnTo>
                        <a:pt x="66454" y="15317"/>
                      </a:lnTo>
                      <a:lnTo>
                        <a:pt x="66475" y="15442"/>
                      </a:lnTo>
                      <a:lnTo>
                        <a:pt x="66454" y="15442"/>
                      </a:lnTo>
                      <a:lnTo>
                        <a:pt x="66454" y="15526"/>
                      </a:lnTo>
                      <a:lnTo>
                        <a:pt x="66475" y="15568"/>
                      </a:lnTo>
                      <a:lnTo>
                        <a:pt x="66412" y="15651"/>
                      </a:lnTo>
                      <a:lnTo>
                        <a:pt x="66391" y="15693"/>
                      </a:lnTo>
                      <a:lnTo>
                        <a:pt x="66412" y="15756"/>
                      </a:lnTo>
                      <a:lnTo>
                        <a:pt x="66516" y="15651"/>
                      </a:lnTo>
                      <a:lnTo>
                        <a:pt x="66558" y="15735"/>
                      </a:lnTo>
                      <a:lnTo>
                        <a:pt x="66663" y="15756"/>
                      </a:lnTo>
                      <a:lnTo>
                        <a:pt x="66684" y="15965"/>
                      </a:lnTo>
                      <a:lnTo>
                        <a:pt x="66726" y="15903"/>
                      </a:lnTo>
                      <a:lnTo>
                        <a:pt x="66726" y="15840"/>
                      </a:lnTo>
                      <a:lnTo>
                        <a:pt x="66830" y="15735"/>
                      </a:lnTo>
                      <a:lnTo>
                        <a:pt x="66914" y="15735"/>
                      </a:lnTo>
                      <a:lnTo>
                        <a:pt x="66977" y="15777"/>
                      </a:lnTo>
                      <a:lnTo>
                        <a:pt x="66872" y="15944"/>
                      </a:lnTo>
                      <a:lnTo>
                        <a:pt x="66977" y="16049"/>
                      </a:lnTo>
                      <a:lnTo>
                        <a:pt x="66998" y="16175"/>
                      </a:lnTo>
                      <a:lnTo>
                        <a:pt x="67081" y="15986"/>
                      </a:lnTo>
                      <a:lnTo>
                        <a:pt x="67144" y="15944"/>
                      </a:lnTo>
                      <a:lnTo>
                        <a:pt x="67144" y="15861"/>
                      </a:lnTo>
                      <a:lnTo>
                        <a:pt x="67207" y="15777"/>
                      </a:lnTo>
                      <a:lnTo>
                        <a:pt x="67207" y="15484"/>
                      </a:lnTo>
                      <a:lnTo>
                        <a:pt x="67291" y="15421"/>
                      </a:lnTo>
                      <a:lnTo>
                        <a:pt x="67207" y="15338"/>
                      </a:lnTo>
                      <a:lnTo>
                        <a:pt x="67311" y="15254"/>
                      </a:lnTo>
                      <a:lnTo>
                        <a:pt x="67311" y="15149"/>
                      </a:lnTo>
                      <a:lnTo>
                        <a:pt x="67249" y="15128"/>
                      </a:lnTo>
                      <a:lnTo>
                        <a:pt x="67249" y="15066"/>
                      </a:lnTo>
                      <a:lnTo>
                        <a:pt x="67311" y="15045"/>
                      </a:lnTo>
                      <a:lnTo>
                        <a:pt x="67332" y="14856"/>
                      </a:lnTo>
                      <a:lnTo>
                        <a:pt x="67249" y="14794"/>
                      </a:lnTo>
                      <a:lnTo>
                        <a:pt x="67311" y="14605"/>
                      </a:lnTo>
                      <a:lnTo>
                        <a:pt x="67395" y="14522"/>
                      </a:lnTo>
                      <a:lnTo>
                        <a:pt x="67542" y="14501"/>
                      </a:lnTo>
                      <a:lnTo>
                        <a:pt x="67604" y="14584"/>
                      </a:lnTo>
                      <a:lnTo>
                        <a:pt x="67667" y="14647"/>
                      </a:lnTo>
                      <a:lnTo>
                        <a:pt x="67730" y="14584"/>
                      </a:lnTo>
                      <a:lnTo>
                        <a:pt x="67646" y="14501"/>
                      </a:lnTo>
                      <a:lnTo>
                        <a:pt x="67688" y="14375"/>
                      </a:lnTo>
                      <a:lnTo>
                        <a:pt x="67521" y="14291"/>
                      </a:lnTo>
                      <a:lnTo>
                        <a:pt x="67479" y="14061"/>
                      </a:lnTo>
                      <a:lnTo>
                        <a:pt x="67395" y="13999"/>
                      </a:lnTo>
                      <a:lnTo>
                        <a:pt x="67395" y="13957"/>
                      </a:lnTo>
                      <a:lnTo>
                        <a:pt x="67291" y="13873"/>
                      </a:lnTo>
                      <a:lnTo>
                        <a:pt x="67270" y="13706"/>
                      </a:lnTo>
                      <a:lnTo>
                        <a:pt x="67311" y="13664"/>
                      </a:lnTo>
                      <a:lnTo>
                        <a:pt x="67291" y="13538"/>
                      </a:lnTo>
                      <a:lnTo>
                        <a:pt x="67165" y="13434"/>
                      </a:lnTo>
                      <a:lnTo>
                        <a:pt x="67186" y="13329"/>
                      </a:lnTo>
                      <a:lnTo>
                        <a:pt x="67123" y="13266"/>
                      </a:lnTo>
                      <a:lnTo>
                        <a:pt x="67291" y="13141"/>
                      </a:lnTo>
                      <a:lnTo>
                        <a:pt x="67416" y="13141"/>
                      </a:lnTo>
                      <a:lnTo>
                        <a:pt x="67521" y="13015"/>
                      </a:lnTo>
                      <a:lnTo>
                        <a:pt x="67688" y="13015"/>
                      </a:lnTo>
                      <a:lnTo>
                        <a:pt x="67730" y="12952"/>
                      </a:lnTo>
                      <a:lnTo>
                        <a:pt x="67897" y="13078"/>
                      </a:lnTo>
                      <a:lnTo>
                        <a:pt x="68044" y="13078"/>
                      </a:lnTo>
                      <a:lnTo>
                        <a:pt x="68107" y="13120"/>
                      </a:lnTo>
                      <a:lnTo>
                        <a:pt x="68211" y="13141"/>
                      </a:lnTo>
                      <a:lnTo>
                        <a:pt x="68274" y="13120"/>
                      </a:lnTo>
                      <a:lnTo>
                        <a:pt x="68127" y="13182"/>
                      </a:lnTo>
                      <a:lnTo>
                        <a:pt x="68211" y="13245"/>
                      </a:lnTo>
                      <a:lnTo>
                        <a:pt x="68065" y="13287"/>
                      </a:lnTo>
                      <a:lnTo>
                        <a:pt x="67939" y="13266"/>
                      </a:lnTo>
                      <a:lnTo>
                        <a:pt x="67793" y="13434"/>
                      </a:lnTo>
                      <a:lnTo>
                        <a:pt x="67793" y="13496"/>
                      </a:lnTo>
                      <a:lnTo>
                        <a:pt x="67835" y="13643"/>
                      </a:lnTo>
                      <a:lnTo>
                        <a:pt x="67835" y="13768"/>
                      </a:lnTo>
                      <a:lnTo>
                        <a:pt x="67918" y="13810"/>
                      </a:lnTo>
                      <a:lnTo>
                        <a:pt x="67939" y="13894"/>
                      </a:lnTo>
                      <a:lnTo>
                        <a:pt x="68065" y="14061"/>
                      </a:lnTo>
                      <a:lnTo>
                        <a:pt x="68065" y="14103"/>
                      </a:lnTo>
                      <a:lnTo>
                        <a:pt x="68107" y="14103"/>
                      </a:lnTo>
                      <a:lnTo>
                        <a:pt x="68065" y="14166"/>
                      </a:lnTo>
                      <a:lnTo>
                        <a:pt x="68211" y="14208"/>
                      </a:lnTo>
                      <a:lnTo>
                        <a:pt x="68232" y="14333"/>
                      </a:lnTo>
                      <a:lnTo>
                        <a:pt x="68232" y="14396"/>
                      </a:lnTo>
                      <a:lnTo>
                        <a:pt x="68169" y="14438"/>
                      </a:lnTo>
                      <a:lnTo>
                        <a:pt x="68211" y="14710"/>
                      </a:lnTo>
                      <a:lnTo>
                        <a:pt x="68253" y="14731"/>
                      </a:lnTo>
                      <a:lnTo>
                        <a:pt x="68316" y="14647"/>
                      </a:lnTo>
                      <a:lnTo>
                        <a:pt x="68358" y="14647"/>
                      </a:lnTo>
                      <a:lnTo>
                        <a:pt x="68441" y="14752"/>
                      </a:lnTo>
                      <a:lnTo>
                        <a:pt x="68483" y="14835"/>
                      </a:lnTo>
                      <a:lnTo>
                        <a:pt x="68420" y="15024"/>
                      </a:lnTo>
                      <a:lnTo>
                        <a:pt x="68420" y="15233"/>
                      </a:lnTo>
                      <a:lnTo>
                        <a:pt x="68483" y="15317"/>
                      </a:lnTo>
                      <a:lnTo>
                        <a:pt x="68567" y="15254"/>
                      </a:lnTo>
                      <a:lnTo>
                        <a:pt x="68672" y="15275"/>
                      </a:lnTo>
                      <a:lnTo>
                        <a:pt x="68692" y="15338"/>
                      </a:lnTo>
                      <a:lnTo>
                        <a:pt x="68672" y="15421"/>
                      </a:lnTo>
                      <a:lnTo>
                        <a:pt x="68588" y="15421"/>
                      </a:lnTo>
                      <a:lnTo>
                        <a:pt x="68483" y="15484"/>
                      </a:lnTo>
                      <a:lnTo>
                        <a:pt x="68462" y="15484"/>
                      </a:lnTo>
                      <a:lnTo>
                        <a:pt x="68337" y="15631"/>
                      </a:lnTo>
                      <a:lnTo>
                        <a:pt x="68316" y="15735"/>
                      </a:lnTo>
                      <a:lnTo>
                        <a:pt x="68169" y="15798"/>
                      </a:lnTo>
                      <a:lnTo>
                        <a:pt x="68148" y="15861"/>
                      </a:lnTo>
                      <a:lnTo>
                        <a:pt x="68065" y="15882"/>
                      </a:lnTo>
                      <a:lnTo>
                        <a:pt x="68065" y="15986"/>
                      </a:lnTo>
                      <a:lnTo>
                        <a:pt x="68023" y="16070"/>
                      </a:lnTo>
                      <a:lnTo>
                        <a:pt x="68065" y="16195"/>
                      </a:lnTo>
                      <a:lnTo>
                        <a:pt x="68148" y="16175"/>
                      </a:lnTo>
                      <a:lnTo>
                        <a:pt x="68148" y="16321"/>
                      </a:lnTo>
                      <a:lnTo>
                        <a:pt x="68044" y="16509"/>
                      </a:lnTo>
                      <a:lnTo>
                        <a:pt x="68065" y="16593"/>
                      </a:lnTo>
                      <a:lnTo>
                        <a:pt x="68127" y="16614"/>
                      </a:lnTo>
                      <a:lnTo>
                        <a:pt x="68107" y="16844"/>
                      </a:lnTo>
                      <a:lnTo>
                        <a:pt x="68127" y="17032"/>
                      </a:lnTo>
                      <a:lnTo>
                        <a:pt x="68065" y="17116"/>
                      </a:lnTo>
                      <a:lnTo>
                        <a:pt x="67939" y="17158"/>
                      </a:lnTo>
                      <a:lnTo>
                        <a:pt x="67918" y="17263"/>
                      </a:lnTo>
                      <a:lnTo>
                        <a:pt x="67960" y="17325"/>
                      </a:lnTo>
                      <a:lnTo>
                        <a:pt x="67939" y="17535"/>
                      </a:lnTo>
                      <a:lnTo>
                        <a:pt x="67918" y="17576"/>
                      </a:lnTo>
                      <a:lnTo>
                        <a:pt x="67939" y="17660"/>
                      </a:lnTo>
                      <a:lnTo>
                        <a:pt x="68044" y="17765"/>
                      </a:lnTo>
                      <a:lnTo>
                        <a:pt x="67960" y="17765"/>
                      </a:lnTo>
                      <a:lnTo>
                        <a:pt x="67939" y="17953"/>
                      </a:lnTo>
                      <a:lnTo>
                        <a:pt x="67960" y="17995"/>
                      </a:lnTo>
                      <a:lnTo>
                        <a:pt x="67960" y="18141"/>
                      </a:lnTo>
                      <a:lnTo>
                        <a:pt x="67855" y="18246"/>
                      </a:lnTo>
                      <a:lnTo>
                        <a:pt x="67939" y="18372"/>
                      </a:lnTo>
                      <a:lnTo>
                        <a:pt x="67939" y="18602"/>
                      </a:lnTo>
                      <a:lnTo>
                        <a:pt x="68023" y="18811"/>
                      </a:lnTo>
                      <a:lnTo>
                        <a:pt x="67835" y="19146"/>
                      </a:lnTo>
                      <a:lnTo>
                        <a:pt x="67939" y="19292"/>
                      </a:lnTo>
                      <a:lnTo>
                        <a:pt x="67835" y="19250"/>
                      </a:lnTo>
                      <a:lnTo>
                        <a:pt x="67625" y="19292"/>
                      </a:lnTo>
                      <a:lnTo>
                        <a:pt x="67625" y="19501"/>
                      </a:lnTo>
                      <a:lnTo>
                        <a:pt x="67646" y="19564"/>
                      </a:lnTo>
                      <a:lnTo>
                        <a:pt x="67521" y="19711"/>
                      </a:lnTo>
                      <a:lnTo>
                        <a:pt x="67291" y="19606"/>
                      </a:lnTo>
                      <a:lnTo>
                        <a:pt x="67186" y="19711"/>
                      </a:lnTo>
                      <a:lnTo>
                        <a:pt x="67186" y="19773"/>
                      </a:lnTo>
                      <a:lnTo>
                        <a:pt x="67332" y="19773"/>
                      </a:lnTo>
                      <a:lnTo>
                        <a:pt x="67542" y="20087"/>
                      </a:lnTo>
                      <a:lnTo>
                        <a:pt x="67542" y="20380"/>
                      </a:lnTo>
                      <a:lnTo>
                        <a:pt x="67500" y="20464"/>
                      </a:lnTo>
                      <a:lnTo>
                        <a:pt x="67542" y="20548"/>
                      </a:lnTo>
                      <a:lnTo>
                        <a:pt x="67437" y="20569"/>
                      </a:lnTo>
                      <a:lnTo>
                        <a:pt x="67416" y="20778"/>
                      </a:lnTo>
                      <a:lnTo>
                        <a:pt x="67291" y="20924"/>
                      </a:lnTo>
                      <a:lnTo>
                        <a:pt x="67270" y="21175"/>
                      </a:lnTo>
                      <a:lnTo>
                        <a:pt x="67374" y="21385"/>
                      </a:lnTo>
                      <a:lnTo>
                        <a:pt x="67416" y="21761"/>
                      </a:lnTo>
                      <a:lnTo>
                        <a:pt x="67583" y="22033"/>
                      </a:lnTo>
                      <a:lnTo>
                        <a:pt x="67583" y="22242"/>
                      </a:lnTo>
                      <a:lnTo>
                        <a:pt x="67835" y="22807"/>
                      </a:lnTo>
                      <a:lnTo>
                        <a:pt x="68148" y="23414"/>
                      </a:lnTo>
                      <a:lnTo>
                        <a:pt x="68462" y="23916"/>
                      </a:lnTo>
                      <a:lnTo>
                        <a:pt x="68630" y="24063"/>
                      </a:lnTo>
                      <a:lnTo>
                        <a:pt x="68630" y="24251"/>
                      </a:lnTo>
                      <a:lnTo>
                        <a:pt x="69048" y="24732"/>
                      </a:lnTo>
                      <a:lnTo>
                        <a:pt x="69488" y="25527"/>
                      </a:lnTo>
                      <a:lnTo>
                        <a:pt x="69697" y="25632"/>
                      </a:lnTo>
                      <a:lnTo>
                        <a:pt x="69843" y="25632"/>
                      </a:lnTo>
                      <a:lnTo>
                        <a:pt x="69927" y="25590"/>
                      </a:lnTo>
                      <a:lnTo>
                        <a:pt x="69927" y="25590"/>
                      </a:lnTo>
                      <a:lnTo>
                        <a:pt x="69885" y="25695"/>
                      </a:lnTo>
                      <a:lnTo>
                        <a:pt x="69780" y="25737"/>
                      </a:lnTo>
                      <a:lnTo>
                        <a:pt x="69697" y="25737"/>
                      </a:lnTo>
                      <a:lnTo>
                        <a:pt x="69843" y="25988"/>
                      </a:lnTo>
                      <a:lnTo>
                        <a:pt x="70052" y="26469"/>
                      </a:lnTo>
                      <a:lnTo>
                        <a:pt x="70094" y="26678"/>
                      </a:lnTo>
                      <a:lnTo>
                        <a:pt x="70220" y="26867"/>
                      </a:lnTo>
                      <a:lnTo>
                        <a:pt x="70450" y="26887"/>
                      </a:lnTo>
                      <a:lnTo>
                        <a:pt x="70471" y="26971"/>
                      </a:lnTo>
                      <a:lnTo>
                        <a:pt x="70471" y="27076"/>
                      </a:lnTo>
                      <a:lnTo>
                        <a:pt x="70513" y="27159"/>
                      </a:lnTo>
                      <a:lnTo>
                        <a:pt x="70471" y="27285"/>
                      </a:lnTo>
                      <a:lnTo>
                        <a:pt x="70617" y="27034"/>
                      </a:lnTo>
                      <a:lnTo>
                        <a:pt x="70659" y="26762"/>
                      </a:lnTo>
                      <a:lnTo>
                        <a:pt x="70680" y="26741"/>
                      </a:lnTo>
                      <a:lnTo>
                        <a:pt x="70680" y="26636"/>
                      </a:lnTo>
                      <a:lnTo>
                        <a:pt x="70827" y="26511"/>
                      </a:lnTo>
                      <a:lnTo>
                        <a:pt x="70848" y="26406"/>
                      </a:lnTo>
                      <a:lnTo>
                        <a:pt x="70827" y="26343"/>
                      </a:lnTo>
                      <a:lnTo>
                        <a:pt x="70868" y="26239"/>
                      </a:lnTo>
                      <a:lnTo>
                        <a:pt x="70931" y="25988"/>
                      </a:lnTo>
                      <a:lnTo>
                        <a:pt x="70868" y="25883"/>
                      </a:lnTo>
                      <a:lnTo>
                        <a:pt x="70889" y="25695"/>
                      </a:lnTo>
                      <a:lnTo>
                        <a:pt x="70994" y="25611"/>
                      </a:lnTo>
                      <a:lnTo>
                        <a:pt x="70889" y="25507"/>
                      </a:lnTo>
                      <a:lnTo>
                        <a:pt x="70848" y="25527"/>
                      </a:lnTo>
                      <a:lnTo>
                        <a:pt x="70764" y="25507"/>
                      </a:lnTo>
                      <a:lnTo>
                        <a:pt x="70827" y="25423"/>
                      </a:lnTo>
                      <a:lnTo>
                        <a:pt x="70743" y="25276"/>
                      </a:lnTo>
                      <a:lnTo>
                        <a:pt x="70785" y="25297"/>
                      </a:lnTo>
                      <a:lnTo>
                        <a:pt x="70848" y="25255"/>
                      </a:lnTo>
                      <a:lnTo>
                        <a:pt x="70743" y="25151"/>
                      </a:lnTo>
                      <a:lnTo>
                        <a:pt x="70764" y="25067"/>
                      </a:lnTo>
                      <a:lnTo>
                        <a:pt x="70785" y="24942"/>
                      </a:lnTo>
                      <a:lnTo>
                        <a:pt x="70659" y="24942"/>
                      </a:lnTo>
                      <a:lnTo>
                        <a:pt x="70576" y="24879"/>
                      </a:lnTo>
                      <a:lnTo>
                        <a:pt x="70638" y="24774"/>
                      </a:lnTo>
                      <a:lnTo>
                        <a:pt x="70743" y="24879"/>
                      </a:lnTo>
                      <a:lnTo>
                        <a:pt x="70889" y="24732"/>
                      </a:lnTo>
                      <a:lnTo>
                        <a:pt x="70973" y="24753"/>
                      </a:lnTo>
                      <a:lnTo>
                        <a:pt x="71078" y="24649"/>
                      </a:lnTo>
                      <a:lnTo>
                        <a:pt x="71182" y="24565"/>
                      </a:lnTo>
                      <a:lnTo>
                        <a:pt x="71203" y="24586"/>
                      </a:lnTo>
                      <a:lnTo>
                        <a:pt x="71350" y="24628"/>
                      </a:lnTo>
                      <a:lnTo>
                        <a:pt x="71266" y="24523"/>
                      </a:lnTo>
                      <a:lnTo>
                        <a:pt x="71099" y="24439"/>
                      </a:lnTo>
                      <a:lnTo>
                        <a:pt x="71099" y="24314"/>
                      </a:lnTo>
                      <a:lnTo>
                        <a:pt x="70952" y="24230"/>
                      </a:lnTo>
                      <a:lnTo>
                        <a:pt x="70848" y="23895"/>
                      </a:lnTo>
                      <a:lnTo>
                        <a:pt x="70931" y="23602"/>
                      </a:lnTo>
                      <a:lnTo>
                        <a:pt x="70827" y="23498"/>
                      </a:lnTo>
                      <a:lnTo>
                        <a:pt x="70889" y="23414"/>
                      </a:lnTo>
                      <a:lnTo>
                        <a:pt x="70931" y="23268"/>
                      </a:lnTo>
                      <a:lnTo>
                        <a:pt x="71036" y="23058"/>
                      </a:lnTo>
                      <a:lnTo>
                        <a:pt x="71078" y="23372"/>
                      </a:lnTo>
                      <a:lnTo>
                        <a:pt x="71161" y="23393"/>
                      </a:lnTo>
                      <a:lnTo>
                        <a:pt x="71350" y="23289"/>
                      </a:lnTo>
                      <a:lnTo>
                        <a:pt x="71371" y="23330"/>
                      </a:lnTo>
                      <a:lnTo>
                        <a:pt x="71705" y="23205"/>
                      </a:lnTo>
                      <a:lnTo>
                        <a:pt x="71705" y="23058"/>
                      </a:lnTo>
                      <a:lnTo>
                        <a:pt x="71789" y="22975"/>
                      </a:lnTo>
                      <a:lnTo>
                        <a:pt x="71664" y="22891"/>
                      </a:lnTo>
                      <a:lnTo>
                        <a:pt x="71454" y="22598"/>
                      </a:lnTo>
                      <a:lnTo>
                        <a:pt x="71371" y="22598"/>
                      </a:lnTo>
                      <a:lnTo>
                        <a:pt x="71078" y="22159"/>
                      </a:lnTo>
                      <a:lnTo>
                        <a:pt x="71078" y="22054"/>
                      </a:lnTo>
                      <a:lnTo>
                        <a:pt x="70994" y="21970"/>
                      </a:lnTo>
                      <a:lnTo>
                        <a:pt x="70973" y="21594"/>
                      </a:lnTo>
                      <a:lnTo>
                        <a:pt x="70994" y="21531"/>
                      </a:lnTo>
                      <a:lnTo>
                        <a:pt x="70952" y="21343"/>
                      </a:lnTo>
                      <a:lnTo>
                        <a:pt x="71036" y="21217"/>
                      </a:lnTo>
                      <a:lnTo>
                        <a:pt x="71036" y="21092"/>
                      </a:lnTo>
                      <a:lnTo>
                        <a:pt x="70889" y="21113"/>
                      </a:lnTo>
                      <a:lnTo>
                        <a:pt x="70868" y="21029"/>
                      </a:lnTo>
                      <a:lnTo>
                        <a:pt x="70973" y="20882"/>
                      </a:lnTo>
                      <a:lnTo>
                        <a:pt x="71078" y="20841"/>
                      </a:lnTo>
                      <a:lnTo>
                        <a:pt x="71078" y="20778"/>
                      </a:lnTo>
                      <a:lnTo>
                        <a:pt x="71078" y="20757"/>
                      </a:lnTo>
                      <a:lnTo>
                        <a:pt x="71161" y="20673"/>
                      </a:lnTo>
                      <a:lnTo>
                        <a:pt x="71182" y="20778"/>
                      </a:lnTo>
                      <a:lnTo>
                        <a:pt x="71182" y="20903"/>
                      </a:lnTo>
                      <a:lnTo>
                        <a:pt x="71140" y="21029"/>
                      </a:lnTo>
                      <a:lnTo>
                        <a:pt x="71140" y="21196"/>
                      </a:lnTo>
                      <a:lnTo>
                        <a:pt x="71308" y="21238"/>
                      </a:lnTo>
                      <a:lnTo>
                        <a:pt x="71475" y="21343"/>
                      </a:lnTo>
                      <a:lnTo>
                        <a:pt x="71559" y="21322"/>
                      </a:lnTo>
                      <a:lnTo>
                        <a:pt x="71559" y="21154"/>
                      </a:lnTo>
                      <a:lnTo>
                        <a:pt x="71601" y="21092"/>
                      </a:lnTo>
                      <a:lnTo>
                        <a:pt x="71496" y="20903"/>
                      </a:lnTo>
                      <a:lnTo>
                        <a:pt x="71245" y="20673"/>
                      </a:lnTo>
                      <a:lnTo>
                        <a:pt x="71245" y="20401"/>
                      </a:lnTo>
                      <a:lnTo>
                        <a:pt x="71099" y="20359"/>
                      </a:lnTo>
                      <a:lnTo>
                        <a:pt x="71078" y="20317"/>
                      </a:lnTo>
                      <a:lnTo>
                        <a:pt x="71057" y="20380"/>
                      </a:lnTo>
                      <a:lnTo>
                        <a:pt x="70973" y="20464"/>
                      </a:lnTo>
                      <a:lnTo>
                        <a:pt x="70973" y="20506"/>
                      </a:lnTo>
                      <a:lnTo>
                        <a:pt x="70931" y="20569"/>
                      </a:lnTo>
                      <a:lnTo>
                        <a:pt x="70785" y="20485"/>
                      </a:lnTo>
                      <a:lnTo>
                        <a:pt x="70785" y="20276"/>
                      </a:lnTo>
                      <a:lnTo>
                        <a:pt x="70722" y="20150"/>
                      </a:lnTo>
                      <a:lnTo>
                        <a:pt x="70617" y="19941"/>
                      </a:lnTo>
                      <a:lnTo>
                        <a:pt x="70680" y="19836"/>
                      </a:lnTo>
                      <a:lnTo>
                        <a:pt x="70743" y="19794"/>
                      </a:lnTo>
                      <a:lnTo>
                        <a:pt x="70722" y="19690"/>
                      </a:lnTo>
                      <a:lnTo>
                        <a:pt x="70785" y="19585"/>
                      </a:lnTo>
                      <a:lnTo>
                        <a:pt x="70722" y="19522"/>
                      </a:lnTo>
                      <a:lnTo>
                        <a:pt x="70743" y="19439"/>
                      </a:lnTo>
                      <a:lnTo>
                        <a:pt x="70743" y="19334"/>
                      </a:lnTo>
                      <a:lnTo>
                        <a:pt x="70659" y="19271"/>
                      </a:lnTo>
                      <a:lnTo>
                        <a:pt x="70555" y="19313"/>
                      </a:lnTo>
                      <a:lnTo>
                        <a:pt x="70366" y="19146"/>
                      </a:lnTo>
                      <a:lnTo>
                        <a:pt x="70241" y="19146"/>
                      </a:lnTo>
                      <a:lnTo>
                        <a:pt x="70157" y="19229"/>
                      </a:lnTo>
                      <a:lnTo>
                        <a:pt x="70157" y="19313"/>
                      </a:lnTo>
                      <a:lnTo>
                        <a:pt x="70304" y="19460"/>
                      </a:lnTo>
                      <a:lnTo>
                        <a:pt x="70262" y="19564"/>
                      </a:lnTo>
                      <a:lnTo>
                        <a:pt x="70220" y="19627"/>
                      </a:lnTo>
                      <a:lnTo>
                        <a:pt x="70094" y="19564"/>
                      </a:lnTo>
                      <a:lnTo>
                        <a:pt x="69927" y="19355"/>
                      </a:lnTo>
                      <a:lnTo>
                        <a:pt x="69822" y="19250"/>
                      </a:lnTo>
                      <a:lnTo>
                        <a:pt x="69739" y="19208"/>
                      </a:lnTo>
                      <a:lnTo>
                        <a:pt x="69801" y="19146"/>
                      </a:lnTo>
                      <a:lnTo>
                        <a:pt x="69697" y="18936"/>
                      </a:lnTo>
                      <a:lnTo>
                        <a:pt x="69697" y="18811"/>
                      </a:lnTo>
                      <a:lnTo>
                        <a:pt x="69697" y="18727"/>
                      </a:lnTo>
                      <a:lnTo>
                        <a:pt x="69634" y="18623"/>
                      </a:lnTo>
                      <a:lnTo>
                        <a:pt x="69697" y="18539"/>
                      </a:lnTo>
                      <a:lnTo>
                        <a:pt x="69634" y="18372"/>
                      </a:lnTo>
                      <a:lnTo>
                        <a:pt x="69718" y="18267"/>
                      </a:lnTo>
                      <a:lnTo>
                        <a:pt x="69718" y="18162"/>
                      </a:lnTo>
                      <a:lnTo>
                        <a:pt x="69739" y="18037"/>
                      </a:lnTo>
                      <a:lnTo>
                        <a:pt x="69739" y="17890"/>
                      </a:lnTo>
                      <a:lnTo>
                        <a:pt x="69697" y="17932"/>
                      </a:lnTo>
                      <a:lnTo>
                        <a:pt x="69592" y="17786"/>
                      </a:lnTo>
                      <a:lnTo>
                        <a:pt x="69613" y="17744"/>
                      </a:lnTo>
                      <a:lnTo>
                        <a:pt x="69697" y="17723"/>
                      </a:lnTo>
                      <a:lnTo>
                        <a:pt x="69801" y="17786"/>
                      </a:lnTo>
                      <a:lnTo>
                        <a:pt x="69801" y="17744"/>
                      </a:lnTo>
                      <a:lnTo>
                        <a:pt x="69718" y="17660"/>
                      </a:lnTo>
                      <a:lnTo>
                        <a:pt x="69634" y="17576"/>
                      </a:lnTo>
                      <a:lnTo>
                        <a:pt x="69676" y="17514"/>
                      </a:lnTo>
                      <a:lnTo>
                        <a:pt x="69718" y="17514"/>
                      </a:lnTo>
                      <a:lnTo>
                        <a:pt x="69697" y="17430"/>
                      </a:lnTo>
                      <a:lnTo>
                        <a:pt x="69613" y="17346"/>
                      </a:lnTo>
                      <a:lnTo>
                        <a:pt x="69488" y="17325"/>
                      </a:lnTo>
                      <a:lnTo>
                        <a:pt x="69467" y="17242"/>
                      </a:lnTo>
                      <a:lnTo>
                        <a:pt x="69508" y="17221"/>
                      </a:lnTo>
                      <a:lnTo>
                        <a:pt x="69488" y="17074"/>
                      </a:lnTo>
                      <a:lnTo>
                        <a:pt x="69383" y="16970"/>
                      </a:lnTo>
                      <a:lnTo>
                        <a:pt x="69404" y="16886"/>
                      </a:lnTo>
                      <a:lnTo>
                        <a:pt x="69425" y="16781"/>
                      </a:lnTo>
                      <a:lnTo>
                        <a:pt x="69488" y="16719"/>
                      </a:lnTo>
                      <a:lnTo>
                        <a:pt x="69404" y="16614"/>
                      </a:lnTo>
                      <a:lnTo>
                        <a:pt x="69425" y="16530"/>
                      </a:lnTo>
                      <a:lnTo>
                        <a:pt x="69508" y="16530"/>
                      </a:lnTo>
                      <a:lnTo>
                        <a:pt x="69613" y="16593"/>
                      </a:lnTo>
                      <a:lnTo>
                        <a:pt x="69697" y="16572"/>
                      </a:lnTo>
                      <a:lnTo>
                        <a:pt x="69739" y="16405"/>
                      </a:lnTo>
                      <a:lnTo>
                        <a:pt x="69822" y="16405"/>
                      </a:lnTo>
                      <a:lnTo>
                        <a:pt x="69885" y="16488"/>
                      </a:lnTo>
                      <a:lnTo>
                        <a:pt x="69927" y="16488"/>
                      </a:lnTo>
                      <a:lnTo>
                        <a:pt x="70011" y="16614"/>
                      </a:lnTo>
                      <a:lnTo>
                        <a:pt x="70136" y="16363"/>
                      </a:lnTo>
                      <a:lnTo>
                        <a:pt x="70011" y="16300"/>
                      </a:lnTo>
                      <a:lnTo>
                        <a:pt x="70032" y="16195"/>
                      </a:lnTo>
                      <a:lnTo>
                        <a:pt x="70115" y="16154"/>
                      </a:lnTo>
                      <a:lnTo>
                        <a:pt x="70241" y="15903"/>
                      </a:lnTo>
                      <a:lnTo>
                        <a:pt x="70241" y="15777"/>
                      </a:lnTo>
                      <a:lnTo>
                        <a:pt x="70324" y="15882"/>
                      </a:lnTo>
                      <a:lnTo>
                        <a:pt x="70429" y="15944"/>
                      </a:lnTo>
                      <a:lnTo>
                        <a:pt x="70429" y="16070"/>
                      </a:lnTo>
                      <a:lnTo>
                        <a:pt x="70555" y="16426"/>
                      </a:lnTo>
                      <a:lnTo>
                        <a:pt x="70638" y="16509"/>
                      </a:lnTo>
                      <a:lnTo>
                        <a:pt x="70680" y="16468"/>
                      </a:lnTo>
                      <a:lnTo>
                        <a:pt x="70722" y="16154"/>
                      </a:lnTo>
                      <a:lnTo>
                        <a:pt x="70743" y="16049"/>
                      </a:lnTo>
                      <a:lnTo>
                        <a:pt x="70722" y="15903"/>
                      </a:lnTo>
                      <a:lnTo>
                        <a:pt x="70785" y="15798"/>
                      </a:lnTo>
                      <a:lnTo>
                        <a:pt x="70722" y="15651"/>
                      </a:lnTo>
                      <a:lnTo>
                        <a:pt x="70827" y="15693"/>
                      </a:lnTo>
                      <a:lnTo>
                        <a:pt x="70889" y="15631"/>
                      </a:lnTo>
                      <a:lnTo>
                        <a:pt x="70952" y="15421"/>
                      </a:lnTo>
                      <a:lnTo>
                        <a:pt x="71057" y="15421"/>
                      </a:lnTo>
                      <a:lnTo>
                        <a:pt x="71182" y="15254"/>
                      </a:lnTo>
                      <a:lnTo>
                        <a:pt x="71308" y="15233"/>
                      </a:lnTo>
                      <a:lnTo>
                        <a:pt x="71371" y="15275"/>
                      </a:lnTo>
                      <a:lnTo>
                        <a:pt x="71559" y="15149"/>
                      </a:lnTo>
                      <a:lnTo>
                        <a:pt x="71705" y="15170"/>
                      </a:lnTo>
                      <a:lnTo>
                        <a:pt x="72019" y="15359"/>
                      </a:lnTo>
                      <a:lnTo>
                        <a:pt x="72040" y="15463"/>
                      </a:lnTo>
                      <a:lnTo>
                        <a:pt x="72124" y="15484"/>
                      </a:lnTo>
                      <a:lnTo>
                        <a:pt x="72229" y="15463"/>
                      </a:lnTo>
                      <a:lnTo>
                        <a:pt x="72291" y="15484"/>
                      </a:lnTo>
                      <a:lnTo>
                        <a:pt x="72229" y="15547"/>
                      </a:lnTo>
                      <a:lnTo>
                        <a:pt x="72396" y="15714"/>
                      </a:lnTo>
                      <a:lnTo>
                        <a:pt x="72438" y="15672"/>
                      </a:lnTo>
                      <a:lnTo>
                        <a:pt x="72542" y="15777"/>
                      </a:lnTo>
                      <a:lnTo>
                        <a:pt x="72668" y="15756"/>
                      </a:lnTo>
                      <a:lnTo>
                        <a:pt x="72752" y="15777"/>
                      </a:lnTo>
                      <a:lnTo>
                        <a:pt x="72752" y="15672"/>
                      </a:lnTo>
                      <a:lnTo>
                        <a:pt x="72647" y="15526"/>
                      </a:lnTo>
                      <a:lnTo>
                        <a:pt x="72710" y="15442"/>
                      </a:lnTo>
                      <a:lnTo>
                        <a:pt x="72668" y="15359"/>
                      </a:lnTo>
                      <a:lnTo>
                        <a:pt x="72605" y="15338"/>
                      </a:lnTo>
                      <a:lnTo>
                        <a:pt x="72605" y="15233"/>
                      </a:lnTo>
                      <a:lnTo>
                        <a:pt x="72668" y="15128"/>
                      </a:lnTo>
                      <a:lnTo>
                        <a:pt x="72731" y="14856"/>
                      </a:lnTo>
                      <a:lnTo>
                        <a:pt x="72814" y="14647"/>
                      </a:lnTo>
                      <a:lnTo>
                        <a:pt x="72773" y="14543"/>
                      </a:lnTo>
                      <a:lnTo>
                        <a:pt x="72919" y="14375"/>
                      </a:lnTo>
                      <a:lnTo>
                        <a:pt x="72856" y="14291"/>
                      </a:lnTo>
                      <a:lnTo>
                        <a:pt x="72940" y="14229"/>
                      </a:lnTo>
                      <a:lnTo>
                        <a:pt x="72856" y="14061"/>
                      </a:lnTo>
                      <a:lnTo>
                        <a:pt x="72773" y="13999"/>
                      </a:lnTo>
                      <a:lnTo>
                        <a:pt x="72773" y="13957"/>
                      </a:lnTo>
                      <a:lnTo>
                        <a:pt x="72940" y="13957"/>
                      </a:lnTo>
                      <a:lnTo>
                        <a:pt x="72982" y="13810"/>
                      </a:lnTo>
                      <a:lnTo>
                        <a:pt x="72814" y="13747"/>
                      </a:lnTo>
                      <a:lnTo>
                        <a:pt x="72752" y="13643"/>
                      </a:lnTo>
                      <a:lnTo>
                        <a:pt x="72835" y="13601"/>
                      </a:lnTo>
                      <a:lnTo>
                        <a:pt x="72877" y="13664"/>
                      </a:lnTo>
                      <a:lnTo>
                        <a:pt x="72961" y="13643"/>
                      </a:lnTo>
                      <a:lnTo>
                        <a:pt x="72982" y="13559"/>
                      </a:lnTo>
                      <a:lnTo>
                        <a:pt x="72940" y="13475"/>
                      </a:lnTo>
                      <a:lnTo>
                        <a:pt x="73065" y="13371"/>
                      </a:lnTo>
                      <a:lnTo>
                        <a:pt x="73065" y="13287"/>
                      </a:lnTo>
                      <a:lnTo>
                        <a:pt x="72982" y="13224"/>
                      </a:lnTo>
                      <a:lnTo>
                        <a:pt x="73065" y="13162"/>
                      </a:lnTo>
                      <a:lnTo>
                        <a:pt x="73149" y="13182"/>
                      </a:lnTo>
                      <a:lnTo>
                        <a:pt x="73191" y="13078"/>
                      </a:lnTo>
                      <a:lnTo>
                        <a:pt x="73233" y="13036"/>
                      </a:lnTo>
                      <a:lnTo>
                        <a:pt x="73170" y="12973"/>
                      </a:lnTo>
                      <a:lnTo>
                        <a:pt x="73275" y="12952"/>
                      </a:lnTo>
                      <a:lnTo>
                        <a:pt x="73400" y="12827"/>
                      </a:lnTo>
                      <a:lnTo>
                        <a:pt x="73358" y="12743"/>
                      </a:lnTo>
                      <a:lnTo>
                        <a:pt x="73379" y="12638"/>
                      </a:lnTo>
                      <a:lnTo>
                        <a:pt x="73421" y="12722"/>
                      </a:lnTo>
                      <a:lnTo>
                        <a:pt x="73526" y="12618"/>
                      </a:lnTo>
                      <a:lnTo>
                        <a:pt x="73463" y="12450"/>
                      </a:lnTo>
                      <a:lnTo>
                        <a:pt x="73463" y="12304"/>
                      </a:lnTo>
                      <a:lnTo>
                        <a:pt x="73568" y="12304"/>
                      </a:lnTo>
                      <a:lnTo>
                        <a:pt x="73589" y="12325"/>
                      </a:lnTo>
                      <a:lnTo>
                        <a:pt x="73651" y="12283"/>
                      </a:lnTo>
                      <a:lnTo>
                        <a:pt x="73819" y="12074"/>
                      </a:lnTo>
                      <a:lnTo>
                        <a:pt x="73756" y="12032"/>
                      </a:lnTo>
                      <a:lnTo>
                        <a:pt x="73756" y="11927"/>
                      </a:lnTo>
                      <a:lnTo>
                        <a:pt x="73861" y="11927"/>
                      </a:lnTo>
                      <a:lnTo>
                        <a:pt x="74070" y="11760"/>
                      </a:lnTo>
                      <a:lnTo>
                        <a:pt x="73986" y="11697"/>
                      </a:lnTo>
                      <a:lnTo>
                        <a:pt x="74028" y="11655"/>
                      </a:lnTo>
                      <a:lnTo>
                        <a:pt x="74174" y="11655"/>
                      </a:lnTo>
                      <a:lnTo>
                        <a:pt x="74342" y="11550"/>
                      </a:lnTo>
                      <a:lnTo>
                        <a:pt x="74300" y="11467"/>
                      </a:lnTo>
                      <a:lnTo>
                        <a:pt x="74321" y="11404"/>
                      </a:lnTo>
                      <a:lnTo>
                        <a:pt x="74405" y="11467"/>
                      </a:lnTo>
                      <a:lnTo>
                        <a:pt x="74426" y="11571"/>
                      </a:lnTo>
                      <a:lnTo>
                        <a:pt x="74530" y="11592"/>
                      </a:lnTo>
                      <a:lnTo>
                        <a:pt x="74614" y="11550"/>
                      </a:lnTo>
                      <a:lnTo>
                        <a:pt x="74739" y="11613"/>
                      </a:lnTo>
                      <a:lnTo>
                        <a:pt x="75158" y="11613"/>
                      </a:lnTo>
                      <a:lnTo>
                        <a:pt x="75242" y="11676"/>
                      </a:lnTo>
                      <a:lnTo>
                        <a:pt x="75283" y="11655"/>
                      </a:lnTo>
                      <a:lnTo>
                        <a:pt x="75242" y="11488"/>
                      </a:lnTo>
                      <a:lnTo>
                        <a:pt x="75137" y="11404"/>
                      </a:lnTo>
                      <a:lnTo>
                        <a:pt x="75137" y="11362"/>
                      </a:lnTo>
                      <a:lnTo>
                        <a:pt x="75221" y="11341"/>
                      </a:lnTo>
                      <a:lnTo>
                        <a:pt x="75221" y="10986"/>
                      </a:lnTo>
                      <a:lnTo>
                        <a:pt x="75053" y="10755"/>
                      </a:lnTo>
                      <a:lnTo>
                        <a:pt x="74928" y="10734"/>
                      </a:lnTo>
                      <a:lnTo>
                        <a:pt x="74760" y="10525"/>
                      </a:lnTo>
                      <a:lnTo>
                        <a:pt x="74844" y="10442"/>
                      </a:lnTo>
                      <a:lnTo>
                        <a:pt x="74677" y="10316"/>
                      </a:lnTo>
                      <a:lnTo>
                        <a:pt x="74426" y="10253"/>
                      </a:lnTo>
                      <a:lnTo>
                        <a:pt x="74153" y="10086"/>
                      </a:lnTo>
                      <a:lnTo>
                        <a:pt x="74049" y="9918"/>
                      </a:lnTo>
                      <a:lnTo>
                        <a:pt x="74028" y="10023"/>
                      </a:lnTo>
                      <a:lnTo>
                        <a:pt x="73944" y="10002"/>
                      </a:lnTo>
                      <a:lnTo>
                        <a:pt x="73902" y="10023"/>
                      </a:lnTo>
                      <a:lnTo>
                        <a:pt x="73881" y="10149"/>
                      </a:lnTo>
                      <a:lnTo>
                        <a:pt x="73735" y="10190"/>
                      </a:lnTo>
                      <a:lnTo>
                        <a:pt x="73693" y="10107"/>
                      </a:lnTo>
                      <a:lnTo>
                        <a:pt x="73693" y="9981"/>
                      </a:lnTo>
                      <a:lnTo>
                        <a:pt x="73819" y="9897"/>
                      </a:lnTo>
                      <a:lnTo>
                        <a:pt x="73735" y="9793"/>
                      </a:lnTo>
                      <a:lnTo>
                        <a:pt x="73777" y="9730"/>
                      </a:lnTo>
                      <a:lnTo>
                        <a:pt x="73840" y="9730"/>
                      </a:lnTo>
                      <a:lnTo>
                        <a:pt x="73923" y="9814"/>
                      </a:lnTo>
                      <a:lnTo>
                        <a:pt x="73693" y="9458"/>
                      </a:lnTo>
                      <a:lnTo>
                        <a:pt x="73526" y="9312"/>
                      </a:lnTo>
                      <a:lnTo>
                        <a:pt x="73526" y="9479"/>
                      </a:lnTo>
                      <a:lnTo>
                        <a:pt x="73526" y="9521"/>
                      </a:lnTo>
                      <a:lnTo>
                        <a:pt x="73463" y="9521"/>
                      </a:lnTo>
                      <a:lnTo>
                        <a:pt x="73254" y="9312"/>
                      </a:lnTo>
                      <a:lnTo>
                        <a:pt x="73254" y="9207"/>
                      </a:lnTo>
                      <a:lnTo>
                        <a:pt x="73358" y="9249"/>
                      </a:lnTo>
                      <a:lnTo>
                        <a:pt x="73296" y="9144"/>
                      </a:lnTo>
                      <a:lnTo>
                        <a:pt x="73003" y="8893"/>
                      </a:lnTo>
                      <a:lnTo>
                        <a:pt x="72961" y="8893"/>
                      </a:lnTo>
                      <a:lnTo>
                        <a:pt x="72982" y="8977"/>
                      </a:lnTo>
                      <a:lnTo>
                        <a:pt x="72940" y="9081"/>
                      </a:lnTo>
                      <a:lnTo>
                        <a:pt x="72773" y="9102"/>
                      </a:lnTo>
                      <a:lnTo>
                        <a:pt x="72647" y="8977"/>
                      </a:lnTo>
                      <a:lnTo>
                        <a:pt x="72521" y="8956"/>
                      </a:lnTo>
                      <a:lnTo>
                        <a:pt x="72375" y="8726"/>
                      </a:lnTo>
                      <a:lnTo>
                        <a:pt x="72375" y="8642"/>
                      </a:lnTo>
                      <a:lnTo>
                        <a:pt x="72312" y="8579"/>
                      </a:lnTo>
                      <a:lnTo>
                        <a:pt x="72208" y="8621"/>
                      </a:lnTo>
                      <a:lnTo>
                        <a:pt x="72019" y="8768"/>
                      </a:lnTo>
                      <a:lnTo>
                        <a:pt x="72019" y="8830"/>
                      </a:lnTo>
                      <a:lnTo>
                        <a:pt x="71915" y="8789"/>
                      </a:lnTo>
                      <a:lnTo>
                        <a:pt x="71831" y="8851"/>
                      </a:lnTo>
                      <a:lnTo>
                        <a:pt x="71831" y="9081"/>
                      </a:lnTo>
                      <a:lnTo>
                        <a:pt x="71894" y="9144"/>
                      </a:lnTo>
                      <a:lnTo>
                        <a:pt x="71894" y="9144"/>
                      </a:lnTo>
                      <a:lnTo>
                        <a:pt x="71789" y="9081"/>
                      </a:lnTo>
                      <a:lnTo>
                        <a:pt x="71705" y="8872"/>
                      </a:lnTo>
                      <a:lnTo>
                        <a:pt x="71747" y="8726"/>
                      </a:lnTo>
                      <a:lnTo>
                        <a:pt x="71580" y="8621"/>
                      </a:lnTo>
                      <a:lnTo>
                        <a:pt x="71517" y="8454"/>
                      </a:lnTo>
                      <a:lnTo>
                        <a:pt x="71475" y="8454"/>
                      </a:lnTo>
                      <a:lnTo>
                        <a:pt x="71580" y="8433"/>
                      </a:lnTo>
                      <a:lnTo>
                        <a:pt x="71685" y="8558"/>
                      </a:lnTo>
                      <a:lnTo>
                        <a:pt x="71685" y="8433"/>
                      </a:lnTo>
                      <a:lnTo>
                        <a:pt x="71810" y="8433"/>
                      </a:lnTo>
                      <a:lnTo>
                        <a:pt x="71915" y="8475"/>
                      </a:lnTo>
                      <a:lnTo>
                        <a:pt x="72061" y="8370"/>
                      </a:lnTo>
                      <a:lnTo>
                        <a:pt x="72019" y="8265"/>
                      </a:lnTo>
                      <a:lnTo>
                        <a:pt x="71705" y="8140"/>
                      </a:lnTo>
                      <a:lnTo>
                        <a:pt x="71622" y="8265"/>
                      </a:lnTo>
                      <a:lnTo>
                        <a:pt x="71475" y="8265"/>
                      </a:lnTo>
                      <a:lnTo>
                        <a:pt x="71329" y="8224"/>
                      </a:lnTo>
                      <a:lnTo>
                        <a:pt x="71475" y="8224"/>
                      </a:lnTo>
                      <a:lnTo>
                        <a:pt x="71580" y="8098"/>
                      </a:lnTo>
                      <a:lnTo>
                        <a:pt x="71685" y="8056"/>
                      </a:lnTo>
                      <a:lnTo>
                        <a:pt x="71789" y="8119"/>
                      </a:lnTo>
                      <a:lnTo>
                        <a:pt x="71936" y="8140"/>
                      </a:lnTo>
                      <a:lnTo>
                        <a:pt x="72061" y="8245"/>
                      </a:lnTo>
                      <a:lnTo>
                        <a:pt x="72229" y="8433"/>
                      </a:lnTo>
                      <a:lnTo>
                        <a:pt x="72354" y="8433"/>
                      </a:lnTo>
                      <a:lnTo>
                        <a:pt x="72417" y="8537"/>
                      </a:lnTo>
                      <a:lnTo>
                        <a:pt x="72480" y="8558"/>
                      </a:lnTo>
                      <a:lnTo>
                        <a:pt x="72626" y="8475"/>
                      </a:lnTo>
                      <a:lnTo>
                        <a:pt x="72668" y="8558"/>
                      </a:lnTo>
                      <a:lnTo>
                        <a:pt x="72940" y="8349"/>
                      </a:lnTo>
                      <a:lnTo>
                        <a:pt x="72961" y="8391"/>
                      </a:lnTo>
                      <a:lnTo>
                        <a:pt x="72940" y="8496"/>
                      </a:lnTo>
                      <a:lnTo>
                        <a:pt x="73045" y="8433"/>
                      </a:lnTo>
                      <a:lnTo>
                        <a:pt x="73045" y="8286"/>
                      </a:lnTo>
                      <a:lnTo>
                        <a:pt x="73170" y="8077"/>
                      </a:lnTo>
                      <a:lnTo>
                        <a:pt x="73149" y="8014"/>
                      </a:lnTo>
                      <a:lnTo>
                        <a:pt x="73149" y="7847"/>
                      </a:lnTo>
                      <a:lnTo>
                        <a:pt x="73086" y="7617"/>
                      </a:lnTo>
                      <a:lnTo>
                        <a:pt x="73191" y="7240"/>
                      </a:lnTo>
                      <a:lnTo>
                        <a:pt x="73191" y="7010"/>
                      </a:lnTo>
                      <a:lnTo>
                        <a:pt x="73086" y="6884"/>
                      </a:lnTo>
                      <a:lnTo>
                        <a:pt x="73045" y="6759"/>
                      </a:lnTo>
                      <a:lnTo>
                        <a:pt x="72877" y="6612"/>
                      </a:lnTo>
                      <a:lnTo>
                        <a:pt x="72793" y="6445"/>
                      </a:lnTo>
                      <a:lnTo>
                        <a:pt x="72856" y="6445"/>
                      </a:lnTo>
                      <a:lnTo>
                        <a:pt x="72961" y="6571"/>
                      </a:lnTo>
                      <a:lnTo>
                        <a:pt x="72982" y="6571"/>
                      </a:lnTo>
                      <a:lnTo>
                        <a:pt x="72940" y="6403"/>
                      </a:lnTo>
                      <a:lnTo>
                        <a:pt x="72773" y="6340"/>
                      </a:lnTo>
                      <a:lnTo>
                        <a:pt x="72647" y="6382"/>
                      </a:lnTo>
                      <a:lnTo>
                        <a:pt x="72417" y="6340"/>
                      </a:lnTo>
                      <a:lnTo>
                        <a:pt x="72103" y="5943"/>
                      </a:lnTo>
                      <a:lnTo>
                        <a:pt x="72019" y="5880"/>
                      </a:lnTo>
                      <a:lnTo>
                        <a:pt x="72040" y="5817"/>
                      </a:lnTo>
                      <a:lnTo>
                        <a:pt x="72208" y="5817"/>
                      </a:lnTo>
                      <a:lnTo>
                        <a:pt x="72249" y="5671"/>
                      </a:lnTo>
                      <a:lnTo>
                        <a:pt x="72166" y="5608"/>
                      </a:lnTo>
                      <a:lnTo>
                        <a:pt x="72040" y="5608"/>
                      </a:lnTo>
                      <a:lnTo>
                        <a:pt x="71998" y="5545"/>
                      </a:lnTo>
                      <a:lnTo>
                        <a:pt x="72061" y="5504"/>
                      </a:lnTo>
                      <a:lnTo>
                        <a:pt x="72019" y="5336"/>
                      </a:lnTo>
                      <a:lnTo>
                        <a:pt x="72040" y="5315"/>
                      </a:lnTo>
                      <a:lnTo>
                        <a:pt x="72166" y="5462"/>
                      </a:lnTo>
                      <a:lnTo>
                        <a:pt x="72354" y="5566"/>
                      </a:lnTo>
                      <a:lnTo>
                        <a:pt x="72375" y="5504"/>
                      </a:lnTo>
                      <a:lnTo>
                        <a:pt x="72312" y="5420"/>
                      </a:lnTo>
                      <a:lnTo>
                        <a:pt x="72312" y="5315"/>
                      </a:lnTo>
                      <a:lnTo>
                        <a:pt x="72270" y="5232"/>
                      </a:lnTo>
                      <a:lnTo>
                        <a:pt x="72333" y="5190"/>
                      </a:lnTo>
                      <a:lnTo>
                        <a:pt x="72375" y="5252"/>
                      </a:lnTo>
                      <a:lnTo>
                        <a:pt x="72417" y="5336"/>
                      </a:lnTo>
                      <a:lnTo>
                        <a:pt x="72521" y="5357"/>
                      </a:lnTo>
                      <a:lnTo>
                        <a:pt x="72563" y="5650"/>
                      </a:lnTo>
                      <a:lnTo>
                        <a:pt x="72542" y="5734"/>
                      </a:lnTo>
                      <a:lnTo>
                        <a:pt x="72835" y="5943"/>
                      </a:lnTo>
                      <a:lnTo>
                        <a:pt x="72940" y="5880"/>
                      </a:lnTo>
                      <a:lnTo>
                        <a:pt x="73065" y="5943"/>
                      </a:lnTo>
                      <a:lnTo>
                        <a:pt x="73065" y="6152"/>
                      </a:lnTo>
                      <a:lnTo>
                        <a:pt x="73170" y="6152"/>
                      </a:lnTo>
                      <a:lnTo>
                        <a:pt x="73379" y="5859"/>
                      </a:lnTo>
                      <a:lnTo>
                        <a:pt x="73421" y="5734"/>
                      </a:lnTo>
                      <a:lnTo>
                        <a:pt x="73379" y="5608"/>
                      </a:lnTo>
                      <a:lnTo>
                        <a:pt x="73400" y="5357"/>
                      </a:lnTo>
                      <a:lnTo>
                        <a:pt x="73379" y="5252"/>
                      </a:lnTo>
                      <a:lnTo>
                        <a:pt x="73421" y="5357"/>
                      </a:lnTo>
                      <a:lnTo>
                        <a:pt x="73421" y="5524"/>
                      </a:lnTo>
                      <a:lnTo>
                        <a:pt x="73505" y="5524"/>
                      </a:lnTo>
                      <a:lnTo>
                        <a:pt x="73609" y="5420"/>
                      </a:lnTo>
                      <a:lnTo>
                        <a:pt x="73798" y="5357"/>
                      </a:lnTo>
                      <a:lnTo>
                        <a:pt x="73819" y="5232"/>
                      </a:lnTo>
                      <a:lnTo>
                        <a:pt x="74007" y="5294"/>
                      </a:lnTo>
                      <a:lnTo>
                        <a:pt x="73986" y="5336"/>
                      </a:lnTo>
                      <a:lnTo>
                        <a:pt x="74007" y="5399"/>
                      </a:lnTo>
                      <a:lnTo>
                        <a:pt x="74300" y="5608"/>
                      </a:lnTo>
                      <a:lnTo>
                        <a:pt x="74342" y="5629"/>
                      </a:lnTo>
                      <a:lnTo>
                        <a:pt x="74405" y="5776"/>
                      </a:lnTo>
                      <a:lnTo>
                        <a:pt x="74405" y="5838"/>
                      </a:lnTo>
                      <a:lnTo>
                        <a:pt x="74446" y="5859"/>
                      </a:lnTo>
                      <a:lnTo>
                        <a:pt x="74698" y="5817"/>
                      </a:lnTo>
                      <a:lnTo>
                        <a:pt x="74739" y="5838"/>
                      </a:lnTo>
                      <a:lnTo>
                        <a:pt x="74739" y="5880"/>
                      </a:lnTo>
                      <a:lnTo>
                        <a:pt x="74760" y="5880"/>
                      </a:lnTo>
                      <a:lnTo>
                        <a:pt x="74865" y="5776"/>
                      </a:lnTo>
                      <a:lnTo>
                        <a:pt x="74823" y="5671"/>
                      </a:lnTo>
                      <a:lnTo>
                        <a:pt x="74844" y="5650"/>
                      </a:lnTo>
                      <a:lnTo>
                        <a:pt x="74928" y="5650"/>
                      </a:lnTo>
                      <a:lnTo>
                        <a:pt x="74886" y="5504"/>
                      </a:lnTo>
                      <a:lnTo>
                        <a:pt x="74970" y="5524"/>
                      </a:lnTo>
                      <a:lnTo>
                        <a:pt x="75032" y="5608"/>
                      </a:lnTo>
                      <a:lnTo>
                        <a:pt x="74990" y="5671"/>
                      </a:lnTo>
                      <a:lnTo>
                        <a:pt x="75095" y="5671"/>
                      </a:lnTo>
                      <a:lnTo>
                        <a:pt x="75200" y="5629"/>
                      </a:lnTo>
                      <a:lnTo>
                        <a:pt x="75472" y="5650"/>
                      </a:lnTo>
                      <a:lnTo>
                        <a:pt x="75555" y="5713"/>
                      </a:lnTo>
                      <a:lnTo>
                        <a:pt x="75618" y="5713"/>
                      </a:lnTo>
                      <a:lnTo>
                        <a:pt x="75660" y="5755"/>
                      </a:lnTo>
                      <a:lnTo>
                        <a:pt x="75702" y="5755"/>
                      </a:lnTo>
                      <a:lnTo>
                        <a:pt x="75786" y="5671"/>
                      </a:lnTo>
                      <a:lnTo>
                        <a:pt x="75723" y="5462"/>
                      </a:lnTo>
                      <a:lnTo>
                        <a:pt x="75786" y="5504"/>
                      </a:lnTo>
                      <a:lnTo>
                        <a:pt x="75911" y="5671"/>
                      </a:lnTo>
                      <a:lnTo>
                        <a:pt x="76078" y="5608"/>
                      </a:lnTo>
                      <a:lnTo>
                        <a:pt x="76078" y="5524"/>
                      </a:lnTo>
                      <a:lnTo>
                        <a:pt x="75995" y="5357"/>
                      </a:lnTo>
                      <a:lnTo>
                        <a:pt x="75869" y="5378"/>
                      </a:lnTo>
                      <a:lnTo>
                        <a:pt x="75744" y="5294"/>
                      </a:lnTo>
                      <a:lnTo>
                        <a:pt x="75806" y="5190"/>
                      </a:lnTo>
                      <a:lnTo>
                        <a:pt x="75911" y="5232"/>
                      </a:lnTo>
                      <a:lnTo>
                        <a:pt x="75995" y="5211"/>
                      </a:lnTo>
                      <a:lnTo>
                        <a:pt x="75995" y="5064"/>
                      </a:lnTo>
                      <a:lnTo>
                        <a:pt x="75890" y="5022"/>
                      </a:lnTo>
                      <a:lnTo>
                        <a:pt x="75806" y="4980"/>
                      </a:lnTo>
                      <a:lnTo>
                        <a:pt x="75744" y="5022"/>
                      </a:lnTo>
                      <a:lnTo>
                        <a:pt x="75744" y="5127"/>
                      </a:lnTo>
                      <a:lnTo>
                        <a:pt x="75681" y="5064"/>
                      </a:lnTo>
                      <a:lnTo>
                        <a:pt x="75555" y="5085"/>
                      </a:lnTo>
                      <a:lnTo>
                        <a:pt x="75576" y="4918"/>
                      </a:lnTo>
                      <a:lnTo>
                        <a:pt x="75493" y="4855"/>
                      </a:lnTo>
                      <a:lnTo>
                        <a:pt x="75388" y="4876"/>
                      </a:lnTo>
                      <a:lnTo>
                        <a:pt x="75388" y="4980"/>
                      </a:lnTo>
                      <a:lnTo>
                        <a:pt x="75346" y="4897"/>
                      </a:lnTo>
                      <a:lnTo>
                        <a:pt x="75346" y="4813"/>
                      </a:lnTo>
                      <a:lnTo>
                        <a:pt x="75472" y="4771"/>
                      </a:lnTo>
                      <a:lnTo>
                        <a:pt x="75451" y="4583"/>
                      </a:lnTo>
                      <a:lnTo>
                        <a:pt x="75367" y="4562"/>
                      </a:lnTo>
                      <a:lnTo>
                        <a:pt x="75493" y="4457"/>
                      </a:lnTo>
                      <a:lnTo>
                        <a:pt x="75430" y="4290"/>
                      </a:lnTo>
                      <a:lnTo>
                        <a:pt x="75451" y="4227"/>
                      </a:lnTo>
                      <a:lnTo>
                        <a:pt x="75283" y="4081"/>
                      </a:lnTo>
                      <a:lnTo>
                        <a:pt x="75158" y="4102"/>
                      </a:lnTo>
                      <a:lnTo>
                        <a:pt x="75032" y="4248"/>
                      </a:lnTo>
                      <a:lnTo>
                        <a:pt x="75053" y="4060"/>
                      </a:lnTo>
                      <a:lnTo>
                        <a:pt x="75158" y="4018"/>
                      </a:lnTo>
                      <a:lnTo>
                        <a:pt x="75053" y="3851"/>
                      </a:lnTo>
                      <a:lnTo>
                        <a:pt x="75053" y="3746"/>
                      </a:lnTo>
                      <a:lnTo>
                        <a:pt x="75011" y="3746"/>
                      </a:lnTo>
                      <a:lnTo>
                        <a:pt x="74928" y="3830"/>
                      </a:lnTo>
                      <a:lnTo>
                        <a:pt x="74865" y="3746"/>
                      </a:lnTo>
                      <a:lnTo>
                        <a:pt x="74739" y="3746"/>
                      </a:lnTo>
                      <a:lnTo>
                        <a:pt x="74593" y="3767"/>
                      </a:lnTo>
                      <a:lnTo>
                        <a:pt x="74718" y="3662"/>
                      </a:lnTo>
                      <a:lnTo>
                        <a:pt x="74865" y="3662"/>
                      </a:lnTo>
                      <a:lnTo>
                        <a:pt x="75011" y="3558"/>
                      </a:lnTo>
                      <a:lnTo>
                        <a:pt x="75053" y="3620"/>
                      </a:lnTo>
                      <a:lnTo>
                        <a:pt x="75158" y="3432"/>
                      </a:lnTo>
                      <a:lnTo>
                        <a:pt x="75283" y="3411"/>
                      </a:lnTo>
                      <a:lnTo>
                        <a:pt x="75325" y="3307"/>
                      </a:lnTo>
                      <a:lnTo>
                        <a:pt x="75242" y="3202"/>
                      </a:lnTo>
                      <a:lnTo>
                        <a:pt x="74970" y="3139"/>
                      </a:lnTo>
                      <a:lnTo>
                        <a:pt x="75158" y="3118"/>
                      </a:lnTo>
                      <a:lnTo>
                        <a:pt x="75346" y="3118"/>
                      </a:lnTo>
                      <a:lnTo>
                        <a:pt x="75388" y="3035"/>
                      </a:lnTo>
                      <a:lnTo>
                        <a:pt x="75346" y="2909"/>
                      </a:lnTo>
                      <a:lnTo>
                        <a:pt x="75221" y="2867"/>
                      </a:lnTo>
                      <a:lnTo>
                        <a:pt x="75137" y="2721"/>
                      </a:lnTo>
                      <a:lnTo>
                        <a:pt x="75032" y="2763"/>
                      </a:lnTo>
                      <a:lnTo>
                        <a:pt x="75011" y="2679"/>
                      </a:lnTo>
                      <a:lnTo>
                        <a:pt x="75053" y="2511"/>
                      </a:lnTo>
                      <a:lnTo>
                        <a:pt x="74949" y="2198"/>
                      </a:lnTo>
                      <a:lnTo>
                        <a:pt x="74970" y="2135"/>
                      </a:lnTo>
                      <a:lnTo>
                        <a:pt x="75032" y="2051"/>
                      </a:lnTo>
                      <a:lnTo>
                        <a:pt x="75032" y="1967"/>
                      </a:lnTo>
                      <a:lnTo>
                        <a:pt x="74928" y="1905"/>
                      </a:lnTo>
                      <a:lnTo>
                        <a:pt x="74823" y="2051"/>
                      </a:lnTo>
                      <a:lnTo>
                        <a:pt x="74718" y="2135"/>
                      </a:lnTo>
                      <a:lnTo>
                        <a:pt x="74718" y="1967"/>
                      </a:lnTo>
                      <a:lnTo>
                        <a:pt x="74614" y="1967"/>
                      </a:lnTo>
                      <a:lnTo>
                        <a:pt x="74614" y="2051"/>
                      </a:lnTo>
                      <a:lnTo>
                        <a:pt x="74530" y="2072"/>
                      </a:lnTo>
                      <a:lnTo>
                        <a:pt x="74509" y="2030"/>
                      </a:lnTo>
                      <a:lnTo>
                        <a:pt x="74530" y="1884"/>
                      </a:lnTo>
                      <a:lnTo>
                        <a:pt x="74174" y="1842"/>
                      </a:lnTo>
                      <a:lnTo>
                        <a:pt x="74091" y="1884"/>
                      </a:lnTo>
                      <a:lnTo>
                        <a:pt x="73923" y="1863"/>
                      </a:lnTo>
                      <a:lnTo>
                        <a:pt x="73819" y="1758"/>
                      </a:lnTo>
                      <a:lnTo>
                        <a:pt x="73798" y="1716"/>
                      </a:lnTo>
                      <a:lnTo>
                        <a:pt x="73693" y="1675"/>
                      </a:lnTo>
                      <a:lnTo>
                        <a:pt x="73651" y="1716"/>
                      </a:lnTo>
                      <a:lnTo>
                        <a:pt x="73589" y="1633"/>
                      </a:lnTo>
                      <a:lnTo>
                        <a:pt x="73484" y="1633"/>
                      </a:lnTo>
                      <a:lnTo>
                        <a:pt x="73379" y="1779"/>
                      </a:lnTo>
                      <a:lnTo>
                        <a:pt x="73275" y="1821"/>
                      </a:lnTo>
                      <a:lnTo>
                        <a:pt x="73233" y="1842"/>
                      </a:lnTo>
                      <a:lnTo>
                        <a:pt x="73170" y="1884"/>
                      </a:lnTo>
                      <a:lnTo>
                        <a:pt x="73296" y="1884"/>
                      </a:lnTo>
                      <a:lnTo>
                        <a:pt x="73254" y="1967"/>
                      </a:lnTo>
                      <a:lnTo>
                        <a:pt x="73128" y="2051"/>
                      </a:lnTo>
                      <a:lnTo>
                        <a:pt x="73065" y="2051"/>
                      </a:lnTo>
                      <a:lnTo>
                        <a:pt x="73086" y="2156"/>
                      </a:lnTo>
                      <a:lnTo>
                        <a:pt x="73191" y="2239"/>
                      </a:lnTo>
                      <a:lnTo>
                        <a:pt x="73170" y="2281"/>
                      </a:lnTo>
                      <a:lnTo>
                        <a:pt x="73065" y="2260"/>
                      </a:lnTo>
                      <a:lnTo>
                        <a:pt x="72982" y="2051"/>
                      </a:lnTo>
                      <a:lnTo>
                        <a:pt x="73024" y="1988"/>
                      </a:lnTo>
                      <a:lnTo>
                        <a:pt x="73024" y="1988"/>
                      </a:lnTo>
                      <a:lnTo>
                        <a:pt x="72940" y="2030"/>
                      </a:lnTo>
                      <a:lnTo>
                        <a:pt x="72773" y="2239"/>
                      </a:lnTo>
                      <a:lnTo>
                        <a:pt x="72710" y="2386"/>
                      </a:lnTo>
                      <a:lnTo>
                        <a:pt x="72605" y="2491"/>
                      </a:lnTo>
                      <a:lnTo>
                        <a:pt x="72626" y="2553"/>
                      </a:lnTo>
                      <a:lnTo>
                        <a:pt x="72773" y="2407"/>
                      </a:lnTo>
                      <a:lnTo>
                        <a:pt x="72856" y="2407"/>
                      </a:lnTo>
                      <a:lnTo>
                        <a:pt x="72919" y="2511"/>
                      </a:lnTo>
                      <a:lnTo>
                        <a:pt x="73024" y="2616"/>
                      </a:lnTo>
                      <a:lnTo>
                        <a:pt x="73233" y="2783"/>
                      </a:lnTo>
                      <a:lnTo>
                        <a:pt x="73254" y="2909"/>
                      </a:lnTo>
                      <a:lnTo>
                        <a:pt x="73170" y="2993"/>
                      </a:lnTo>
                      <a:lnTo>
                        <a:pt x="73191" y="3097"/>
                      </a:lnTo>
                      <a:lnTo>
                        <a:pt x="73358" y="3076"/>
                      </a:lnTo>
                      <a:lnTo>
                        <a:pt x="73505" y="2993"/>
                      </a:lnTo>
                      <a:lnTo>
                        <a:pt x="73589" y="3097"/>
                      </a:lnTo>
                      <a:lnTo>
                        <a:pt x="73589" y="3202"/>
                      </a:lnTo>
                      <a:lnTo>
                        <a:pt x="73672" y="3390"/>
                      </a:lnTo>
                      <a:lnTo>
                        <a:pt x="73672" y="3432"/>
                      </a:lnTo>
                      <a:lnTo>
                        <a:pt x="73568" y="3327"/>
                      </a:lnTo>
                      <a:lnTo>
                        <a:pt x="73484" y="3181"/>
                      </a:lnTo>
                      <a:lnTo>
                        <a:pt x="73400" y="3139"/>
                      </a:lnTo>
                      <a:lnTo>
                        <a:pt x="73358" y="3244"/>
                      </a:lnTo>
                      <a:lnTo>
                        <a:pt x="73379" y="3348"/>
                      </a:lnTo>
                      <a:lnTo>
                        <a:pt x="73442" y="3390"/>
                      </a:lnTo>
                      <a:lnTo>
                        <a:pt x="73400" y="3411"/>
                      </a:lnTo>
                      <a:lnTo>
                        <a:pt x="73296" y="3390"/>
                      </a:lnTo>
                      <a:lnTo>
                        <a:pt x="73191" y="3223"/>
                      </a:lnTo>
                      <a:lnTo>
                        <a:pt x="73045" y="3202"/>
                      </a:lnTo>
                      <a:lnTo>
                        <a:pt x="72940" y="3307"/>
                      </a:lnTo>
                      <a:lnTo>
                        <a:pt x="72856" y="3286"/>
                      </a:lnTo>
                      <a:lnTo>
                        <a:pt x="72835" y="3139"/>
                      </a:lnTo>
                      <a:lnTo>
                        <a:pt x="72877" y="3097"/>
                      </a:lnTo>
                      <a:lnTo>
                        <a:pt x="72814" y="2972"/>
                      </a:lnTo>
                      <a:lnTo>
                        <a:pt x="72710" y="2888"/>
                      </a:lnTo>
                      <a:lnTo>
                        <a:pt x="72668" y="2763"/>
                      </a:lnTo>
                      <a:lnTo>
                        <a:pt x="72459" y="2700"/>
                      </a:lnTo>
                      <a:lnTo>
                        <a:pt x="72291" y="2365"/>
                      </a:lnTo>
                      <a:lnTo>
                        <a:pt x="72187" y="2239"/>
                      </a:lnTo>
                      <a:lnTo>
                        <a:pt x="72208" y="2177"/>
                      </a:lnTo>
                      <a:lnTo>
                        <a:pt x="72124" y="2093"/>
                      </a:lnTo>
                      <a:lnTo>
                        <a:pt x="72019" y="2072"/>
                      </a:lnTo>
                      <a:lnTo>
                        <a:pt x="72019" y="2072"/>
                      </a:lnTo>
                      <a:lnTo>
                        <a:pt x="72040" y="2135"/>
                      </a:lnTo>
                      <a:lnTo>
                        <a:pt x="72019" y="2239"/>
                      </a:lnTo>
                      <a:lnTo>
                        <a:pt x="71977" y="2198"/>
                      </a:lnTo>
                      <a:lnTo>
                        <a:pt x="71915" y="2072"/>
                      </a:lnTo>
                      <a:lnTo>
                        <a:pt x="71685" y="1947"/>
                      </a:lnTo>
                      <a:lnTo>
                        <a:pt x="71559" y="1926"/>
                      </a:lnTo>
                      <a:lnTo>
                        <a:pt x="71454" y="1947"/>
                      </a:lnTo>
                      <a:lnTo>
                        <a:pt x="71475" y="2030"/>
                      </a:lnTo>
                      <a:lnTo>
                        <a:pt x="71580" y="2072"/>
                      </a:lnTo>
                      <a:lnTo>
                        <a:pt x="71789" y="2156"/>
                      </a:lnTo>
                      <a:lnTo>
                        <a:pt x="71622" y="2198"/>
                      </a:lnTo>
                      <a:lnTo>
                        <a:pt x="71413" y="2135"/>
                      </a:lnTo>
                      <a:lnTo>
                        <a:pt x="71308" y="2030"/>
                      </a:lnTo>
                      <a:lnTo>
                        <a:pt x="71350" y="1947"/>
                      </a:lnTo>
                      <a:lnTo>
                        <a:pt x="71287" y="1926"/>
                      </a:lnTo>
                      <a:lnTo>
                        <a:pt x="71099" y="1926"/>
                      </a:lnTo>
                      <a:lnTo>
                        <a:pt x="71161" y="1947"/>
                      </a:lnTo>
                      <a:lnTo>
                        <a:pt x="71161" y="1988"/>
                      </a:lnTo>
                      <a:lnTo>
                        <a:pt x="70994" y="2051"/>
                      </a:lnTo>
                      <a:lnTo>
                        <a:pt x="70931" y="1947"/>
                      </a:lnTo>
                      <a:lnTo>
                        <a:pt x="70952" y="1884"/>
                      </a:lnTo>
                      <a:lnTo>
                        <a:pt x="70764" y="1863"/>
                      </a:lnTo>
                      <a:lnTo>
                        <a:pt x="70722" y="1884"/>
                      </a:lnTo>
                      <a:lnTo>
                        <a:pt x="70743" y="1988"/>
                      </a:lnTo>
                      <a:lnTo>
                        <a:pt x="70638" y="1967"/>
                      </a:lnTo>
                      <a:lnTo>
                        <a:pt x="70576" y="1863"/>
                      </a:lnTo>
                      <a:lnTo>
                        <a:pt x="70429" y="1863"/>
                      </a:lnTo>
                      <a:lnTo>
                        <a:pt x="70471" y="1967"/>
                      </a:lnTo>
                      <a:lnTo>
                        <a:pt x="70471" y="1967"/>
                      </a:lnTo>
                      <a:lnTo>
                        <a:pt x="69990" y="1863"/>
                      </a:lnTo>
                      <a:lnTo>
                        <a:pt x="69843" y="1926"/>
                      </a:lnTo>
                      <a:lnTo>
                        <a:pt x="69676" y="1842"/>
                      </a:lnTo>
                      <a:lnTo>
                        <a:pt x="69676" y="1758"/>
                      </a:lnTo>
                      <a:lnTo>
                        <a:pt x="69508" y="1716"/>
                      </a:lnTo>
                      <a:lnTo>
                        <a:pt x="69488" y="1737"/>
                      </a:lnTo>
                      <a:lnTo>
                        <a:pt x="69488" y="1779"/>
                      </a:lnTo>
                      <a:lnTo>
                        <a:pt x="69425" y="1737"/>
                      </a:lnTo>
                      <a:lnTo>
                        <a:pt x="69320" y="1716"/>
                      </a:lnTo>
                      <a:lnTo>
                        <a:pt x="69216" y="1633"/>
                      </a:lnTo>
                      <a:lnTo>
                        <a:pt x="69153" y="1654"/>
                      </a:lnTo>
                      <a:lnTo>
                        <a:pt x="69174" y="1758"/>
                      </a:lnTo>
                      <a:lnTo>
                        <a:pt x="69006" y="1758"/>
                      </a:lnTo>
                      <a:lnTo>
                        <a:pt x="68860" y="1779"/>
                      </a:lnTo>
                      <a:lnTo>
                        <a:pt x="68839" y="1884"/>
                      </a:lnTo>
                      <a:lnTo>
                        <a:pt x="68651" y="1884"/>
                      </a:lnTo>
                      <a:lnTo>
                        <a:pt x="68316" y="1758"/>
                      </a:lnTo>
                      <a:lnTo>
                        <a:pt x="68337" y="1716"/>
                      </a:lnTo>
                      <a:lnTo>
                        <a:pt x="68546" y="1779"/>
                      </a:lnTo>
                      <a:lnTo>
                        <a:pt x="68651" y="1842"/>
                      </a:lnTo>
                      <a:lnTo>
                        <a:pt x="68672" y="1779"/>
                      </a:lnTo>
                      <a:lnTo>
                        <a:pt x="68337" y="1549"/>
                      </a:lnTo>
                      <a:lnTo>
                        <a:pt x="67939" y="1507"/>
                      </a:lnTo>
                      <a:lnTo>
                        <a:pt x="67793" y="1549"/>
                      </a:lnTo>
                      <a:lnTo>
                        <a:pt x="67730" y="1507"/>
                      </a:lnTo>
                      <a:lnTo>
                        <a:pt x="67793" y="1444"/>
                      </a:lnTo>
                      <a:lnTo>
                        <a:pt x="67688" y="1402"/>
                      </a:lnTo>
                      <a:lnTo>
                        <a:pt x="67542" y="1423"/>
                      </a:lnTo>
                      <a:lnTo>
                        <a:pt x="67604" y="1444"/>
                      </a:lnTo>
                      <a:lnTo>
                        <a:pt x="67521" y="1465"/>
                      </a:lnTo>
                      <a:lnTo>
                        <a:pt x="67395" y="1423"/>
                      </a:lnTo>
                      <a:lnTo>
                        <a:pt x="67019" y="1319"/>
                      </a:lnTo>
                      <a:lnTo>
                        <a:pt x="66851" y="1340"/>
                      </a:lnTo>
                      <a:lnTo>
                        <a:pt x="66788" y="1423"/>
                      </a:lnTo>
                      <a:lnTo>
                        <a:pt x="66705" y="1402"/>
                      </a:lnTo>
                      <a:lnTo>
                        <a:pt x="66663" y="1319"/>
                      </a:lnTo>
                      <a:lnTo>
                        <a:pt x="66558" y="1361"/>
                      </a:lnTo>
                      <a:lnTo>
                        <a:pt x="66349" y="1361"/>
                      </a:lnTo>
                      <a:lnTo>
                        <a:pt x="66244" y="1298"/>
                      </a:lnTo>
                      <a:lnTo>
                        <a:pt x="66161" y="1319"/>
                      </a:lnTo>
                      <a:lnTo>
                        <a:pt x="66014" y="1340"/>
                      </a:lnTo>
                      <a:lnTo>
                        <a:pt x="65951" y="1319"/>
                      </a:lnTo>
                      <a:lnTo>
                        <a:pt x="65847" y="1402"/>
                      </a:lnTo>
                      <a:lnTo>
                        <a:pt x="65826" y="1507"/>
                      </a:lnTo>
                      <a:lnTo>
                        <a:pt x="65763" y="1402"/>
                      </a:lnTo>
                      <a:lnTo>
                        <a:pt x="65303" y="1528"/>
                      </a:lnTo>
                      <a:lnTo>
                        <a:pt x="65303" y="1633"/>
                      </a:lnTo>
                      <a:lnTo>
                        <a:pt x="65198" y="1612"/>
                      </a:lnTo>
                      <a:lnTo>
                        <a:pt x="65135" y="1737"/>
                      </a:lnTo>
                      <a:lnTo>
                        <a:pt x="65094" y="1737"/>
                      </a:lnTo>
                      <a:lnTo>
                        <a:pt x="65031" y="1654"/>
                      </a:lnTo>
                      <a:lnTo>
                        <a:pt x="64884" y="1675"/>
                      </a:lnTo>
                      <a:lnTo>
                        <a:pt x="64884" y="1779"/>
                      </a:lnTo>
                      <a:lnTo>
                        <a:pt x="64801" y="1779"/>
                      </a:lnTo>
                      <a:lnTo>
                        <a:pt x="64696" y="1842"/>
                      </a:lnTo>
                      <a:lnTo>
                        <a:pt x="64529" y="1737"/>
                      </a:lnTo>
                      <a:lnTo>
                        <a:pt x="64403" y="1779"/>
                      </a:lnTo>
                      <a:lnTo>
                        <a:pt x="64403" y="1863"/>
                      </a:lnTo>
                      <a:lnTo>
                        <a:pt x="64152" y="1863"/>
                      </a:lnTo>
                      <a:lnTo>
                        <a:pt x="63838" y="1884"/>
                      </a:lnTo>
                      <a:lnTo>
                        <a:pt x="63754" y="1842"/>
                      </a:lnTo>
                      <a:lnTo>
                        <a:pt x="63482" y="1884"/>
                      </a:lnTo>
                      <a:lnTo>
                        <a:pt x="63462" y="1905"/>
                      </a:lnTo>
                      <a:lnTo>
                        <a:pt x="63629" y="2009"/>
                      </a:lnTo>
                      <a:lnTo>
                        <a:pt x="63692" y="2198"/>
                      </a:lnTo>
                      <a:lnTo>
                        <a:pt x="63775" y="2260"/>
                      </a:lnTo>
                      <a:lnTo>
                        <a:pt x="63796" y="2386"/>
                      </a:lnTo>
                      <a:lnTo>
                        <a:pt x="63880" y="2574"/>
                      </a:lnTo>
                      <a:lnTo>
                        <a:pt x="63838" y="2637"/>
                      </a:lnTo>
                      <a:lnTo>
                        <a:pt x="63838" y="2804"/>
                      </a:lnTo>
                      <a:lnTo>
                        <a:pt x="63880" y="2804"/>
                      </a:lnTo>
                      <a:lnTo>
                        <a:pt x="63985" y="2700"/>
                      </a:lnTo>
                      <a:lnTo>
                        <a:pt x="64194" y="2804"/>
                      </a:lnTo>
                      <a:lnTo>
                        <a:pt x="64257" y="2888"/>
                      </a:lnTo>
                      <a:lnTo>
                        <a:pt x="64319" y="2909"/>
                      </a:lnTo>
                      <a:lnTo>
                        <a:pt x="64529" y="3118"/>
                      </a:lnTo>
                      <a:lnTo>
                        <a:pt x="64570" y="3307"/>
                      </a:lnTo>
                      <a:lnTo>
                        <a:pt x="64717" y="3348"/>
                      </a:lnTo>
                      <a:lnTo>
                        <a:pt x="64822" y="3516"/>
                      </a:lnTo>
                      <a:lnTo>
                        <a:pt x="64822" y="3579"/>
                      </a:lnTo>
                      <a:lnTo>
                        <a:pt x="64842" y="3662"/>
                      </a:lnTo>
                      <a:lnTo>
                        <a:pt x="64801" y="3725"/>
                      </a:lnTo>
                      <a:lnTo>
                        <a:pt x="64884" y="3830"/>
                      </a:lnTo>
                      <a:lnTo>
                        <a:pt x="64822" y="3871"/>
                      </a:lnTo>
                      <a:lnTo>
                        <a:pt x="64738" y="3851"/>
                      </a:lnTo>
                      <a:lnTo>
                        <a:pt x="64612" y="3934"/>
                      </a:lnTo>
                      <a:lnTo>
                        <a:pt x="64633" y="4039"/>
                      </a:lnTo>
                      <a:lnTo>
                        <a:pt x="64508" y="4060"/>
                      </a:lnTo>
                      <a:lnTo>
                        <a:pt x="64403" y="4143"/>
                      </a:lnTo>
                      <a:lnTo>
                        <a:pt x="64215" y="4102"/>
                      </a:lnTo>
                      <a:lnTo>
                        <a:pt x="64152" y="4039"/>
                      </a:lnTo>
                      <a:lnTo>
                        <a:pt x="64152" y="3892"/>
                      </a:lnTo>
                      <a:lnTo>
                        <a:pt x="63964" y="3641"/>
                      </a:lnTo>
                      <a:lnTo>
                        <a:pt x="63880" y="3641"/>
                      </a:lnTo>
                      <a:lnTo>
                        <a:pt x="63838" y="3662"/>
                      </a:lnTo>
                      <a:lnTo>
                        <a:pt x="63566" y="3620"/>
                      </a:lnTo>
                      <a:lnTo>
                        <a:pt x="63378" y="3641"/>
                      </a:lnTo>
                      <a:lnTo>
                        <a:pt x="63315" y="3579"/>
                      </a:lnTo>
                      <a:lnTo>
                        <a:pt x="63148" y="3411"/>
                      </a:lnTo>
                      <a:lnTo>
                        <a:pt x="63148" y="3286"/>
                      </a:lnTo>
                      <a:lnTo>
                        <a:pt x="63043" y="3202"/>
                      </a:lnTo>
                      <a:lnTo>
                        <a:pt x="62897" y="3181"/>
                      </a:lnTo>
                      <a:lnTo>
                        <a:pt x="62855" y="3097"/>
                      </a:lnTo>
                      <a:lnTo>
                        <a:pt x="62813" y="2951"/>
                      </a:lnTo>
                      <a:lnTo>
                        <a:pt x="62625" y="2909"/>
                      </a:lnTo>
                      <a:lnTo>
                        <a:pt x="62583" y="2951"/>
                      </a:lnTo>
                      <a:lnTo>
                        <a:pt x="62583" y="3097"/>
                      </a:lnTo>
                      <a:lnTo>
                        <a:pt x="62583" y="3244"/>
                      </a:lnTo>
                      <a:lnTo>
                        <a:pt x="62604" y="3327"/>
                      </a:lnTo>
                      <a:lnTo>
                        <a:pt x="62478" y="3516"/>
                      </a:lnTo>
                      <a:lnTo>
                        <a:pt x="62415" y="3641"/>
                      </a:lnTo>
                      <a:lnTo>
                        <a:pt x="62332" y="3558"/>
                      </a:lnTo>
                      <a:lnTo>
                        <a:pt x="62311" y="3474"/>
                      </a:lnTo>
                      <a:lnTo>
                        <a:pt x="62269" y="3474"/>
                      </a:lnTo>
                      <a:lnTo>
                        <a:pt x="62164" y="3558"/>
                      </a:lnTo>
                      <a:lnTo>
                        <a:pt x="61913" y="3537"/>
                      </a:lnTo>
                      <a:lnTo>
                        <a:pt x="61704" y="3620"/>
                      </a:lnTo>
                      <a:lnTo>
                        <a:pt x="61641" y="3579"/>
                      </a:lnTo>
                      <a:lnTo>
                        <a:pt x="61474" y="3725"/>
                      </a:lnTo>
                      <a:lnTo>
                        <a:pt x="61327" y="3746"/>
                      </a:lnTo>
                      <a:lnTo>
                        <a:pt x="61223" y="3725"/>
                      </a:lnTo>
                      <a:lnTo>
                        <a:pt x="61118" y="3620"/>
                      </a:lnTo>
                      <a:lnTo>
                        <a:pt x="61034" y="3620"/>
                      </a:lnTo>
                      <a:lnTo>
                        <a:pt x="60972" y="3662"/>
                      </a:lnTo>
                      <a:lnTo>
                        <a:pt x="61013" y="3746"/>
                      </a:lnTo>
                      <a:lnTo>
                        <a:pt x="60804" y="3830"/>
                      </a:lnTo>
                      <a:lnTo>
                        <a:pt x="60700" y="3913"/>
                      </a:lnTo>
                      <a:lnTo>
                        <a:pt x="60449" y="3934"/>
                      </a:lnTo>
                      <a:lnTo>
                        <a:pt x="60323" y="4081"/>
                      </a:lnTo>
                      <a:lnTo>
                        <a:pt x="60323" y="4290"/>
                      </a:lnTo>
                      <a:lnTo>
                        <a:pt x="60323" y="4562"/>
                      </a:lnTo>
                      <a:lnTo>
                        <a:pt x="60532" y="4855"/>
                      </a:lnTo>
                      <a:lnTo>
                        <a:pt x="60553" y="5022"/>
                      </a:lnTo>
                      <a:lnTo>
                        <a:pt x="60407" y="4813"/>
                      </a:lnTo>
                      <a:lnTo>
                        <a:pt x="60281" y="4688"/>
                      </a:lnTo>
                      <a:lnTo>
                        <a:pt x="60177" y="4708"/>
                      </a:lnTo>
                      <a:lnTo>
                        <a:pt x="60030" y="4625"/>
                      </a:lnTo>
                      <a:lnTo>
                        <a:pt x="60072" y="4729"/>
                      </a:lnTo>
                      <a:lnTo>
                        <a:pt x="60177" y="4792"/>
                      </a:lnTo>
                      <a:lnTo>
                        <a:pt x="60218" y="4980"/>
                      </a:lnTo>
                      <a:lnTo>
                        <a:pt x="60218" y="5022"/>
                      </a:lnTo>
                      <a:lnTo>
                        <a:pt x="60072" y="4813"/>
                      </a:lnTo>
                      <a:lnTo>
                        <a:pt x="59967" y="4813"/>
                      </a:lnTo>
                      <a:lnTo>
                        <a:pt x="59925" y="4604"/>
                      </a:lnTo>
                      <a:lnTo>
                        <a:pt x="59758" y="4415"/>
                      </a:lnTo>
                      <a:lnTo>
                        <a:pt x="59674" y="4269"/>
                      </a:lnTo>
                      <a:lnTo>
                        <a:pt x="59570" y="4269"/>
                      </a:lnTo>
                      <a:lnTo>
                        <a:pt x="59612" y="4457"/>
                      </a:lnTo>
                      <a:lnTo>
                        <a:pt x="59591" y="4562"/>
                      </a:lnTo>
                      <a:lnTo>
                        <a:pt x="59549" y="4415"/>
                      </a:lnTo>
                      <a:lnTo>
                        <a:pt x="59402" y="4353"/>
                      </a:lnTo>
                      <a:lnTo>
                        <a:pt x="59256" y="4374"/>
                      </a:lnTo>
                      <a:lnTo>
                        <a:pt x="59256" y="4457"/>
                      </a:lnTo>
                      <a:lnTo>
                        <a:pt x="59172" y="4374"/>
                      </a:lnTo>
                      <a:lnTo>
                        <a:pt x="59026" y="4374"/>
                      </a:lnTo>
                      <a:lnTo>
                        <a:pt x="58879" y="4520"/>
                      </a:lnTo>
                      <a:lnTo>
                        <a:pt x="58754" y="4562"/>
                      </a:lnTo>
                      <a:lnTo>
                        <a:pt x="58837" y="4415"/>
                      </a:lnTo>
                      <a:lnTo>
                        <a:pt x="58837" y="4311"/>
                      </a:lnTo>
                      <a:lnTo>
                        <a:pt x="58712" y="4081"/>
                      </a:lnTo>
                      <a:lnTo>
                        <a:pt x="58712" y="3934"/>
                      </a:lnTo>
                      <a:lnTo>
                        <a:pt x="58649" y="3871"/>
                      </a:lnTo>
                      <a:lnTo>
                        <a:pt x="58649" y="3767"/>
                      </a:lnTo>
                      <a:lnTo>
                        <a:pt x="58544" y="3558"/>
                      </a:lnTo>
                      <a:lnTo>
                        <a:pt x="58335" y="3327"/>
                      </a:lnTo>
                      <a:lnTo>
                        <a:pt x="58105" y="3202"/>
                      </a:lnTo>
                      <a:lnTo>
                        <a:pt x="57875" y="2930"/>
                      </a:lnTo>
                      <a:lnTo>
                        <a:pt x="57310" y="2742"/>
                      </a:lnTo>
                      <a:lnTo>
                        <a:pt x="57038" y="2742"/>
                      </a:lnTo>
                      <a:lnTo>
                        <a:pt x="56892" y="2783"/>
                      </a:lnTo>
                      <a:lnTo>
                        <a:pt x="56661" y="2930"/>
                      </a:lnTo>
                      <a:lnTo>
                        <a:pt x="56661" y="2993"/>
                      </a:lnTo>
                      <a:lnTo>
                        <a:pt x="56536" y="2951"/>
                      </a:lnTo>
                      <a:lnTo>
                        <a:pt x="56327" y="3035"/>
                      </a:lnTo>
                      <a:lnTo>
                        <a:pt x="55887" y="3244"/>
                      </a:lnTo>
                      <a:lnTo>
                        <a:pt x="55720" y="3265"/>
                      </a:lnTo>
                      <a:lnTo>
                        <a:pt x="55531" y="3453"/>
                      </a:lnTo>
                      <a:lnTo>
                        <a:pt x="55427" y="3516"/>
                      </a:lnTo>
                      <a:lnTo>
                        <a:pt x="55197" y="3683"/>
                      </a:lnTo>
                      <a:lnTo>
                        <a:pt x="55071" y="3746"/>
                      </a:lnTo>
                      <a:lnTo>
                        <a:pt x="54946" y="3871"/>
                      </a:lnTo>
                      <a:lnTo>
                        <a:pt x="54757" y="3934"/>
                      </a:lnTo>
                      <a:lnTo>
                        <a:pt x="54590" y="3871"/>
                      </a:lnTo>
                      <a:lnTo>
                        <a:pt x="54360" y="3934"/>
                      </a:lnTo>
                      <a:lnTo>
                        <a:pt x="54213" y="3997"/>
                      </a:lnTo>
                      <a:lnTo>
                        <a:pt x="54339" y="3871"/>
                      </a:lnTo>
                      <a:lnTo>
                        <a:pt x="54527" y="3767"/>
                      </a:lnTo>
                      <a:lnTo>
                        <a:pt x="54548" y="3662"/>
                      </a:lnTo>
                      <a:lnTo>
                        <a:pt x="54381" y="3474"/>
                      </a:lnTo>
                      <a:lnTo>
                        <a:pt x="54109" y="3411"/>
                      </a:lnTo>
                      <a:lnTo>
                        <a:pt x="53837" y="3223"/>
                      </a:lnTo>
                      <a:lnTo>
                        <a:pt x="53753" y="3160"/>
                      </a:lnTo>
                      <a:lnTo>
                        <a:pt x="53711" y="3223"/>
                      </a:lnTo>
                      <a:lnTo>
                        <a:pt x="53607" y="3453"/>
                      </a:lnTo>
                      <a:lnTo>
                        <a:pt x="53607" y="3579"/>
                      </a:lnTo>
                      <a:lnTo>
                        <a:pt x="53544" y="3516"/>
                      </a:lnTo>
                      <a:lnTo>
                        <a:pt x="53502" y="3537"/>
                      </a:lnTo>
                      <a:lnTo>
                        <a:pt x="53439" y="3662"/>
                      </a:lnTo>
                      <a:lnTo>
                        <a:pt x="53376" y="3725"/>
                      </a:lnTo>
                      <a:lnTo>
                        <a:pt x="53335" y="3662"/>
                      </a:lnTo>
                      <a:lnTo>
                        <a:pt x="53397" y="3516"/>
                      </a:lnTo>
                      <a:lnTo>
                        <a:pt x="53439" y="3432"/>
                      </a:lnTo>
                      <a:lnTo>
                        <a:pt x="53397" y="3265"/>
                      </a:lnTo>
                      <a:lnTo>
                        <a:pt x="53272" y="3202"/>
                      </a:lnTo>
                      <a:lnTo>
                        <a:pt x="53125" y="3327"/>
                      </a:lnTo>
                      <a:lnTo>
                        <a:pt x="53167" y="3411"/>
                      </a:lnTo>
                      <a:lnTo>
                        <a:pt x="53083" y="3537"/>
                      </a:lnTo>
                      <a:lnTo>
                        <a:pt x="53000" y="3453"/>
                      </a:lnTo>
                      <a:lnTo>
                        <a:pt x="52979" y="3307"/>
                      </a:lnTo>
                      <a:lnTo>
                        <a:pt x="52916" y="3160"/>
                      </a:lnTo>
                      <a:lnTo>
                        <a:pt x="52874" y="3014"/>
                      </a:lnTo>
                      <a:lnTo>
                        <a:pt x="52770" y="3118"/>
                      </a:lnTo>
                      <a:lnTo>
                        <a:pt x="52560" y="3139"/>
                      </a:lnTo>
                      <a:lnTo>
                        <a:pt x="52246" y="3223"/>
                      </a:lnTo>
                      <a:lnTo>
                        <a:pt x="52163" y="3202"/>
                      </a:lnTo>
                      <a:lnTo>
                        <a:pt x="52267" y="3118"/>
                      </a:lnTo>
                      <a:lnTo>
                        <a:pt x="52246" y="3014"/>
                      </a:lnTo>
                      <a:lnTo>
                        <a:pt x="52246" y="2909"/>
                      </a:lnTo>
                      <a:lnTo>
                        <a:pt x="52226" y="2783"/>
                      </a:lnTo>
                      <a:lnTo>
                        <a:pt x="52246" y="2763"/>
                      </a:lnTo>
                      <a:lnTo>
                        <a:pt x="52456" y="2909"/>
                      </a:lnTo>
                      <a:lnTo>
                        <a:pt x="52560" y="2825"/>
                      </a:lnTo>
                      <a:lnTo>
                        <a:pt x="52581" y="2700"/>
                      </a:lnTo>
                      <a:lnTo>
                        <a:pt x="52393" y="2428"/>
                      </a:lnTo>
                      <a:lnTo>
                        <a:pt x="52016" y="2302"/>
                      </a:lnTo>
                      <a:lnTo>
                        <a:pt x="51702" y="2281"/>
                      </a:lnTo>
                      <a:lnTo>
                        <a:pt x="51347" y="2365"/>
                      </a:lnTo>
                      <a:lnTo>
                        <a:pt x="51033" y="2407"/>
                      </a:lnTo>
                      <a:lnTo>
                        <a:pt x="50824" y="2574"/>
                      </a:lnTo>
                      <a:lnTo>
                        <a:pt x="50886" y="3139"/>
                      </a:lnTo>
                      <a:lnTo>
                        <a:pt x="50866" y="3307"/>
                      </a:lnTo>
                      <a:lnTo>
                        <a:pt x="50907" y="3411"/>
                      </a:lnTo>
                      <a:lnTo>
                        <a:pt x="50803" y="3579"/>
                      </a:lnTo>
                      <a:lnTo>
                        <a:pt x="50803" y="3746"/>
                      </a:lnTo>
                      <a:lnTo>
                        <a:pt x="50656" y="3851"/>
                      </a:lnTo>
                      <a:lnTo>
                        <a:pt x="50552" y="3851"/>
                      </a:lnTo>
                      <a:lnTo>
                        <a:pt x="50489" y="3788"/>
                      </a:lnTo>
                      <a:lnTo>
                        <a:pt x="50489" y="3725"/>
                      </a:lnTo>
                      <a:lnTo>
                        <a:pt x="50363" y="3620"/>
                      </a:lnTo>
                      <a:lnTo>
                        <a:pt x="50447" y="3537"/>
                      </a:lnTo>
                      <a:lnTo>
                        <a:pt x="50510" y="3558"/>
                      </a:lnTo>
                      <a:lnTo>
                        <a:pt x="50594" y="3369"/>
                      </a:lnTo>
                      <a:lnTo>
                        <a:pt x="50552" y="3139"/>
                      </a:lnTo>
                      <a:lnTo>
                        <a:pt x="50405" y="3097"/>
                      </a:lnTo>
                      <a:lnTo>
                        <a:pt x="50342" y="2888"/>
                      </a:lnTo>
                      <a:lnTo>
                        <a:pt x="50405" y="2909"/>
                      </a:lnTo>
                      <a:lnTo>
                        <a:pt x="50510" y="2804"/>
                      </a:lnTo>
                      <a:lnTo>
                        <a:pt x="50510" y="2930"/>
                      </a:lnTo>
                      <a:lnTo>
                        <a:pt x="50614" y="3035"/>
                      </a:lnTo>
                      <a:lnTo>
                        <a:pt x="50698" y="3223"/>
                      </a:lnTo>
                      <a:lnTo>
                        <a:pt x="50719" y="3160"/>
                      </a:lnTo>
                      <a:lnTo>
                        <a:pt x="50698" y="2888"/>
                      </a:lnTo>
                      <a:lnTo>
                        <a:pt x="50656" y="2679"/>
                      </a:lnTo>
                      <a:lnTo>
                        <a:pt x="50259" y="2825"/>
                      </a:lnTo>
                      <a:lnTo>
                        <a:pt x="49945" y="3035"/>
                      </a:lnTo>
                      <a:lnTo>
                        <a:pt x="49945" y="3160"/>
                      </a:lnTo>
                      <a:lnTo>
                        <a:pt x="49757" y="3307"/>
                      </a:lnTo>
                      <a:lnTo>
                        <a:pt x="49652" y="3223"/>
                      </a:lnTo>
                      <a:lnTo>
                        <a:pt x="49673" y="3139"/>
                      </a:lnTo>
                      <a:lnTo>
                        <a:pt x="49777" y="3118"/>
                      </a:lnTo>
                      <a:lnTo>
                        <a:pt x="49673" y="2993"/>
                      </a:lnTo>
                      <a:lnTo>
                        <a:pt x="49757" y="2742"/>
                      </a:lnTo>
                      <a:lnTo>
                        <a:pt x="49882" y="2804"/>
                      </a:lnTo>
                      <a:lnTo>
                        <a:pt x="49945" y="2783"/>
                      </a:lnTo>
                      <a:lnTo>
                        <a:pt x="50070" y="2825"/>
                      </a:lnTo>
                      <a:lnTo>
                        <a:pt x="50468" y="2637"/>
                      </a:lnTo>
                      <a:lnTo>
                        <a:pt x="50614" y="2595"/>
                      </a:lnTo>
                      <a:lnTo>
                        <a:pt x="50342" y="2595"/>
                      </a:lnTo>
                      <a:lnTo>
                        <a:pt x="50175" y="2616"/>
                      </a:lnTo>
                      <a:lnTo>
                        <a:pt x="49945" y="2595"/>
                      </a:lnTo>
                      <a:lnTo>
                        <a:pt x="49443" y="2595"/>
                      </a:lnTo>
                      <a:lnTo>
                        <a:pt x="49338" y="2637"/>
                      </a:lnTo>
                      <a:lnTo>
                        <a:pt x="48669" y="2700"/>
                      </a:lnTo>
                      <a:lnTo>
                        <a:pt x="48271" y="2700"/>
                      </a:lnTo>
                      <a:lnTo>
                        <a:pt x="48041" y="2742"/>
                      </a:lnTo>
                      <a:lnTo>
                        <a:pt x="47769" y="2637"/>
                      </a:lnTo>
                      <a:lnTo>
                        <a:pt x="47539" y="2679"/>
                      </a:lnTo>
                      <a:lnTo>
                        <a:pt x="47371" y="2742"/>
                      </a:lnTo>
                      <a:lnTo>
                        <a:pt x="47518" y="2909"/>
                      </a:lnTo>
                      <a:lnTo>
                        <a:pt x="47685" y="2909"/>
                      </a:lnTo>
                      <a:lnTo>
                        <a:pt x="47790" y="2951"/>
                      </a:lnTo>
                      <a:lnTo>
                        <a:pt x="47894" y="2930"/>
                      </a:lnTo>
                      <a:lnTo>
                        <a:pt x="48041" y="3055"/>
                      </a:lnTo>
                      <a:lnTo>
                        <a:pt x="48041" y="3139"/>
                      </a:lnTo>
                      <a:lnTo>
                        <a:pt x="47832" y="3327"/>
                      </a:lnTo>
                      <a:lnTo>
                        <a:pt x="47685" y="3307"/>
                      </a:lnTo>
                      <a:lnTo>
                        <a:pt x="47518" y="3369"/>
                      </a:lnTo>
                      <a:lnTo>
                        <a:pt x="47476" y="3537"/>
                      </a:lnTo>
                      <a:lnTo>
                        <a:pt x="47434" y="3641"/>
                      </a:lnTo>
                      <a:lnTo>
                        <a:pt x="47560" y="3871"/>
                      </a:lnTo>
                      <a:lnTo>
                        <a:pt x="47769" y="3934"/>
                      </a:lnTo>
                      <a:lnTo>
                        <a:pt x="47790" y="3788"/>
                      </a:lnTo>
                      <a:lnTo>
                        <a:pt x="47936" y="3662"/>
                      </a:lnTo>
                      <a:lnTo>
                        <a:pt x="48145" y="3579"/>
                      </a:lnTo>
                      <a:lnTo>
                        <a:pt x="48104" y="3788"/>
                      </a:lnTo>
                      <a:lnTo>
                        <a:pt x="47894" y="3788"/>
                      </a:lnTo>
                      <a:lnTo>
                        <a:pt x="47999" y="3934"/>
                      </a:lnTo>
                      <a:lnTo>
                        <a:pt x="47978" y="3955"/>
                      </a:lnTo>
                      <a:lnTo>
                        <a:pt x="48041" y="4060"/>
                      </a:lnTo>
                      <a:lnTo>
                        <a:pt x="47894" y="4143"/>
                      </a:lnTo>
                      <a:lnTo>
                        <a:pt x="48041" y="4164"/>
                      </a:lnTo>
                      <a:lnTo>
                        <a:pt x="48166" y="4102"/>
                      </a:lnTo>
                      <a:lnTo>
                        <a:pt x="48208" y="4206"/>
                      </a:lnTo>
                      <a:lnTo>
                        <a:pt x="48187" y="4353"/>
                      </a:lnTo>
                      <a:lnTo>
                        <a:pt x="48313" y="4478"/>
                      </a:lnTo>
                      <a:lnTo>
                        <a:pt x="48459" y="4499"/>
                      </a:lnTo>
                      <a:lnTo>
                        <a:pt x="48627" y="4708"/>
                      </a:lnTo>
                      <a:lnTo>
                        <a:pt x="48606" y="4813"/>
                      </a:lnTo>
                      <a:lnTo>
                        <a:pt x="48522" y="4771"/>
                      </a:lnTo>
                      <a:lnTo>
                        <a:pt x="48397" y="4813"/>
                      </a:lnTo>
                      <a:lnTo>
                        <a:pt x="48459" y="4939"/>
                      </a:lnTo>
                      <a:lnTo>
                        <a:pt x="48376" y="5001"/>
                      </a:lnTo>
                      <a:lnTo>
                        <a:pt x="48313" y="4939"/>
                      </a:lnTo>
                      <a:lnTo>
                        <a:pt x="48250" y="4980"/>
                      </a:lnTo>
                      <a:lnTo>
                        <a:pt x="48187" y="4834"/>
                      </a:lnTo>
                      <a:lnTo>
                        <a:pt x="47999" y="4708"/>
                      </a:lnTo>
                      <a:lnTo>
                        <a:pt x="47936" y="4729"/>
                      </a:lnTo>
                      <a:lnTo>
                        <a:pt x="47978" y="4813"/>
                      </a:lnTo>
                      <a:lnTo>
                        <a:pt x="47873" y="4897"/>
                      </a:lnTo>
                      <a:lnTo>
                        <a:pt x="47790" y="4834"/>
                      </a:lnTo>
                      <a:lnTo>
                        <a:pt x="47727" y="4897"/>
                      </a:lnTo>
                      <a:lnTo>
                        <a:pt x="47769" y="5022"/>
                      </a:lnTo>
                      <a:lnTo>
                        <a:pt x="47790" y="5211"/>
                      </a:lnTo>
                      <a:lnTo>
                        <a:pt x="47936" y="5232"/>
                      </a:lnTo>
                      <a:lnTo>
                        <a:pt x="48083" y="5148"/>
                      </a:lnTo>
                      <a:lnTo>
                        <a:pt x="48187" y="5252"/>
                      </a:lnTo>
                      <a:lnTo>
                        <a:pt x="48104" y="5336"/>
                      </a:lnTo>
                      <a:lnTo>
                        <a:pt x="48250" y="5399"/>
                      </a:lnTo>
                      <a:lnTo>
                        <a:pt x="48145" y="5462"/>
                      </a:lnTo>
                      <a:lnTo>
                        <a:pt x="47978" y="5420"/>
                      </a:lnTo>
                      <a:lnTo>
                        <a:pt x="47978" y="5462"/>
                      </a:lnTo>
                      <a:lnTo>
                        <a:pt x="48145" y="5566"/>
                      </a:lnTo>
                      <a:lnTo>
                        <a:pt x="47873" y="5566"/>
                      </a:lnTo>
                      <a:lnTo>
                        <a:pt x="47832" y="5462"/>
                      </a:lnTo>
                      <a:lnTo>
                        <a:pt x="47643" y="5462"/>
                      </a:lnTo>
                      <a:lnTo>
                        <a:pt x="47560" y="5336"/>
                      </a:lnTo>
                      <a:lnTo>
                        <a:pt x="47434" y="5315"/>
                      </a:lnTo>
                      <a:lnTo>
                        <a:pt x="47308" y="5190"/>
                      </a:lnTo>
                      <a:lnTo>
                        <a:pt x="47120" y="5190"/>
                      </a:lnTo>
                      <a:lnTo>
                        <a:pt x="46995" y="5106"/>
                      </a:lnTo>
                      <a:lnTo>
                        <a:pt x="46890" y="5127"/>
                      </a:lnTo>
                      <a:lnTo>
                        <a:pt x="46827" y="5106"/>
                      </a:lnTo>
                      <a:lnTo>
                        <a:pt x="46430" y="5252"/>
                      </a:lnTo>
                      <a:lnTo>
                        <a:pt x="46409" y="5357"/>
                      </a:lnTo>
                      <a:lnTo>
                        <a:pt x="46367" y="5420"/>
                      </a:lnTo>
                      <a:lnTo>
                        <a:pt x="46430" y="5504"/>
                      </a:lnTo>
                      <a:lnTo>
                        <a:pt x="46409" y="5566"/>
                      </a:lnTo>
                      <a:lnTo>
                        <a:pt x="46492" y="5713"/>
                      </a:lnTo>
                      <a:lnTo>
                        <a:pt x="46472" y="5734"/>
                      </a:lnTo>
                      <a:lnTo>
                        <a:pt x="46367" y="5629"/>
                      </a:lnTo>
                      <a:lnTo>
                        <a:pt x="46283" y="5671"/>
                      </a:lnTo>
                      <a:lnTo>
                        <a:pt x="46179" y="5629"/>
                      </a:lnTo>
                      <a:lnTo>
                        <a:pt x="45739" y="5671"/>
                      </a:lnTo>
                      <a:lnTo>
                        <a:pt x="45530" y="5650"/>
                      </a:lnTo>
                      <a:lnTo>
                        <a:pt x="45384" y="5524"/>
                      </a:lnTo>
                      <a:lnTo>
                        <a:pt x="45258" y="5504"/>
                      </a:lnTo>
                      <a:lnTo>
                        <a:pt x="45132" y="5357"/>
                      </a:lnTo>
                      <a:lnTo>
                        <a:pt x="45049" y="5211"/>
                      </a:lnTo>
                      <a:lnTo>
                        <a:pt x="44944" y="5148"/>
                      </a:lnTo>
                      <a:lnTo>
                        <a:pt x="44944" y="5232"/>
                      </a:lnTo>
                      <a:lnTo>
                        <a:pt x="45028" y="5420"/>
                      </a:lnTo>
                      <a:lnTo>
                        <a:pt x="45049" y="5734"/>
                      </a:lnTo>
                      <a:lnTo>
                        <a:pt x="45216" y="6068"/>
                      </a:lnTo>
                      <a:lnTo>
                        <a:pt x="45342" y="6340"/>
                      </a:lnTo>
                      <a:lnTo>
                        <a:pt x="45446" y="6926"/>
                      </a:lnTo>
                      <a:lnTo>
                        <a:pt x="45425" y="7073"/>
                      </a:lnTo>
                      <a:lnTo>
                        <a:pt x="45342" y="7073"/>
                      </a:lnTo>
                      <a:lnTo>
                        <a:pt x="45258" y="6968"/>
                      </a:lnTo>
                      <a:lnTo>
                        <a:pt x="45237" y="6864"/>
                      </a:lnTo>
                      <a:lnTo>
                        <a:pt x="45132" y="6759"/>
                      </a:lnTo>
                      <a:lnTo>
                        <a:pt x="45070" y="6801"/>
                      </a:lnTo>
                      <a:lnTo>
                        <a:pt x="45132" y="6884"/>
                      </a:lnTo>
                      <a:lnTo>
                        <a:pt x="45112" y="6968"/>
                      </a:lnTo>
                      <a:lnTo>
                        <a:pt x="44923" y="6905"/>
                      </a:lnTo>
                      <a:lnTo>
                        <a:pt x="44756" y="6717"/>
                      </a:lnTo>
                      <a:lnTo>
                        <a:pt x="44505" y="6696"/>
                      </a:lnTo>
                      <a:lnTo>
                        <a:pt x="44379" y="6550"/>
                      </a:lnTo>
                      <a:lnTo>
                        <a:pt x="44275" y="6508"/>
                      </a:lnTo>
                      <a:lnTo>
                        <a:pt x="43898" y="6173"/>
                      </a:lnTo>
                      <a:lnTo>
                        <a:pt x="43877" y="6173"/>
                      </a:lnTo>
                      <a:lnTo>
                        <a:pt x="43793" y="6236"/>
                      </a:lnTo>
                      <a:lnTo>
                        <a:pt x="43689" y="6236"/>
                      </a:lnTo>
                      <a:lnTo>
                        <a:pt x="43647" y="6152"/>
                      </a:lnTo>
                      <a:lnTo>
                        <a:pt x="43877" y="5943"/>
                      </a:lnTo>
                      <a:lnTo>
                        <a:pt x="43982" y="5943"/>
                      </a:lnTo>
                      <a:lnTo>
                        <a:pt x="43898" y="5880"/>
                      </a:lnTo>
                      <a:lnTo>
                        <a:pt x="43772" y="5817"/>
                      </a:lnTo>
                      <a:lnTo>
                        <a:pt x="43647" y="5671"/>
                      </a:lnTo>
                      <a:lnTo>
                        <a:pt x="43626" y="5671"/>
                      </a:lnTo>
                      <a:lnTo>
                        <a:pt x="43647" y="5755"/>
                      </a:lnTo>
                      <a:lnTo>
                        <a:pt x="43751" y="5859"/>
                      </a:lnTo>
                      <a:lnTo>
                        <a:pt x="43751" y="5964"/>
                      </a:lnTo>
                      <a:lnTo>
                        <a:pt x="43626" y="6048"/>
                      </a:lnTo>
                      <a:lnTo>
                        <a:pt x="43417" y="5985"/>
                      </a:lnTo>
                      <a:lnTo>
                        <a:pt x="43207" y="5838"/>
                      </a:lnTo>
                      <a:lnTo>
                        <a:pt x="43145" y="5755"/>
                      </a:lnTo>
                      <a:lnTo>
                        <a:pt x="42935" y="5734"/>
                      </a:lnTo>
                      <a:lnTo>
                        <a:pt x="42894" y="5608"/>
                      </a:lnTo>
                      <a:lnTo>
                        <a:pt x="42789" y="5545"/>
                      </a:lnTo>
                      <a:lnTo>
                        <a:pt x="43040" y="5545"/>
                      </a:lnTo>
                      <a:lnTo>
                        <a:pt x="43270" y="5608"/>
                      </a:lnTo>
                      <a:lnTo>
                        <a:pt x="43375" y="5671"/>
                      </a:lnTo>
                      <a:lnTo>
                        <a:pt x="43521" y="5629"/>
                      </a:lnTo>
                      <a:lnTo>
                        <a:pt x="43626" y="5441"/>
                      </a:lnTo>
                      <a:lnTo>
                        <a:pt x="43626" y="5378"/>
                      </a:lnTo>
                      <a:lnTo>
                        <a:pt x="43542" y="5420"/>
                      </a:lnTo>
                      <a:lnTo>
                        <a:pt x="43521" y="5336"/>
                      </a:lnTo>
                      <a:lnTo>
                        <a:pt x="43417" y="5357"/>
                      </a:lnTo>
                      <a:lnTo>
                        <a:pt x="43459" y="5190"/>
                      </a:lnTo>
                      <a:lnTo>
                        <a:pt x="43333" y="5043"/>
                      </a:lnTo>
                      <a:lnTo>
                        <a:pt x="43249" y="5106"/>
                      </a:lnTo>
                      <a:lnTo>
                        <a:pt x="43228" y="5001"/>
                      </a:lnTo>
                      <a:lnTo>
                        <a:pt x="43145" y="4980"/>
                      </a:lnTo>
                      <a:lnTo>
                        <a:pt x="43061" y="5022"/>
                      </a:lnTo>
                      <a:lnTo>
                        <a:pt x="43019" y="5085"/>
                      </a:lnTo>
                      <a:lnTo>
                        <a:pt x="42831" y="5043"/>
                      </a:lnTo>
                      <a:lnTo>
                        <a:pt x="42810" y="4897"/>
                      </a:lnTo>
                      <a:lnTo>
                        <a:pt x="43019" y="4708"/>
                      </a:lnTo>
                      <a:lnTo>
                        <a:pt x="42998" y="4625"/>
                      </a:lnTo>
                      <a:lnTo>
                        <a:pt x="42894" y="4625"/>
                      </a:lnTo>
                      <a:lnTo>
                        <a:pt x="42726" y="4792"/>
                      </a:lnTo>
                      <a:lnTo>
                        <a:pt x="42705" y="4667"/>
                      </a:lnTo>
                      <a:lnTo>
                        <a:pt x="42768" y="4562"/>
                      </a:lnTo>
                      <a:lnTo>
                        <a:pt x="42726" y="4415"/>
                      </a:lnTo>
                      <a:lnTo>
                        <a:pt x="42663" y="4457"/>
                      </a:lnTo>
                      <a:lnTo>
                        <a:pt x="42622" y="4499"/>
                      </a:lnTo>
                      <a:lnTo>
                        <a:pt x="42601" y="4395"/>
                      </a:lnTo>
                      <a:lnTo>
                        <a:pt x="42496" y="4395"/>
                      </a:lnTo>
                      <a:lnTo>
                        <a:pt x="42454" y="4353"/>
                      </a:lnTo>
                      <a:lnTo>
                        <a:pt x="42391" y="4269"/>
                      </a:lnTo>
                      <a:lnTo>
                        <a:pt x="42433" y="4102"/>
                      </a:lnTo>
                      <a:lnTo>
                        <a:pt x="42391" y="4060"/>
                      </a:lnTo>
                      <a:lnTo>
                        <a:pt x="42308" y="4102"/>
                      </a:lnTo>
                      <a:lnTo>
                        <a:pt x="42224" y="4248"/>
                      </a:lnTo>
                      <a:lnTo>
                        <a:pt x="42203" y="4039"/>
                      </a:lnTo>
                      <a:lnTo>
                        <a:pt x="42099" y="3955"/>
                      </a:lnTo>
                      <a:lnTo>
                        <a:pt x="41994" y="4039"/>
                      </a:lnTo>
                      <a:lnTo>
                        <a:pt x="41910" y="4039"/>
                      </a:lnTo>
                      <a:lnTo>
                        <a:pt x="41868" y="3871"/>
                      </a:lnTo>
                      <a:lnTo>
                        <a:pt x="41764" y="3976"/>
                      </a:lnTo>
                      <a:lnTo>
                        <a:pt x="41701" y="3976"/>
                      </a:lnTo>
                      <a:lnTo>
                        <a:pt x="41680" y="4060"/>
                      </a:lnTo>
                      <a:lnTo>
                        <a:pt x="41659" y="3892"/>
                      </a:lnTo>
                      <a:lnTo>
                        <a:pt x="41659" y="3830"/>
                      </a:lnTo>
                      <a:lnTo>
                        <a:pt x="41492" y="3830"/>
                      </a:lnTo>
                      <a:lnTo>
                        <a:pt x="41408" y="3851"/>
                      </a:lnTo>
                      <a:lnTo>
                        <a:pt x="41366" y="3788"/>
                      </a:lnTo>
                      <a:lnTo>
                        <a:pt x="41199" y="3851"/>
                      </a:lnTo>
                      <a:lnTo>
                        <a:pt x="41094" y="3851"/>
                      </a:lnTo>
                      <a:lnTo>
                        <a:pt x="41073" y="3892"/>
                      </a:lnTo>
                      <a:lnTo>
                        <a:pt x="41136" y="3955"/>
                      </a:lnTo>
                      <a:lnTo>
                        <a:pt x="41178" y="4081"/>
                      </a:lnTo>
                      <a:lnTo>
                        <a:pt x="41115" y="4060"/>
                      </a:lnTo>
                      <a:lnTo>
                        <a:pt x="41052" y="4081"/>
                      </a:lnTo>
                      <a:lnTo>
                        <a:pt x="41052" y="4164"/>
                      </a:lnTo>
                      <a:lnTo>
                        <a:pt x="41031" y="4143"/>
                      </a:lnTo>
                      <a:lnTo>
                        <a:pt x="40885" y="4164"/>
                      </a:lnTo>
                      <a:lnTo>
                        <a:pt x="40843" y="4143"/>
                      </a:lnTo>
                      <a:lnTo>
                        <a:pt x="40885" y="4039"/>
                      </a:lnTo>
                      <a:lnTo>
                        <a:pt x="40969" y="3976"/>
                      </a:lnTo>
                      <a:lnTo>
                        <a:pt x="40927" y="3871"/>
                      </a:lnTo>
                      <a:lnTo>
                        <a:pt x="40822" y="3851"/>
                      </a:lnTo>
                      <a:lnTo>
                        <a:pt x="40822" y="3955"/>
                      </a:lnTo>
                      <a:lnTo>
                        <a:pt x="40738" y="3997"/>
                      </a:lnTo>
                      <a:lnTo>
                        <a:pt x="40655" y="3892"/>
                      </a:lnTo>
                      <a:lnTo>
                        <a:pt x="40550" y="3871"/>
                      </a:lnTo>
                      <a:lnTo>
                        <a:pt x="40446" y="3767"/>
                      </a:lnTo>
                      <a:lnTo>
                        <a:pt x="40425" y="3851"/>
                      </a:lnTo>
                      <a:lnTo>
                        <a:pt x="40341" y="3871"/>
                      </a:lnTo>
                      <a:lnTo>
                        <a:pt x="40194" y="3871"/>
                      </a:lnTo>
                      <a:lnTo>
                        <a:pt x="40132" y="3788"/>
                      </a:lnTo>
                      <a:lnTo>
                        <a:pt x="40111" y="3892"/>
                      </a:lnTo>
                      <a:lnTo>
                        <a:pt x="40027" y="3955"/>
                      </a:lnTo>
                      <a:lnTo>
                        <a:pt x="39902" y="3851"/>
                      </a:lnTo>
                      <a:lnTo>
                        <a:pt x="39818" y="3851"/>
                      </a:lnTo>
                      <a:lnTo>
                        <a:pt x="39860" y="3955"/>
                      </a:lnTo>
                      <a:lnTo>
                        <a:pt x="39881" y="3997"/>
                      </a:lnTo>
                      <a:lnTo>
                        <a:pt x="39755" y="4102"/>
                      </a:lnTo>
                      <a:lnTo>
                        <a:pt x="39692" y="4081"/>
                      </a:lnTo>
                      <a:lnTo>
                        <a:pt x="39671" y="3997"/>
                      </a:lnTo>
                      <a:lnTo>
                        <a:pt x="39609" y="4102"/>
                      </a:lnTo>
                      <a:lnTo>
                        <a:pt x="39630" y="4269"/>
                      </a:lnTo>
                      <a:lnTo>
                        <a:pt x="39713" y="4353"/>
                      </a:lnTo>
                      <a:lnTo>
                        <a:pt x="39734" y="4457"/>
                      </a:lnTo>
                      <a:lnTo>
                        <a:pt x="39797" y="4478"/>
                      </a:lnTo>
                      <a:lnTo>
                        <a:pt x="39818" y="4625"/>
                      </a:lnTo>
                      <a:lnTo>
                        <a:pt x="39964" y="4667"/>
                      </a:lnTo>
                      <a:lnTo>
                        <a:pt x="40006" y="4729"/>
                      </a:lnTo>
                      <a:lnTo>
                        <a:pt x="40006" y="4834"/>
                      </a:lnTo>
                      <a:lnTo>
                        <a:pt x="40111" y="4918"/>
                      </a:lnTo>
                      <a:lnTo>
                        <a:pt x="40132" y="5001"/>
                      </a:lnTo>
                      <a:lnTo>
                        <a:pt x="40069" y="5106"/>
                      </a:lnTo>
                      <a:lnTo>
                        <a:pt x="40006" y="5085"/>
                      </a:lnTo>
                      <a:lnTo>
                        <a:pt x="39985" y="5001"/>
                      </a:lnTo>
                      <a:lnTo>
                        <a:pt x="39818" y="5043"/>
                      </a:lnTo>
                      <a:lnTo>
                        <a:pt x="39713" y="5022"/>
                      </a:lnTo>
                      <a:lnTo>
                        <a:pt x="39609" y="5043"/>
                      </a:lnTo>
                      <a:lnTo>
                        <a:pt x="39671" y="5127"/>
                      </a:lnTo>
                      <a:lnTo>
                        <a:pt x="39588" y="5232"/>
                      </a:lnTo>
                      <a:lnTo>
                        <a:pt x="39462" y="5232"/>
                      </a:lnTo>
                      <a:lnTo>
                        <a:pt x="39378" y="5211"/>
                      </a:lnTo>
                      <a:lnTo>
                        <a:pt x="39127" y="5336"/>
                      </a:lnTo>
                      <a:lnTo>
                        <a:pt x="38751" y="5399"/>
                      </a:lnTo>
                      <a:lnTo>
                        <a:pt x="38625" y="5336"/>
                      </a:lnTo>
                      <a:lnTo>
                        <a:pt x="38437" y="5336"/>
                      </a:lnTo>
                      <a:lnTo>
                        <a:pt x="38416" y="5357"/>
                      </a:lnTo>
                      <a:lnTo>
                        <a:pt x="38311" y="5336"/>
                      </a:lnTo>
                      <a:lnTo>
                        <a:pt x="37788" y="5315"/>
                      </a:lnTo>
                      <a:lnTo>
                        <a:pt x="37621" y="5190"/>
                      </a:lnTo>
                      <a:lnTo>
                        <a:pt x="37579" y="4980"/>
                      </a:lnTo>
                      <a:lnTo>
                        <a:pt x="37663" y="4834"/>
                      </a:lnTo>
                      <a:lnTo>
                        <a:pt x="37705" y="4813"/>
                      </a:lnTo>
                      <a:lnTo>
                        <a:pt x="37705" y="4729"/>
                      </a:lnTo>
                      <a:lnTo>
                        <a:pt x="37558" y="4688"/>
                      </a:lnTo>
                      <a:lnTo>
                        <a:pt x="37370" y="4688"/>
                      </a:lnTo>
                      <a:lnTo>
                        <a:pt x="37035" y="4834"/>
                      </a:lnTo>
                      <a:lnTo>
                        <a:pt x="36554" y="4876"/>
                      </a:lnTo>
                      <a:lnTo>
                        <a:pt x="36156" y="4980"/>
                      </a:lnTo>
                      <a:lnTo>
                        <a:pt x="35926" y="5022"/>
                      </a:lnTo>
                      <a:lnTo>
                        <a:pt x="35884" y="5106"/>
                      </a:lnTo>
                      <a:lnTo>
                        <a:pt x="35801" y="5106"/>
                      </a:lnTo>
                      <a:lnTo>
                        <a:pt x="35738" y="5190"/>
                      </a:lnTo>
                      <a:lnTo>
                        <a:pt x="35612" y="5252"/>
                      </a:lnTo>
                      <a:lnTo>
                        <a:pt x="35466" y="5399"/>
                      </a:lnTo>
                      <a:lnTo>
                        <a:pt x="35529" y="5545"/>
                      </a:lnTo>
                      <a:lnTo>
                        <a:pt x="35612" y="5566"/>
                      </a:lnTo>
                      <a:lnTo>
                        <a:pt x="35717" y="5524"/>
                      </a:lnTo>
                      <a:lnTo>
                        <a:pt x="35780" y="5545"/>
                      </a:lnTo>
                      <a:lnTo>
                        <a:pt x="35717" y="5629"/>
                      </a:lnTo>
                      <a:lnTo>
                        <a:pt x="35654" y="5650"/>
                      </a:lnTo>
                      <a:lnTo>
                        <a:pt x="35549" y="5755"/>
                      </a:lnTo>
                      <a:lnTo>
                        <a:pt x="35549" y="5817"/>
                      </a:lnTo>
                      <a:lnTo>
                        <a:pt x="35508" y="5755"/>
                      </a:lnTo>
                      <a:lnTo>
                        <a:pt x="35487" y="5545"/>
                      </a:lnTo>
                      <a:lnTo>
                        <a:pt x="35319" y="5420"/>
                      </a:lnTo>
                      <a:lnTo>
                        <a:pt x="35298" y="5336"/>
                      </a:lnTo>
                      <a:lnTo>
                        <a:pt x="35319" y="5252"/>
                      </a:lnTo>
                      <a:lnTo>
                        <a:pt x="35194" y="5148"/>
                      </a:lnTo>
                      <a:lnTo>
                        <a:pt x="35110" y="5148"/>
                      </a:lnTo>
                      <a:lnTo>
                        <a:pt x="34880" y="4939"/>
                      </a:lnTo>
                      <a:lnTo>
                        <a:pt x="34817" y="4939"/>
                      </a:lnTo>
                      <a:lnTo>
                        <a:pt x="34817" y="5022"/>
                      </a:lnTo>
                      <a:lnTo>
                        <a:pt x="35005" y="5232"/>
                      </a:lnTo>
                      <a:lnTo>
                        <a:pt x="35026" y="5357"/>
                      </a:lnTo>
                      <a:lnTo>
                        <a:pt x="34922" y="5462"/>
                      </a:lnTo>
                      <a:lnTo>
                        <a:pt x="34733" y="5504"/>
                      </a:lnTo>
                      <a:lnTo>
                        <a:pt x="34650" y="5545"/>
                      </a:lnTo>
                      <a:lnTo>
                        <a:pt x="34482" y="5545"/>
                      </a:lnTo>
                      <a:lnTo>
                        <a:pt x="34168" y="5294"/>
                      </a:lnTo>
                      <a:lnTo>
                        <a:pt x="34168" y="5190"/>
                      </a:lnTo>
                      <a:lnTo>
                        <a:pt x="34231" y="5106"/>
                      </a:lnTo>
                      <a:lnTo>
                        <a:pt x="34210" y="5022"/>
                      </a:lnTo>
                      <a:lnTo>
                        <a:pt x="34043" y="5085"/>
                      </a:lnTo>
                      <a:lnTo>
                        <a:pt x="34043" y="5211"/>
                      </a:lnTo>
                      <a:lnTo>
                        <a:pt x="33959" y="5294"/>
                      </a:lnTo>
                      <a:lnTo>
                        <a:pt x="33750" y="5148"/>
                      </a:lnTo>
                      <a:lnTo>
                        <a:pt x="33604" y="5148"/>
                      </a:lnTo>
                      <a:lnTo>
                        <a:pt x="33499" y="5252"/>
                      </a:lnTo>
                      <a:lnTo>
                        <a:pt x="33520" y="5441"/>
                      </a:lnTo>
                      <a:lnTo>
                        <a:pt x="33436" y="5566"/>
                      </a:lnTo>
                      <a:lnTo>
                        <a:pt x="33520" y="5734"/>
                      </a:lnTo>
                      <a:lnTo>
                        <a:pt x="33645" y="5776"/>
                      </a:lnTo>
                      <a:lnTo>
                        <a:pt x="33813" y="5650"/>
                      </a:lnTo>
                      <a:lnTo>
                        <a:pt x="33834" y="5566"/>
                      </a:lnTo>
                      <a:lnTo>
                        <a:pt x="34043" y="5441"/>
                      </a:lnTo>
                      <a:lnTo>
                        <a:pt x="34106" y="5524"/>
                      </a:lnTo>
                      <a:lnTo>
                        <a:pt x="34064" y="5650"/>
                      </a:lnTo>
                      <a:lnTo>
                        <a:pt x="33855" y="5817"/>
                      </a:lnTo>
                      <a:lnTo>
                        <a:pt x="33938" y="5880"/>
                      </a:lnTo>
                      <a:lnTo>
                        <a:pt x="33855" y="6027"/>
                      </a:lnTo>
                      <a:lnTo>
                        <a:pt x="33729" y="6068"/>
                      </a:lnTo>
                      <a:lnTo>
                        <a:pt x="33604" y="5985"/>
                      </a:lnTo>
                      <a:lnTo>
                        <a:pt x="33604" y="6048"/>
                      </a:lnTo>
                      <a:lnTo>
                        <a:pt x="33645" y="6173"/>
                      </a:lnTo>
                      <a:lnTo>
                        <a:pt x="33583" y="6299"/>
                      </a:lnTo>
                      <a:lnTo>
                        <a:pt x="33394" y="6445"/>
                      </a:lnTo>
                      <a:lnTo>
                        <a:pt x="33436" y="6550"/>
                      </a:lnTo>
                      <a:lnTo>
                        <a:pt x="33394" y="6592"/>
                      </a:lnTo>
                      <a:lnTo>
                        <a:pt x="33311" y="6592"/>
                      </a:lnTo>
                      <a:lnTo>
                        <a:pt x="33164" y="6759"/>
                      </a:lnTo>
                      <a:lnTo>
                        <a:pt x="32955" y="6780"/>
                      </a:lnTo>
                      <a:lnTo>
                        <a:pt x="32746" y="6801"/>
                      </a:lnTo>
                      <a:lnTo>
                        <a:pt x="32683" y="6926"/>
                      </a:lnTo>
                      <a:lnTo>
                        <a:pt x="32746" y="7094"/>
                      </a:lnTo>
                      <a:lnTo>
                        <a:pt x="32913" y="7303"/>
                      </a:lnTo>
                      <a:lnTo>
                        <a:pt x="32997" y="7324"/>
                      </a:lnTo>
                      <a:lnTo>
                        <a:pt x="32913" y="7345"/>
                      </a:lnTo>
                      <a:lnTo>
                        <a:pt x="32767" y="7345"/>
                      </a:lnTo>
                      <a:lnTo>
                        <a:pt x="32746" y="7429"/>
                      </a:lnTo>
                      <a:lnTo>
                        <a:pt x="32767" y="7491"/>
                      </a:lnTo>
                      <a:lnTo>
                        <a:pt x="32704" y="7596"/>
                      </a:lnTo>
                      <a:lnTo>
                        <a:pt x="32599" y="7701"/>
                      </a:lnTo>
                      <a:lnTo>
                        <a:pt x="32495" y="7701"/>
                      </a:lnTo>
                      <a:lnTo>
                        <a:pt x="32474" y="7763"/>
                      </a:lnTo>
                      <a:lnTo>
                        <a:pt x="32495" y="7659"/>
                      </a:lnTo>
                      <a:lnTo>
                        <a:pt x="32599" y="7596"/>
                      </a:lnTo>
                      <a:lnTo>
                        <a:pt x="32683" y="7282"/>
                      </a:lnTo>
                      <a:lnTo>
                        <a:pt x="32599" y="7219"/>
                      </a:lnTo>
                      <a:lnTo>
                        <a:pt x="32599" y="7115"/>
                      </a:lnTo>
                      <a:lnTo>
                        <a:pt x="32662" y="7073"/>
                      </a:lnTo>
                      <a:lnTo>
                        <a:pt x="32662" y="6926"/>
                      </a:lnTo>
                      <a:lnTo>
                        <a:pt x="32599" y="6780"/>
                      </a:lnTo>
                      <a:lnTo>
                        <a:pt x="32662" y="6612"/>
                      </a:lnTo>
                      <a:lnTo>
                        <a:pt x="32767" y="6550"/>
                      </a:lnTo>
                      <a:lnTo>
                        <a:pt x="32808" y="6445"/>
                      </a:lnTo>
                      <a:lnTo>
                        <a:pt x="32767" y="6194"/>
                      </a:lnTo>
                      <a:lnTo>
                        <a:pt x="32746" y="6152"/>
                      </a:lnTo>
                      <a:lnTo>
                        <a:pt x="32788" y="6068"/>
                      </a:lnTo>
                      <a:lnTo>
                        <a:pt x="32871" y="6068"/>
                      </a:lnTo>
                      <a:lnTo>
                        <a:pt x="32913" y="6089"/>
                      </a:lnTo>
                      <a:lnTo>
                        <a:pt x="33080" y="6048"/>
                      </a:lnTo>
                      <a:lnTo>
                        <a:pt x="33185" y="5776"/>
                      </a:lnTo>
                      <a:lnTo>
                        <a:pt x="33164" y="5671"/>
                      </a:lnTo>
                      <a:lnTo>
                        <a:pt x="33101" y="5545"/>
                      </a:lnTo>
                      <a:lnTo>
                        <a:pt x="33185" y="5252"/>
                      </a:lnTo>
                      <a:lnTo>
                        <a:pt x="33269" y="5127"/>
                      </a:lnTo>
                      <a:lnTo>
                        <a:pt x="33373" y="4939"/>
                      </a:lnTo>
                      <a:lnTo>
                        <a:pt x="33311" y="4792"/>
                      </a:lnTo>
                      <a:lnTo>
                        <a:pt x="33290" y="4792"/>
                      </a:lnTo>
                      <a:lnTo>
                        <a:pt x="33206" y="4876"/>
                      </a:lnTo>
                      <a:lnTo>
                        <a:pt x="33122" y="4876"/>
                      </a:lnTo>
                      <a:lnTo>
                        <a:pt x="32997" y="4813"/>
                      </a:lnTo>
                      <a:lnTo>
                        <a:pt x="33122" y="4813"/>
                      </a:lnTo>
                      <a:lnTo>
                        <a:pt x="33269" y="4708"/>
                      </a:lnTo>
                      <a:lnTo>
                        <a:pt x="33373" y="4667"/>
                      </a:lnTo>
                      <a:lnTo>
                        <a:pt x="33415" y="4562"/>
                      </a:lnTo>
                      <a:lnTo>
                        <a:pt x="33394" y="4499"/>
                      </a:lnTo>
                      <a:lnTo>
                        <a:pt x="33436" y="4415"/>
                      </a:lnTo>
                      <a:lnTo>
                        <a:pt x="33520" y="4248"/>
                      </a:lnTo>
                      <a:lnTo>
                        <a:pt x="33499" y="4185"/>
                      </a:lnTo>
                      <a:lnTo>
                        <a:pt x="33541" y="4081"/>
                      </a:lnTo>
                      <a:lnTo>
                        <a:pt x="33708" y="3997"/>
                      </a:lnTo>
                      <a:lnTo>
                        <a:pt x="33708" y="3892"/>
                      </a:lnTo>
                      <a:lnTo>
                        <a:pt x="33624" y="3830"/>
                      </a:lnTo>
                      <a:lnTo>
                        <a:pt x="33624" y="3767"/>
                      </a:lnTo>
                      <a:lnTo>
                        <a:pt x="33708" y="3641"/>
                      </a:lnTo>
                      <a:lnTo>
                        <a:pt x="33687" y="3537"/>
                      </a:lnTo>
                      <a:lnTo>
                        <a:pt x="33729" y="3432"/>
                      </a:lnTo>
                      <a:lnTo>
                        <a:pt x="33792" y="3411"/>
                      </a:lnTo>
                      <a:lnTo>
                        <a:pt x="33855" y="3223"/>
                      </a:lnTo>
                      <a:lnTo>
                        <a:pt x="33855" y="3014"/>
                      </a:lnTo>
                      <a:lnTo>
                        <a:pt x="33813" y="2804"/>
                      </a:lnTo>
                      <a:lnTo>
                        <a:pt x="33708" y="2616"/>
                      </a:lnTo>
                      <a:lnTo>
                        <a:pt x="33729" y="2574"/>
                      </a:lnTo>
                      <a:lnTo>
                        <a:pt x="33708" y="2491"/>
                      </a:lnTo>
                      <a:lnTo>
                        <a:pt x="33645" y="2470"/>
                      </a:lnTo>
                      <a:lnTo>
                        <a:pt x="33604" y="2491"/>
                      </a:lnTo>
                      <a:lnTo>
                        <a:pt x="33520" y="2428"/>
                      </a:lnTo>
                      <a:lnTo>
                        <a:pt x="33478" y="2365"/>
                      </a:lnTo>
                      <a:lnTo>
                        <a:pt x="33436" y="2365"/>
                      </a:lnTo>
                      <a:lnTo>
                        <a:pt x="33394" y="2491"/>
                      </a:lnTo>
                      <a:lnTo>
                        <a:pt x="33332" y="2532"/>
                      </a:lnTo>
                      <a:lnTo>
                        <a:pt x="33290" y="2491"/>
                      </a:lnTo>
                      <a:lnTo>
                        <a:pt x="33206" y="2365"/>
                      </a:lnTo>
                      <a:lnTo>
                        <a:pt x="33227" y="2323"/>
                      </a:lnTo>
                      <a:lnTo>
                        <a:pt x="33185" y="2302"/>
                      </a:lnTo>
                      <a:lnTo>
                        <a:pt x="33018" y="2281"/>
                      </a:lnTo>
                      <a:lnTo>
                        <a:pt x="32955" y="2177"/>
                      </a:lnTo>
                      <a:lnTo>
                        <a:pt x="32976" y="2156"/>
                      </a:lnTo>
                      <a:lnTo>
                        <a:pt x="33122" y="2156"/>
                      </a:lnTo>
                      <a:lnTo>
                        <a:pt x="33332" y="2219"/>
                      </a:lnTo>
                      <a:lnTo>
                        <a:pt x="33415" y="2302"/>
                      </a:lnTo>
                      <a:lnTo>
                        <a:pt x="33478" y="2260"/>
                      </a:lnTo>
                      <a:lnTo>
                        <a:pt x="33520" y="2260"/>
                      </a:lnTo>
                      <a:lnTo>
                        <a:pt x="33583" y="2323"/>
                      </a:lnTo>
                      <a:lnTo>
                        <a:pt x="33604" y="2386"/>
                      </a:lnTo>
                      <a:lnTo>
                        <a:pt x="33645" y="2386"/>
                      </a:lnTo>
                      <a:lnTo>
                        <a:pt x="33645" y="2302"/>
                      </a:lnTo>
                      <a:lnTo>
                        <a:pt x="33541" y="2177"/>
                      </a:lnTo>
                      <a:lnTo>
                        <a:pt x="33541" y="2072"/>
                      </a:lnTo>
                      <a:lnTo>
                        <a:pt x="33478" y="1967"/>
                      </a:lnTo>
                      <a:lnTo>
                        <a:pt x="33394" y="1905"/>
                      </a:lnTo>
                      <a:lnTo>
                        <a:pt x="33332" y="1905"/>
                      </a:lnTo>
                      <a:lnTo>
                        <a:pt x="33290" y="1967"/>
                      </a:lnTo>
                      <a:lnTo>
                        <a:pt x="33206" y="1947"/>
                      </a:lnTo>
                      <a:lnTo>
                        <a:pt x="33185" y="1800"/>
                      </a:lnTo>
                      <a:lnTo>
                        <a:pt x="33018" y="1654"/>
                      </a:lnTo>
                      <a:lnTo>
                        <a:pt x="33018" y="1549"/>
                      </a:lnTo>
                      <a:lnTo>
                        <a:pt x="32955" y="1465"/>
                      </a:lnTo>
                      <a:lnTo>
                        <a:pt x="32892" y="1382"/>
                      </a:lnTo>
                      <a:lnTo>
                        <a:pt x="32808" y="1382"/>
                      </a:lnTo>
                      <a:lnTo>
                        <a:pt x="32704" y="1444"/>
                      </a:lnTo>
                      <a:lnTo>
                        <a:pt x="32704" y="1549"/>
                      </a:lnTo>
                      <a:lnTo>
                        <a:pt x="32808" y="1549"/>
                      </a:lnTo>
                      <a:lnTo>
                        <a:pt x="32892" y="1591"/>
                      </a:lnTo>
                      <a:lnTo>
                        <a:pt x="32871" y="1654"/>
                      </a:lnTo>
                      <a:lnTo>
                        <a:pt x="32788" y="1695"/>
                      </a:lnTo>
                      <a:lnTo>
                        <a:pt x="32788" y="1779"/>
                      </a:lnTo>
                      <a:lnTo>
                        <a:pt x="32746" y="1800"/>
                      </a:lnTo>
                      <a:lnTo>
                        <a:pt x="32536" y="1570"/>
                      </a:lnTo>
                      <a:lnTo>
                        <a:pt x="32536" y="1486"/>
                      </a:lnTo>
                      <a:lnTo>
                        <a:pt x="32474" y="1361"/>
                      </a:lnTo>
                      <a:lnTo>
                        <a:pt x="32369" y="1340"/>
                      </a:lnTo>
                      <a:lnTo>
                        <a:pt x="31930" y="1068"/>
                      </a:lnTo>
                      <a:lnTo>
                        <a:pt x="31825" y="1026"/>
                      </a:lnTo>
                      <a:lnTo>
                        <a:pt x="31804" y="1005"/>
                      </a:lnTo>
                      <a:lnTo>
                        <a:pt x="31532" y="1026"/>
                      </a:lnTo>
                      <a:lnTo>
                        <a:pt x="31511" y="921"/>
                      </a:lnTo>
                      <a:lnTo>
                        <a:pt x="31553" y="858"/>
                      </a:lnTo>
                      <a:lnTo>
                        <a:pt x="31532" y="796"/>
                      </a:lnTo>
                      <a:lnTo>
                        <a:pt x="31407" y="817"/>
                      </a:lnTo>
                      <a:lnTo>
                        <a:pt x="31344" y="754"/>
                      </a:lnTo>
                      <a:lnTo>
                        <a:pt x="31218" y="796"/>
                      </a:lnTo>
                      <a:lnTo>
                        <a:pt x="31135" y="858"/>
                      </a:lnTo>
                      <a:lnTo>
                        <a:pt x="31093" y="838"/>
                      </a:lnTo>
                      <a:lnTo>
                        <a:pt x="30988" y="942"/>
                      </a:lnTo>
                      <a:lnTo>
                        <a:pt x="30925" y="1047"/>
                      </a:lnTo>
                      <a:lnTo>
                        <a:pt x="30779" y="1047"/>
                      </a:lnTo>
                      <a:lnTo>
                        <a:pt x="30695" y="1026"/>
                      </a:lnTo>
                      <a:lnTo>
                        <a:pt x="30570" y="1172"/>
                      </a:lnTo>
                      <a:lnTo>
                        <a:pt x="30381" y="1235"/>
                      </a:lnTo>
                      <a:lnTo>
                        <a:pt x="30298" y="1256"/>
                      </a:lnTo>
                      <a:lnTo>
                        <a:pt x="30256" y="1214"/>
                      </a:lnTo>
                      <a:lnTo>
                        <a:pt x="30172" y="1214"/>
                      </a:lnTo>
                      <a:lnTo>
                        <a:pt x="30130" y="1256"/>
                      </a:lnTo>
                      <a:lnTo>
                        <a:pt x="30130" y="1361"/>
                      </a:lnTo>
                      <a:lnTo>
                        <a:pt x="30193" y="1382"/>
                      </a:lnTo>
                      <a:lnTo>
                        <a:pt x="30256" y="1382"/>
                      </a:lnTo>
                      <a:lnTo>
                        <a:pt x="30298" y="1549"/>
                      </a:lnTo>
                      <a:lnTo>
                        <a:pt x="30339" y="1758"/>
                      </a:lnTo>
                      <a:lnTo>
                        <a:pt x="30256" y="1905"/>
                      </a:lnTo>
                      <a:lnTo>
                        <a:pt x="30067" y="1905"/>
                      </a:lnTo>
                      <a:lnTo>
                        <a:pt x="29942" y="2051"/>
                      </a:lnTo>
                      <a:lnTo>
                        <a:pt x="29733" y="2093"/>
                      </a:lnTo>
                      <a:lnTo>
                        <a:pt x="29649" y="2072"/>
                      </a:lnTo>
                      <a:lnTo>
                        <a:pt x="29754" y="1988"/>
                      </a:lnTo>
                      <a:lnTo>
                        <a:pt x="29837" y="1967"/>
                      </a:lnTo>
                      <a:lnTo>
                        <a:pt x="29858" y="1842"/>
                      </a:lnTo>
                      <a:lnTo>
                        <a:pt x="29733" y="1591"/>
                      </a:lnTo>
                      <a:lnTo>
                        <a:pt x="29816" y="1444"/>
                      </a:lnTo>
                      <a:lnTo>
                        <a:pt x="29816" y="1340"/>
                      </a:lnTo>
                      <a:lnTo>
                        <a:pt x="29858" y="1256"/>
                      </a:lnTo>
                      <a:lnTo>
                        <a:pt x="29775" y="1068"/>
                      </a:lnTo>
                      <a:lnTo>
                        <a:pt x="29775" y="963"/>
                      </a:lnTo>
                      <a:lnTo>
                        <a:pt x="29628" y="817"/>
                      </a:lnTo>
                      <a:lnTo>
                        <a:pt x="29523" y="858"/>
                      </a:lnTo>
                      <a:lnTo>
                        <a:pt x="29440" y="817"/>
                      </a:lnTo>
                      <a:lnTo>
                        <a:pt x="29398" y="817"/>
                      </a:lnTo>
                      <a:lnTo>
                        <a:pt x="29356" y="942"/>
                      </a:lnTo>
                      <a:lnTo>
                        <a:pt x="29210" y="963"/>
                      </a:lnTo>
                      <a:lnTo>
                        <a:pt x="29147" y="921"/>
                      </a:lnTo>
                      <a:lnTo>
                        <a:pt x="29042" y="963"/>
                      </a:lnTo>
                      <a:lnTo>
                        <a:pt x="28938" y="1130"/>
                      </a:lnTo>
                      <a:lnTo>
                        <a:pt x="28707" y="1130"/>
                      </a:lnTo>
                      <a:lnTo>
                        <a:pt x="28707" y="1047"/>
                      </a:lnTo>
                      <a:lnTo>
                        <a:pt x="28791" y="921"/>
                      </a:lnTo>
                      <a:lnTo>
                        <a:pt x="28791" y="838"/>
                      </a:lnTo>
                      <a:lnTo>
                        <a:pt x="28707" y="817"/>
                      </a:lnTo>
                      <a:lnTo>
                        <a:pt x="28519" y="1110"/>
                      </a:lnTo>
                      <a:lnTo>
                        <a:pt x="28268" y="1214"/>
                      </a:lnTo>
                      <a:lnTo>
                        <a:pt x="28163" y="1172"/>
                      </a:lnTo>
                      <a:lnTo>
                        <a:pt x="28268" y="1026"/>
                      </a:lnTo>
                      <a:lnTo>
                        <a:pt x="28394" y="1005"/>
                      </a:lnTo>
                      <a:lnTo>
                        <a:pt x="28519" y="817"/>
                      </a:lnTo>
                      <a:lnTo>
                        <a:pt x="28498" y="691"/>
                      </a:lnTo>
                      <a:lnTo>
                        <a:pt x="28561" y="586"/>
                      </a:lnTo>
                      <a:lnTo>
                        <a:pt x="28561" y="524"/>
                      </a:lnTo>
                      <a:lnTo>
                        <a:pt x="28645" y="440"/>
                      </a:lnTo>
                      <a:lnTo>
                        <a:pt x="28645" y="398"/>
                      </a:lnTo>
                      <a:lnTo>
                        <a:pt x="28477" y="335"/>
                      </a:lnTo>
                      <a:lnTo>
                        <a:pt x="28414" y="294"/>
                      </a:lnTo>
                      <a:lnTo>
                        <a:pt x="28414" y="126"/>
                      </a:lnTo>
                      <a:lnTo>
                        <a:pt x="28373" y="105"/>
                      </a:lnTo>
                      <a:lnTo>
                        <a:pt x="28205" y="231"/>
                      </a:lnTo>
                      <a:lnTo>
                        <a:pt x="28059" y="210"/>
                      </a:lnTo>
                      <a:lnTo>
                        <a:pt x="27996" y="63"/>
                      </a:lnTo>
                      <a:lnTo>
                        <a:pt x="27891" y="63"/>
                      </a:lnTo>
                      <a:lnTo>
                        <a:pt x="27787" y="168"/>
                      </a:lnTo>
                      <a:lnTo>
                        <a:pt x="2766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A6CBC2"/>
                    </a:solidFill>
                  </a:endParaRPr>
                </a:p>
              </p:txBody>
            </p:sp>
            <p:sp>
              <p:nvSpPr>
                <p:cNvPr id="1067" name="Google Shape;1067;p45"/>
                <p:cNvSpPr/>
                <p:nvPr/>
              </p:nvSpPr>
              <p:spPr>
                <a:xfrm>
                  <a:off x="5538025" y="2213300"/>
                  <a:ext cx="94175" cy="208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7" h="8350" extrusionOk="0">
                      <a:moveTo>
                        <a:pt x="251" y="1"/>
                      </a:moveTo>
                      <a:lnTo>
                        <a:pt x="209" y="63"/>
                      </a:lnTo>
                      <a:lnTo>
                        <a:pt x="251" y="105"/>
                      </a:lnTo>
                      <a:lnTo>
                        <a:pt x="251" y="189"/>
                      </a:lnTo>
                      <a:lnTo>
                        <a:pt x="188" y="210"/>
                      </a:lnTo>
                      <a:lnTo>
                        <a:pt x="105" y="168"/>
                      </a:lnTo>
                      <a:lnTo>
                        <a:pt x="0" y="168"/>
                      </a:lnTo>
                      <a:lnTo>
                        <a:pt x="168" y="314"/>
                      </a:lnTo>
                      <a:lnTo>
                        <a:pt x="356" y="461"/>
                      </a:lnTo>
                      <a:lnTo>
                        <a:pt x="419" y="524"/>
                      </a:lnTo>
                      <a:lnTo>
                        <a:pt x="398" y="670"/>
                      </a:lnTo>
                      <a:lnTo>
                        <a:pt x="460" y="607"/>
                      </a:lnTo>
                      <a:lnTo>
                        <a:pt x="502" y="607"/>
                      </a:lnTo>
                      <a:lnTo>
                        <a:pt x="565" y="691"/>
                      </a:lnTo>
                      <a:lnTo>
                        <a:pt x="502" y="733"/>
                      </a:lnTo>
                      <a:lnTo>
                        <a:pt x="419" y="775"/>
                      </a:lnTo>
                      <a:lnTo>
                        <a:pt x="460" y="838"/>
                      </a:lnTo>
                      <a:lnTo>
                        <a:pt x="523" y="838"/>
                      </a:lnTo>
                      <a:lnTo>
                        <a:pt x="565" y="984"/>
                      </a:lnTo>
                      <a:lnTo>
                        <a:pt x="481" y="1026"/>
                      </a:lnTo>
                      <a:lnTo>
                        <a:pt x="377" y="1005"/>
                      </a:lnTo>
                      <a:lnTo>
                        <a:pt x="314" y="900"/>
                      </a:lnTo>
                      <a:lnTo>
                        <a:pt x="251" y="984"/>
                      </a:lnTo>
                      <a:lnTo>
                        <a:pt x="168" y="1130"/>
                      </a:lnTo>
                      <a:lnTo>
                        <a:pt x="272" y="1235"/>
                      </a:lnTo>
                      <a:lnTo>
                        <a:pt x="314" y="1382"/>
                      </a:lnTo>
                      <a:lnTo>
                        <a:pt x="419" y="1528"/>
                      </a:lnTo>
                      <a:lnTo>
                        <a:pt x="523" y="1716"/>
                      </a:lnTo>
                      <a:lnTo>
                        <a:pt x="523" y="1946"/>
                      </a:lnTo>
                      <a:lnTo>
                        <a:pt x="586" y="1988"/>
                      </a:lnTo>
                      <a:lnTo>
                        <a:pt x="607" y="2177"/>
                      </a:lnTo>
                      <a:lnTo>
                        <a:pt x="691" y="2470"/>
                      </a:lnTo>
                      <a:lnTo>
                        <a:pt x="774" y="2658"/>
                      </a:lnTo>
                      <a:lnTo>
                        <a:pt x="900" y="2700"/>
                      </a:lnTo>
                      <a:lnTo>
                        <a:pt x="900" y="2762"/>
                      </a:lnTo>
                      <a:lnTo>
                        <a:pt x="837" y="2804"/>
                      </a:lnTo>
                      <a:lnTo>
                        <a:pt x="1130" y="3097"/>
                      </a:lnTo>
                      <a:lnTo>
                        <a:pt x="1235" y="3118"/>
                      </a:lnTo>
                      <a:lnTo>
                        <a:pt x="1360" y="3307"/>
                      </a:lnTo>
                      <a:lnTo>
                        <a:pt x="1402" y="3516"/>
                      </a:lnTo>
                      <a:lnTo>
                        <a:pt x="1402" y="3641"/>
                      </a:lnTo>
                      <a:lnTo>
                        <a:pt x="1465" y="3809"/>
                      </a:lnTo>
                      <a:lnTo>
                        <a:pt x="1465" y="3934"/>
                      </a:lnTo>
                      <a:lnTo>
                        <a:pt x="1569" y="3976"/>
                      </a:lnTo>
                      <a:lnTo>
                        <a:pt x="1674" y="4123"/>
                      </a:lnTo>
                      <a:lnTo>
                        <a:pt x="1653" y="4143"/>
                      </a:lnTo>
                      <a:lnTo>
                        <a:pt x="1653" y="4227"/>
                      </a:lnTo>
                      <a:lnTo>
                        <a:pt x="1779" y="4436"/>
                      </a:lnTo>
                      <a:lnTo>
                        <a:pt x="1821" y="4562"/>
                      </a:lnTo>
                      <a:lnTo>
                        <a:pt x="1883" y="4708"/>
                      </a:lnTo>
                      <a:lnTo>
                        <a:pt x="1883" y="4918"/>
                      </a:lnTo>
                      <a:lnTo>
                        <a:pt x="1946" y="5001"/>
                      </a:lnTo>
                      <a:lnTo>
                        <a:pt x="1925" y="5106"/>
                      </a:lnTo>
                      <a:lnTo>
                        <a:pt x="1946" y="5315"/>
                      </a:lnTo>
                      <a:lnTo>
                        <a:pt x="2051" y="5524"/>
                      </a:lnTo>
                      <a:lnTo>
                        <a:pt x="2030" y="5608"/>
                      </a:lnTo>
                      <a:lnTo>
                        <a:pt x="2030" y="5755"/>
                      </a:lnTo>
                      <a:lnTo>
                        <a:pt x="2155" y="5859"/>
                      </a:lnTo>
                      <a:lnTo>
                        <a:pt x="2365" y="6131"/>
                      </a:lnTo>
                      <a:lnTo>
                        <a:pt x="2365" y="6257"/>
                      </a:lnTo>
                      <a:lnTo>
                        <a:pt x="2448" y="6424"/>
                      </a:lnTo>
                      <a:lnTo>
                        <a:pt x="2406" y="6654"/>
                      </a:lnTo>
                      <a:lnTo>
                        <a:pt x="2448" y="6843"/>
                      </a:lnTo>
                      <a:lnTo>
                        <a:pt x="2553" y="7010"/>
                      </a:lnTo>
                      <a:lnTo>
                        <a:pt x="2574" y="7156"/>
                      </a:lnTo>
                      <a:lnTo>
                        <a:pt x="2720" y="7324"/>
                      </a:lnTo>
                      <a:lnTo>
                        <a:pt x="2762" y="7408"/>
                      </a:lnTo>
                      <a:lnTo>
                        <a:pt x="2699" y="7596"/>
                      </a:lnTo>
                      <a:lnTo>
                        <a:pt x="2699" y="7847"/>
                      </a:lnTo>
                      <a:lnTo>
                        <a:pt x="2762" y="7993"/>
                      </a:lnTo>
                      <a:lnTo>
                        <a:pt x="2867" y="8098"/>
                      </a:lnTo>
                      <a:lnTo>
                        <a:pt x="2929" y="8244"/>
                      </a:lnTo>
                      <a:lnTo>
                        <a:pt x="3097" y="8349"/>
                      </a:lnTo>
                      <a:lnTo>
                        <a:pt x="3097" y="8349"/>
                      </a:lnTo>
                      <a:lnTo>
                        <a:pt x="3076" y="8224"/>
                      </a:lnTo>
                      <a:lnTo>
                        <a:pt x="3097" y="8098"/>
                      </a:lnTo>
                      <a:lnTo>
                        <a:pt x="3034" y="7993"/>
                      </a:lnTo>
                      <a:lnTo>
                        <a:pt x="3013" y="7847"/>
                      </a:lnTo>
                      <a:lnTo>
                        <a:pt x="3034" y="7680"/>
                      </a:lnTo>
                      <a:lnTo>
                        <a:pt x="3139" y="7575"/>
                      </a:lnTo>
                      <a:lnTo>
                        <a:pt x="3201" y="7596"/>
                      </a:lnTo>
                      <a:lnTo>
                        <a:pt x="3201" y="7680"/>
                      </a:lnTo>
                      <a:lnTo>
                        <a:pt x="3243" y="7721"/>
                      </a:lnTo>
                      <a:lnTo>
                        <a:pt x="3494" y="7700"/>
                      </a:lnTo>
                      <a:lnTo>
                        <a:pt x="3515" y="7638"/>
                      </a:lnTo>
                      <a:lnTo>
                        <a:pt x="3557" y="7638"/>
                      </a:lnTo>
                      <a:lnTo>
                        <a:pt x="3599" y="7700"/>
                      </a:lnTo>
                      <a:lnTo>
                        <a:pt x="3557" y="7721"/>
                      </a:lnTo>
                      <a:lnTo>
                        <a:pt x="3557" y="7826"/>
                      </a:lnTo>
                      <a:lnTo>
                        <a:pt x="3704" y="7952"/>
                      </a:lnTo>
                      <a:lnTo>
                        <a:pt x="3725" y="8056"/>
                      </a:lnTo>
                      <a:lnTo>
                        <a:pt x="3766" y="8119"/>
                      </a:lnTo>
                      <a:lnTo>
                        <a:pt x="3766" y="8035"/>
                      </a:lnTo>
                      <a:lnTo>
                        <a:pt x="3745" y="7993"/>
                      </a:lnTo>
                      <a:lnTo>
                        <a:pt x="3766" y="7847"/>
                      </a:lnTo>
                      <a:lnTo>
                        <a:pt x="3766" y="7721"/>
                      </a:lnTo>
                      <a:lnTo>
                        <a:pt x="3662" y="7638"/>
                      </a:lnTo>
                      <a:lnTo>
                        <a:pt x="3641" y="7491"/>
                      </a:lnTo>
                      <a:lnTo>
                        <a:pt x="3599" y="7387"/>
                      </a:lnTo>
                      <a:lnTo>
                        <a:pt x="3515" y="7428"/>
                      </a:lnTo>
                      <a:lnTo>
                        <a:pt x="3432" y="7428"/>
                      </a:lnTo>
                      <a:lnTo>
                        <a:pt x="3285" y="7324"/>
                      </a:lnTo>
                      <a:lnTo>
                        <a:pt x="3243" y="7156"/>
                      </a:lnTo>
                      <a:lnTo>
                        <a:pt x="3181" y="7010"/>
                      </a:lnTo>
                      <a:lnTo>
                        <a:pt x="3034" y="6905"/>
                      </a:lnTo>
                      <a:lnTo>
                        <a:pt x="2929" y="6884"/>
                      </a:lnTo>
                      <a:lnTo>
                        <a:pt x="2867" y="6780"/>
                      </a:lnTo>
                      <a:lnTo>
                        <a:pt x="2804" y="6571"/>
                      </a:lnTo>
                      <a:lnTo>
                        <a:pt x="2720" y="6424"/>
                      </a:lnTo>
                      <a:lnTo>
                        <a:pt x="2678" y="6278"/>
                      </a:lnTo>
                      <a:lnTo>
                        <a:pt x="2678" y="6089"/>
                      </a:lnTo>
                      <a:lnTo>
                        <a:pt x="2657" y="5859"/>
                      </a:lnTo>
                      <a:lnTo>
                        <a:pt x="2595" y="5755"/>
                      </a:lnTo>
                      <a:lnTo>
                        <a:pt x="2616" y="5545"/>
                      </a:lnTo>
                      <a:lnTo>
                        <a:pt x="2595" y="5441"/>
                      </a:lnTo>
                      <a:lnTo>
                        <a:pt x="2511" y="5294"/>
                      </a:lnTo>
                      <a:lnTo>
                        <a:pt x="2574" y="5211"/>
                      </a:lnTo>
                      <a:lnTo>
                        <a:pt x="2595" y="5127"/>
                      </a:lnTo>
                      <a:lnTo>
                        <a:pt x="2595" y="5085"/>
                      </a:lnTo>
                      <a:lnTo>
                        <a:pt x="2657" y="5043"/>
                      </a:lnTo>
                      <a:lnTo>
                        <a:pt x="2720" y="5085"/>
                      </a:lnTo>
                      <a:lnTo>
                        <a:pt x="2867" y="5043"/>
                      </a:lnTo>
                      <a:lnTo>
                        <a:pt x="2992" y="5043"/>
                      </a:lnTo>
                      <a:lnTo>
                        <a:pt x="3118" y="5127"/>
                      </a:lnTo>
                      <a:lnTo>
                        <a:pt x="3201" y="5315"/>
                      </a:lnTo>
                      <a:lnTo>
                        <a:pt x="3306" y="5336"/>
                      </a:lnTo>
                      <a:lnTo>
                        <a:pt x="3411" y="5420"/>
                      </a:lnTo>
                      <a:lnTo>
                        <a:pt x="3515" y="5566"/>
                      </a:lnTo>
                      <a:lnTo>
                        <a:pt x="3599" y="5608"/>
                      </a:lnTo>
                      <a:lnTo>
                        <a:pt x="3536" y="5483"/>
                      </a:lnTo>
                      <a:lnTo>
                        <a:pt x="3411" y="5315"/>
                      </a:lnTo>
                      <a:lnTo>
                        <a:pt x="3243" y="5211"/>
                      </a:lnTo>
                      <a:lnTo>
                        <a:pt x="3139" y="5022"/>
                      </a:lnTo>
                      <a:lnTo>
                        <a:pt x="3034" y="4897"/>
                      </a:lnTo>
                      <a:lnTo>
                        <a:pt x="3034" y="4813"/>
                      </a:lnTo>
                      <a:lnTo>
                        <a:pt x="2992" y="4771"/>
                      </a:lnTo>
                      <a:lnTo>
                        <a:pt x="2888" y="4562"/>
                      </a:lnTo>
                      <a:lnTo>
                        <a:pt x="2825" y="4436"/>
                      </a:lnTo>
                      <a:lnTo>
                        <a:pt x="2762" y="4395"/>
                      </a:lnTo>
                      <a:lnTo>
                        <a:pt x="2720" y="4269"/>
                      </a:lnTo>
                      <a:lnTo>
                        <a:pt x="2574" y="4060"/>
                      </a:lnTo>
                      <a:lnTo>
                        <a:pt x="2406" y="3809"/>
                      </a:lnTo>
                      <a:lnTo>
                        <a:pt x="2365" y="3641"/>
                      </a:lnTo>
                      <a:lnTo>
                        <a:pt x="2155" y="3390"/>
                      </a:lnTo>
                      <a:lnTo>
                        <a:pt x="2072" y="3181"/>
                      </a:lnTo>
                      <a:lnTo>
                        <a:pt x="1967" y="3118"/>
                      </a:lnTo>
                      <a:lnTo>
                        <a:pt x="1967" y="3014"/>
                      </a:lnTo>
                      <a:lnTo>
                        <a:pt x="1925" y="2888"/>
                      </a:lnTo>
                      <a:lnTo>
                        <a:pt x="1841" y="2867"/>
                      </a:lnTo>
                      <a:lnTo>
                        <a:pt x="1841" y="2909"/>
                      </a:lnTo>
                      <a:lnTo>
                        <a:pt x="1758" y="2909"/>
                      </a:lnTo>
                      <a:lnTo>
                        <a:pt x="1737" y="2867"/>
                      </a:lnTo>
                      <a:lnTo>
                        <a:pt x="1758" y="2762"/>
                      </a:lnTo>
                      <a:lnTo>
                        <a:pt x="1737" y="2679"/>
                      </a:lnTo>
                      <a:lnTo>
                        <a:pt x="1632" y="2616"/>
                      </a:lnTo>
                      <a:lnTo>
                        <a:pt x="1528" y="2490"/>
                      </a:lnTo>
                      <a:lnTo>
                        <a:pt x="1465" y="2344"/>
                      </a:lnTo>
                      <a:lnTo>
                        <a:pt x="1402" y="2260"/>
                      </a:lnTo>
                      <a:lnTo>
                        <a:pt x="1402" y="2135"/>
                      </a:lnTo>
                      <a:lnTo>
                        <a:pt x="1423" y="2030"/>
                      </a:lnTo>
                      <a:lnTo>
                        <a:pt x="1444" y="2051"/>
                      </a:lnTo>
                      <a:lnTo>
                        <a:pt x="1423" y="1884"/>
                      </a:lnTo>
                      <a:lnTo>
                        <a:pt x="1402" y="1716"/>
                      </a:lnTo>
                      <a:lnTo>
                        <a:pt x="1360" y="1570"/>
                      </a:lnTo>
                      <a:lnTo>
                        <a:pt x="1235" y="1528"/>
                      </a:lnTo>
                      <a:lnTo>
                        <a:pt x="1109" y="1382"/>
                      </a:lnTo>
                      <a:lnTo>
                        <a:pt x="1109" y="1319"/>
                      </a:lnTo>
                      <a:lnTo>
                        <a:pt x="1046" y="1256"/>
                      </a:lnTo>
                      <a:lnTo>
                        <a:pt x="1046" y="1193"/>
                      </a:lnTo>
                      <a:lnTo>
                        <a:pt x="1109" y="1193"/>
                      </a:lnTo>
                      <a:lnTo>
                        <a:pt x="1214" y="1298"/>
                      </a:lnTo>
                      <a:lnTo>
                        <a:pt x="1318" y="1444"/>
                      </a:lnTo>
                      <a:lnTo>
                        <a:pt x="1318" y="1444"/>
                      </a:lnTo>
                      <a:lnTo>
                        <a:pt x="1256" y="1298"/>
                      </a:lnTo>
                      <a:lnTo>
                        <a:pt x="1130" y="1110"/>
                      </a:lnTo>
                      <a:lnTo>
                        <a:pt x="1005" y="942"/>
                      </a:lnTo>
                      <a:lnTo>
                        <a:pt x="942" y="942"/>
                      </a:lnTo>
                      <a:lnTo>
                        <a:pt x="921" y="858"/>
                      </a:lnTo>
                      <a:lnTo>
                        <a:pt x="691" y="670"/>
                      </a:lnTo>
                      <a:lnTo>
                        <a:pt x="607" y="566"/>
                      </a:lnTo>
                      <a:lnTo>
                        <a:pt x="607" y="335"/>
                      </a:lnTo>
                      <a:lnTo>
                        <a:pt x="523" y="273"/>
                      </a:lnTo>
                      <a:lnTo>
                        <a:pt x="377" y="210"/>
                      </a:lnTo>
                      <a:lnTo>
                        <a:pt x="293" y="63"/>
                      </a:lnTo>
                      <a:lnTo>
                        <a:pt x="25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68" name="Google Shape;1068;p45"/>
            <p:cNvGrpSpPr/>
            <p:nvPr/>
          </p:nvGrpSpPr>
          <p:grpSpPr>
            <a:xfrm>
              <a:off x="3875768" y="2846704"/>
              <a:ext cx="44796" cy="47366"/>
              <a:chOff x="3960625" y="2587825"/>
              <a:chExt cx="94050" cy="104125"/>
            </a:xfrm>
          </p:grpSpPr>
          <p:sp>
            <p:nvSpPr>
              <p:cNvPr id="1069" name="Google Shape;1069;p45"/>
              <p:cNvSpPr/>
              <p:nvPr/>
            </p:nvSpPr>
            <p:spPr>
              <a:xfrm>
                <a:off x="3960625" y="2587825"/>
                <a:ext cx="94050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3762" h="2048" extrusionOk="0">
                    <a:moveTo>
                      <a:pt x="190" y="2048"/>
                    </a:moveTo>
                    <a:lnTo>
                      <a:pt x="0" y="1762"/>
                    </a:lnTo>
                    <a:lnTo>
                      <a:pt x="309" y="1048"/>
                    </a:lnTo>
                    <a:lnTo>
                      <a:pt x="3762" y="0"/>
                    </a:lnTo>
                    <a:lnTo>
                      <a:pt x="3714" y="1072"/>
                    </a:lnTo>
                    <a:lnTo>
                      <a:pt x="2929" y="1143"/>
                    </a:lnTo>
                    <a:lnTo>
                      <a:pt x="2167" y="10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  <p:sp>
            <p:nvSpPr>
              <p:cNvPr id="1070" name="Google Shape;1070;p45"/>
              <p:cNvSpPr/>
              <p:nvPr/>
            </p:nvSpPr>
            <p:spPr>
              <a:xfrm>
                <a:off x="3963000" y="2596725"/>
                <a:ext cx="86850" cy="95225"/>
              </a:xfrm>
              <a:custGeom>
                <a:avLst/>
                <a:gdLst/>
                <a:ahLst/>
                <a:cxnLst/>
                <a:rect l="l" t="t" r="r" b="b"/>
                <a:pathLst>
                  <a:path w="3474" h="3809" extrusionOk="0">
                    <a:moveTo>
                      <a:pt x="1549" y="2009"/>
                    </a:moveTo>
                    <a:lnTo>
                      <a:pt x="1632" y="2030"/>
                    </a:lnTo>
                    <a:lnTo>
                      <a:pt x="1695" y="2093"/>
                    </a:lnTo>
                    <a:lnTo>
                      <a:pt x="1674" y="2135"/>
                    </a:lnTo>
                    <a:lnTo>
                      <a:pt x="1674" y="2189"/>
                    </a:lnTo>
                    <a:lnTo>
                      <a:pt x="1674" y="2189"/>
                    </a:lnTo>
                    <a:cubicBezTo>
                      <a:pt x="1645" y="2167"/>
                      <a:pt x="1613" y="2146"/>
                      <a:pt x="1569" y="2135"/>
                    </a:cubicBezTo>
                    <a:cubicBezTo>
                      <a:pt x="1549" y="2114"/>
                      <a:pt x="1528" y="2114"/>
                      <a:pt x="1486" y="2114"/>
                    </a:cubicBezTo>
                    <a:lnTo>
                      <a:pt x="1549" y="2072"/>
                    </a:lnTo>
                    <a:lnTo>
                      <a:pt x="1549" y="2009"/>
                    </a:lnTo>
                    <a:close/>
                    <a:moveTo>
                      <a:pt x="3327" y="1"/>
                    </a:moveTo>
                    <a:lnTo>
                      <a:pt x="3201" y="105"/>
                    </a:lnTo>
                    <a:lnTo>
                      <a:pt x="3201" y="231"/>
                    </a:lnTo>
                    <a:lnTo>
                      <a:pt x="3243" y="335"/>
                    </a:lnTo>
                    <a:lnTo>
                      <a:pt x="3160" y="377"/>
                    </a:lnTo>
                    <a:lnTo>
                      <a:pt x="2929" y="356"/>
                    </a:lnTo>
                    <a:lnTo>
                      <a:pt x="2825" y="419"/>
                    </a:lnTo>
                    <a:lnTo>
                      <a:pt x="2720" y="356"/>
                    </a:lnTo>
                    <a:lnTo>
                      <a:pt x="2616" y="356"/>
                    </a:lnTo>
                    <a:lnTo>
                      <a:pt x="2532" y="419"/>
                    </a:lnTo>
                    <a:lnTo>
                      <a:pt x="2427" y="419"/>
                    </a:lnTo>
                    <a:lnTo>
                      <a:pt x="2406" y="314"/>
                    </a:lnTo>
                    <a:lnTo>
                      <a:pt x="2260" y="314"/>
                    </a:lnTo>
                    <a:lnTo>
                      <a:pt x="2113" y="273"/>
                    </a:lnTo>
                    <a:lnTo>
                      <a:pt x="2009" y="377"/>
                    </a:lnTo>
                    <a:lnTo>
                      <a:pt x="1862" y="419"/>
                    </a:lnTo>
                    <a:lnTo>
                      <a:pt x="1674" y="419"/>
                    </a:lnTo>
                    <a:lnTo>
                      <a:pt x="1632" y="377"/>
                    </a:lnTo>
                    <a:lnTo>
                      <a:pt x="1549" y="440"/>
                    </a:lnTo>
                    <a:lnTo>
                      <a:pt x="1444" y="440"/>
                    </a:lnTo>
                    <a:lnTo>
                      <a:pt x="1318" y="524"/>
                    </a:lnTo>
                    <a:lnTo>
                      <a:pt x="1025" y="524"/>
                    </a:lnTo>
                    <a:lnTo>
                      <a:pt x="900" y="586"/>
                    </a:lnTo>
                    <a:lnTo>
                      <a:pt x="900" y="649"/>
                    </a:lnTo>
                    <a:lnTo>
                      <a:pt x="732" y="691"/>
                    </a:lnTo>
                    <a:lnTo>
                      <a:pt x="502" y="838"/>
                    </a:lnTo>
                    <a:lnTo>
                      <a:pt x="481" y="984"/>
                    </a:lnTo>
                    <a:lnTo>
                      <a:pt x="398" y="1151"/>
                    </a:lnTo>
                    <a:lnTo>
                      <a:pt x="168" y="1214"/>
                    </a:lnTo>
                    <a:lnTo>
                      <a:pt x="168" y="1361"/>
                    </a:lnTo>
                    <a:lnTo>
                      <a:pt x="84" y="1507"/>
                    </a:lnTo>
                    <a:lnTo>
                      <a:pt x="0" y="1570"/>
                    </a:lnTo>
                    <a:lnTo>
                      <a:pt x="0" y="1716"/>
                    </a:lnTo>
                    <a:lnTo>
                      <a:pt x="209" y="1884"/>
                    </a:lnTo>
                    <a:lnTo>
                      <a:pt x="335" y="2072"/>
                    </a:lnTo>
                    <a:lnTo>
                      <a:pt x="398" y="2093"/>
                    </a:lnTo>
                    <a:lnTo>
                      <a:pt x="398" y="2135"/>
                    </a:lnTo>
                    <a:lnTo>
                      <a:pt x="544" y="2365"/>
                    </a:lnTo>
                    <a:lnTo>
                      <a:pt x="586" y="2532"/>
                    </a:lnTo>
                    <a:lnTo>
                      <a:pt x="649" y="2553"/>
                    </a:lnTo>
                    <a:lnTo>
                      <a:pt x="753" y="2449"/>
                    </a:lnTo>
                    <a:lnTo>
                      <a:pt x="837" y="2553"/>
                    </a:lnTo>
                    <a:lnTo>
                      <a:pt x="963" y="2595"/>
                    </a:lnTo>
                    <a:lnTo>
                      <a:pt x="1025" y="2511"/>
                    </a:lnTo>
                    <a:lnTo>
                      <a:pt x="1130" y="2511"/>
                    </a:lnTo>
                    <a:lnTo>
                      <a:pt x="1277" y="2595"/>
                    </a:lnTo>
                    <a:lnTo>
                      <a:pt x="1360" y="2532"/>
                    </a:lnTo>
                    <a:lnTo>
                      <a:pt x="1381" y="2616"/>
                    </a:lnTo>
                    <a:lnTo>
                      <a:pt x="1465" y="2616"/>
                    </a:lnTo>
                    <a:lnTo>
                      <a:pt x="1528" y="2658"/>
                    </a:lnTo>
                    <a:lnTo>
                      <a:pt x="1653" y="2700"/>
                    </a:lnTo>
                    <a:lnTo>
                      <a:pt x="1569" y="2742"/>
                    </a:lnTo>
                    <a:lnTo>
                      <a:pt x="1486" y="2825"/>
                    </a:lnTo>
                    <a:lnTo>
                      <a:pt x="1423" y="2762"/>
                    </a:lnTo>
                    <a:lnTo>
                      <a:pt x="1318" y="2742"/>
                    </a:lnTo>
                    <a:lnTo>
                      <a:pt x="1067" y="2595"/>
                    </a:lnTo>
                    <a:lnTo>
                      <a:pt x="963" y="2616"/>
                    </a:lnTo>
                    <a:lnTo>
                      <a:pt x="858" y="2658"/>
                    </a:lnTo>
                    <a:lnTo>
                      <a:pt x="753" y="2616"/>
                    </a:lnTo>
                    <a:lnTo>
                      <a:pt x="691" y="2721"/>
                    </a:lnTo>
                    <a:lnTo>
                      <a:pt x="628" y="2742"/>
                    </a:lnTo>
                    <a:lnTo>
                      <a:pt x="607" y="2846"/>
                    </a:lnTo>
                    <a:lnTo>
                      <a:pt x="732" y="2972"/>
                    </a:lnTo>
                    <a:lnTo>
                      <a:pt x="858" y="3035"/>
                    </a:lnTo>
                    <a:lnTo>
                      <a:pt x="1004" y="3139"/>
                    </a:lnTo>
                    <a:lnTo>
                      <a:pt x="1004" y="3223"/>
                    </a:lnTo>
                    <a:lnTo>
                      <a:pt x="942" y="3265"/>
                    </a:lnTo>
                    <a:lnTo>
                      <a:pt x="942" y="3369"/>
                    </a:lnTo>
                    <a:lnTo>
                      <a:pt x="1046" y="3495"/>
                    </a:lnTo>
                    <a:lnTo>
                      <a:pt x="1130" y="3579"/>
                    </a:lnTo>
                    <a:lnTo>
                      <a:pt x="1151" y="3495"/>
                    </a:lnTo>
                    <a:lnTo>
                      <a:pt x="1130" y="3453"/>
                    </a:lnTo>
                    <a:lnTo>
                      <a:pt x="1172" y="3348"/>
                    </a:lnTo>
                    <a:lnTo>
                      <a:pt x="1214" y="3474"/>
                    </a:lnTo>
                    <a:lnTo>
                      <a:pt x="1360" y="3537"/>
                    </a:lnTo>
                    <a:lnTo>
                      <a:pt x="1381" y="3599"/>
                    </a:lnTo>
                    <a:lnTo>
                      <a:pt x="1360" y="3704"/>
                    </a:lnTo>
                    <a:lnTo>
                      <a:pt x="1423" y="3788"/>
                    </a:lnTo>
                    <a:lnTo>
                      <a:pt x="1423" y="3746"/>
                    </a:lnTo>
                    <a:lnTo>
                      <a:pt x="1465" y="3599"/>
                    </a:lnTo>
                    <a:lnTo>
                      <a:pt x="1569" y="3599"/>
                    </a:lnTo>
                    <a:lnTo>
                      <a:pt x="1632" y="3704"/>
                    </a:lnTo>
                    <a:lnTo>
                      <a:pt x="1800" y="3809"/>
                    </a:lnTo>
                    <a:lnTo>
                      <a:pt x="1800" y="3809"/>
                    </a:lnTo>
                    <a:lnTo>
                      <a:pt x="1737" y="3704"/>
                    </a:lnTo>
                    <a:lnTo>
                      <a:pt x="1758" y="3641"/>
                    </a:lnTo>
                    <a:lnTo>
                      <a:pt x="1695" y="3537"/>
                    </a:lnTo>
                    <a:lnTo>
                      <a:pt x="1632" y="3348"/>
                    </a:lnTo>
                    <a:lnTo>
                      <a:pt x="1549" y="3244"/>
                    </a:lnTo>
                    <a:lnTo>
                      <a:pt x="1549" y="3181"/>
                    </a:lnTo>
                    <a:lnTo>
                      <a:pt x="1632" y="3181"/>
                    </a:lnTo>
                    <a:lnTo>
                      <a:pt x="1758" y="3265"/>
                    </a:lnTo>
                    <a:lnTo>
                      <a:pt x="1737" y="3327"/>
                    </a:lnTo>
                    <a:lnTo>
                      <a:pt x="1758" y="3369"/>
                    </a:lnTo>
                    <a:lnTo>
                      <a:pt x="1841" y="3286"/>
                    </a:lnTo>
                    <a:lnTo>
                      <a:pt x="1967" y="3348"/>
                    </a:lnTo>
                    <a:lnTo>
                      <a:pt x="1967" y="3286"/>
                    </a:lnTo>
                    <a:lnTo>
                      <a:pt x="1904" y="3244"/>
                    </a:lnTo>
                    <a:lnTo>
                      <a:pt x="1904" y="3181"/>
                    </a:lnTo>
                    <a:lnTo>
                      <a:pt x="1862" y="3181"/>
                    </a:lnTo>
                    <a:lnTo>
                      <a:pt x="1758" y="3139"/>
                    </a:lnTo>
                    <a:lnTo>
                      <a:pt x="1758" y="3076"/>
                    </a:lnTo>
                    <a:lnTo>
                      <a:pt x="1653" y="3014"/>
                    </a:lnTo>
                    <a:lnTo>
                      <a:pt x="1758" y="2951"/>
                    </a:lnTo>
                    <a:lnTo>
                      <a:pt x="1862" y="2951"/>
                    </a:lnTo>
                    <a:lnTo>
                      <a:pt x="1904" y="2909"/>
                    </a:lnTo>
                    <a:lnTo>
                      <a:pt x="2072" y="3014"/>
                    </a:lnTo>
                    <a:lnTo>
                      <a:pt x="2093" y="3055"/>
                    </a:lnTo>
                    <a:lnTo>
                      <a:pt x="2197" y="3076"/>
                    </a:lnTo>
                    <a:lnTo>
                      <a:pt x="2218" y="3035"/>
                    </a:lnTo>
                    <a:lnTo>
                      <a:pt x="2113" y="2909"/>
                    </a:lnTo>
                    <a:lnTo>
                      <a:pt x="2155" y="2762"/>
                    </a:lnTo>
                    <a:lnTo>
                      <a:pt x="2093" y="2700"/>
                    </a:lnTo>
                    <a:lnTo>
                      <a:pt x="1841" y="2532"/>
                    </a:lnTo>
                    <a:lnTo>
                      <a:pt x="1758" y="2511"/>
                    </a:lnTo>
                    <a:lnTo>
                      <a:pt x="1737" y="2490"/>
                    </a:lnTo>
                    <a:cubicBezTo>
                      <a:pt x="1758" y="2490"/>
                      <a:pt x="1779" y="2449"/>
                      <a:pt x="1800" y="2407"/>
                    </a:cubicBezTo>
                    <a:lnTo>
                      <a:pt x="1862" y="2449"/>
                    </a:lnTo>
                    <a:lnTo>
                      <a:pt x="1946" y="2490"/>
                    </a:lnTo>
                    <a:lnTo>
                      <a:pt x="1988" y="2553"/>
                    </a:lnTo>
                    <a:lnTo>
                      <a:pt x="2093" y="2616"/>
                    </a:lnTo>
                    <a:lnTo>
                      <a:pt x="2176" y="2616"/>
                    </a:lnTo>
                    <a:lnTo>
                      <a:pt x="2197" y="2658"/>
                    </a:lnTo>
                    <a:lnTo>
                      <a:pt x="2281" y="2762"/>
                    </a:lnTo>
                    <a:lnTo>
                      <a:pt x="2323" y="2825"/>
                    </a:lnTo>
                    <a:lnTo>
                      <a:pt x="2323" y="2867"/>
                    </a:lnTo>
                    <a:lnTo>
                      <a:pt x="2365" y="2930"/>
                    </a:lnTo>
                    <a:lnTo>
                      <a:pt x="2427" y="2972"/>
                    </a:lnTo>
                    <a:lnTo>
                      <a:pt x="2490" y="2951"/>
                    </a:lnTo>
                    <a:lnTo>
                      <a:pt x="2532" y="2972"/>
                    </a:lnTo>
                    <a:lnTo>
                      <a:pt x="2595" y="2867"/>
                    </a:lnTo>
                    <a:lnTo>
                      <a:pt x="2490" y="2867"/>
                    </a:lnTo>
                    <a:lnTo>
                      <a:pt x="2469" y="2888"/>
                    </a:lnTo>
                    <a:lnTo>
                      <a:pt x="2385" y="2825"/>
                    </a:lnTo>
                    <a:lnTo>
                      <a:pt x="2385" y="2742"/>
                    </a:lnTo>
                    <a:lnTo>
                      <a:pt x="2365" y="2679"/>
                    </a:lnTo>
                    <a:lnTo>
                      <a:pt x="2365" y="2637"/>
                    </a:lnTo>
                    <a:lnTo>
                      <a:pt x="2302" y="2553"/>
                    </a:lnTo>
                    <a:lnTo>
                      <a:pt x="2176" y="2428"/>
                    </a:lnTo>
                    <a:lnTo>
                      <a:pt x="2176" y="2449"/>
                    </a:lnTo>
                    <a:lnTo>
                      <a:pt x="2093" y="2449"/>
                    </a:lnTo>
                    <a:lnTo>
                      <a:pt x="2093" y="2428"/>
                    </a:lnTo>
                    <a:lnTo>
                      <a:pt x="1988" y="2365"/>
                    </a:lnTo>
                    <a:lnTo>
                      <a:pt x="1883" y="2344"/>
                    </a:lnTo>
                    <a:lnTo>
                      <a:pt x="1800" y="2239"/>
                    </a:lnTo>
                    <a:lnTo>
                      <a:pt x="1758" y="2239"/>
                    </a:lnTo>
                    <a:cubicBezTo>
                      <a:pt x="1730" y="2230"/>
                      <a:pt x="1706" y="2212"/>
                      <a:pt x="1680" y="2193"/>
                    </a:cubicBezTo>
                    <a:lnTo>
                      <a:pt x="1680" y="2193"/>
                    </a:lnTo>
                    <a:lnTo>
                      <a:pt x="1737" y="2156"/>
                    </a:lnTo>
                    <a:lnTo>
                      <a:pt x="1758" y="2030"/>
                    </a:lnTo>
                    <a:lnTo>
                      <a:pt x="1674" y="1946"/>
                    </a:lnTo>
                    <a:lnTo>
                      <a:pt x="1486" y="1737"/>
                    </a:lnTo>
                    <a:lnTo>
                      <a:pt x="1423" y="1695"/>
                    </a:lnTo>
                    <a:lnTo>
                      <a:pt x="1381" y="1612"/>
                    </a:lnTo>
                    <a:lnTo>
                      <a:pt x="1256" y="1507"/>
                    </a:lnTo>
                    <a:lnTo>
                      <a:pt x="1318" y="1465"/>
                    </a:lnTo>
                    <a:lnTo>
                      <a:pt x="1277" y="1235"/>
                    </a:lnTo>
                    <a:lnTo>
                      <a:pt x="1360" y="1130"/>
                    </a:lnTo>
                    <a:lnTo>
                      <a:pt x="1486" y="1089"/>
                    </a:lnTo>
                    <a:lnTo>
                      <a:pt x="1528" y="1193"/>
                    </a:lnTo>
                    <a:lnTo>
                      <a:pt x="1465" y="1193"/>
                    </a:lnTo>
                    <a:lnTo>
                      <a:pt x="1465" y="1256"/>
                    </a:lnTo>
                    <a:lnTo>
                      <a:pt x="1653" y="1319"/>
                    </a:lnTo>
                    <a:lnTo>
                      <a:pt x="1674" y="1465"/>
                    </a:lnTo>
                    <a:lnTo>
                      <a:pt x="1779" y="1570"/>
                    </a:lnTo>
                    <a:lnTo>
                      <a:pt x="1904" y="1570"/>
                    </a:lnTo>
                    <a:lnTo>
                      <a:pt x="1841" y="1507"/>
                    </a:lnTo>
                    <a:lnTo>
                      <a:pt x="1779" y="1423"/>
                    </a:lnTo>
                    <a:lnTo>
                      <a:pt x="1800" y="1361"/>
                    </a:lnTo>
                    <a:lnTo>
                      <a:pt x="1946" y="1402"/>
                    </a:lnTo>
                    <a:lnTo>
                      <a:pt x="2009" y="1528"/>
                    </a:lnTo>
                    <a:lnTo>
                      <a:pt x="2093" y="1570"/>
                    </a:lnTo>
                    <a:lnTo>
                      <a:pt x="2155" y="1486"/>
                    </a:lnTo>
                    <a:lnTo>
                      <a:pt x="2072" y="1423"/>
                    </a:lnTo>
                    <a:lnTo>
                      <a:pt x="1988" y="1402"/>
                    </a:lnTo>
                    <a:lnTo>
                      <a:pt x="1988" y="1361"/>
                    </a:lnTo>
                    <a:lnTo>
                      <a:pt x="2197" y="1361"/>
                    </a:lnTo>
                    <a:lnTo>
                      <a:pt x="2281" y="1423"/>
                    </a:lnTo>
                    <a:lnTo>
                      <a:pt x="2302" y="1402"/>
                    </a:lnTo>
                    <a:lnTo>
                      <a:pt x="2176" y="1298"/>
                    </a:lnTo>
                    <a:lnTo>
                      <a:pt x="2051" y="1277"/>
                    </a:lnTo>
                    <a:lnTo>
                      <a:pt x="1946" y="1151"/>
                    </a:lnTo>
                    <a:lnTo>
                      <a:pt x="1988" y="1068"/>
                    </a:lnTo>
                    <a:lnTo>
                      <a:pt x="2093" y="1089"/>
                    </a:lnTo>
                    <a:lnTo>
                      <a:pt x="2176" y="1047"/>
                    </a:lnTo>
                    <a:lnTo>
                      <a:pt x="2218" y="879"/>
                    </a:lnTo>
                    <a:lnTo>
                      <a:pt x="2302" y="858"/>
                    </a:lnTo>
                    <a:lnTo>
                      <a:pt x="2427" y="963"/>
                    </a:lnTo>
                    <a:lnTo>
                      <a:pt x="2532" y="963"/>
                    </a:lnTo>
                    <a:lnTo>
                      <a:pt x="2637" y="858"/>
                    </a:lnTo>
                    <a:lnTo>
                      <a:pt x="2637" y="796"/>
                    </a:lnTo>
                    <a:lnTo>
                      <a:pt x="2699" y="796"/>
                    </a:lnTo>
                    <a:lnTo>
                      <a:pt x="2783" y="879"/>
                    </a:lnTo>
                    <a:lnTo>
                      <a:pt x="3013" y="879"/>
                    </a:lnTo>
                    <a:lnTo>
                      <a:pt x="3201" y="942"/>
                    </a:lnTo>
                    <a:lnTo>
                      <a:pt x="3327" y="900"/>
                    </a:lnTo>
                    <a:lnTo>
                      <a:pt x="3348" y="566"/>
                    </a:lnTo>
                    <a:lnTo>
                      <a:pt x="3327" y="440"/>
                    </a:lnTo>
                    <a:lnTo>
                      <a:pt x="3473" y="335"/>
                    </a:lnTo>
                    <a:lnTo>
                      <a:pt x="3473" y="210"/>
                    </a:lnTo>
                    <a:lnTo>
                      <a:pt x="3369" y="147"/>
                    </a:lnTo>
                    <a:lnTo>
                      <a:pt x="341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1" name="Google Shape;1071;p45"/>
            <p:cNvGrpSpPr/>
            <p:nvPr/>
          </p:nvGrpSpPr>
          <p:grpSpPr>
            <a:xfrm>
              <a:off x="3782759" y="2807162"/>
              <a:ext cx="82686" cy="85487"/>
              <a:chOff x="3765350" y="2500900"/>
              <a:chExt cx="173600" cy="187925"/>
            </a:xfrm>
          </p:grpSpPr>
          <p:sp>
            <p:nvSpPr>
              <p:cNvPr id="1072" name="Google Shape;1072;p45"/>
              <p:cNvSpPr/>
              <p:nvPr/>
            </p:nvSpPr>
            <p:spPr>
              <a:xfrm>
                <a:off x="3765350" y="2500900"/>
                <a:ext cx="108950" cy="64300"/>
              </a:xfrm>
              <a:custGeom>
                <a:avLst/>
                <a:gdLst/>
                <a:ahLst/>
                <a:cxnLst/>
                <a:rect l="l" t="t" r="r" b="b"/>
                <a:pathLst>
                  <a:path w="4358" h="2572" extrusionOk="0">
                    <a:moveTo>
                      <a:pt x="1286" y="596"/>
                    </a:moveTo>
                    <a:lnTo>
                      <a:pt x="0" y="1072"/>
                    </a:lnTo>
                    <a:lnTo>
                      <a:pt x="429" y="2239"/>
                    </a:lnTo>
                    <a:lnTo>
                      <a:pt x="857" y="2572"/>
                    </a:lnTo>
                    <a:lnTo>
                      <a:pt x="2191" y="1215"/>
                    </a:lnTo>
                    <a:lnTo>
                      <a:pt x="4024" y="1072"/>
                    </a:lnTo>
                    <a:lnTo>
                      <a:pt x="4358" y="429"/>
                    </a:lnTo>
                    <a:lnTo>
                      <a:pt x="3120" y="0"/>
                    </a:lnTo>
                    <a:lnTo>
                      <a:pt x="2477" y="35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  <p:sp>
            <p:nvSpPr>
              <p:cNvPr id="1073" name="Google Shape;1073;p45"/>
              <p:cNvSpPr/>
              <p:nvPr/>
            </p:nvSpPr>
            <p:spPr>
              <a:xfrm>
                <a:off x="3797175" y="2609800"/>
                <a:ext cx="2625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105" h="148" extrusionOk="0">
                    <a:moveTo>
                      <a:pt x="42" y="1"/>
                    </a:moveTo>
                    <a:lnTo>
                      <a:pt x="21" y="43"/>
                    </a:lnTo>
                    <a:lnTo>
                      <a:pt x="0" y="84"/>
                    </a:lnTo>
                    <a:lnTo>
                      <a:pt x="0" y="147"/>
                    </a:lnTo>
                    <a:lnTo>
                      <a:pt x="21" y="147"/>
                    </a:lnTo>
                    <a:lnTo>
                      <a:pt x="42" y="105"/>
                    </a:lnTo>
                    <a:lnTo>
                      <a:pt x="105" y="22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45"/>
              <p:cNvSpPr/>
              <p:nvPr/>
            </p:nvSpPr>
            <p:spPr>
              <a:xfrm>
                <a:off x="3796125" y="2610325"/>
                <a:ext cx="22525" cy="41875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675" extrusionOk="0">
                    <a:moveTo>
                      <a:pt x="565" y="1"/>
                    </a:moveTo>
                    <a:lnTo>
                      <a:pt x="461" y="22"/>
                    </a:lnTo>
                    <a:lnTo>
                      <a:pt x="252" y="273"/>
                    </a:lnTo>
                    <a:lnTo>
                      <a:pt x="168" y="273"/>
                    </a:lnTo>
                    <a:lnTo>
                      <a:pt x="42" y="189"/>
                    </a:lnTo>
                    <a:lnTo>
                      <a:pt x="42" y="314"/>
                    </a:lnTo>
                    <a:lnTo>
                      <a:pt x="1" y="398"/>
                    </a:lnTo>
                    <a:lnTo>
                      <a:pt x="105" y="503"/>
                    </a:lnTo>
                    <a:lnTo>
                      <a:pt x="105" y="586"/>
                    </a:lnTo>
                    <a:lnTo>
                      <a:pt x="189" y="649"/>
                    </a:lnTo>
                    <a:lnTo>
                      <a:pt x="189" y="796"/>
                    </a:lnTo>
                    <a:lnTo>
                      <a:pt x="105" y="858"/>
                    </a:lnTo>
                    <a:lnTo>
                      <a:pt x="147" y="942"/>
                    </a:lnTo>
                    <a:lnTo>
                      <a:pt x="273" y="942"/>
                    </a:lnTo>
                    <a:lnTo>
                      <a:pt x="273" y="1005"/>
                    </a:lnTo>
                    <a:lnTo>
                      <a:pt x="189" y="1068"/>
                    </a:lnTo>
                    <a:lnTo>
                      <a:pt x="147" y="1277"/>
                    </a:lnTo>
                    <a:lnTo>
                      <a:pt x="189" y="1361"/>
                    </a:lnTo>
                    <a:lnTo>
                      <a:pt x="252" y="1591"/>
                    </a:lnTo>
                    <a:lnTo>
                      <a:pt x="314" y="1674"/>
                    </a:lnTo>
                    <a:lnTo>
                      <a:pt x="377" y="1654"/>
                    </a:lnTo>
                    <a:lnTo>
                      <a:pt x="419" y="1674"/>
                    </a:lnTo>
                    <a:lnTo>
                      <a:pt x="503" y="1654"/>
                    </a:lnTo>
                    <a:lnTo>
                      <a:pt x="524" y="1528"/>
                    </a:lnTo>
                    <a:lnTo>
                      <a:pt x="565" y="1444"/>
                    </a:lnTo>
                    <a:lnTo>
                      <a:pt x="670" y="1444"/>
                    </a:lnTo>
                    <a:lnTo>
                      <a:pt x="733" y="1528"/>
                    </a:lnTo>
                    <a:lnTo>
                      <a:pt x="796" y="1528"/>
                    </a:lnTo>
                    <a:lnTo>
                      <a:pt x="837" y="1444"/>
                    </a:lnTo>
                    <a:lnTo>
                      <a:pt x="837" y="1214"/>
                    </a:lnTo>
                    <a:lnTo>
                      <a:pt x="879" y="1151"/>
                    </a:lnTo>
                    <a:lnTo>
                      <a:pt x="837" y="921"/>
                    </a:lnTo>
                    <a:lnTo>
                      <a:pt x="900" y="712"/>
                    </a:lnTo>
                    <a:lnTo>
                      <a:pt x="733" y="586"/>
                    </a:lnTo>
                    <a:lnTo>
                      <a:pt x="879" y="503"/>
                    </a:lnTo>
                    <a:lnTo>
                      <a:pt x="879" y="419"/>
                    </a:lnTo>
                    <a:lnTo>
                      <a:pt x="837" y="294"/>
                    </a:lnTo>
                    <a:lnTo>
                      <a:pt x="775" y="189"/>
                    </a:lnTo>
                    <a:lnTo>
                      <a:pt x="691" y="63"/>
                    </a:lnTo>
                    <a:lnTo>
                      <a:pt x="670" y="84"/>
                    </a:lnTo>
                    <a:lnTo>
                      <a:pt x="56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45"/>
              <p:cNvSpPr/>
              <p:nvPr/>
            </p:nvSpPr>
            <p:spPr>
              <a:xfrm>
                <a:off x="3821225" y="2579475"/>
                <a:ext cx="6300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168" extrusionOk="0">
                    <a:moveTo>
                      <a:pt x="189" y="0"/>
                    </a:moveTo>
                    <a:lnTo>
                      <a:pt x="147" y="42"/>
                    </a:lnTo>
                    <a:lnTo>
                      <a:pt x="43" y="84"/>
                    </a:lnTo>
                    <a:lnTo>
                      <a:pt x="1" y="147"/>
                    </a:lnTo>
                    <a:lnTo>
                      <a:pt x="43" y="167"/>
                    </a:lnTo>
                    <a:lnTo>
                      <a:pt x="189" y="147"/>
                    </a:lnTo>
                    <a:lnTo>
                      <a:pt x="252" y="147"/>
                    </a:lnTo>
                    <a:lnTo>
                      <a:pt x="252" y="63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45"/>
              <p:cNvSpPr/>
              <p:nvPr/>
            </p:nvSpPr>
            <p:spPr>
              <a:xfrm>
                <a:off x="3833800" y="2589400"/>
                <a:ext cx="1575" cy="1600"/>
              </a:xfrm>
              <a:custGeom>
                <a:avLst/>
                <a:gdLst/>
                <a:ahLst/>
                <a:cxnLst/>
                <a:rect l="l" t="t" r="r" b="b"/>
                <a:pathLst>
                  <a:path w="63" h="64" extrusionOk="0">
                    <a:moveTo>
                      <a:pt x="42" y="1"/>
                    </a:moveTo>
                    <a:lnTo>
                      <a:pt x="0" y="22"/>
                    </a:lnTo>
                    <a:lnTo>
                      <a:pt x="63" y="63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45"/>
              <p:cNvSpPr/>
              <p:nvPr/>
            </p:nvSpPr>
            <p:spPr>
              <a:xfrm>
                <a:off x="3774675" y="2506225"/>
                <a:ext cx="164275" cy="182600"/>
              </a:xfrm>
              <a:custGeom>
                <a:avLst/>
                <a:gdLst/>
                <a:ahLst/>
                <a:cxnLst/>
                <a:rect l="l" t="t" r="r" b="b"/>
                <a:pathLst>
                  <a:path w="6571" h="7304" extrusionOk="0">
                    <a:moveTo>
                      <a:pt x="2595" y="1"/>
                    </a:moveTo>
                    <a:lnTo>
                      <a:pt x="2302" y="189"/>
                    </a:lnTo>
                    <a:lnTo>
                      <a:pt x="2114" y="105"/>
                    </a:lnTo>
                    <a:lnTo>
                      <a:pt x="2009" y="252"/>
                    </a:lnTo>
                    <a:lnTo>
                      <a:pt x="2072" y="419"/>
                    </a:lnTo>
                    <a:lnTo>
                      <a:pt x="1842" y="482"/>
                    </a:lnTo>
                    <a:lnTo>
                      <a:pt x="1800" y="691"/>
                    </a:lnTo>
                    <a:lnTo>
                      <a:pt x="1695" y="608"/>
                    </a:lnTo>
                    <a:lnTo>
                      <a:pt x="1591" y="608"/>
                    </a:lnTo>
                    <a:lnTo>
                      <a:pt x="1340" y="524"/>
                    </a:lnTo>
                    <a:lnTo>
                      <a:pt x="1340" y="691"/>
                    </a:lnTo>
                    <a:lnTo>
                      <a:pt x="1235" y="901"/>
                    </a:lnTo>
                    <a:lnTo>
                      <a:pt x="1172" y="796"/>
                    </a:lnTo>
                    <a:lnTo>
                      <a:pt x="1005" y="712"/>
                    </a:lnTo>
                    <a:lnTo>
                      <a:pt x="1026" y="587"/>
                    </a:lnTo>
                    <a:lnTo>
                      <a:pt x="900" y="503"/>
                    </a:lnTo>
                    <a:lnTo>
                      <a:pt x="691" y="880"/>
                    </a:lnTo>
                    <a:lnTo>
                      <a:pt x="524" y="796"/>
                    </a:lnTo>
                    <a:lnTo>
                      <a:pt x="294" y="942"/>
                    </a:lnTo>
                    <a:lnTo>
                      <a:pt x="168" y="901"/>
                    </a:lnTo>
                    <a:lnTo>
                      <a:pt x="105" y="942"/>
                    </a:lnTo>
                    <a:lnTo>
                      <a:pt x="126" y="1089"/>
                    </a:lnTo>
                    <a:lnTo>
                      <a:pt x="231" y="1193"/>
                    </a:lnTo>
                    <a:lnTo>
                      <a:pt x="210" y="1361"/>
                    </a:lnTo>
                    <a:lnTo>
                      <a:pt x="84" y="1403"/>
                    </a:lnTo>
                    <a:lnTo>
                      <a:pt x="1" y="1465"/>
                    </a:lnTo>
                    <a:lnTo>
                      <a:pt x="126" y="1633"/>
                    </a:lnTo>
                    <a:lnTo>
                      <a:pt x="168" y="1926"/>
                    </a:lnTo>
                    <a:lnTo>
                      <a:pt x="335" y="2051"/>
                    </a:lnTo>
                    <a:lnTo>
                      <a:pt x="524" y="2051"/>
                    </a:lnTo>
                    <a:lnTo>
                      <a:pt x="440" y="2240"/>
                    </a:lnTo>
                    <a:lnTo>
                      <a:pt x="503" y="2365"/>
                    </a:lnTo>
                    <a:lnTo>
                      <a:pt x="796" y="2302"/>
                    </a:lnTo>
                    <a:lnTo>
                      <a:pt x="900" y="2177"/>
                    </a:lnTo>
                    <a:lnTo>
                      <a:pt x="900" y="2072"/>
                    </a:lnTo>
                    <a:lnTo>
                      <a:pt x="1172" y="1926"/>
                    </a:lnTo>
                    <a:lnTo>
                      <a:pt x="1570" y="2030"/>
                    </a:lnTo>
                    <a:lnTo>
                      <a:pt x="1675" y="2093"/>
                    </a:lnTo>
                    <a:lnTo>
                      <a:pt x="1842" y="2156"/>
                    </a:lnTo>
                    <a:lnTo>
                      <a:pt x="1884" y="2261"/>
                    </a:lnTo>
                    <a:lnTo>
                      <a:pt x="1905" y="2302"/>
                    </a:lnTo>
                    <a:lnTo>
                      <a:pt x="1967" y="2386"/>
                    </a:lnTo>
                    <a:lnTo>
                      <a:pt x="2072" y="2574"/>
                    </a:lnTo>
                    <a:lnTo>
                      <a:pt x="2072" y="2679"/>
                    </a:lnTo>
                    <a:lnTo>
                      <a:pt x="2156" y="2721"/>
                    </a:lnTo>
                    <a:lnTo>
                      <a:pt x="2156" y="2888"/>
                    </a:lnTo>
                    <a:lnTo>
                      <a:pt x="2281" y="2930"/>
                    </a:lnTo>
                    <a:lnTo>
                      <a:pt x="2365" y="3035"/>
                    </a:lnTo>
                    <a:lnTo>
                      <a:pt x="2511" y="3202"/>
                    </a:lnTo>
                    <a:lnTo>
                      <a:pt x="2532" y="3307"/>
                    </a:lnTo>
                    <a:lnTo>
                      <a:pt x="2700" y="3307"/>
                    </a:lnTo>
                    <a:lnTo>
                      <a:pt x="2804" y="3432"/>
                    </a:lnTo>
                    <a:lnTo>
                      <a:pt x="2825" y="3537"/>
                    </a:lnTo>
                    <a:lnTo>
                      <a:pt x="2909" y="3558"/>
                    </a:lnTo>
                    <a:lnTo>
                      <a:pt x="3139" y="3851"/>
                    </a:lnTo>
                    <a:lnTo>
                      <a:pt x="3369" y="4018"/>
                    </a:lnTo>
                    <a:lnTo>
                      <a:pt x="3474" y="4039"/>
                    </a:lnTo>
                    <a:lnTo>
                      <a:pt x="3579" y="4081"/>
                    </a:lnTo>
                    <a:lnTo>
                      <a:pt x="3620" y="4186"/>
                    </a:lnTo>
                    <a:lnTo>
                      <a:pt x="3725" y="4186"/>
                    </a:lnTo>
                    <a:lnTo>
                      <a:pt x="3788" y="4123"/>
                    </a:lnTo>
                    <a:lnTo>
                      <a:pt x="3934" y="4165"/>
                    </a:lnTo>
                    <a:lnTo>
                      <a:pt x="4039" y="4165"/>
                    </a:lnTo>
                    <a:lnTo>
                      <a:pt x="4164" y="4395"/>
                    </a:lnTo>
                    <a:lnTo>
                      <a:pt x="4248" y="4458"/>
                    </a:lnTo>
                    <a:lnTo>
                      <a:pt x="4290" y="4416"/>
                    </a:lnTo>
                    <a:lnTo>
                      <a:pt x="4395" y="4458"/>
                    </a:lnTo>
                    <a:lnTo>
                      <a:pt x="4395" y="4520"/>
                    </a:lnTo>
                    <a:lnTo>
                      <a:pt x="4604" y="4520"/>
                    </a:lnTo>
                    <a:lnTo>
                      <a:pt x="4688" y="4625"/>
                    </a:lnTo>
                    <a:lnTo>
                      <a:pt x="4688" y="4730"/>
                    </a:lnTo>
                    <a:lnTo>
                      <a:pt x="4646" y="4792"/>
                    </a:lnTo>
                    <a:lnTo>
                      <a:pt x="4708" y="4834"/>
                    </a:lnTo>
                    <a:lnTo>
                      <a:pt x="4834" y="4834"/>
                    </a:lnTo>
                    <a:lnTo>
                      <a:pt x="4897" y="4939"/>
                    </a:lnTo>
                    <a:lnTo>
                      <a:pt x="5043" y="4981"/>
                    </a:lnTo>
                    <a:lnTo>
                      <a:pt x="5106" y="4939"/>
                    </a:lnTo>
                    <a:lnTo>
                      <a:pt x="5169" y="5002"/>
                    </a:lnTo>
                    <a:lnTo>
                      <a:pt x="5232" y="5190"/>
                    </a:lnTo>
                    <a:lnTo>
                      <a:pt x="5252" y="5357"/>
                    </a:lnTo>
                    <a:lnTo>
                      <a:pt x="5315" y="5441"/>
                    </a:lnTo>
                    <a:lnTo>
                      <a:pt x="5357" y="5650"/>
                    </a:lnTo>
                    <a:lnTo>
                      <a:pt x="5420" y="5755"/>
                    </a:lnTo>
                    <a:lnTo>
                      <a:pt x="5420" y="5859"/>
                    </a:lnTo>
                    <a:lnTo>
                      <a:pt x="5357" y="5943"/>
                    </a:lnTo>
                    <a:lnTo>
                      <a:pt x="5315" y="5943"/>
                    </a:lnTo>
                    <a:lnTo>
                      <a:pt x="5273" y="5964"/>
                    </a:lnTo>
                    <a:lnTo>
                      <a:pt x="5315" y="6069"/>
                    </a:lnTo>
                    <a:lnTo>
                      <a:pt x="5273" y="6173"/>
                    </a:lnTo>
                    <a:lnTo>
                      <a:pt x="5211" y="6257"/>
                    </a:lnTo>
                    <a:lnTo>
                      <a:pt x="5127" y="6278"/>
                    </a:lnTo>
                    <a:lnTo>
                      <a:pt x="5106" y="6341"/>
                    </a:lnTo>
                    <a:lnTo>
                      <a:pt x="5106" y="6362"/>
                    </a:lnTo>
                    <a:lnTo>
                      <a:pt x="5211" y="6466"/>
                    </a:lnTo>
                    <a:lnTo>
                      <a:pt x="5357" y="6445"/>
                    </a:lnTo>
                    <a:lnTo>
                      <a:pt x="5441" y="6341"/>
                    </a:lnTo>
                    <a:lnTo>
                      <a:pt x="5462" y="6194"/>
                    </a:lnTo>
                    <a:lnTo>
                      <a:pt x="5629" y="6069"/>
                    </a:lnTo>
                    <a:lnTo>
                      <a:pt x="5650" y="5818"/>
                    </a:lnTo>
                    <a:lnTo>
                      <a:pt x="5755" y="5713"/>
                    </a:lnTo>
                    <a:lnTo>
                      <a:pt x="5859" y="5671"/>
                    </a:lnTo>
                    <a:lnTo>
                      <a:pt x="5880" y="5608"/>
                    </a:lnTo>
                    <a:lnTo>
                      <a:pt x="5859" y="5546"/>
                    </a:lnTo>
                    <a:lnTo>
                      <a:pt x="5880" y="5399"/>
                    </a:lnTo>
                    <a:lnTo>
                      <a:pt x="5859" y="5336"/>
                    </a:lnTo>
                    <a:lnTo>
                      <a:pt x="5692" y="5190"/>
                    </a:lnTo>
                    <a:lnTo>
                      <a:pt x="5587" y="5190"/>
                    </a:lnTo>
                    <a:lnTo>
                      <a:pt x="5566" y="5127"/>
                    </a:lnTo>
                    <a:lnTo>
                      <a:pt x="5566" y="5043"/>
                    </a:lnTo>
                    <a:lnTo>
                      <a:pt x="5650" y="5002"/>
                    </a:lnTo>
                    <a:lnTo>
                      <a:pt x="5671" y="4918"/>
                    </a:lnTo>
                    <a:lnTo>
                      <a:pt x="5671" y="4834"/>
                    </a:lnTo>
                    <a:lnTo>
                      <a:pt x="5734" y="4771"/>
                    </a:lnTo>
                    <a:lnTo>
                      <a:pt x="5776" y="4625"/>
                    </a:lnTo>
                    <a:lnTo>
                      <a:pt x="5838" y="4604"/>
                    </a:lnTo>
                    <a:lnTo>
                      <a:pt x="5901" y="4604"/>
                    </a:lnTo>
                    <a:lnTo>
                      <a:pt x="6006" y="4667"/>
                    </a:lnTo>
                    <a:lnTo>
                      <a:pt x="6048" y="4709"/>
                    </a:lnTo>
                    <a:lnTo>
                      <a:pt x="6215" y="4709"/>
                    </a:lnTo>
                    <a:lnTo>
                      <a:pt x="6278" y="4730"/>
                    </a:lnTo>
                    <a:lnTo>
                      <a:pt x="6257" y="4813"/>
                    </a:lnTo>
                    <a:lnTo>
                      <a:pt x="6299" y="4918"/>
                    </a:lnTo>
                    <a:lnTo>
                      <a:pt x="6382" y="5022"/>
                    </a:lnTo>
                    <a:lnTo>
                      <a:pt x="6487" y="5085"/>
                    </a:lnTo>
                    <a:lnTo>
                      <a:pt x="6487" y="5043"/>
                    </a:lnTo>
                    <a:lnTo>
                      <a:pt x="6508" y="5022"/>
                    </a:lnTo>
                    <a:lnTo>
                      <a:pt x="6487" y="5002"/>
                    </a:lnTo>
                    <a:lnTo>
                      <a:pt x="6550" y="4918"/>
                    </a:lnTo>
                    <a:lnTo>
                      <a:pt x="6571" y="4771"/>
                    </a:lnTo>
                    <a:lnTo>
                      <a:pt x="6508" y="4688"/>
                    </a:lnTo>
                    <a:lnTo>
                      <a:pt x="6403" y="4604"/>
                    </a:lnTo>
                    <a:lnTo>
                      <a:pt x="6236" y="4562"/>
                    </a:lnTo>
                    <a:lnTo>
                      <a:pt x="6131" y="4416"/>
                    </a:lnTo>
                    <a:lnTo>
                      <a:pt x="5943" y="4290"/>
                    </a:lnTo>
                    <a:lnTo>
                      <a:pt x="5504" y="4060"/>
                    </a:lnTo>
                    <a:lnTo>
                      <a:pt x="5294" y="4018"/>
                    </a:lnTo>
                    <a:lnTo>
                      <a:pt x="5148" y="4018"/>
                    </a:lnTo>
                    <a:lnTo>
                      <a:pt x="5106" y="3914"/>
                    </a:lnTo>
                    <a:lnTo>
                      <a:pt x="5106" y="3851"/>
                    </a:lnTo>
                    <a:lnTo>
                      <a:pt x="5232" y="3746"/>
                    </a:lnTo>
                    <a:lnTo>
                      <a:pt x="5252" y="3662"/>
                    </a:lnTo>
                    <a:lnTo>
                      <a:pt x="5148" y="3621"/>
                    </a:lnTo>
                    <a:lnTo>
                      <a:pt x="5022" y="3642"/>
                    </a:lnTo>
                    <a:lnTo>
                      <a:pt x="4918" y="3621"/>
                    </a:lnTo>
                    <a:lnTo>
                      <a:pt x="4708" y="3621"/>
                    </a:lnTo>
                    <a:lnTo>
                      <a:pt x="4625" y="3558"/>
                    </a:lnTo>
                    <a:lnTo>
                      <a:pt x="4520" y="3537"/>
                    </a:lnTo>
                    <a:lnTo>
                      <a:pt x="4457" y="3453"/>
                    </a:lnTo>
                    <a:lnTo>
                      <a:pt x="4290" y="3328"/>
                    </a:lnTo>
                    <a:lnTo>
                      <a:pt x="4206" y="3202"/>
                    </a:lnTo>
                    <a:lnTo>
                      <a:pt x="4102" y="3097"/>
                    </a:lnTo>
                    <a:lnTo>
                      <a:pt x="4039" y="2993"/>
                    </a:lnTo>
                    <a:lnTo>
                      <a:pt x="4039" y="2867"/>
                    </a:lnTo>
                    <a:lnTo>
                      <a:pt x="3976" y="2825"/>
                    </a:lnTo>
                    <a:lnTo>
                      <a:pt x="3976" y="2721"/>
                    </a:lnTo>
                    <a:lnTo>
                      <a:pt x="3620" y="2365"/>
                    </a:lnTo>
                    <a:lnTo>
                      <a:pt x="3537" y="2261"/>
                    </a:lnTo>
                    <a:lnTo>
                      <a:pt x="3411" y="2177"/>
                    </a:lnTo>
                    <a:lnTo>
                      <a:pt x="3139" y="2051"/>
                    </a:lnTo>
                    <a:lnTo>
                      <a:pt x="3097" y="1968"/>
                    </a:lnTo>
                    <a:lnTo>
                      <a:pt x="3056" y="1821"/>
                    </a:lnTo>
                    <a:lnTo>
                      <a:pt x="3014" y="1654"/>
                    </a:lnTo>
                    <a:lnTo>
                      <a:pt x="3056" y="1612"/>
                    </a:lnTo>
                    <a:lnTo>
                      <a:pt x="3139" y="1465"/>
                    </a:lnTo>
                    <a:lnTo>
                      <a:pt x="3056" y="1361"/>
                    </a:lnTo>
                    <a:lnTo>
                      <a:pt x="3014" y="1235"/>
                    </a:lnTo>
                    <a:lnTo>
                      <a:pt x="3056" y="1152"/>
                    </a:lnTo>
                    <a:lnTo>
                      <a:pt x="3202" y="1131"/>
                    </a:lnTo>
                    <a:lnTo>
                      <a:pt x="3307" y="1026"/>
                    </a:lnTo>
                    <a:lnTo>
                      <a:pt x="3432" y="1026"/>
                    </a:lnTo>
                    <a:lnTo>
                      <a:pt x="3516" y="942"/>
                    </a:lnTo>
                    <a:lnTo>
                      <a:pt x="3579" y="901"/>
                    </a:lnTo>
                    <a:lnTo>
                      <a:pt x="3725" y="921"/>
                    </a:lnTo>
                    <a:lnTo>
                      <a:pt x="3683" y="712"/>
                    </a:lnTo>
                    <a:lnTo>
                      <a:pt x="3725" y="691"/>
                    </a:lnTo>
                    <a:lnTo>
                      <a:pt x="3662" y="587"/>
                    </a:lnTo>
                    <a:lnTo>
                      <a:pt x="3788" y="398"/>
                    </a:lnTo>
                    <a:lnTo>
                      <a:pt x="3725" y="315"/>
                    </a:lnTo>
                    <a:lnTo>
                      <a:pt x="3537" y="356"/>
                    </a:lnTo>
                    <a:lnTo>
                      <a:pt x="3202" y="273"/>
                    </a:lnTo>
                    <a:lnTo>
                      <a:pt x="2909" y="105"/>
                    </a:lnTo>
                    <a:lnTo>
                      <a:pt x="2930" y="1"/>
                    </a:lnTo>
                    <a:lnTo>
                      <a:pt x="2721" y="43"/>
                    </a:lnTo>
                    <a:lnTo>
                      <a:pt x="2595" y="1"/>
                    </a:lnTo>
                    <a:close/>
                    <a:moveTo>
                      <a:pt x="4960" y="6236"/>
                    </a:moveTo>
                    <a:lnTo>
                      <a:pt x="4813" y="6362"/>
                    </a:lnTo>
                    <a:lnTo>
                      <a:pt x="4750" y="6362"/>
                    </a:lnTo>
                    <a:lnTo>
                      <a:pt x="4625" y="6278"/>
                    </a:lnTo>
                    <a:lnTo>
                      <a:pt x="4499" y="6403"/>
                    </a:lnTo>
                    <a:lnTo>
                      <a:pt x="4227" y="6382"/>
                    </a:lnTo>
                    <a:lnTo>
                      <a:pt x="4018" y="6445"/>
                    </a:lnTo>
                    <a:lnTo>
                      <a:pt x="3872" y="6403"/>
                    </a:lnTo>
                    <a:lnTo>
                      <a:pt x="3767" y="6341"/>
                    </a:lnTo>
                    <a:lnTo>
                      <a:pt x="3641" y="6341"/>
                    </a:lnTo>
                    <a:lnTo>
                      <a:pt x="3558" y="6382"/>
                    </a:lnTo>
                    <a:lnTo>
                      <a:pt x="3495" y="6341"/>
                    </a:lnTo>
                    <a:lnTo>
                      <a:pt x="3369" y="6382"/>
                    </a:lnTo>
                    <a:lnTo>
                      <a:pt x="3348" y="6571"/>
                    </a:lnTo>
                    <a:lnTo>
                      <a:pt x="3474" y="6675"/>
                    </a:lnTo>
                    <a:lnTo>
                      <a:pt x="3600" y="6655"/>
                    </a:lnTo>
                    <a:lnTo>
                      <a:pt x="3809" y="6801"/>
                    </a:lnTo>
                    <a:lnTo>
                      <a:pt x="3955" y="6822"/>
                    </a:lnTo>
                    <a:lnTo>
                      <a:pt x="4060" y="6927"/>
                    </a:lnTo>
                    <a:lnTo>
                      <a:pt x="4311" y="7031"/>
                    </a:lnTo>
                    <a:lnTo>
                      <a:pt x="4374" y="7010"/>
                    </a:lnTo>
                    <a:lnTo>
                      <a:pt x="4478" y="7094"/>
                    </a:lnTo>
                    <a:lnTo>
                      <a:pt x="4499" y="7199"/>
                    </a:lnTo>
                    <a:lnTo>
                      <a:pt x="4750" y="7303"/>
                    </a:lnTo>
                    <a:lnTo>
                      <a:pt x="4855" y="7282"/>
                    </a:lnTo>
                    <a:lnTo>
                      <a:pt x="4855" y="7136"/>
                    </a:lnTo>
                    <a:lnTo>
                      <a:pt x="4918" y="7073"/>
                    </a:lnTo>
                    <a:lnTo>
                      <a:pt x="4918" y="6927"/>
                    </a:lnTo>
                    <a:lnTo>
                      <a:pt x="4813" y="6801"/>
                    </a:lnTo>
                    <a:lnTo>
                      <a:pt x="4918" y="6508"/>
                    </a:lnTo>
                    <a:lnTo>
                      <a:pt x="5022" y="6403"/>
                    </a:lnTo>
                    <a:lnTo>
                      <a:pt x="5022" y="6362"/>
                    </a:lnTo>
                    <a:lnTo>
                      <a:pt x="5043" y="6362"/>
                    </a:lnTo>
                    <a:lnTo>
                      <a:pt x="5043" y="6341"/>
                    </a:lnTo>
                    <a:lnTo>
                      <a:pt x="4960" y="623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8" name="Google Shape;1078;p45"/>
            <p:cNvGrpSpPr/>
            <p:nvPr/>
          </p:nvGrpSpPr>
          <p:grpSpPr>
            <a:xfrm>
              <a:off x="3775674" y="2798496"/>
              <a:ext cx="40545" cy="23564"/>
              <a:chOff x="3750475" y="2481850"/>
              <a:chExt cx="85125" cy="51800"/>
            </a:xfrm>
          </p:grpSpPr>
          <p:sp>
            <p:nvSpPr>
              <p:cNvPr id="1079" name="Google Shape;1079;p45"/>
              <p:cNvSpPr/>
              <p:nvPr/>
            </p:nvSpPr>
            <p:spPr>
              <a:xfrm>
                <a:off x="3762125" y="2492625"/>
                <a:ext cx="64900" cy="36650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1466" extrusionOk="0">
                    <a:moveTo>
                      <a:pt x="1507" y="1"/>
                    </a:moveTo>
                    <a:lnTo>
                      <a:pt x="1361" y="64"/>
                    </a:lnTo>
                    <a:lnTo>
                      <a:pt x="1402" y="105"/>
                    </a:lnTo>
                    <a:lnTo>
                      <a:pt x="1340" y="189"/>
                    </a:lnTo>
                    <a:lnTo>
                      <a:pt x="1214" y="126"/>
                    </a:lnTo>
                    <a:lnTo>
                      <a:pt x="1109" y="189"/>
                    </a:lnTo>
                    <a:lnTo>
                      <a:pt x="1005" y="168"/>
                    </a:lnTo>
                    <a:lnTo>
                      <a:pt x="817" y="210"/>
                    </a:lnTo>
                    <a:lnTo>
                      <a:pt x="712" y="210"/>
                    </a:lnTo>
                    <a:lnTo>
                      <a:pt x="691" y="126"/>
                    </a:lnTo>
                    <a:lnTo>
                      <a:pt x="565" y="126"/>
                    </a:lnTo>
                    <a:lnTo>
                      <a:pt x="482" y="231"/>
                    </a:lnTo>
                    <a:lnTo>
                      <a:pt x="607" y="294"/>
                    </a:lnTo>
                    <a:lnTo>
                      <a:pt x="607" y="398"/>
                    </a:lnTo>
                    <a:lnTo>
                      <a:pt x="503" y="440"/>
                    </a:lnTo>
                    <a:lnTo>
                      <a:pt x="398" y="608"/>
                    </a:lnTo>
                    <a:lnTo>
                      <a:pt x="314" y="628"/>
                    </a:lnTo>
                    <a:lnTo>
                      <a:pt x="168" y="859"/>
                    </a:lnTo>
                    <a:lnTo>
                      <a:pt x="147" y="1047"/>
                    </a:lnTo>
                    <a:lnTo>
                      <a:pt x="147" y="1152"/>
                    </a:lnTo>
                    <a:lnTo>
                      <a:pt x="84" y="1152"/>
                    </a:lnTo>
                    <a:lnTo>
                      <a:pt x="0" y="1173"/>
                    </a:lnTo>
                    <a:lnTo>
                      <a:pt x="42" y="1277"/>
                    </a:lnTo>
                    <a:lnTo>
                      <a:pt x="147" y="1277"/>
                    </a:lnTo>
                    <a:lnTo>
                      <a:pt x="293" y="1235"/>
                    </a:lnTo>
                    <a:lnTo>
                      <a:pt x="252" y="1068"/>
                    </a:lnTo>
                    <a:lnTo>
                      <a:pt x="314" y="1026"/>
                    </a:lnTo>
                    <a:lnTo>
                      <a:pt x="482" y="1026"/>
                    </a:lnTo>
                    <a:lnTo>
                      <a:pt x="524" y="1131"/>
                    </a:lnTo>
                    <a:lnTo>
                      <a:pt x="586" y="1277"/>
                    </a:lnTo>
                    <a:lnTo>
                      <a:pt x="670" y="1340"/>
                    </a:lnTo>
                    <a:lnTo>
                      <a:pt x="670" y="1424"/>
                    </a:lnTo>
                    <a:lnTo>
                      <a:pt x="796" y="1465"/>
                    </a:lnTo>
                    <a:lnTo>
                      <a:pt x="1026" y="1319"/>
                    </a:lnTo>
                    <a:lnTo>
                      <a:pt x="1151" y="1361"/>
                    </a:lnTo>
                    <a:lnTo>
                      <a:pt x="1361" y="1026"/>
                    </a:lnTo>
                    <a:lnTo>
                      <a:pt x="1507" y="1110"/>
                    </a:lnTo>
                    <a:lnTo>
                      <a:pt x="1507" y="1235"/>
                    </a:lnTo>
                    <a:lnTo>
                      <a:pt x="1674" y="1319"/>
                    </a:lnTo>
                    <a:lnTo>
                      <a:pt x="1737" y="1445"/>
                    </a:lnTo>
                    <a:lnTo>
                      <a:pt x="1842" y="1235"/>
                    </a:lnTo>
                    <a:lnTo>
                      <a:pt x="1842" y="1068"/>
                    </a:lnTo>
                    <a:lnTo>
                      <a:pt x="2093" y="1131"/>
                    </a:lnTo>
                    <a:lnTo>
                      <a:pt x="2197" y="1131"/>
                    </a:lnTo>
                    <a:lnTo>
                      <a:pt x="2302" y="1214"/>
                    </a:lnTo>
                    <a:lnTo>
                      <a:pt x="2302" y="1005"/>
                    </a:lnTo>
                    <a:lnTo>
                      <a:pt x="2553" y="942"/>
                    </a:lnTo>
                    <a:lnTo>
                      <a:pt x="2490" y="754"/>
                    </a:lnTo>
                    <a:lnTo>
                      <a:pt x="2595" y="628"/>
                    </a:lnTo>
                    <a:lnTo>
                      <a:pt x="2553" y="524"/>
                    </a:lnTo>
                    <a:lnTo>
                      <a:pt x="2469" y="524"/>
                    </a:lnTo>
                    <a:lnTo>
                      <a:pt x="2365" y="628"/>
                    </a:lnTo>
                    <a:lnTo>
                      <a:pt x="2260" y="503"/>
                    </a:lnTo>
                    <a:lnTo>
                      <a:pt x="2177" y="524"/>
                    </a:lnTo>
                    <a:lnTo>
                      <a:pt x="2030" y="524"/>
                    </a:lnTo>
                    <a:lnTo>
                      <a:pt x="1988" y="440"/>
                    </a:lnTo>
                    <a:lnTo>
                      <a:pt x="2030" y="398"/>
                    </a:lnTo>
                    <a:lnTo>
                      <a:pt x="2030" y="294"/>
                    </a:lnTo>
                    <a:lnTo>
                      <a:pt x="1884" y="210"/>
                    </a:lnTo>
                    <a:lnTo>
                      <a:pt x="1737" y="84"/>
                    </a:lnTo>
                    <a:lnTo>
                      <a:pt x="1653" y="84"/>
                    </a:lnTo>
                    <a:lnTo>
                      <a:pt x="1612" y="126"/>
                    </a:lnTo>
                    <a:lnTo>
                      <a:pt x="1528" y="105"/>
                    </a:lnTo>
                    <a:lnTo>
                      <a:pt x="15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45"/>
              <p:cNvSpPr/>
              <p:nvPr/>
            </p:nvSpPr>
            <p:spPr>
              <a:xfrm>
                <a:off x="3750475" y="2481850"/>
                <a:ext cx="85125" cy="51800"/>
              </a:xfrm>
              <a:custGeom>
                <a:avLst/>
                <a:gdLst/>
                <a:ahLst/>
                <a:cxnLst/>
                <a:rect l="l" t="t" r="r" b="b"/>
                <a:pathLst>
                  <a:path w="3405" h="2072" extrusionOk="0">
                    <a:moveTo>
                      <a:pt x="1095" y="286"/>
                    </a:moveTo>
                    <a:lnTo>
                      <a:pt x="0" y="1667"/>
                    </a:lnTo>
                    <a:lnTo>
                      <a:pt x="547" y="2072"/>
                    </a:lnTo>
                    <a:lnTo>
                      <a:pt x="1214" y="1858"/>
                    </a:lnTo>
                    <a:lnTo>
                      <a:pt x="1881" y="1262"/>
                    </a:lnTo>
                    <a:lnTo>
                      <a:pt x="2976" y="1286"/>
                    </a:lnTo>
                    <a:lnTo>
                      <a:pt x="3405" y="786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</p:grpSp>
        <p:grpSp>
          <p:nvGrpSpPr>
            <p:cNvPr id="1081" name="Google Shape;1081;p45"/>
            <p:cNvGrpSpPr/>
            <p:nvPr/>
          </p:nvGrpSpPr>
          <p:grpSpPr>
            <a:xfrm>
              <a:off x="3716946" y="2776024"/>
              <a:ext cx="81971" cy="76912"/>
              <a:chOff x="3627175" y="2432450"/>
              <a:chExt cx="172100" cy="169075"/>
            </a:xfrm>
          </p:grpSpPr>
          <p:sp>
            <p:nvSpPr>
              <p:cNvPr id="1082" name="Google Shape;1082;p45"/>
              <p:cNvSpPr/>
              <p:nvPr/>
            </p:nvSpPr>
            <p:spPr>
              <a:xfrm>
                <a:off x="3627175" y="2433000"/>
                <a:ext cx="164800" cy="156950"/>
              </a:xfrm>
              <a:custGeom>
                <a:avLst/>
                <a:gdLst/>
                <a:ahLst/>
                <a:cxnLst/>
                <a:rect l="l" t="t" r="r" b="b"/>
                <a:pathLst>
                  <a:path w="6592" h="6278" extrusionOk="0">
                    <a:moveTo>
                      <a:pt x="3829" y="0"/>
                    </a:moveTo>
                    <a:lnTo>
                      <a:pt x="3808" y="42"/>
                    </a:lnTo>
                    <a:lnTo>
                      <a:pt x="3599" y="105"/>
                    </a:lnTo>
                    <a:lnTo>
                      <a:pt x="3578" y="63"/>
                    </a:lnTo>
                    <a:lnTo>
                      <a:pt x="3390" y="168"/>
                    </a:lnTo>
                    <a:lnTo>
                      <a:pt x="3369" y="272"/>
                    </a:lnTo>
                    <a:lnTo>
                      <a:pt x="3390" y="398"/>
                    </a:lnTo>
                    <a:lnTo>
                      <a:pt x="3348" y="607"/>
                    </a:lnTo>
                    <a:lnTo>
                      <a:pt x="3181" y="796"/>
                    </a:lnTo>
                    <a:lnTo>
                      <a:pt x="3181" y="837"/>
                    </a:lnTo>
                    <a:lnTo>
                      <a:pt x="2992" y="900"/>
                    </a:lnTo>
                    <a:lnTo>
                      <a:pt x="2888" y="900"/>
                    </a:lnTo>
                    <a:lnTo>
                      <a:pt x="2783" y="879"/>
                    </a:lnTo>
                    <a:lnTo>
                      <a:pt x="2574" y="1005"/>
                    </a:lnTo>
                    <a:lnTo>
                      <a:pt x="2532" y="1089"/>
                    </a:lnTo>
                    <a:lnTo>
                      <a:pt x="2574" y="1151"/>
                    </a:lnTo>
                    <a:lnTo>
                      <a:pt x="2658" y="1193"/>
                    </a:lnTo>
                    <a:lnTo>
                      <a:pt x="2532" y="1298"/>
                    </a:lnTo>
                    <a:lnTo>
                      <a:pt x="2365" y="1319"/>
                    </a:lnTo>
                    <a:lnTo>
                      <a:pt x="2134" y="1298"/>
                    </a:lnTo>
                    <a:lnTo>
                      <a:pt x="2030" y="1235"/>
                    </a:lnTo>
                    <a:lnTo>
                      <a:pt x="1946" y="1298"/>
                    </a:lnTo>
                    <a:lnTo>
                      <a:pt x="1925" y="1214"/>
                    </a:lnTo>
                    <a:lnTo>
                      <a:pt x="1841" y="1151"/>
                    </a:lnTo>
                    <a:lnTo>
                      <a:pt x="1883" y="1047"/>
                    </a:lnTo>
                    <a:lnTo>
                      <a:pt x="1800" y="1026"/>
                    </a:lnTo>
                    <a:lnTo>
                      <a:pt x="1695" y="1047"/>
                    </a:lnTo>
                    <a:lnTo>
                      <a:pt x="1569" y="1047"/>
                    </a:lnTo>
                    <a:lnTo>
                      <a:pt x="1507" y="1026"/>
                    </a:lnTo>
                    <a:lnTo>
                      <a:pt x="1528" y="1151"/>
                    </a:lnTo>
                    <a:lnTo>
                      <a:pt x="1507" y="1214"/>
                    </a:lnTo>
                    <a:lnTo>
                      <a:pt x="1716" y="1402"/>
                    </a:lnTo>
                    <a:lnTo>
                      <a:pt x="1674" y="1444"/>
                    </a:lnTo>
                    <a:lnTo>
                      <a:pt x="1695" y="1528"/>
                    </a:lnTo>
                    <a:lnTo>
                      <a:pt x="1695" y="1633"/>
                    </a:lnTo>
                    <a:lnTo>
                      <a:pt x="1737" y="1716"/>
                    </a:lnTo>
                    <a:lnTo>
                      <a:pt x="1737" y="1821"/>
                    </a:lnTo>
                    <a:lnTo>
                      <a:pt x="1569" y="1779"/>
                    </a:lnTo>
                    <a:lnTo>
                      <a:pt x="1465" y="1821"/>
                    </a:lnTo>
                    <a:lnTo>
                      <a:pt x="1381" y="1779"/>
                    </a:lnTo>
                    <a:lnTo>
                      <a:pt x="1277" y="1821"/>
                    </a:lnTo>
                    <a:lnTo>
                      <a:pt x="1256" y="1758"/>
                    </a:lnTo>
                    <a:lnTo>
                      <a:pt x="1109" y="1863"/>
                    </a:lnTo>
                    <a:lnTo>
                      <a:pt x="963" y="1653"/>
                    </a:lnTo>
                    <a:lnTo>
                      <a:pt x="858" y="1633"/>
                    </a:lnTo>
                    <a:lnTo>
                      <a:pt x="733" y="1653"/>
                    </a:lnTo>
                    <a:lnTo>
                      <a:pt x="628" y="1758"/>
                    </a:lnTo>
                    <a:lnTo>
                      <a:pt x="565" y="1737"/>
                    </a:lnTo>
                    <a:lnTo>
                      <a:pt x="481" y="1779"/>
                    </a:lnTo>
                    <a:lnTo>
                      <a:pt x="440" y="1758"/>
                    </a:lnTo>
                    <a:lnTo>
                      <a:pt x="335" y="1758"/>
                    </a:lnTo>
                    <a:lnTo>
                      <a:pt x="251" y="1842"/>
                    </a:lnTo>
                    <a:lnTo>
                      <a:pt x="63" y="1863"/>
                    </a:lnTo>
                    <a:lnTo>
                      <a:pt x="0" y="1946"/>
                    </a:lnTo>
                    <a:lnTo>
                      <a:pt x="42" y="2030"/>
                    </a:lnTo>
                    <a:lnTo>
                      <a:pt x="147" y="1988"/>
                    </a:lnTo>
                    <a:lnTo>
                      <a:pt x="251" y="2030"/>
                    </a:lnTo>
                    <a:lnTo>
                      <a:pt x="272" y="2051"/>
                    </a:lnTo>
                    <a:lnTo>
                      <a:pt x="272" y="2051"/>
                    </a:lnTo>
                    <a:lnTo>
                      <a:pt x="147" y="2030"/>
                    </a:lnTo>
                    <a:lnTo>
                      <a:pt x="105" y="2051"/>
                    </a:lnTo>
                    <a:lnTo>
                      <a:pt x="126" y="2156"/>
                    </a:lnTo>
                    <a:lnTo>
                      <a:pt x="168" y="2072"/>
                    </a:lnTo>
                    <a:lnTo>
                      <a:pt x="230" y="2093"/>
                    </a:lnTo>
                    <a:lnTo>
                      <a:pt x="251" y="2177"/>
                    </a:lnTo>
                    <a:lnTo>
                      <a:pt x="209" y="2197"/>
                    </a:lnTo>
                    <a:lnTo>
                      <a:pt x="105" y="2239"/>
                    </a:lnTo>
                    <a:lnTo>
                      <a:pt x="105" y="2260"/>
                    </a:lnTo>
                    <a:lnTo>
                      <a:pt x="209" y="2260"/>
                    </a:lnTo>
                    <a:lnTo>
                      <a:pt x="230" y="2386"/>
                    </a:lnTo>
                    <a:lnTo>
                      <a:pt x="230" y="2469"/>
                    </a:lnTo>
                    <a:lnTo>
                      <a:pt x="335" y="2386"/>
                    </a:lnTo>
                    <a:lnTo>
                      <a:pt x="481" y="2386"/>
                    </a:lnTo>
                    <a:lnTo>
                      <a:pt x="670" y="2469"/>
                    </a:lnTo>
                    <a:lnTo>
                      <a:pt x="733" y="2511"/>
                    </a:lnTo>
                    <a:lnTo>
                      <a:pt x="774" y="2511"/>
                    </a:lnTo>
                    <a:lnTo>
                      <a:pt x="900" y="2595"/>
                    </a:lnTo>
                    <a:lnTo>
                      <a:pt x="1005" y="2511"/>
                    </a:lnTo>
                    <a:lnTo>
                      <a:pt x="1067" y="2553"/>
                    </a:lnTo>
                    <a:lnTo>
                      <a:pt x="1046" y="2595"/>
                    </a:lnTo>
                    <a:lnTo>
                      <a:pt x="1067" y="2658"/>
                    </a:lnTo>
                    <a:lnTo>
                      <a:pt x="1172" y="2595"/>
                    </a:lnTo>
                    <a:lnTo>
                      <a:pt x="1214" y="2658"/>
                    </a:lnTo>
                    <a:lnTo>
                      <a:pt x="1172" y="2762"/>
                    </a:lnTo>
                    <a:lnTo>
                      <a:pt x="1214" y="2825"/>
                    </a:lnTo>
                    <a:lnTo>
                      <a:pt x="1297" y="2825"/>
                    </a:lnTo>
                    <a:lnTo>
                      <a:pt x="1402" y="2783"/>
                    </a:lnTo>
                    <a:lnTo>
                      <a:pt x="1528" y="2783"/>
                    </a:lnTo>
                    <a:lnTo>
                      <a:pt x="1611" y="2888"/>
                    </a:lnTo>
                    <a:lnTo>
                      <a:pt x="1507" y="2825"/>
                    </a:lnTo>
                    <a:lnTo>
                      <a:pt x="1402" y="2825"/>
                    </a:lnTo>
                    <a:lnTo>
                      <a:pt x="1360" y="2930"/>
                    </a:lnTo>
                    <a:lnTo>
                      <a:pt x="1402" y="2972"/>
                    </a:lnTo>
                    <a:lnTo>
                      <a:pt x="1423" y="3076"/>
                    </a:lnTo>
                    <a:lnTo>
                      <a:pt x="1381" y="3181"/>
                    </a:lnTo>
                    <a:lnTo>
                      <a:pt x="1402" y="3244"/>
                    </a:lnTo>
                    <a:lnTo>
                      <a:pt x="1486" y="3244"/>
                    </a:lnTo>
                    <a:lnTo>
                      <a:pt x="1632" y="3432"/>
                    </a:lnTo>
                    <a:lnTo>
                      <a:pt x="1779" y="3453"/>
                    </a:lnTo>
                    <a:lnTo>
                      <a:pt x="1904" y="3537"/>
                    </a:lnTo>
                    <a:lnTo>
                      <a:pt x="1904" y="3641"/>
                    </a:lnTo>
                    <a:lnTo>
                      <a:pt x="1946" y="3725"/>
                    </a:lnTo>
                    <a:lnTo>
                      <a:pt x="1904" y="3830"/>
                    </a:lnTo>
                    <a:lnTo>
                      <a:pt x="1883" y="3850"/>
                    </a:lnTo>
                    <a:lnTo>
                      <a:pt x="1841" y="3934"/>
                    </a:lnTo>
                    <a:lnTo>
                      <a:pt x="1946" y="3955"/>
                    </a:lnTo>
                    <a:lnTo>
                      <a:pt x="2134" y="4081"/>
                    </a:lnTo>
                    <a:lnTo>
                      <a:pt x="2260" y="4436"/>
                    </a:lnTo>
                    <a:lnTo>
                      <a:pt x="2260" y="4436"/>
                    </a:lnTo>
                    <a:lnTo>
                      <a:pt x="2113" y="4269"/>
                    </a:lnTo>
                    <a:lnTo>
                      <a:pt x="2093" y="4143"/>
                    </a:lnTo>
                    <a:lnTo>
                      <a:pt x="1946" y="4081"/>
                    </a:lnTo>
                    <a:lnTo>
                      <a:pt x="1904" y="4122"/>
                    </a:lnTo>
                    <a:lnTo>
                      <a:pt x="1841" y="4394"/>
                    </a:lnTo>
                    <a:lnTo>
                      <a:pt x="1841" y="4604"/>
                    </a:lnTo>
                    <a:lnTo>
                      <a:pt x="1946" y="4687"/>
                    </a:lnTo>
                    <a:lnTo>
                      <a:pt x="1883" y="4750"/>
                    </a:lnTo>
                    <a:lnTo>
                      <a:pt x="1841" y="5127"/>
                    </a:lnTo>
                    <a:lnTo>
                      <a:pt x="1737" y="5482"/>
                    </a:lnTo>
                    <a:lnTo>
                      <a:pt x="1590" y="5545"/>
                    </a:lnTo>
                    <a:lnTo>
                      <a:pt x="1695" y="5608"/>
                    </a:lnTo>
                    <a:lnTo>
                      <a:pt x="1716" y="5629"/>
                    </a:lnTo>
                    <a:lnTo>
                      <a:pt x="1779" y="5629"/>
                    </a:lnTo>
                    <a:lnTo>
                      <a:pt x="1800" y="5754"/>
                    </a:lnTo>
                    <a:lnTo>
                      <a:pt x="1800" y="5859"/>
                    </a:lnTo>
                    <a:lnTo>
                      <a:pt x="1946" y="5838"/>
                    </a:lnTo>
                    <a:lnTo>
                      <a:pt x="2197" y="5922"/>
                    </a:lnTo>
                    <a:lnTo>
                      <a:pt x="2302" y="6047"/>
                    </a:lnTo>
                    <a:lnTo>
                      <a:pt x="2406" y="6006"/>
                    </a:lnTo>
                    <a:lnTo>
                      <a:pt x="2532" y="6131"/>
                    </a:lnTo>
                    <a:lnTo>
                      <a:pt x="2678" y="6131"/>
                    </a:lnTo>
                    <a:lnTo>
                      <a:pt x="2762" y="6152"/>
                    </a:lnTo>
                    <a:lnTo>
                      <a:pt x="2867" y="6047"/>
                    </a:lnTo>
                    <a:lnTo>
                      <a:pt x="3139" y="6047"/>
                    </a:lnTo>
                    <a:lnTo>
                      <a:pt x="3243" y="6110"/>
                    </a:lnTo>
                    <a:lnTo>
                      <a:pt x="3390" y="6068"/>
                    </a:lnTo>
                    <a:lnTo>
                      <a:pt x="3557" y="6173"/>
                    </a:lnTo>
                    <a:lnTo>
                      <a:pt x="3829" y="6152"/>
                    </a:lnTo>
                    <a:lnTo>
                      <a:pt x="4018" y="6257"/>
                    </a:lnTo>
                    <a:lnTo>
                      <a:pt x="4101" y="6278"/>
                    </a:lnTo>
                    <a:lnTo>
                      <a:pt x="4101" y="6236"/>
                    </a:lnTo>
                    <a:lnTo>
                      <a:pt x="4038" y="6068"/>
                    </a:lnTo>
                    <a:lnTo>
                      <a:pt x="4101" y="5859"/>
                    </a:lnTo>
                    <a:lnTo>
                      <a:pt x="4101" y="5796"/>
                    </a:lnTo>
                    <a:lnTo>
                      <a:pt x="4227" y="5650"/>
                    </a:lnTo>
                    <a:lnTo>
                      <a:pt x="4436" y="5441"/>
                    </a:lnTo>
                    <a:lnTo>
                      <a:pt x="4499" y="5441"/>
                    </a:lnTo>
                    <a:lnTo>
                      <a:pt x="4562" y="5503"/>
                    </a:lnTo>
                    <a:lnTo>
                      <a:pt x="4708" y="5503"/>
                    </a:lnTo>
                    <a:lnTo>
                      <a:pt x="4834" y="5587"/>
                    </a:lnTo>
                    <a:lnTo>
                      <a:pt x="4938" y="5587"/>
                    </a:lnTo>
                    <a:lnTo>
                      <a:pt x="5022" y="5524"/>
                    </a:lnTo>
                    <a:lnTo>
                      <a:pt x="5085" y="5503"/>
                    </a:lnTo>
                    <a:lnTo>
                      <a:pt x="5461" y="5734"/>
                    </a:lnTo>
                    <a:lnTo>
                      <a:pt x="5545" y="5817"/>
                    </a:lnTo>
                    <a:lnTo>
                      <a:pt x="5796" y="5817"/>
                    </a:lnTo>
                    <a:lnTo>
                      <a:pt x="5901" y="5734"/>
                    </a:lnTo>
                    <a:lnTo>
                      <a:pt x="5880" y="5692"/>
                    </a:lnTo>
                    <a:lnTo>
                      <a:pt x="5984" y="5545"/>
                    </a:lnTo>
                    <a:lnTo>
                      <a:pt x="6340" y="5294"/>
                    </a:lnTo>
                    <a:lnTo>
                      <a:pt x="6382" y="5273"/>
                    </a:lnTo>
                    <a:lnTo>
                      <a:pt x="6319" y="5169"/>
                    </a:lnTo>
                    <a:lnTo>
                      <a:pt x="6403" y="4980"/>
                    </a:lnTo>
                    <a:lnTo>
                      <a:pt x="6235" y="4980"/>
                    </a:lnTo>
                    <a:lnTo>
                      <a:pt x="6068" y="4855"/>
                    </a:lnTo>
                    <a:lnTo>
                      <a:pt x="6026" y="4562"/>
                    </a:lnTo>
                    <a:lnTo>
                      <a:pt x="5880" y="4394"/>
                    </a:lnTo>
                    <a:lnTo>
                      <a:pt x="5963" y="4332"/>
                    </a:lnTo>
                    <a:lnTo>
                      <a:pt x="6089" y="4290"/>
                    </a:lnTo>
                    <a:lnTo>
                      <a:pt x="6131" y="4122"/>
                    </a:lnTo>
                    <a:lnTo>
                      <a:pt x="6026" y="4018"/>
                    </a:lnTo>
                    <a:lnTo>
                      <a:pt x="6005" y="3850"/>
                    </a:lnTo>
                    <a:lnTo>
                      <a:pt x="6068" y="3809"/>
                    </a:lnTo>
                    <a:lnTo>
                      <a:pt x="6068" y="3725"/>
                    </a:lnTo>
                    <a:lnTo>
                      <a:pt x="5984" y="3662"/>
                    </a:lnTo>
                    <a:lnTo>
                      <a:pt x="5922" y="3516"/>
                    </a:lnTo>
                    <a:lnTo>
                      <a:pt x="5880" y="3411"/>
                    </a:lnTo>
                    <a:lnTo>
                      <a:pt x="5712" y="3411"/>
                    </a:lnTo>
                    <a:lnTo>
                      <a:pt x="5650" y="3453"/>
                    </a:lnTo>
                    <a:lnTo>
                      <a:pt x="5691" y="3620"/>
                    </a:lnTo>
                    <a:lnTo>
                      <a:pt x="5545" y="3662"/>
                    </a:lnTo>
                    <a:lnTo>
                      <a:pt x="5440" y="3662"/>
                    </a:lnTo>
                    <a:lnTo>
                      <a:pt x="5398" y="3558"/>
                    </a:lnTo>
                    <a:lnTo>
                      <a:pt x="5482" y="3537"/>
                    </a:lnTo>
                    <a:lnTo>
                      <a:pt x="5545" y="3537"/>
                    </a:lnTo>
                    <a:lnTo>
                      <a:pt x="5545" y="3432"/>
                    </a:lnTo>
                    <a:lnTo>
                      <a:pt x="5566" y="3244"/>
                    </a:lnTo>
                    <a:lnTo>
                      <a:pt x="5712" y="3013"/>
                    </a:lnTo>
                    <a:lnTo>
                      <a:pt x="5796" y="2993"/>
                    </a:lnTo>
                    <a:lnTo>
                      <a:pt x="5901" y="2825"/>
                    </a:lnTo>
                    <a:lnTo>
                      <a:pt x="6005" y="2783"/>
                    </a:lnTo>
                    <a:lnTo>
                      <a:pt x="6005" y="2679"/>
                    </a:lnTo>
                    <a:lnTo>
                      <a:pt x="5880" y="2616"/>
                    </a:lnTo>
                    <a:lnTo>
                      <a:pt x="5963" y="2511"/>
                    </a:lnTo>
                    <a:lnTo>
                      <a:pt x="6089" y="2511"/>
                    </a:lnTo>
                    <a:lnTo>
                      <a:pt x="6110" y="2595"/>
                    </a:lnTo>
                    <a:lnTo>
                      <a:pt x="6215" y="2595"/>
                    </a:lnTo>
                    <a:lnTo>
                      <a:pt x="6403" y="2553"/>
                    </a:lnTo>
                    <a:lnTo>
                      <a:pt x="6340" y="2449"/>
                    </a:lnTo>
                    <a:lnTo>
                      <a:pt x="6235" y="2365"/>
                    </a:lnTo>
                    <a:lnTo>
                      <a:pt x="6235" y="2197"/>
                    </a:lnTo>
                    <a:lnTo>
                      <a:pt x="6298" y="2030"/>
                    </a:lnTo>
                    <a:lnTo>
                      <a:pt x="6382" y="1946"/>
                    </a:lnTo>
                    <a:lnTo>
                      <a:pt x="6382" y="1842"/>
                    </a:lnTo>
                    <a:lnTo>
                      <a:pt x="6445" y="1674"/>
                    </a:lnTo>
                    <a:lnTo>
                      <a:pt x="6591" y="1549"/>
                    </a:lnTo>
                    <a:lnTo>
                      <a:pt x="6445" y="1465"/>
                    </a:lnTo>
                    <a:lnTo>
                      <a:pt x="6340" y="1465"/>
                    </a:lnTo>
                    <a:lnTo>
                      <a:pt x="6215" y="1402"/>
                    </a:lnTo>
                    <a:lnTo>
                      <a:pt x="6110" y="1444"/>
                    </a:lnTo>
                    <a:lnTo>
                      <a:pt x="6026" y="1402"/>
                    </a:lnTo>
                    <a:lnTo>
                      <a:pt x="5922" y="1402"/>
                    </a:lnTo>
                    <a:lnTo>
                      <a:pt x="5859" y="1444"/>
                    </a:lnTo>
                    <a:lnTo>
                      <a:pt x="5754" y="1361"/>
                    </a:lnTo>
                    <a:lnTo>
                      <a:pt x="5754" y="1298"/>
                    </a:lnTo>
                    <a:lnTo>
                      <a:pt x="5650" y="1214"/>
                    </a:lnTo>
                    <a:lnTo>
                      <a:pt x="5566" y="1235"/>
                    </a:lnTo>
                    <a:lnTo>
                      <a:pt x="5398" y="1193"/>
                    </a:lnTo>
                    <a:lnTo>
                      <a:pt x="5357" y="1089"/>
                    </a:lnTo>
                    <a:lnTo>
                      <a:pt x="5252" y="1089"/>
                    </a:lnTo>
                    <a:lnTo>
                      <a:pt x="5189" y="1130"/>
                    </a:lnTo>
                    <a:lnTo>
                      <a:pt x="5085" y="1047"/>
                    </a:lnTo>
                    <a:lnTo>
                      <a:pt x="4980" y="1026"/>
                    </a:lnTo>
                    <a:lnTo>
                      <a:pt x="4854" y="879"/>
                    </a:lnTo>
                    <a:lnTo>
                      <a:pt x="4771" y="837"/>
                    </a:lnTo>
                    <a:lnTo>
                      <a:pt x="4729" y="796"/>
                    </a:lnTo>
                    <a:lnTo>
                      <a:pt x="4645" y="796"/>
                    </a:lnTo>
                    <a:lnTo>
                      <a:pt x="4603" y="837"/>
                    </a:lnTo>
                    <a:lnTo>
                      <a:pt x="4457" y="775"/>
                    </a:lnTo>
                    <a:lnTo>
                      <a:pt x="4457" y="607"/>
                    </a:lnTo>
                    <a:lnTo>
                      <a:pt x="4394" y="586"/>
                    </a:lnTo>
                    <a:lnTo>
                      <a:pt x="4310" y="524"/>
                    </a:lnTo>
                    <a:lnTo>
                      <a:pt x="4227" y="524"/>
                    </a:lnTo>
                    <a:lnTo>
                      <a:pt x="4080" y="398"/>
                    </a:lnTo>
                    <a:lnTo>
                      <a:pt x="4038" y="293"/>
                    </a:lnTo>
                    <a:lnTo>
                      <a:pt x="3913" y="252"/>
                    </a:lnTo>
                    <a:lnTo>
                      <a:pt x="3892" y="63"/>
                    </a:lnTo>
                    <a:lnTo>
                      <a:pt x="382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45"/>
              <p:cNvSpPr/>
              <p:nvPr/>
            </p:nvSpPr>
            <p:spPr>
              <a:xfrm>
                <a:off x="3658200" y="2557475"/>
                <a:ext cx="70850" cy="44050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1762" extrusionOk="0">
                    <a:moveTo>
                      <a:pt x="571" y="595"/>
                    </a:moveTo>
                    <a:lnTo>
                      <a:pt x="0" y="1119"/>
                    </a:lnTo>
                    <a:lnTo>
                      <a:pt x="1833" y="1762"/>
                    </a:lnTo>
                    <a:lnTo>
                      <a:pt x="2714" y="1476"/>
                    </a:lnTo>
                    <a:lnTo>
                      <a:pt x="2834" y="1071"/>
                    </a:lnTo>
                    <a:lnTo>
                      <a:pt x="183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  <p:sp>
            <p:nvSpPr>
              <p:cNvPr id="1084" name="Google Shape;1084;p45"/>
              <p:cNvSpPr/>
              <p:nvPr/>
            </p:nvSpPr>
            <p:spPr>
              <a:xfrm>
                <a:off x="3719525" y="2432450"/>
                <a:ext cx="79750" cy="89900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3596" extrusionOk="0">
                    <a:moveTo>
                      <a:pt x="0" y="167"/>
                    </a:moveTo>
                    <a:lnTo>
                      <a:pt x="261" y="0"/>
                    </a:lnTo>
                    <a:lnTo>
                      <a:pt x="1619" y="1095"/>
                    </a:lnTo>
                    <a:lnTo>
                      <a:pt x="2381" y="1286"/>
                    </a:lnTo>
                    <a:lnTo>
                      <a:pt x="3190" y="1429"/>
                    </a:lnTo>
                    <a:lnTo>
                      <a:pt x="2809" y="2595"/>
                    </a:lnTo>
                    <a:lnTo>
                      <a:pt x="2071" y="2429"/>
                    </a:lnTo>
                    <a:lnTo>
                      <a:pt x="1524" y="359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</p:grpSp>
        <p:grpSp>
          <p:nvGrpSpPr>
            <p:cNvPr id="1085" name="Google Shape;1085;p45"/>
            <p:cNvGrpSpPr/>
            <p:nvPr/>
          </p:nvGrpSpPr>
          <p:grpSpPr>
            <a:xfrm>
              <a:off x="3685682" y="2845624"/>
              <a:ext cx="29311" cy="45055"/>
              <a:chOff x="3561536" y="2585450"/>
              <a:chExt cx="61539" cy="99045"/>
            </a:xfrm>
          </p:grpSpPr>
          <p:sp>
            <p:nvSpPr>
              <p:cNvPr id="1086" name="Google Shape;1086;p45"/>
              <p:cNvSpPr/>
              <p:nvPr/>
            </p:nvSpPr>
            <p:spPr>
              <a:xfrm rot="192277">
                <a:off x="3564002" y="2593849"/>
                <a:ext cx="44498" cy="89472"/>
              </a:xfrm>
              <a:custGeom>
                <a:avLst/>
                <a:gdLst/>
                <a:ahLst/>
                <a:cxnLst/>
                <a:rect l="l" t="t" r="r" b="b"/>
                <a:pathLst>
                  <a:path w="1780" h="3579" extrusionOk="0">
                    <a:moveTo>
                      <a:pt x="628" y="1"/>
                    </a:moveTo>
                    <a:lnTo>
                      <a:pt x="356" y="22"/>
                    </a:lnTo>
                    <a:lnTo>
                      <a:pt x="377" y="147"/>
                    </a:lnTo>
                    <a:lnTo>
                      <a:pt x="461" y="357"/>
                    </a:lnTo>
                    <a:lnTo>
                      <a:pt x="440" y="712"/>
                    </a:lnTo>
                    <a:lnTo>
                      <a:pt x="440" y="775"/>
                    </a:lnTo>
                    <a:lnTo>
                      <a:pt x="419" y="943"/>
                    </a:lnTo>
                    <a:lnTo>
                      <a:pt x="482" y="1026"/>
                    </a:lnTo>
                    <a:lnTo>
                      <a:pt x="440" y="1131"/>
                    </a:lnTo>
                    <a:lnTo>
                      <a:pt x="356" y="1256"/>
                    </a:lnTo>
                    <a:lnTo>
                      <a:pt x="356" y="1445"/>
                    </a:lnTo>
                    <a:lnTo>
                      <a:pt x="231" y="1654"/>
                    </a:lnTo>
                    <a:lnTo>
                      <a:pt x="231" y="1759"/>
                    </a:lnTo>
                    <a:lnTo>
                      <a:pt x="64" y="1968"/>
                    </a:lnTo>
                    <a:lnTo>
                      <a:pt x="1" y="2303"/>
                    </a:lnTo>
                    <a:lnTo>
                      <a:pt x="1" y="2386"/>
                    </a:lnTo>
                    <a:lnTo>
                      <a:pt x="105" y="2386"/>
                    </a:lnTo>
                    <a:lnTo>
                      <a:pt x="168" y="2303"/>
                    </a:lnTo>
                    <a:lnTo>
                      <a:pt x="273" y="2219"/>
                    </a:lnTo>
                    <a:lnTo>
                      <a:pt x="252" y="2303"/>
                    </a:lnTo>
                    <a:lnTo>
                      <a:pt x="315" y="2344"/>
                    </a:lnTo>
                    <a:lnTo>
                      <a:pt x="126" y="2428"/>
                    </a:lnTo>
                    <a:lnTo>
                      <a:pt x="126" y="2554"/>
                    </a:lnTo>
                    <a:lnTo>
                      <a:pt x="168" y="2616"/>
                    </a:lnTo>
                    <a:lnTo>
                      <a:pt x="252" y="2533"/>
                    </a:lnTo>
                    <a:lnTo>
                      <a:pt x="419" y="2533"/>
                    </a:lnTo>
                    <a:lnTo>
                      <a:pt x="336" y="2616"/>
                    </a:lnTo>
                    <a:lnTo>
                      <a:pt x="377" y="2763"/>
                    </a:lnTo>
                    <a:lnTo>
                      <a:pt x="336" y="2909"/>
                    </a:lnTo>
                    <a:lnTo>
                      <a:pt x="336" y="3223"/>
                    </a:lnTo>
                    <a:lnTo>
                      <a:pt x="273" y="3432"/>
                    </a:lnTo>
                    <a:lnTo>
                      <a:pt x="231" y="3495"/>
                    </a:lnTo>
                    <a:lnTo>
                      <a:pt x="273" y="3537"/>
                    </a:lnTo>
                    <a:lnTo>
                      <a:pt x="440" y="3432"/>
                    </a:lnTo>
                    <a:lnTo>
                      <a:pt x="691" y="3495"/>
                    </a:lnTo>
                    <a:lnTo>
                      <a:pt x="796" y="3579"/>
                    </a:lnTo>
                    <a:lnTo>
                      <a:pt x="963" y="3474"/>
                    </a:lnTo>
                    <a:lnTo>
                      <a:pt x="1110" y="3474"/>
                    </a:lnTo>
                    <a:lnTo>
                      <a:pt x="1152" y="3432"/>
                    </a:lnTo>
                    <a:lnTo>
                      <a:pt x="1152" y="3286"/>
                    </a:lnTo>
                    <a:lnTo>
                      <a:pt x="1068" y="3160"/>
                    </a:lnTo>
                    <a:lnTo>
                      <a:pt x="1193" y="2909"/>
                    </a:lnTo>
                    <a:lnTo>
                      <a:pt x="1319" y="2805"/>
                    </a:lnTo>
                    <a:lnTo>
                      <a:pt x="1361" y="2658"/>
                    </a:lnTo>
                    <a:lnTo>
                      <a:pt x="1214" y="2658"/>
                    </a:lnTo>
                    <a:lnTo>
                      <a:pt x="1152" y="2512"/>
                    </a:lnTo>
                    <a:lnTo>
                      <a:pt x="1319" y="2323"/>
                    </a:lnTo>
                    <a:lnTo>
                      <a:pt x="1319" y="2093"/>
                    </a:lnTo>
                    <a:lnTo>
                      <a:pt x="1193" y="2010"/>
                    </a:lnTo>
                    <a:lnTo>
                      <a:pt x="1047" y="1717"/>
                    </a:lnTo>
                    <a:lnTo>
                      <a:pt x="1172" y="1696"/>
                    </a:lnTo>
                    <a:lnTo>
                      <a:pt x="1277" y="1696"/>
                    </a:lnTo>
                    <a:lnTo>
                      <a:pt x="1424" y="1487"/>
                    </a:lnTo>
                    <a:lnTo>
                      <a:pt x="1319" y="1382"/>
                    </a:lnTo>
                    <a:lnTo>
                      <a:pt x="1465" y="1277"/>
                    </a:lnTo>
                    <a:lnTo>
                      <a:pt x="1465" y="922"/>
                    </a:lnTo>
                    <a:lnTo>
                      <a:pt x="1424" y="754"/>
                    </a:lnTo>
                    <a:lnTo>
                      <a:pt x="1675" y="545"/>
                    </a:lnTo>
                    <a:lnTo>
                      <a:pt x="1737" y="545"/>
                    </a:lnTo>
                    <a:lnTo>
                      <a:pt x="1779" y="440"/>
                    </a:lnTo>
                    <a:lnTo>
                      <a:pt x="1675" y="252"/>
                    </a:lnTo>
                    <a:lnTo>
                      <a:pt x="1633" y="127"/>
                    </a:lnTo>
                    <a:lnTo>
                      <a:pt x="1382" y="85"/>
                    </a:lnTo>
                    <a:lnTo>
                      <a:pt x="1277" y="210"/>
                    </a:lnTo>
                    <a:lnTo>
                      <a:pt x="942" y="127"/>
                    </a:lnTo>
                    <a:lnTo>
                      <a:pt x="754" y="231"/>
                    </a:lnTo>
                    <a:lnTo>
                      <a:pt x="691" y="147"/>
                    </a:lnTo>
                    <a:lnTo>
                      <a:pt x="733" y="22"/>
                    </a:lnTo>
                    <a:lnTo>
                      <a:pt x="62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45"/>
              <p:cNvSpPr/>
              <p:nvPr/>
            </p:nvSpPr>
            <p:spPr>
              <a:xfrm>
                <a:off x="3580800" y="2585450"/>
                <a:ext cx="42275" cy="93450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3738" extrusionOk="0">
                    <a:moveTo>
                      <a:pt x="453" y="0"/>
                    </a:moveTo>
                    <a:lnTo>
                      <a:pt x="0" y="547"/>
                    </a:lnTo>
                    <a:lnTo>
                      <a:pt x="0" y="3429"/>
                    </a:lnTo>
                    <a:lnTo>
                      <a:pt x="429" y="3738"/>
                    </a:lnTo>
                    <a:lnTo>
                      <a:pt x="1691" y="2714"/>
                    </a:lnTo>
                    <a:lnTo>
                      <a:pt x="1691" y="5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</p:grpSp>
        <p:grpSp>
          <p:nvGrpSpPr>
            <p:cNvPr id="1088" name="Google Shape;1088;p45"/>
            <p:cNvGrpSpPr/>
            <p:nvPr/>
          </p:nvGrpSpPr>
          <p:grpSpPr>
            <a:xfrm>
              <a:off x="3849905" y="2572252"/>
              <a:ext cx="74339" cy="119559"/>
              <a:chOff x="3906325" y="1984500"/>
              <a:chExt cx="156075" cy="262825"/>
            </a:xfrm>
          </p:grpSpPr>
          <p:sp>
            <p:nvSpPr>
              <p:cNvPr id="1089" name="Google Shape;1089;p45"/>
              <p:cNvSpPr/>
              <p:nvPr/>
            </p:nvSpPr>
            <p:spPr>
              <a:xfrm>
                <a:off x="3906325" y="1984500"/>
                <a:ext cx="100825" cy="124200"/>
              </a:xfrm>
              <a:custGeom>
                <a:avLst/>
                <a:gdLst/>
                <a:ahLst/>
                <a:cxnLst/>
                <a:rect l="l" t="t" r="r" b="b"/>
                <a:pathLst>
                  <a:path w="4033" h="4968" extrusionOk="0">
                    <a:moveTo>
                      <a:pt x="2901" y="4968"/>
                    </a:moveTo>
                    <a:lnTo>
                      <a:pt x="1524" y="4673"/>
                    </a:lnTo>
                    <a:lnTo>
                      <a:pt x="0" y="1771"/>
                    </a:lnTo>
                    <a:lnTo>
                      <a:pt x="737" y="886"/>
                    </a:lnTo>
                    <a:lnTo>
                      <a:pt x="2508" y="1181"/>
                    </a:lnTo>
                    <a:lnTo>
                      <a:pt x="2655" y="345"/>
                    </a:lnTo>
                    <a:lnTo>
                      <a:pt x="3442" y="0"/>
                    </a:lnTo>
                    <a:lnTo>
                      <a:pt x="4033" y="44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  <p:sp>
            <p:nvSpPr>
              <p:cNvPr id="1090" name="Google Shape;1090;p45"/>
              <p:cNvSpPr/>
              <p:nvPr/>
            </p:nvSpPr>
            <p:spPr>
              <a:xfrm>
                <a:off x="3919575" y="1989950"/>
                <a:ext cx="142825" cy="257375"/>
              </a:xfrm>
              <a:custGeom>
                <a:avLst/>
                <a:gdLst/>
                <a:ahLst/>
                <a:cxnLst/>
                <a:rect l="l" t="t" r="r" b="b"/>
                <a:pathLst>
                  <a:path w="5713" h="10295" extrusionOk="0">
                    <a:moveTo>
                      <a:pt x="2867" y="0"/>
                    </a:moveTo>
                    <a:lnTo>
                      <a:pt x="2762" y="105"/>
                    </a:lnTo>
                    <a:lnTo>
                      <a:pt x="2762" y="147"/>
                    </a:lnTo>
                    <a:lnTo>
                      <a:pt x="2679" y="189"/>
                    </a:lnTo>
                    <a:lnTo>
                      <a:pt x="2532" y="147"/>
                    </a:lnTo>
                    <a:lnTo>
                      <a:pt x="2386" y="209"/>
                    </a:lnTo>
                    <a:lnTo>
                      <a:pt x="2386" y="293"/>
                    </a:lnTo>
                    <a:lnTo>
                      <a:pt x="2323" y="419"/>
                    </a:lnTo>
                    <a:lnTo>
                      <a:pt x="2239" y="461"/>
                    </a:lnTo>
                    <a:lnTo>
                      <a:pt x="2281" y="544"/>
                    </a:lnTo>
                    <a:lnTo>
                      <a:pt x="2260" y="628"/>
                    </a:lnTo>
                    <a:lnTo>
                      <a:pt x="2239" y="921"/>
                    </a:lnTo>
                    <a:lnTo>
                      <a:pt x="2281" y="1088"/>
                    </a:lnTo>
                    <a:lnTo>
                      <a:pt x="2344" y="1193"/>
                    </a:lnTo>
                    <a:lnTo>
                      <a:pt x="2281" y="1277"/>
                    </a:lnTo>
                    <a:lnTo>
                      <a:pt x="2177" y="1360"/>
                    </a:lnTo>
                    <a:lnTo>
                      <a:pt x="2072" y="1360"/>
                    </a:lnTo>
                    <a:lnTo>
                      <a:pt x="1967" y="1444"/>
                    </a:lnTo>
                    <a:lnTo>
                      <a:pt x="1905" y="1486"/>
                    </a:lnTo>
                    <a:lnTo>
                      <a:pt x="1821" y="1611"/>
                    </a:lnTo>
                    <a:lnTo>
                      <a:pt x="1674" y="1590"/>
                    </a:lnTo>
                    <a:lnTo>
                      <a:pt x="1507" y="1465"/>
                    </a:lnTo>
                    <a:lnTo>
                      <a:pt x="1381" y="1465"/>
                    </a:lnTo>
                    <a:lnTo>
                      <a:pt x="1298" y="1549"/>
                    </a:lnTo>
                    <a:lnTo>
                      <a:pt x="1151" y="1674"/>
                    </a:lnTo>
                    <a:lnTo>
                      <a:pt x="900" y="1674"/>
                    </a:lnTo>
                    <a:lnTo>
                      <a:pt x="733" y="1590"/>
                    </a:lnTo>
                    <a:lnTo>
                      <a:pt x="670" y="1465"/>
                    </a:lnTo>
                    <a:lnTo>
                      <a:pt x="607" y="1339"/>
                    </a:lnTo>
                    <a:lnTo>
                      <a:pt x="377" y="1130"/>
                    </a:lnTo>
                    <a:lnTo>
                      <a:pt x="293" y="984"/>
                    </a:lnTo>
                    <a:lnTo>
                      <a:pt x="189" y="963"/>
                    </a:lnTo>
                    <a:lnTo>
                      <a:pt x="105" y="1046"/>
                    </a:lnTo>
                    <a:lnTo>
                      <a:pt x="84" y="1151"/>
                    </a:lnTo>
                    <a:lnTo>
                      <a:pt x="105" y="1214"/>
                    </a:lnTo>
                    <a:lnTo>
                      <a:pt x="84" y="1256"/>
                    </a:lnTo>
                    <a:lnTo>
                      <a:pt x="42" y="1214"/>
                    </a:lnTo>
                    <a:lnTo>
                      <a:pt x="1" y="1256"/>
                    </a:lnTo>
                    <a:lnTo>
                      <a:pt x="105" y="1360"/>
                    </a:lnTo>
                    <a:lnTo>
                      <a:pt x="273" y="1423"/>
                    </a:lnTo>
                    <a:lnTo>
                      <a:pt x="482" y="1674"/>
                    </a:lnTo>
                    <a:lnTo>
                      <a:pt x="628" y="1779"/>
                    </a:lnTo>
                    <a:lnTo>
                      <a:pt x="879" y="1800"/>
                    </a:lnTo>
                    <a:lnTo>
                      <a:pt x="942" y="1841"/>
                    </a:lnTo>
                    <a:lnTo>
                      <a:pt x="1026" y="1883"/>
                    </a:lnTo>
                    <a:lnTo>
                      <a:pt x="1130" y="2009"/>
                    </a:lnTo>
                    <a:lnTo>
                      <a:pt x="1193" y="2113"/>
                    </a:lnTo>
                    <a:lnTo>
                      <a:pt x="1298" y="2113"/>
                    </a:lnTo>
                    <a:lnTo>
                      <a:pt x="1402" y="2239"/>
                    </a:lnTo>
                    <a:lnTo>
                      <a:pt x="1465" y="2239"/>
                    </a:lnTo>
                    <a:lnTo>
                      <a:pt x="1528" y="2323"/>
                    </a:lnTo>
                    <a:lnTo>
                      <a:pt x="1465" y="2427"/>
                    </a:lnTo>
                    <a:lnTo>
                      <a:pt x="1507" y="2574"/>
                    </a:lnTo>
                    <a:lnTo>
                      <a:pt x="1444" y="2720"/>
                    </a:lnTo>
                    <a:lnTo>
                      <a:pt x="1444" y="2825"/>
                    </a:lnTo>
                    <a:lnTo>
                      <a:pt x="1612" y="2825"/>
                    </a:lnTo>
                    <a:lnTo>
                      <a:pt x="1633" y="2950"/>
                    </a:lnTo>
                    <a:lnTo>
                      <a:pt x="1591" y="3034"/>
                    </a:lnTo>
                    <a:lnTo>
                      <a:pt x="1612" y="3181"/>
                    </a:lnTo>
                    <a:lnTo>
                      <a:pt x="1653" y="3285"/>
                    </a:lnTo>
                    <a:lnTo>
                      <a:pt x="1695" y="3494"/>
                    </a:lnTo>
                    <a:lnTo>
                      <a:pt x="1653" y="3599"/>
                    </a:lnTo>
                    <a:lnTo>
                      <a:pt x="1695" y="3683"/>
                    </a:lnTo>
                    <a:lnTo>
                      <a:pt x="1695" y="3913"/>
                    </a:lnTo>
                    <a:lnTo>
                      <a:pt x="1653" y="3997"/>
                    </a:lnTo>
                    <a:lnTo>
                      <a:pt x="1716" y="4143"/>
                    </a:lnTo>
                    <a:lnTo>
                      <a:pt x="1821" y="4185"/>
                    </a:lnTo>
                    <a:lnTo>
                      <a:pt x="1925" y="4394"/>
                    </a:lnTo>
                    <a:lnTo>
                      <a:pt x="1967" y="4478"/>
                    </a:lnTo>
                    <a:lnTo>
                      <a:pt x="1967" y="4603"/>
                    </a:lnTo>
                    <a:lnTo>
                      <a:pt x="1988" y="4645"/>
                    </a:lnTo>
                    <a:lnTo>
                      <a:pt x="2093" y="4645"/>
                    </a:lnTo>
                    <a:lnTo>
                      <a:pt x="2197" y="4750"/>
                    </a:lnTo>
                    <a:lnTo>
                      <a:pt x="2407" y="4750"/>
                    </a:lnTo>
                    <a:lnTo>
                      <a:pt x="2574" y="4875"/>
                    </a:lnTo>
                    <a:lnTo>
                      <a:pt x="2490" y="4938"/>
                    </a:lnTo>
                    <a:lnTo>
                      <a:pt x="2553" y="5022"/>
                    </a:lnTo>
                    <a:lnTo>
                      <a:pt x="2553" y="5189"/>
                    </a:lnTo>
                    <a:lnTo>
                      <a:pt x="2490" y="5231"/>
                    </a:lnTo>
                    <a:lnTo>
                      <a:pt x="2679" y="5378"/>
                    </a:lnTo>
                    <a:lnTo>
                      <a:pt x="2553" y="5357"/>
                    </a:lnTo>
                    <a:lnTo>
                      <a:pt x="2490" y="5378"/>
                    </a:lnTo>
                    <a:lnTo>
                      <a:pt x="2658" y="5524"/>
                    </a:lnTo>
                    <a:lnTo>
                      <a:pt x="2658" y="5587"/>
                    </a:lnTo>
                    <a:lnTo>
                      <a:pt x="2469" y="5482"/>
                    </a:lnTo>
                    <a:lnTo>
                      <a:pt x="2302" y="5482"/>
                    </a:lnTo>
                    <a:lnTo>
                      <a:pt x="2156" y="5587"/>
                    </a:lnTo>
                    <a:lnTo>
                      <a:pt x="2156" y="5691"/>
                    </a:lnTo>
                    <a:lnTo>
                      <a:pt x="2051" y="5796"/>
                    </a:lnTo>
                    <a:lnTo>
                      <a:pt x="2051" y="5880"/>
                    </a:lnTo>
                    <a:lnTo>
                      <a:pt x="1988" y="5901"/>
                    </a:lnTo>
                    <a:lnTo>
                      <a:pt x="1821" y="6089"/>
                    </a:lnTo>
                    <a:lnTo>
                      <a:pt x="1779" y="6277"/>
                    </a:lnTo>
                    <a:lnTo>
                      <a:pt x="1737" y="6298"/>
                    </a:lnTo>
                    <a:lnTo>
                      <a:pt x="1716" y="6256"/>
                    </a:lnTo>
                    <a:lnTo>
                      <a:pt x="1653" y="6256"/>
                    </a:lnTo>
                    <a:lnTo>
                      <a:pt x="1716" y="6361"/>
                    </a:lnTo>
                    <a:lnTo>
                      <a:pt x="1674" y="6445"/>
                    </a:lnTo>
                    <a:lnTo>
                      <a:pt x="1549" y="6445"/>
                    </a:lnTo>
                    <a:lnTo>
                      <a:pt x="1465" y="6549"/>
                    </a:lnTo>
                    <a:lnTo>
                      <a:pt x="1507" y="6717"/>
                    </a:lnTo>
                    <a:lnTo>
                      <a:pt x="1570" y="6759"/>
                    </a:lnTo>
                    <a:lnTo>
                      <a:pt x="1444" y="6717"/>
                    </a:lnTo>
                    <a:lnTo>
                      <a:pt x="1402" y="6654"/>
                    </a:lnTo>
                    <a:lnTo>
                      <a:pt x="1319" y="6696"/>
                    </a:lnTo>
                    <a:lnTo>
                      <a:pt x="1256" y="6821"/>
                    </a:lnTo>
                    <a:lnTo>
                      <a:pt x="1298" y="6884"/>
                    </a:lnTo>
                    <a:lnTo>
                      <a:pt x="1214" y="6842"/>
                    </a:lnTo>
                    <a:lnTo>
                      <a:pt x="1193" y="6905"/>
                    </a:lnTo>
                    <a:lnTo>
                      <a:pt x="1256" y="6968"/>
                    </a:lnTo>
                    <a:lnTo>
                      <a:pt x="1256" y="7031"/>
                    </a:lnTo>
                    <a:lnTo>
                      <a:pt x="1193" y="7114"/>
                    </a:lnTo>
                    <a:lnTo>
                      <a:pt x="1151" y="7156"/>
                    </a:lnTo>
                    <a:lnTo>
                      <a:pt x="1047" y="7219"/>
                    </a:lnTo>
                    <a:lnTo>
                      <a:pt x="1005" y="7177"/>
                    </a:lnTo>
                    <a:lnTo>
                      <a:pt x="984" y="7135"/>
                    </a:lnTo>
                    <a:lnTo>
                      <a:pt x="900" y="7114"/>
                    </a:lnTo>
                    <a:lnTo>
                      <a:pt x="817" y="7135"/>
                    </a:lnTo>
                    <a:lnTo>
                      <a:pt x="837" y="7240"/>
                    </a:lnTo>
                    <a:lnTo>
                      <a:pt x="796" y="7282"/>
                    </a:lnTo>
                    <a:lnTo>
                      <a:pt x="837" y="7386"/>
                    </a:lnTo>
                    <a:lnTo>
                      <a:pt x="796" y="7491"/>
                    </a:lnTo>
                    <a:lnTo>
                      <a:pt x="733" y="7533"/>
                    </a:lnTo>
                    <a:lnTo>
                      <a:pt x="691" y="7637"/>
                    </a:lnTo>
                    <a:lnTo>
                      <a:pt x="733" y="7742"/>
                    </a:lnTo>
                    <a:lnTo>
                      <a:pt x="775" y="7763"/>
                    </a:lnTo>
                    <a:lnTo>
                      <a:pt x="733" y="7867"/>
                    </a:lnTo>
                    <a:lnTo>
                      <a:pt x="775" y="7951"/>
                    </a:lnTo>
                    <a:lnTo>
                      <a:pt x="858" y="7909"/>
                    </a:lnTo>
                    <a:lnTo>
                      <a:pt x="900" y="7972"/>
                    </a:lnTo>
                    <a:lnTo>
                      <a:pt x="879" y="8098"/>
                    </a:lnTo>
                    <a:lnTo>
                      <a:pt x="837" y="8160"/>
                    </a:lnTo>
                    <a:lnTo>
                      <a:pt x="879" y="8265"/>
                    </a:lnTo>
                    <a:lnTo>
                      <a:pt x="837" y="8307"/>
                    </a:lnTo>
                    <a:lnTo>
                      <a:pt x="942" y="8495"/>
                    </a:lnTo>
                    <a:lnTo>
                      <a:pt x="1005" y="8537"/>
                    </a:lnTo>
                    <a:lnTo>
                      <a:pt x="942" y="8621"/>
                    </a:lnTo>
                    <a:lnTo>
                      <a:pt x="1026" y="8746"/>
                    </a:lnTo>
                    <a:lnTo>
                      <a:pt x="942" y="8788"/>
                    </a:lnTo>
                    <a:lnTo>
                      <a:pt x="984" y="8955"/>
                    </a:lnTo>
                    <a:lnTo>
                      <a:pt x="942" y="9039"/>
                    </a:lnTo>
                    <a:lnTo>
                      <a:pt x="942" y="9269"/>
                    </a:lnTo>
                    <a:lnTo>
                      <a:pt x="1005" y="9353"/>
                    </a:lnTo>
                    <a:lnTo>
                      <a:pt x="942" y="9479"/>
                    </a:lnTo>
                    <a:lnTo>
                      <a:pt x="942" y="9562"/>
                    </a:lnTo>
                    <a:lnTo>
                      <a:pt x="1005" y="9625"/>
                    </a:lnTo>
                    <a:lnTo>
                      <a:pt x="1151" y="9541"/>
                    </a:lnTo>
                    <a:lnTo>
                      <a:pt x="1214" y="9583"/>
                    </a:lnTo>
                    <a:lnTo>
                      <a:pt x="1235" y="9520"/>
                    </a:lnTo>
                    <a:lnTo>
                      <a:pt x="1361" y="9646"/>
                    </a:lnTo>
                    <a:lnTo>
                      <a:pt x="1444" y="9625"/>
                    </a:lnTo>
                    <a:lnTo>
                      <a:pt x="1528" y="9688"/>
                    </a:lnTo>
                    <a:lnTo>
                      <a:pt x="1674" y="9667"/>
                    </a:lnTo>
                    <a:lnTo>
                      <a:pt x="1737" y="9688"/>
                    </a:lnTo>
                    <a:lnTo>
                      <a:pt x="1674" y="9772"/>
                    </a:lnTo>
                    <a:lnTo>
                      <a:pt x="1737" y="9772"/>
                    </a:lnTo>
                    <a:lnTo>
                      <a:pt x="1863" y="9667"/>
                    </a:lnTo>
                    <a:lnTo>
                      <a:pt x="1863" y="9751"/>
                    </a:lnTo>
                    <a:lnTo>
                      <a:pt x="1779" y="9855"/>
                    </a:lnTo>
                    <a:lnTo>
                      <a:pt x="1946" y="10064"/>
                    </a:lnTo>
                    <a:lnTo>
                      <a:pt x="1967" y="10148"/>
                    </a:lnTo>
                    <a:lnTo>
                      <a:pt x="1946" y="10274"/>
                    </a:lnTo>
                    <a:lnTo>
                      <a:pt x="1967" y="10295"/>
                    </a:lnTo>
                    <a:lnTo>
                      <a:pt x="2030" y="10148"/>
                    </a:lnTo>
                    <a:lnTo>
                      <a:pt x="2114" y="10106"/>
                    </a:lnTo>
                    <a:lnTo>
                      <a:pt x="2135" y="10190"/>
                    </a:lnTo>
                    <a:lnTo>
                      <a:pt x="2239" y="10148"/>
                    </a:lnTo>
                    <a:lnTo>
                      <a:pt x="2323" y="10148"/>
                    </a:lnTo>
                    <a:lnTo>
                      <a:pt x="2490" y="10002"/>
                    </a:lnTo>
                    <a:lnTo>
                      <a:pt x="2595" y="10002"/>
                    </a:lnTo>
                    <a:lnTo>
                      <a:pt x="2825" y="9855"/>
                    </a:lnTo>
                    <a:lnTo>
                      <a:pt x="2867" y="9792"/>
                    </a:lnTo>
                    <a:lnTo>
                      <a:pt x="3014" y="9855"/>
                    </a:lnTo>
                    <a:lnTo>
                      <a:pt x="3118" y="9834"/>
                    </a:lnTo>
                    <a:lnTo>
                      <a:pt x="3223" y="9688"/>
                    </a:lnTo>
                    <a:lnTo>
                      <a:pt x="3244" y="9751"/>
                    </a:lnTo>
                    <a:lnTo>
                      <a:pt x="3202" y="9855"/>
                    </a:lnTo>
                    <a:lnTo>
                      <a:pt x="3244" y="9876"/>
                    </a:lnTo>
                    <a:lnTo>
                      <a:pt x="3306" y="9751"/>
                    </a:lnTo>
                    <a:lnTo>
                      <a:pt x="3348" y="9772"/>
                    </a:lnTo>
                    <a:lnTo>
                      <a:pt x="3306" y="9646"/>
                    </a:lnTo>
                    <a:lnTo>
                      <a:pt x="3348" y="9583"/>
                    </a:lnTo>
                    <a:lnTo>
                      <a:pt x="3411" y="9688"/>
                    </a:lnTo>
                    <a:lnTo>
                      <a:pt x="3453" y="9688"/>
                    </a:lnTo>
                    <a:lnTo>
                      <a:pt x="3495" y="9625"/>
                    </a:lnTo>
                    <a:lnTo>
                      <a:pt x="3537" y="9751"/>
                    </a:lnTo>
                    <a:lnTo>
                      <a:pt x="3620" y="9730"/>
                    </a:lnTo>
                    <a:lnTo>
                      <a:pt x="3620" y="9646"/>
                    </a:lnTo>
                    <a:lnTo>
                      <a:pt x="3662" y="9667"/>
                    </a:lnTo>
                    <a:lnTo>
                      <a:pt x="3704" y="9730"/>
                    </a:lnTo>
                    <a:lnTo>
                      <a:pt x="3767" y="9646"/>
                    </a:lnTo>
                    <a:lnTo>
                      <a:pt x="3934" y="9625"/>
                    </a:lnTo>
                    <a:lnTo>
                      <a:pt x="4018" y="9688"/>
                    </a:lnTo>
                    <a:lnTo>
                      <a:pt x="4206" y="9667"/>
                    </a:lnTo>
                    <a:lnTo>
                      <a:pt x="4206" y="9625"/>
                    </a:lnTo>
                    <a:lnTo>
                      <a:pt x="4143" y="9562"/>
                    </a:lnTo>
                    <a:lnTo>
                      <a:pt x="4206" y="9541"/>
                    </a:lnTo>
                    <a:lnTo>
                      <a:pt x="4269" y="9562"/>
                    </a:lnTo>
                    <a:lnTo>
                      <a:pt x="4311" y="9646"/>
                    </a:lnTo>
                    <a:lnTo>
                      <a:pt x="4415" y="9667"/>
                    </a:lnTo>
                    <a:lnTo>
                      <a:pt x="4457" y="9562"/>
                    </a:lnTo>
                    <a:lnTo>
                      <a:pt x="4436" y="9416"/>
                    </a:lnTo>
                    <a:lnTo>
                      <a:pt x="4687" y="9144"/>
                    </a:lnTo>
                    <a:lnTo>
                      <a:pt x="4876" y="9123"/>
                    </a:lnTo>
                    <a:lnTo>
                      <a:pt x="5043" y="8872"/>
                    </a:lnTo>
                    <a:lnTo>
                      <a:pt x="5190" y="8621"/>
                    </a:lnTo>
                    <a:lnTo>
                      <a:pt x="5315" y="8349"/>
                    </a:lnTo>
                    <a:lnTo>
                      <a:pt x="5566" y="7951"/>
                    </a:lnTo>
                    <a:lnTo>
                      <a:pt x="5713" y="7533"/>
                    </a:lnTo>
                    <a:lnTo>
                      <a:pt x="5692" y="7344"/>
                    </a:lnTo>
                    <a:lnTo>
                      <a:pt x="5420" y="7051"/>
                    </a:lnTo>
                    <a:lnTo>
                      <a:pt x="5273" y="7010"/>
                    </a:lnTo>
                    <a:lnTo>
                      <a:pt x="5001" y="6633"/>
                    </a:lnTo>
                    <a:lnTo>
                      <a:pt x="5064" y="6466"/>
                    </a:lnTo>
                    <a:lnTo>
                      <a:pt x="5169" y="6298"/>
                    </a:lnTo>
                    <a:lnTo>
                      <a:pt x="5169" y="6110"/>
                    </a:lnTo>
                    <a:lnTo>
                      <a:pt x="4980" y="5984"/>
                    </a:lnTo>
                    <a:lnTo>
                      <a:pt x="4938" y="5859"/>
                    </a:lnTo>
                    <a:lnTo>
                      <a:pt x="4938" y="5650"/>
                    </a:lnTo>
                    <a:lnTo>
                      <a:pt x="4980" y="5587"/>
                    </a:lnTo>
                    <a:lnTo>
                      <a:pt x="4938" y="5482"/>
                    </a:lnTo>
                    <a:lnTo>
                      <a:pt x="4792" y="5461"/>
                    </a:lnTo>
                    <a:lnTo>
                      <a:pt x="4729" y="5357"/>
                    </a:lnTo>
                    <a:lnTo>
                      <a:pt x="4729" y="5168"/>
                    </a:lnTo>
                    <a:lnTo>
                      <a:pt x="4792" y="5064"/>
                    </a:lnTo>
                    <a:lnTo>
                      <a:pt x="4687" y="5043"/>
                    </a:lnTo>
                    <a:lnTo>
                      <a:pt x="4687" y="4938"/>
                    </a:lnTo>
                    <a:lnTo>
                      <a:pt x="4729" y="4582"/>
                    </a:lnTo>
                    <a:lnTo>
                      <a:pt x="4834" y="4541"/>
                    </a:lnTo>
                    <a:lnTo>
                      <a:pt x="4562" y="3955"/>
                    </a:lnTo>
                    <a:lnTo>
                      <a:pt x="4332" y="3494"/>
                    </a:lnTo>
                    <a:lnTo>
                      <a:pt x="4269" y="3348"/>
                    </a:lnTo>
                    <a:lnTo>
                      <a:pt x="4143" y="3181"/>
                    </a:lnTo>
                    <a:lnTo>
                      <a:pt x="4248" y="2929"/>
                    </a:lnTo>
                    <a:lnTo>
                      <a:pt x="4353" y="2741"/>
                    </a:lnTo>
                    <a:lnTo>
                      <a:pt x="4415" y="2553"/>
                    </a:lnTo>
                    <a:lnTo>
                      <a:pt x="4332" y="2490"/>
                    </a:lnTo>
                    <a:lnTo>
                      <a:pt x="4060" y="2323"/>
                    </a:lnTo>
                    <a:lnTo>
                      <a:pt x="4018" y="2218"/>
                    </a:lnTo>
                    <a:lnTo>
                      <a:pt x="3934" y="2093"/>
                    </a:lnTo>
                    <a:lnTo>
                      <a:pt x="3767" y="2009"/>
                    </a:lnTo>
                    <a:lnTo>
                      <a:pt x="3704" y="2009"/>
                    </a:lnTo>
                    <a:lnTo>
                      <a:pt x="3599" y="1758"/>
                    </a:lnTo>
                    <a:lnTo>
                      <a:pt x="3516" y="1653"/>
                    </a:lnTo>
                    <a:lnTo>
                      <a:pt x="3558" y="1465"/>
                    </a:lnTo>
                    <a:lnTo>
                      <a:pt x="3599" y="1297"/>
                    </a:lnTo>
                    <a:lnTo>
                      <a:pt x="3495" y="1277"/>
                    </a:lnTo>
                    <a:lnTo>
                      <a:pt x="3599" y="1235"/>
                    </a:lnTo>
                    <a:lnTo>
                      <a:pt x="3746" y="1172"/>
                    </a:lnTo>
                    <a:lnTo>
                      <a:pt x="3725" y="942"/>
                    </a:lnTo>
                    <a:lnTo>
                      <a:pt x="3830" y="774"/>
                    </a:lnTo>
                    <a:lnTo>
                      <a:pt x="3850" y="649"/>
                    </a:lnTo>
                    <a:lnTo>
                      <a:pt x="3746" y="523"/>
                    </a:lnTo>
                    <a:lnTo>
                      <a:pt x="3725" y="419"/>
                    </a:lnTo>
                    <a:lnTo>
                      <a:pt x="3537" y="398"/>
                    </a:lnTo>
                    <a:lnTo>
                      <a:pt x="3411" y="335"/>
                    </a:lnTo>
                    <a:lnTo>
                      <a:pt x="3327" y="251"/>
                    </a:lnTo>
                    <a:lnTo>
                      <a:pt x="3202" y="84"/>
                    </a:lnTo>
                    <a:lnTo>
                      <a:pt x="309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1" name="Google Shape;1091;p45"/>
            <p:cNvGrpSpPr/>
            <p:nvPr/>
          </p:nvGrpSpPr>
          <p:grpSpPr>
            <a:xfrm>
              <a:off x="2654821" y="2414345"/>
              <a:ext cx="667570" cy="558731"/>
              <a:chOff x="1397225" y="1637375"/>
              <a:chExt cx="1401575" cy="1228250"/>
            </a:xfrm>
          </p:grpSpPr>
          <p:sp>
            <p:nvSpPr>
              <p:cNvPr id="1092" name="Google Shape;1092;p45"/>
              <p:cNvSpPr/>
              <p:nvPr/>
            </p:nvSpPr>
            <p:spPr>
              <a:xfrm>
                <a:off x="2050925" y="2362200"/>
                <a:ext cx="747875" cy="497225"/>
              </a:xfrm>
              <a:custGeom>
                <a:avLst/>
                <a:gdLst/>
                <a:ahLst/>
                <a:cxnLst/>
                <a:rect l="l" t="t" r="r" b="b"/>
                <a:pathLst>
                  <a:path w="29915" h="19889" extrusionOk="0">
                    <a:moveTo>
                      <a:pt x="107" y="1186"/>
                    </a:moveTo>
                    <a:lnTo>
                      <a:pt x="0" y="0"/>
                    </a:lnTo>
                    <a:lnTo>
                      <a:pt x="15577" y="1563"/>
                    </a:lnTo>
                    <a:lnTo>
                      <a:pt x="26519" y="5336"/>
                    </a:lnTo>
                    <a:lnTo>
                      <a:pt x="27435" y="5444"/>
                    </a:lnTo>
                    <a:lnTo>
                      <a:pt x="28783" y="4420"/>
                    </a:lnTo>
                    <a:lnTo>
                      <a:pt x="29753" y="4527"/>
                    </a:lnTo>
                    <a:lnTo>
                      <a:pt x="29915" y="6198"/>
                    </a:lnTo>
                    <a:lnTo>
                      <a:pt x="26465" y="6899"/>
                    </a:lnTo>
                    <a:lnTo>
                      <a:pt x="11157" y="16062"/>
                    </a:lnTo>
                    <a:lnTo>
                      <a:pt x="10295" y="18649"/>
                    </a:lnTo>
                    <a:lnTo>
                      <a:pt x="10295" y="19889"/>
                    </a:lnTo>
                    <a:lnTo>
                      <a:pt x="2803" y="15846"/>
                    </a:lnTo>
                    <a:lnTo>
                      <a:pt x="1347" y="14876"/>
                    </a:lnTo>
                    <a:lnTo>
                      <a:pt x="0" y="14607"/>
                    </a:lnTo>
                    <a:lnTo>
                      <a:pt x="916" y="11642"/>
                    </a:lnTo>
                    <a:lnTo>
                      <a:pt x="1725" y="388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  <p:grpSp>
            <p:nvGrpSpPr>
              <p:cNvPr id="1093" name="Google Shape;1093;p45"/>
              <p:cNvGrpSpPr/>
              <p:nvPr/>
            </p:nvGrpSpPr>
            <p:grpSpPr>
              <a:xfrm>
                <a:off x="1397225" y="1637375"/>
                <a:ext cx="1398775" cy="1228250"/>
                <a:chOff x="1397225" y="1637375"/>
                <a:chExt cx="1398775" cy="1228250"/>
              </a:xfrm>
            </p:grpSpPr>
            <p:sp>
              <p:nvSpPr>
                <p:cNvPr id="1094" name="Google Shape;1094;p45"/>
                <p:cNvSpPr/>
                <p:nvPr/>
              </p:nvSpPr>
              <p:spPr>
                <a:xfrm>
                  <a:off x="1397225" y="1637375"/>
                  <a:ext cx="692600" cy="59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04" h="23770" extrusionOk="0">
                      <a:moveTo>
                        <a:pt x="14864" y="15547"/>
                      </a:moveTo>
                      <a:lnTo>
                        <a:pt x="14836" y="15589"/>
                      </a:lnTo>
                      <a:lnTo>
                        <a:pt x="14836" y="15568"/>
                      </a:lnTo>
                      <a:lnTo>
                        <a:pt x="14864" y="15547"/>
                      </a:lnTo>
                      <a:close/>
                      <a:moveTo>
                        <a:pt x="19460" y="16760"/>
                      </a:moveTo>
                      <a:lnTo>
                        <a:pt x="19523" y="16823"/>
                      </a:lnTo>
                      <a:lnTo>
                        <a:pt x="19460" y="16844"/>
                      </a:lnTo>
                      <a:lnTo>
                        <a:pt x="19460" y="16760"/>
                      </a:lnTo>
                      <a:close/>
                      <a:moveTo>
                        <a:pt x="23686" y="18497"/>
                      </a:moveTo>
                      <a:lnTo>
                        <a:pt x="23624" y="18644"/>
                      </a:lnTo>
                      <a:lnTo>
                        <a:pt x="23561" y="18853"/>
                      </a:lnTo>
                      <a:lnTo>
                        <a:pt x="23582" y="19020"/>
                      </a:lnTo>
                      <a:lnTo>
                        <a:pt x="23477" y="19229"/>
                      </a:lnTo>
                      <a:lnTo>
                        <a:pt x="23477" y="19355"/>
                      </a:lnTo>
                      <a:lnTo>
                        <a:pt x="23519" y="19439"/>
                      </a:lnTo>
                      <a:lnTo>
                        <a:pt x="23393" y="19355"/>
                      </a:lnTo>
                      <a:lnTo>
                        <a:pt x="23393" y="19543"/>
                      </a:lnTo>
                      <a:lnTo>
                        <a:pt x="23393" y="19564"/>
                      </a:lnTo>
                      <a:cubicBezTo>
                        <a:pt x="23352" y="19648"/>
                        <a:pt x="23310" y="19753"/>
                        <a:pt x="23310" y="19836"/>
                      </a:cubicBezTo>
                      <a:lnTo>
                        <a:pt x="23310" y="19962"/>
                      </a:lnTo>
                      <a:lnTo>
                        <a:pt x="23289" y="19941"/>
                      </a:lnTo>
                      <a:lnTo>
                        <a:pt x="23289" y="19836"/>
                      </a:lnTo>
                      <a:lnTo>
                        <a:pt x="23258" y="19791"/>
                      </a:lnTo>
                      <a:lnTo>
                        <a:pt x="23268" y="19773"/>
                      </a:lnTo>
                      <a:lnTo>
                        <a:pt x="23268" y="19627"/>
                      </a:lnTo>
                      <a:lnTo>
                        <a:pt x="23331" y="19543"/>
                      </a:lnTo>
                      <a:lnTo>
                        <a:pt x="23352" y="19250"/>
                      </a:lnTo>
                      <a:lnTo>
                        <a:pt x="23435" y="19020"/>
                      </a:lnTo>
                      <a:lnTo>
                        <a:pt x="23435" y="18790"/>
                      </a:lnTo>
                      <a:lnTo>
                        <a:pt x="23414" y="18623"/>
                      </a:lnTo>
                      <a:lnTo>
                        <a:pt x="23352" y="18539"/>
                      </a:lnTo>
                      <a:lnTo>
                        <a:pt x="23352" y="18518"/>
                      </a:lnTo>
                      <a:lnTo>
                        <a:pt x="23414" y="18539"/>
                      </a:lnTo>
                      <a:lnTo>
                        <a:pt x="23456" y="18685"/>
                      </a:lnTo>
                      <a:lnTo>
                        <a:pt x="23519" y="18706"/>
                      </a:lnTo>
                      <a:lnTo>
                        <a:pt x="23561" y="18581"/>
                      </a:lnTo>
                      <a:lnTo>
                        <a:pt x="23686" y="18497"/>
                      </a:lnTo>
                      <a:close/>
                      <a:moveTo>
                        <a:pt x="23204" y="19889"/>
                      </a:moveTo>
                      <a:lnTo>
                        <a:pt x="23184" y="19941"/>
                      </a:lnTo>
                      <a:lnTo>
                        <a:pt x="23142" y="20297"/>
                      </a:lnTo>
                      <a:lnTo>
                        <a:pt x="23038" y="20464"/>
                      </a:lnTo>
                      <a:lnTo>
                        <a:pt x="23017" y="20631"/>
                      </a:lnTo>
                      <a:lnTo>
                        <a:pt x="23121" y="20694"/>
                      </a:lnTo>
                      <a:lnTo>
                        <a:pt x="23080" y="20778"/>
                      </a:lnTo>
                      <a:lnTo>
                        <a:pt x="23121" y="20841"/>
                      </a:lnTo>
                      <a:lnTo>
                        <a:pt x="22996" y="20841"/>
                      </a:lnTo>
                      <a:lnTo>
                        <a:pt x="22912" y="20924"/>
                      </a:lnTo>
                      <a:lnTo>
                        <a:pt x="22912" y="21050"/>
                      </a:lnTo>
                      <a:cubicBezTo>
                        <a:pt x="22891" y="21050"/>
                        <a:pt x="22870" y="21092"/>
                        <a:pt x="22870" y="21134"/>
                      </a:cubicBezTo>
                      <a:lnTo>
                        <a:pt x="22870" y="21154"/>
                      </a:lnTo>
                      <a:lnTo>
                        <a:pt x="22847" y="21178"/>
                      </a:lnTo>
                      <a:lnTo>
                        <a:pt x="22847" y="21178"/>
                      </a:lnTo>
                      <a:lnTo>
                        <a:pt x="22849" y="21154"/>
                      </a:lnTo>
                      <a:lnTo>
                        <a:pt x="22849" y="20945"/>
                      </a:lnTo>
                      <a:lnTo>
                        <a:pt x="22828" y="20882"/>
                      </a:lnTo>
                      <a:cubicBezTo>
                        <a:pt x="22828" y="20820"/>
                        <a:pt x="22849" y="20778"/>
                        <a:pt x="22849" y="20736"/>
                      </a:cubicBezTo>
                      <a:lnTo>
                        <a:pt x="22891" y="20778"/>
                      </a:lnTo>
                      <a:lnTo>
                        <a:pt x="22954" y="20778"/>
                      </a:lnTo>
                      <a:lnTo>
                        <a:pt x="22954" y="20610"/>
                      </a:lnTo>
                      <a:lnTo>
                        <a:pt x="23017" y="20569"/>
                      </a:lnTo>
                      <a:lnTo>
                        <a:pt x="22954" y="20485"/>
                      </a:lnTo>
                      <a:lnTo>
                        <a:pt x="22828" y="20464"/>
                      </a:lnTo>
                      <a:lnTo>
                        <a:pt x="22828" y="20380"/>
                      </a:lnTo>
                      <a:lnTo>
                        <a:pt x="22703" y="20150"/>
                      </a:lnTo>
                      <a:lnTo>
                        <a:pt x="22703" y="20108"/>
                      </a:lnTo>
                      <a:lnTo>
                        <a:pt x="22828" y="20255"/>
                      </a:lnTo>
                      <a:lnTo>
                        <a:pt x="22912" y="20380"/>
                      </a:lnTo>
                      <a:lnTo>
                        <a:pt x="22996" y="20401"/>
                      </a:lnTo>
                      <a:lnTo>
                        <a:pt x="23038" y="20359"/>
                      </a:lnTo>
                      <a:lnTo>
                        <a:pt x="23017" y="20276"/>
                      </a:lnTo>
                      <a:lnTo>
                        <a:pt x="23121" y="20255"/>
                      </a:lnTo>
                      <a:lnTo>
                        <a:pt x="23121" y="20171"/>
                      </a:lnTo>
                      <a:lnTo>
                        <a:pt x="23059" y="20108"/>
                      </a:lnTo>
                      <a:cubicBezTo>
                        <a:pt x="23101" y="20066"/>
                        <a:pt x="23121" y="19983"/>
                        <a:pt x="23142" y="19941"/>
                      </a:cubicBezTo>
                      <a:lnTo>
                        <a:pt x="23163" y="19962"/>
                      </a:lnTo>
                      <a:lnTo>
                        <a:pt x="23204" y="19889"/>
                      </a:lnTo>
                      <a:close/>
                      <a:moveTo>
                        <a:pt x="23519" y="19836"/>
                      </a:moveTo>
                      <a:lnTo>
                        <a:pt x="23540" y="19962"/>
                      </a:lnTo>
                      <a:lnTo>
                        <a:pt x="23582" y="19962"/>
                      </a:lnTo>
                      <a:lnTo>
                        <a:pt x="23582" y="20087"/>
                      </a:lnTo>
                      <a:lnTo>
                        <a:pt x="23665" y="20171"/>
                      </a:lnTo>
                      <a:lnTo>
                        <a:pt x="23728" y="20108"/>
                      </a:lnTo>
                      <a:lnTo>
                        <a:pt x="23770" y="20150"/>
                      </a:lnTo>
                      <a:lnTo>
                        <a:pt x="23875" y="20087"/>
                      </a:lnTo>
                      <a:lnTo>
                        <a:pt x="24021" y="20087"/>
                      </a:lnTo>
                      <a:lnTo>
                        <a:pt x="24021" y="20108"/>
                      </a:lnTo>
                      <a:lnTo>
                        <a:pt x="23854" y="20213"/>
                      </a:lnTo>
                      <a:lnTo>
                        <a:pt x="23812" y="20255"/>
                      </a:lnTo>
                      <a:lnTo>
                        <a:pt x="23812" y="20297"/>
                      </a:lnTo>
                      <a:lnTo>
                        <a:pt x="23875" y="20359"/>
                      </a:lnTo>
                      <a:lnTo>
                        <a:pt x="23854" y="20401"/>
                      </a:lnTo>
                      <a:lnTo>
                        <a:pt x="23770" y="20401"/>
                      </a:lnTo>
                      <a:lnTo>
                        <a:pt x="23770" y="20464"/>
                      </a:lnTo>
                      <a:lnTo>
                        <a:pt x="23854" y="20590"/>
                      </a:lnTo>
                      <a:lnTo>
                        <a:pt x="23854" y="20694"/>
                      </a:lnTo>
                      <a:lnTo>
                        <a:pt x="23812" y="20715"/>
                      </a:lnTo>
                      <a:lnTo>
                        <a:pt x="23728" y="20631"/>
                      </a:lnTo>
                      <a:lnTo>
                        <a:pt x="23665" y="20548"/>
                      </a:lnTo>
                      <a:lnTo>
                        <a:pt x="23645" y="20610"/>
                      </a:lnTo>
                      <a:lnTo>
                        <a:pt x="23665" y="20694"/>
                      </a:lnTo>
                      <a:lnTo>
                        <a:pt x="23624" y="20757"/>
                      </a:lnTo>
                      <a:lnTo>
                        <a:pt x="23624" y="20903"/>
                      </a:lnTo>
                      <a:lnTo>
                        <a:pt x="23645" y="20924"/>
                      </a:lnTo>
                      <a:cubicBezTo>
                        <a:pt x="23629" y="20919"/>
                        <a:pt x="23614" y="20916"/>
                        <a:pt x="23601" y="20916"/>
                      </a:cubicBezTo>
                      <a:cubicBezTo>
                        <a:pt x="23562" y="20916"/>
                        <a:pt x="23535" y="20940"/>
                        <a:pt x="23519" y="20987"/>
                      </a:cubicBezTo>
                      <a:cubicBezTo>
                        <a:pt x="23456" y="21071"/>
                        <a:pt x="23414" y="21154"/>
                        <a:pt x="23373" y="21259"/>
                      </a:cubicBezTo>
                      <a:lnTo>
                        <a:pt x="23268" y="21154"/>
                      </a:lnTo>
                      <a:lnTo>
                        <a:pt x="23121" y="21154"/>
                      </a:lnTo>
                      <a:lnTo>
                        <a:pt x="23121" y="21238"/>
                      </a:lnTo>
                      <a:lnTo>
                        <a:pt x="23163" y="21322"/>
                      </a:lnTo>
                      <a:lnTo>
                        <a:pt x="23142" y="21426"/>
                      </a:lnTo>
                      <a:lnTo>
                        <a:pt x="23247" y="21468"/>
                      </a:lnTo>
                      <a:lnTo>
                        <a:pt x="23205" y="21552"/>
                      </a:lnTo>
                      <a:lnTo>
                        <a:pt x="23121" y="21552"/>
                      </a:lnTo>
                      <a:lnTo>
                        <a:pt x="23101" y="21531"/>
                      </a:lnTo>
                      <a:lnTo>
                        <a:pt x="23038" y="21615"/>
                      </a:lnTo>
                      <a:lnTo>
                        <a:pt x="23038" y="21531"/>
                      </a:lnTo>
                      <a:lnTo>
                        <a:pt x="23101" y="21447"/>
                      </a:lnTo>
                      <a:lnTo>
                        <a:pt x="22996" y="21322"/>
                      </a:lnTo>
                      <a:cubicBezTo>
                        <a:pt x="22996" y="21259"/>
                        <a:pt x="22996" y="21196"/>
                        <a:pt x="23017" y="21134"/>
                      </a:cubicBezTo>
                      <a:lnTo>
                        <a:pt x="23163" y="21050"/>
                      </a:lnTo>
                      <a:lnTo>
                        <a:pt x="23205" y="20882"/>
                      </a:lnTo>
                      <a:lnTo>
                        <a:pt x="23268" y="20903"/>
                      </a:lnTo>
                      <a:lnTo>
                        <a:pt x="23331" y="20841"/>
                      </a:lnTo>
                      <a:lnTo>
                        <a:pt x="23331" y="20736"/>
                      </a:lnTo>
                      <a:lnTo>
                        <a:pt x="23352" y="20673"/>
                      </a:lnTo>
                      <a:lnTo>
                        <a:pt x="23352" y="20276"/>
                      </a:lnTo>
                      <a:lnTo>
                        <a:pt x="23373" y="20171"/>
                      </a:lnTo>
                      <a:lnTo>
                        <a:pt x="23435" y="20401"/>
                      </a:lnTo>
                      <a:lnTo>
                        <a:pt x="23414" y="20673"/>
                      </a:lnTo>
                      <a:lnTo>
                        <a:pt x="23456" y="20694"/>
                      </a:lnTo>
                      <a:lnTo>
                        <a:pt x="23540" y="20527"/>
                      </a:lnTo>
                      <a:lnTo>
                        <a:pt x="23519" y="20108"/>
                      </a:lnTo>
                      <a:lnTo>
                        <a:pt x="23435" y="20004"/>
                      </a:lnTo>
                      <a:cubicBezTo>
                        <a:pt x="23456" y="19983"/>
                        <a:pt x="23456" y="19941"/>
                        <a:pt x="23498" y="19899"/>
                      </a:cubicBezTo>
                      <a:cubicBezTo>
                        <a:pt x="23519" y="19878"/>
                        <a:pt x="23519" y="19857"/>
                        <a:pt x="23519" y="19836"/>
                      </a:cubicBezTo>
                      <a:close/>
                      <a:moveTo>
                        <a:pt x="22808" y="1"/>
                      </a:moveTo>
                      <a:lnTo>
                        <a:pt x="22598" y="105"/>
                      </a:lnTo>
                      <a:lnTo>
                        <a:pt x="22556" y="168"/>
                      </a:lnTo>
                      <a:lnTo>
                        <a:pt x="22389" y="168"/>
                      </a:lnTo>
                      <a:lnTo>
                        <a:pt x="22264" y="231"/>
                      </a:lnTo>
                      <a:lnTo>
                        <a:pt x="22033" y="440"/>
                      </a:lnTo>
                      <a:lnTo>
                        <a:pt x="21866" y="503"/>
                      </a:lnTo>
                      <a:lnTo>
                        <a:pt x="21615" y="503"/>
                      </a:lnTo>
                      <a:lnTo>
                        <a:pt x="21448" y="398"/>
                      </a:lnTo>
                      <a:lnTo>
                        <a:pt x="21406" y="335"/>
                      </a:lnTo>
                      <a:lnTo>
                        <a:pt x="21406" y="398"/>
                      </a:lnTo>
                      <a:lnTo>
                        <a:pt x="21322" y="398"/>
                      </a:lnTo>
                      <a:lnTo>
                        <a:pt x="21217" y="294"/>
                      </a:lnTo>
                      <a:lnTo>
                        <a:pt x="21113" y="335"/>
                      </a:lnTo>
                      <a:lnTo>
                        <a:pt x="21092" y="419"/>
                      </a:lnTo>
                      <a:lnTo>
                        <a:pt x="21029" y="419"/>
                      </a:lnTo>
                      <a:lnTo>
                        <a:pt x="21008" y="335"/>
                      </a:lnTo>
                      <a:lnTo>
                        <a:pt x="21029" y="273"/>
                      </a:lnTo>
                      <a:lnTo>
                        <a:pt x="21134" y="210"/>
                      </a:lnTo>
                      <a:lnTo>
                        <a:pt x="21092" y="168"/>
                      </a:lnTo>
                      <a:lnTo>
                        <a:pt x="20945" y="210"/>
                      </a:lnTo>
                      <a:lnTo>
                        <a:pt x="20736" y="315"/>
                      </a:lnTo>
                      <a:lnTo>
                        <a:pt x="20590" y="398"/>
                      </a:lnTo>
                      <a:lnTo>
                        <a:pt x="20527" y="524"/>
                      </a:lnTo>
                      <a:lnTo>
                        <a:pt x="20569" y="628"/>
                      </a:lnTo>
                      <a:lnTo>
                        <a:pt x="20694" y="649"/>
                      </a:lnTo>
                      <a:lnTo>
                        <a:pt x="20611" y="733"/>
                      </a:lnTo>
                      <a:lnTo>
                        <a:pt x="20255" y="733"/>
                      </a:lnTo>
                      <a:lnTo>
                        <a:pt x="20088" y="859"/>
                      </a:lnTo>
                      <a:lnTo>
                        <a:pt x="19983" y="1131"/>
                      </a:lnTo>
                      <a:lnTo>
                        <a:pt x="19941" y="1319"/>
                      </a:lnTo>
                      <a:lnTo>
                        <a:pt x="19878" y="1319"/>
                      </a:lnTo>
                      <a:lnTo>
                        <a:pt x="19857" y="1256"/>
                      </a:lnTo>
                      <a:lnTo>
                        <a:pt x="19878" y="1068"/>
                      </a:lnTo>
                      <a:lnTo>
                        <a:pt x="20025" y="817"/>
                      </a:lnTo>
                      <a:lnTo>
                        <a:pt x="20025" y="733"/>
                      </a:lnTo>
                      <a:lnTo>
                        <a:pt x="19983" y="733"/>
                      </a:lnTo>
                      <a:lnTo>
                        <a:pt x="19732" y="1047"/>
                      </a:lnTo>
                      <a:lnTo>
                        <a:pt x="19585" y="1047"/>
                      </a:lnTo>
                      <a:lnTo>
                        <a:pt x="19523" y="1026"/>
                      </a:lnTo>
                      <a:lnTo>
                        <a:pt x="19439" y="921"/>
                      </a:lnTo>
                      <a:lnTo>
                        <a:pt x="19313" y="900"/>
                      </a:lnTo>
                      <a:lnTo>
                        <a:pt x="19230" y="900"/>
                      </a:lnTo>
                      <a:lnTo>
                        <a:pt x="19230" y="942"/>
                      </a:lnTo>
                      <a:lnTo>
                        <a:pt x="19418" y="1026"/>
                      </a:lnTo>
                      <a:lnTo>
                        <a:pt x="19460" y="1110"/>
                      </a:lnTo>
                      <a:lnTo>
                        <a:pt x="19418" y="1131"/>
                      </a:lnTo>
                      <a:lnTo>
                        <a:pt x="19251" y="1068"/>
                      </a:lnTo>
                      <a:lnTo>
                        <a:pt x="19062" y="1047"/>
                      </a:lnTo>
                      <a:lnTo>
                        <a:pt x="18832" y="1151"/>
                      </a:lnTo>
                      <a:lnTo>
                        <a:pt x="18539" y="1423"/>
                      </a:lnTo>
                      <a:lnTo>
                        <a:pt x="18204" y="1570"/>
                      </a:lnTo>
                      <a:lnTo>
                        <a:pt x="17974" y="1758"/>
                      </a:lnTo>
                      <a:lnTo>
                        <a:pt x="17744" y="1967"/>
                      </a:lnTo>
                      <a:lnTo>
                        <a:pt x="17451" y="2219"/>
                      </a:lnTo>
                      <a:lnTo>
                        <a:pt x="17263" y="2302"/>
                      </a:lnTo>
                      <a:lnTo>
                        <a:pt x="17158" y="2323"/>
                      </a:lnTo>
                      <a:lnTo>
                        <a:pt x="17012" y="2428"/>
                      </a:lnTo>
                      <a:lnTo>
                        <a:pt x="16865" y="2428"/>
                      </a:lnTo>
                      <a:lnTo>
                        <a:pt x="16698" y="2574"/>
                      </a:lnTo>
                      <a:lnTo>
                        <a:pt x="16510" y="2574"/>
                      </a:lnTo>
                      <a:lnTo>
                        <a:pt x="16426" y="2491"/>
                      </a:lnTo>
                      <a:lnTo>
                        <a:pt x="16238" y="2470"/>
                      </a:lnTo>
                      <a:lnTo>
                        <a:pt x="16091" y="2365"/>
                      </a:lnTo>
                      <a:lnTo>
                        <a:pt x="15986" y="2302"/>
                      </a:lnTo>
                      <a:lnTo>
                        <a:pt x="15798" y="2219"/>
                      </a:lnTo>
                      <a:lnTo>
                        <a:pt x="15714" y="2260"/>
                      </a:lnTo>
                      <a:lnTo>
                        <a:pt x="15589" y="2386"/>
                      </a:lnTo>
                      <a:lnTo>
                        <a:pt x="15380" y="2595"/>
                      </a:lnTo>
                      <a:lnTo>
                        <a:pt x="15338" y="2721"/>
                      </a:lnTo>
                      <a:lnTo>
                        <a:pt x="15233" y="2825"/>
                      </a:lnTo>
                      <a:lnTo>
                        <a:pt x="15170" y="2951"/>
                      </a:lnTo>
                      <a:lnTo>
                        <a:pt x="15087" y="2951"/>
                      </a:lnTo>
                      <a:lnTo>
                        <a:pt x="15024" y="2909"/>
                      </a:lnTo>
                      <a:lnTo>
                        <a:pt x="14940" y="2951"/>
                      </a:lnTo>
                      <a:lnTo>
                        <a:pt x="15045" y="3202"/>
                      </a:lnTo>
                      <a:lnTo>
                        <a:pt x="15170" y="3683"/>
                      </a:lnTo>
                      <a:lnTo>
                        <a:pt x="15296" y="4081"/>
                      </a:lnTo>
                      <a:lnTo>
                        <a:pt x="15359" y="4416"/>
                      </a:lnTo>
                      <a:lnTo>
                        <a:pt x="15338" y="4729"/>
                      </a:lnTo>
                      <a:lnTo>
                        <a:pt x="15191" y="4980"/>
                      </a:lnTo>
                      <a:lnTo>
                        <a:pt x="15087" y="5127"/>
                      </a:lnTo>
                      <a:lnTo>
                        <a:pt x="15087" y="5190"/>
                      </a:lnTo>
                      <a:lnTo>
                        <a:pt x="15296" y="5441"/>
                      </a:lnTo>
                      <a:lnTo>
                        <a:pt x="15442" y="5504"/>
                      </a:lnTo>
                      <a:lnTo>
                        <a:pt x="15442" y="5357"/>
                      </a:lnTo>
                      <a:lnTo>
                        <a:pt x="15484" y="5420"/>
                      </a:lnTo>
                      <a:lnTo>
                        <a:pt x="15589" y="5357"/>
                      </a:lnTo>
                      <a:lnTo>
                        <a:pt x="15673" y="5357"/>
                      </a:lnTo>
                      <a:lnTo>
                        <a:pt x="15589" y="5441"/>
                      </a:lnTo>
                      <a:lnTo>
                        <a:pt x="15589" y="5525"/>
                      </a:lnTo>
                      <a:lnTo>
                        <a:pt x="15882" y="5755"/>
                      </a:lnTo>
                      <a:lnTo>
                        <a:pt x="15798" y="5817"/>
                      </a:lnTo>
                      <a:lnTo>
                        <a:pt x="15673" y="5776"/>
                      </a:lnTo>
                      <a:lnTo>
                        <a:pt x="15652" y="5859"/>
                      </a:lnTo>
                      <a:lnTo>
                        <a:pt x="15610" y="6152"/>
                      </a:lnTo>
                      <a:lnTo>
                        <a:pt x="15610" y="6278"/>
                      </a:lnTo>
                      <a:lnTo>
                        <a:pt x="15673" y="6341"/>
                      </a:lnTo>
                      <a:lnTo>
                        <a:pt x="15756" y="6257"/>
                      </a:lnTo>
                      <a:lnTo>
                        <a:pt x="15882" y="6236"/>
                      </a:lnTo>
                      <a:lnTo>
                        <a:pt x="15986" y="6278"/>
                      </a:lnTo>
                      <a:lnTo>
                        <a:pt x="16028" y="6361"/>
                      </a:lnTo>
                      <a:lnTo>
                        <a:pt x="16196" y="6299"/>
                      </a:lnTo>
                      <a:lnTo>
                        <a:pt x="16384" y="6361"/>
                      </a:lnTo>
                      <a:lnTo>
                        <a:pt x="16530" y="6445"/>
                      </a:lnTo>
                      <a:lnTo>
                        <a:pt x="16384" y="6508"/>
                      </a:lnTo>
                      <a:lnTo>
                        <a:pt x="16405" y="6654"/>
                      </a:lnTo>
                      <a:lnTo>
                        <a:pt x="16384" y="6759"/>
                      </a:lnTo>
                      <a:lnTo>
                        <a:pt x="16196" y="6780"/>
                      </a:lnTo>
                      <a:lnTo>
                        <a:pt x="16217" y="6696"/>
                      </a:lnTo>
                      <a:lnTo>
                        <a:pt x="16112" y="6613"/>
                      </a:lnTo>
                      <a:lnTo>
                        <a:pt x="16028" y="6675"/>
                      </a:lnTo>
                      <a:lnTo>
                        <a:pt x="15882" y="6654"/>
                      </a:lnTo>
                      <a:lnTo>
                        <a:pt x="15819" y="6592"/>
                      </a:lnTo>
                      <a:lnTo>
                        <a:pt x="15777" y="6445"/>
                      </a:lnTo>
                      <a:lnTo>
                        <a:pt x="15673" y="6403"/>
                      </a:lnTo>
                      <a:lnTo>
                        <a:pt x="15610" y="6403"/>
                      </a:lnTo>
                      <a:lnTo>
                        <a:pt x="15484" y="6299"/>
                      </a:lnTo>
                      <a:lnTo>
                        <a:pt x="15505" y="6131"/>
                      </a:lnTo>
                      <a:lnTo>
                        <a:pt x="15652" y="5776"/>
                      </a:lnTo>
                      <a:lnTo>
                        <a:pt x="15610" y="5671"/>
                      </a:lnTo>
                      <a:lnTo>
                        <a:pt x="15568" y="5671"/>
                      </a:lnTo>
                      <a:lnTo>
                        <a:pt x="15463" y="5776"/>
                      </a:lnTo>
                      <a:lnTo>
                        <a:pt x="15463" y="6131"/>
                      </a:lnTo>
                      <a:lnTo>
                        <a:pt x="15401" y="6341"/>
                      </a:lnTo>
                      <a:lnTo>
                        <a:pt x="15296" y="6445"/>
                      </a:lnTo>
                      <a:lnTo>
                        <a:pt x="15296" y="6508"/>
                      </a:lnTo>
                      <a:lnTo>
                        <a:pt x="15380" y="6382"/>
                      </a:lnTo>
                      <a:lnTo>
                        <a:pt x="15463" y="6382"/>
                      </a:lnTo>
                      <a:lnTo>
                        <a:pt x="15505" y="6445"/>
                      </a:lnTo>
                      <a:lnTo>
                        <a:pt x="15652" y="6445"/>
                      </a:lnTo>
                      <a:lnTo>
                        <a:pt x="15694" y="6571"/>
                      </a:lnTo>
                      <a:lnTo>
                        <a:pt x="15694" y="6780"/>
                      </a:lnTo>
                      <a:lnTo>
                        <a:pt x="15589" y="6905"/>
                      </a:lnTo>
                      <a:lnTo>
                        <a:pt x="15442" y="6968"/>
                      </a:lnTo>
                      <a:lnTo>
                        <a:pt x="15442" y="6968"/>
                      </a:lnTo>
                      <a:lnTo>
                        <a:pt x="15589" y="6780"/>
                      </a:lnTo>
                      <a:lnTo>
                        <a:pt x="15589" y="6696"/>
                      </a:lnTo>
                      <a:lnTo>
                        <a:pt x="15505" y="6675"/>
                      </a:lnTo>
                      <a:lnTo>
                        <a:pt x="15463" y="6613"/>
                      </a:lnTo>
                      <a:lnTo>
                        <a:pt x="15380" y="6675"/>
                      </a:lnTo>
                      <a:lnTo>
                        <a:pt x="15191" y="6801"/>
                      </a:lnTo>
                      <a:lnTo>
                        <a:pt x="15191" y="6905"/>
                      </a:lnTo>
                      <a:lnTo>
                        <a:pt x="15087" y="6926"/>
                      </a:lnTo>
                      <a:lnTo>
                        <a:pt x="14982" y="6989"/>
                      </a:lnTo>
                      <a:lnTo>
                        <a:pt x="14961" y="6885"/>
                      </a:lnTo>
                      <a:lnTo>
                        <a:pt x="14898" y="6864"/>
                      </a:lnTo>
                      <a:lnTo>
                        <a:pt x="14752" y="6864"/>
                      </a:lnTo>
                      <a:lnTo>
                        <a:pt x="14668" y="6822"/>
                      </a:lnTo>
                      <a:lnTo>
                        <a:pt x="14647" y="6696"/>
                      </a:lnTo>
                      <a:lnTo>
                        <a:pt x="14564" y="6675"/>
                      </a:lnTo>
                      <a:lnTo>
                        <a:pt x="14522" y="6696"/>
                      </a:lnTo>
                      <a:lnTo>
                        <a:pt x="14417" y="6696"/>
                      </a:lnTo>
                      <a:lnTo>
                        <a:pt x="14417" y="6613"/>
                      </a:lnTo>
                      <a:lnTo>
                        <a:pt x="14334" y="6571"/>
                      </a:lnTo>
                      <a:lnTo>
                        <a:pt x="14250" y="6613"/>
                      </a:lnTo>
                      <a:lnTo>
                        <a:pt x="14208" y="6613"/>
                      </a:lnTo>
                      <a:lnTo>
                        <a:pt x="14208" y="6487"/>
                      </a:lnTo>
                      <a:lnTo>
                        <a:pt x="14145" y="6403"/>
                      </a:lnTo>
                      <a:lnTo>
                        <a:pt x="14145" y="6341"/>
                      </a:lnTo>
                      <a:lnTo>
                        <a:pt x="14250" y="6299"/>
                      </a:lnTo>
                      <a:lnTo>
                        <a:pt x="14396" y="6131"/>
                      </a:lnTo>
                      <a:lnTo>
                        <a:pt x="14459" y="6131"/>
                      </a:lnTo>
                      <a:lnTo>
                        <a:pt x="14543" y="6048"/>
                      </a:lnTo>
                      <a:lnTo>
                        <a:pt x="14543" y="5964"/>
                      </a:lnTo>
                      <a:lnTo>
                        <a:pt x="14396" y="5817"/>
                      </a:lnTo>
                      <a:lnTo>
                        <a:pt x="14313" y="5755"/>
                      </a:lnTo>
                      <a:lnTo>
                        <a:pt x="14208" y="5755"/>
                      </a:lnTo>
                      <a:lnTo>
                        <a:pt x="14020" y="5859"/>
                      </a:lnTo>
                      <a:lnTo>
                        <a:pt x="13915" y="5859"/>
                      </a:lnTo>
                      <a:lnTo>
                        <a:pt x="13810" y="5776"/>
                      </a:lnTo>
                      <a:lnTo>
                        <a:pt x="13706" y="5776"/>
                      </a:lnTo>
                      <a:lnTo>
                        <a:pt x="13371" y="5922"/>
                      </a:lnTo>
                      <a:lnTo>
                        <a:pt x="13329" y="5964"/>
                      </a:lnTo>
                      <a:lnTo>
                        <a:pt x="13392" y="6027"/>
                      </a:lnTo>
                      <a:lnTo>
                        <a:pt x="13517" y="6131"/>
                      </a:lnTo>
                      <a:lnTo>
                        <a:pt x="13497" y="6152"/>
                      </a:lnTo>
                      <a:lnTo>
                        <a:pt x="13392" y="6131"/>
                      </a:lnTo>
                      <a:lnTo>
                        <a:pt x="13287" y="6131"/>
                      </a:lnTo>
                      <a:lnTo>
                        <a:pt x="13225" y="6069"/>
                      </a:lnTo>
                      <a:lnTo>
                        <a:pt x="13120" y="6048"/>
                      </a:lnTo>
                      <a:lnTo>
                        <a:pt x="12911" y="6027"/>
                      </a:lnTo>
                      <a:lnTo>
                        <a:pt x="12701" y="6048"/>
                      </a:lnTo>
                      <a:lnTo>
                        <a:pt x="12639" y="6089"/>
                      </a:lnTo>
                      <a:lnTo>
                        <a:pt x="12639" y="6152"/>
                      </a:lnTo>
                      <a:lnTo>
                        <a:pt x="12534" y="6152"/>
                      </a:lnTo>
                      <a:lnTo>
                        <a:pt x="12492" y="6131"/>
                      </a:lnTo>
                      <a:lnTo>
                        <a:pt x="12429" y="6131"/>
                      </a:lnTo>
                      <a:lnTo>
                        <a:pt x="12262" y="6236"/>
                      </a:lnTo>
                      <a:lnTo>
                        <a:pt x="12262" y="6278"/>
                      </a:lnTo>
                      <a:lnTo>
                        <a:pt x="12178" y="6299"/>
                      </a:lnTo>
                      <a:lnTo>
                        <a:pt x="12011" y="6382"/>
                      </a:lnTo>
                      <a:lnTo>
                        <a:pt x="11865" y="6466"/>
                      </a:lnTo>
                      <a:lnTo>
                        <a:pt x="11802" y="6466"/>
                      </a:lnTo>
                      <a:lnTo>
                        <a:pt x="11823" y="6403"/>
                      </a:lnTo>
                      <a:lnTo>
                        <a:pt x="11844" y="6341"/>
                      </a:lnTo>
                      <a:lnTo>
                        <a:pt x="11739" y="6382"/>
                      </a:lnTo>
                      <a:lnTo>
                        <a:pt x="11634" y="6508"/>
                      </a:lnTo>
                      <a:lnTo>
                        <a:pt x="11634" y="6571"/>
                      </a:lnTo>
                      <a:lnTo>
                        <a:pt x="11802" y="6759"/>
                      </a:lnTo>
                      <a:lnTo>
                        <a:pt x="11948" y="6989"/>
                      </a:lnTo>
                      <a:lnTo>
                        <a:pt x="12116" y="7031"/>
                      </a:lnTo>
                      <a:lnTo>
                        <a:pt x="12241" y="7198"/>
                      </a:lnTo>
                      <a:lnTo>
                        <a:pt x="12367" y="7282"/>
                      </a:lnTo>
                      <a:lnTo>
                        <a:pt x="12429" y="7408"/>
                      </a:lnTo>
                      <a:lnTo>
                        <a:pt x="12534" y="7429"/>
                      </a:lnTo>
                      <a:lnTo>
                        <a:pt x="12660" y="7512"/>
                      </a:lnTo>
                      <a:lnTo>
                        <a:pt x="12597" y="7533"/>
                      </a:lnTo>
                      <a:lnTo>
                        <a:pt x="12429" y="7533"/>
                      </a:lnTo>
                      <a:lnTo>
                        <a:pt x="12388" y="7429"/>
                      </a:lnTo>
                      <a:lnTo>
                        <a:pt x="12262" y="7324"/>
                      </a:lnTo>
                      <a:lnTo>
                        <a:pt x="12178" y="7282"/>
                      </a:lnTo>
                      <a:lnTo>
                        <a:pt x="12137" y="7282"/>
                      </a:lnTo>
                      <a:lnTo>
                        <a:pt x="12011" y="7408"/>
                      </a:lnTo>
                      <a:lnTo>
                        <a:pt x="11885" y="7408"/>
                      </a:lnTo>
                      <a:lnTo>
                        <a:pt x="11802" y="7303"/>
                      </a:lnTo>
                      <a:lnTo>
                        <a:pt x="11906" y="7198"/>
                      </a:lnTo>
                      <a:lnTo>
                        <a:pt x="11906" y="7136"/>
                      </a:lnTo>
                      <a:lnTo>
                        <a:pt x="11823" y="7136"/>
                      </a:lnTo>
                      <a:lnTo>
                        <a:pt x="11739" y="7282"/>
                      </a:lnTo>
                      <a:lnTo>
                        <a:pt x="11781" y="7512"/>
                      </a:lnTo>
                      <a:lnTo>
                        <a:pt x="11802" y="7554"/>
                      </a:lnTo>
                      <a:lnTo>
                        <a:pt x="11802" y="7638"/>
                      </a:lnTo>
                      <a:lnTo>
                        <a:pt x="11676" y="7742"/>
                      </a:lnTo>
                      <a:lnTo>
                        <a:pt x="11593" y="7910"/>
                      </a:lnTo>
                      <a:lnTo>
                        <a:pt x="11572" y="8056"/>
                      </a:lnTo>
                      <a:lnTo>
                        <a:pt x="11593" y="8224"/>
                      </a:lnTo>
                      <a:lnTo>
                        <a:pt x="11802" y="8454"/>
                      </a:lnTo>
                      <a:lnTo>
                        <a:pt x="11990" y="8538"/>
                      </a:lnTo>
                      <a:lnTo>
                        <a:pt x="12116" y="8663"/>
                      </a:lnTo>
                      <a:lnTo>
                        <a:pt x="12199" y="8663"/>
                      </a:lnTo>
                      <a:lnTo>
                        <a:pt x="12346" y="8558"/>
                      </a:lnTo>
                      <a:lnTo>
                        <a:pt x="12492" y="8496"/>
                      </a:lnTo>
                      <a:lnTo>
                        <a:pt x="12639" y="8579"/>
                      </a:lnTo>
                      <a:lnTo>
                        <a:pt x="12890" y="8600"/>
                      </a:lnTo>
                      <a:lnTo>
                        <a:pt x="12994" y="8684"/>
                      </a:lnTo>
                      <a:lnTo>
                        <a:pt x="13015" y="8810"/>
                      </a:lnTo>
                      <a:lnTo>
                        <a:pt x="13078" y="8851"/>
                      </a:lnTo>
                      <a:lnTo>
                        <a:pt x="13141" y="8789"/>
                      </a:lnTo>
                      <a:lnTo>
                        <a:pt x="13141" y="8642"/>
                      </a:lnTo>
                      <a:lnTo>
                        <a:pt x="13162" y="8579"/>
                      </a:lnTo>
                      <a:lnTo>
                        <a:pt x="13266" y="8642"/>
                      </a:lnTo>
                      <a:lnTo>
                        <a:pt x="13266" y="8705"/>
                      </a:lnTo>
                      <a:lnTo>
                        <a:pt x="13162" y="8851"/>
                      </a:lnTo>
                      <a:lnTo>
                        <a:pt x="13162" y="8956"/>
                      </a:lnTo>
                      <a:lnTo>
                        <a:pt x="13204" y="8956"/>
                      </a:lnTo>
                      <a:lnTo>
                        <a:pt x="13371" y="8810"/>
                      </a:lnTo>
                      <a:lnTo>
                        <a:pt x="13413" y="8747"/>
                      </a:lnTo>
                      <a:lnTo>
                        <a:pt x="13601" y="8684"/>
                      </a:lnTo>
                      <a:lnTo>
                        <a:pt x="13831" y="8538"/>
                      </a:lnTo>
                      <a:lnTo>
                        <a:pt x="13999" y="8496"/>
                      </a:lnTo>
                      <a:lnTo>
                        <a:pt x="14082" y="8391"/>
                      </a:lnTo>
                      <a:lnTo>
                        <a:pt x="14124" y="8391"/>
                      </a:lnTo>
                      <a:lnTo>
                        <a:pt x="14145" y="8475"/>
                      </a:lnTo>
                      <a:lnTo>
                        <a:pt x="14208" y="8496"/>
                      </a:lnTo>
                      <a:lnTo>
                        <a:pt x="14396" y="8370"/>
                      </a:lnTo>
                      <a:lnTo>
                        <a:pt x="14543" y="8370"/>
                      </a:lnTo>
                      <a:lnTo>
                        <a:pt x="14606" y="8328"/>
                      </a:lnTo>
                      <a:lnTo>
                        <a:pt x="14543" y="8391"/>
                      </a:lnTo>
                      <a:lnTo>
                        <a:pt x="14417" y="8475"/>
                      </a:lnTo>
                      <a:lnTo>
                        <a:pt x="14417" y="8538"/>
                      </a:lnTo>
                      <a:lnTo>
                        <a:pt x="14459" y="8558"/>
                      </a:lnTo>
                      <a:lnTo>
                        <a:pt x="14354" y="8747"/>
                      </a:lnTo>
                      <a:lnTo>
                        <a:pt x="14208" y="8768"/>
                      </a:lnTo>
                      <a:lnTo>
                        <a:pt x="14145" y="8705"/>
                      </a:lnTo>
                      <a:lnTo>
                        <a:pt x="14082" y="8705"/>
                      </a:lnTo>
                      <a:lnTo>
                        <a:pt x="13915" y="8851"/>
                      </a:lnTo>
                      <a:lnTo>
                        <a:pt x="13915" y="8872"/>
                      </a:lnTo>
                      <a:lnTo>
                        <a:pt x="14041" y="8893"/>
                      </a:lnTo>
                      <a:lnTo>
                        <a:pt x="14124" y="8977"/>
                      </a:lnTo>
                      <a:lnTo>
                        <a:pt x="14124" y="9123"/>
                      </a:lnTo>
                      <a:lnTo>
                        <a:pt x="13936" y="9333"/>
                      </a:lnTo>
                      <a:lnTo>
                        <a:pt x="13915" y="9479"/>
                      </a:lnTo>
                      <a:lnTo>
                        <a:pt x="13873" y="9542"/>
                      </a:lnTo>
                      <a:lnTo>
                        <a:pt x="13831" y="9626"/>
                      </a:lnTo>
                      <a:lnTo>
                        <a:pt x="13873" y="9688"/>
                      </a:lnTo>
                      <a:lnTo>
                        <a:pt x="13894" y="9751"/>
                      </a:lnTo>
                      <a:lnTo>
                        <a:pt x="13873" y="9856"/>
                      </a:lnTo>
                      <a:lnTo>
                        <a:pt x="13748" y="10002"/>
                      </a:lnTo>
                      <a:lnTo>
                        <a:pt x="13643" y="10065"/>
                      </a:lnTo>
                      <a:lnTo>
                        <a:pt x="13538" y="10065"/>
                      </a:lnTo>
                      <a:lnTo>
                        <a:pt x="13476" y="10128"/>
                      </a:lnTo>
                      <a:lnTo>
                        <a:pt x="13371" y="10232"/>
                      </a:lnTo>
                      <a:lnTo>
                        <a:pt x="13287" y="10253"/>
                      </a:lnTo>
                      <a:lnTo>
                        <a:pt x="13162" y="10232"/>
                      </a:lnTo>
                      <a:lnTo>
                        <a:pt x="12994" y="10128"/>
                      </a:lnTo>
                      <a:lnTo>
                        <a:pt x="12953" y="10149"/>
                      </a:lnTo>
                      <a:lnTo>
                        <a:pt x="12890" y="10107"/>
                      </a:lnTo>
                      <a:lnTo>
                        <a:pt x="12806" y="10002"/>
                      </a:lnTo>
                      <a:lnTo>
                        <a:pt x="12785" y="10023"/>
                      </a:lnTo>
                      <a:lnTo>
                        <a:pt x="12681" y="10170"/>
                      </a:lnTo>
                      <a:lnTo>
                        <a:pt x="12555" y="10253"/>
                      </a:lnTo>
                      <a:lnTo>
                        <a:pt x="12471" y="10358"/>
                      </a:lnTo>
                      <a:lnTo>
                        <a:pt x="12241" y="10442"/>
                      </a:lnTo>
                      <a:lnTo>
                        <a:pt x="12157" y="10483"/>
                      </a:lnTo>
                      <a:lnTo>
                        <a:pt x="12053" y="10483"/>
                      </a:lnTo>
                      <a:lnTo>
                        <a:pt x="11948" y="10462"/>
                      </a:lnTo>
                      <a:lnTo>
                        <a:pt x="11760" y="10462"/>
                      </a:lnTo>
                      <a:lnTo>
                        <a:pt x="11634" y="10567"/>
                      </a:lnTo>
                      <a:lnTo>
                        <a:pt x="11509" y="10567"/>
                      </a:lnTo>
                      <a:lnTo>
                        <a:pt x="11425" y="10630"/>
                      </a:lnTo>
                      <a:lnTo>
                        <a:pt x="11425" y="10755"/>
                      </a:lnTo>
                      <a:lnTo>
                        <a:pt x="11341" y="10965"/>
                      </a:lnTo>
                      <a:lnTo>
                        <a:pt x="11279" y="11048"/>
                      </a:lnTo>
                      <a:lnTo>
                        <a:pt x="11279" y="10965"/>
                      </a:lnTo>
                      <a:lnTo>
                        <a:pt x="11132" y="10839"/>
                      </a:lnTo>
                      <a:lnTo>
                        <a:pt x="10986" y="10839"/>
                      </a:lnTo>
                      <a:lnTo>
                        <a:pt x="10902" y="10860"/>
                      </a:lnTo>
                      <a:lnTo>
                        <a:pt x="10923" y="10944"/>
                      </a:lnTo>
                      <a:lnTo>
                        <a:pt x="11007" y="10986"/>
                      </a:lnTo>
                      <a:lnTo>
                        <a:pt x="10965" y="11090"/>
                      </a:lnTo>
                      <a:lnTo>
                        <a:pt x="10902" y="11090"/>
                      </a:lnTo>
                      <a:lnTo>
                        <a:pt x="10860" y="10986"/>
                      </a:lnTo>
                      <a:lnTo>
                        <a:pt x="10756" y="10881"/>
                      </a:lnTo>
                      <a:lnTo>
                        <a:pt x="10693" y="10881"/>
                      </a:lnTo>
                      <a:lnTo>
                        <a:pt x="10546" y="11048"/>
                      </a:lnTo>
                      <a:lnTo>
                        <a:pt x="10484" y="11174"/>
                      </a:lnTo>
                      <a:lnTo>
                        <a:pt x="10400" y="11195"/>
                      </a:lnTo>
                      <a:lnTo>
                        <a:pt x="10337" y="11195"/>
                      </a:lnTo>
                      <a:lnTo>
                        <a:pt x="10065" y="11425"/>
                      </a:lnTo>
                      <a:lnTo>
                        <a:pt x="10023" y="11613"/>
                      </a:lnTo>
                      <a:lnTo>
                        <a:pt x="9960" y="11634"/>
                      </a:lnTo>
                      <a:lnTo>
                        <a:pt x="9835" y="11676"/>
                      </a:lnTo>
                      <a:lnTo>
                        <a:pt x="9730" y="11613"/>
                      </a:lnTo>
                      <a:lnTo>
                        <a:pt x="9709" y="11634"/>
                      </a:lnTo>
                      <a:lnTo>
                        <a:pt x="9814" y="11781"/>
                      </a:lnTo>
                      <a:lnTo>
                        <a:pt x="9772" y="11843"/>
                      </a:lnTo>
                      <a:lnTo>
                        <a:pt x="9709" y="11843"/>
                      </a:lnTo>
                      <a:lnTo>
                        <a:pt x="9647" y="11739"/>
                      </a:lnTo>
                      <a:lnTo>
                        <a:pt x="9605" y="11739"/>
                      </a:lnTo>
                      <a:lnTo>
                        <a:pt x="9542" y="11843"/>
                      </a:lnTo>
                      <a:lnTo>
                        <a:pt x="9416" y="12011"/>
                      </a:lnTo>
                      <a:lnTo>
                        <a:pt x="9416" y="12095"/>
                      </a:lnTo>
                      <a:lnTo>
                        <a:pt x="9521" y="12241"/>
                      </a:lnTo>
                      <a:lnTo>
                        <a:pt x="9542" y="12367"/>
                      </a:lnTo>
                      <a:lnTo>
                        <a:pt x="9521" y="12471"/>
                      </a:lnTo>
                      <a:lnTo>
                        <a:pt x="9458" y="12576"/>
                      </a:lnTo>
                      <a:lnTo>
                        <a:pt x="9500" y="12680"/>
                      </a:lnTo>
                      <a:lnTo>
                        <a:pt x="9563" y="12659"/>
                      </a:lnTo>
                      <a:lnTo>
                        <a:pt x="9647" y="12576"/>
                      </a:lnTo>
                      <a:lnTo>
                        <a:pt x="9668" y="12639"/>
                      </a:lnTo>
                      <a:lnTo>
                        <a:pt x="9709" y="12785"/>
                      </a:lnTo>
                      <a:lnTo>
                        <a:pt x="9647" y="12827"/>
                      </a:lnTo>
                      <a:lnTo>
                        <a:pt x="9605" y="12869"/>
                      </a:lnTo>
                      <a:lnTo>
                        <a:pt x="9626" y="12931"/>
                      </a:lnTo>
                      <a:lnTo>
                        <a:pt x="9709" y="12931"/>
                      </a:lnTo>
                      <a:lnTo>
                        <a:pt x="9751" y="12869"/>
                      </a:lnTo>
                      <a:lnTo>
                        <a:pt x="9835" y="12869"/>
                      </a:lnTo>
                      <a:lnTo>
                        <a:pt x="9856" y="12931"/>
                      </a:lnTo>
                      <a:lnTo>
                        <a:pt x="9856" y="12973"/>
                      </a:lnTo>
                      <a:lnTo>
                        <a:pt x="9981" y="12994"/>
                      </a:lnTo>
                      <a:lnTo>
                        <a:pt x="10086" y="13057"/>
                      </a:lnTo>
                      <a:lnTo>
                        <a:pt x="10232" y="13057"/>
                      </a:lnTo>
                      <a:lnTo>
                        <a:pt x="10337" y="12973"/>
                      </a:lnTo>
                      <a:lnTo>
                        <a:pt x="10379" y="12764"/>
                      </a:lnTo>
                      <a:lnTo>
                        <a:pt x="10463" y="12680"/>
                      </a:lnTo>
                      <a:lnTo>
                        <a:pt x="10672" y="12680"/>
                      </a:lnTo>
                      <a:lnTo>
                        <a:pt x="10756" y="12639"/>
                      </a:lnTo>
                      <a:lnTo>
                        <a:pt x="10651" y="12764"/>
                      </a:lnTo>
                      <a:lnTo>
                        <a:pt x="10546" y="12764"/>
                      </a:lnTo>
                      <a:lnTo>
                        <a:pt x="10358" y="12952"/>
                      </a:lnTo>
                      <a:lnTo>
                        <a:pt x="10337" y="13057"/>
                      </a:lnTo>
                      <a:lnTo>
                        <a:pt x="10253" y="13141"/>
                      </a:lnTo>
                      <a:lnTo>
                        <a:pt x="10358" y="13266"/>
                      </a:lnTo>
                      <a:lnTo>
                        <a:pt x="10358" y="13350"/>
                      </a:lnTo>
                      <a:lnTo>
                        <a:pt x="10191" y="13392"/>
                      </a:lnTo>
                      <a:lnTo>
                        <a:pt x="10149" y="13350"/>
                      </a:lnTo>
                      <a:lnTo>
                        <a:pt x="10149" y="13266"/>
                      </a:lnTo>
                      <a:lnTo>
                        <a:pt x="10086" y="13203"/>
                      </a:lnTo>
                      <a:lnTo>
                        <a:pt x="9981" y="13203"/>
                      </a:lnTo>
                      <a:lnTo>
                        <a:pt x="9940" y="13099"/>
                      </a:lnTo>
                      <a:lnTo>
                        <a:pt x="9772" y="13078"/>
                      </a:lnTo>
                      <a:lnTo>
                        <a:pt x="9730" y="12994"/>
                      </a:lnTo>
                      <a:lnTo>
                        <a:pt x="9647" y="13078"/>
                      </a:lnTo>
                      <a:lnTo>
                        <a:pt x="9542" y="13099"/>
                      </a:lnTo>
                      <a:lnTo>
                        <a:pt x="9521" y="13203"/>
                      </a:lnTo>
                      <a:lnTo>
                        <a:pt x="9437" y="13266"/>
                      </a:lnTo>
                      <a:lnTo>
                        <a:pt x="9312" y="13245"/>
                      </a:lnTo>
                      <a:lnTo>
                        <a:pt x="9291" y="13308"/>
                      </a:lnTo>
                      <a:lnTo>
                        <a:pt x="9333" y="13413"/>
                      </a:lnTo>
                      <a:lnTo>
                        <a:pt x="9396" y="13413"/>
                      </a:lnTo>
                      <a:lnTo>
                        <a:pt x="9312" y="13496"/>
                      </a:lnTo>
                      <a:lnTo>
                        <a:pt x="9291" y="13664"/>
                      </a:lnTo>
                      <a:lnTo>
                        <a:pt x="9312" y="13768"/>
                      </a:lnTo>
                      <a:lnTo>
                        <a:pt x="9396" y="13768"/>
                      </a:lnTo>
                      <a:lnTo>
                        <a:pt x="9396" y="13936"/>
                      </a:lnTo>
                      <a:lnTo>
                        <a:pt x="9416" y="13999"/>
                      </a:lnTo>
                      <a:lnTo>
                        <a:pt x="9416" y="14082"/>
                      </a:lnTo>
                      <a:lnTo>
                        <a:pt x="9521" y="14187"/>
                      </a:lnTo>
                      <a:lnTo>
                        <a:pt x="9521" y="14229"/>
                      </a:lnTo>
                      <a:lnTo>
                        <a:pt x="9396" y="14250"/>
                      </a:lnTo>
                      <a:lnTo>
                        <a:pt x="9354" y="14312"/>
                      </a:lnTo>
                      <a:lnTo>
                        <a:pt x="9730" y="14501"/>
                      </a:lnTo>
                      <a:lnTo>
                        <a:pt x="9877" y="14501"/>
                      </a:lnTo>
                      <a:lnTo>
                        <a:pt x="10065" y="14417"/>
                      </a:lnTo>
                      <a:lnTo>
                        <a:pt x="10170" y="14396"/>
                      </a:lnTo>
                      <a:lnTo>
                        <a:pt x="10232" y="14438"/>
                      </a:lnTo>
                      <a:lnTo>
                        <a:pt x="10295" y="14438"/>
                      </a:lnTo>
                      <a:lnTo>
                        <a:pt x="10463" y="14229"/>
                      </a:lnTo>
                      <a:lnTo>
                        <a:pt x="10463" y="14124"/>
                      </a:lnTo>
                      <a:lnTo>
                        <a:pt x="10400" y="14040"/>
                      </a:lnTo>
                      <a:lnTo>
                        <a:pt x="10400" y="13999"/>
                      </a:lnTo>
                      <a:lnTo>
                        <a:pt x="10567" y="13915"/>
                      </a:lnTo>
                      <a:lnTo>
                        <a:pt x="10714" y="13789"/>
                      </a:lnTo>
                      <a:lnTo>
                        <a:pt x="10986" y="13622"/>
                      </a:lnTo>
                      <a:lnTo>
                        <a:pt x="11090" y="13664"/>
                      </a:lnTo>
                      <a:lnTo>
                        <a:pt x="10986" y="13664"/>
                      </a:lnTo>
                      <a:lnTo>
                        <a:pt x="10756" y="13894"/>
                      </a:lnTo>
                      <a:lnTo>
                        <a:pt x="10588" y="13978"/>
                      </a:lnTo>
                      <a:lnTo>
                        <a:pt x="10588" y="14019"/>
                      </a:lnTo>
                      <a:lnTo>
                        <a:pt x="10693" y="14103"/>
                      </a:lnTo>
                      <a:lnTo>
                        <a:pt x="10693" y="14187"/>
                      </a:lnTo>
                      <a:lnTo>
                        <a:pt x="10588" y="14333"/>
                      </a:lnTo>
                      <a:lnTo>
                        <a:pt x="10463" y="14417"/>
                      </a:lnTo>
                      <a:lnTo>
                        <a:pt x="10442" y="14543"/>
                      </a:lnTo>
                      <a:lnTo>
                        <a:pt x="10463" y="14710"/>
                      </a:lnTo>
                      <a:lnTo>
                        <a:pt x="10442" y="14815"/>
                      </a:lnTo>
                      <a:lnTo>
                        <a:pt x="10442" y="14856"/>
                      </a:lnTo>
                      <a:lnTo>
                        <a:pt x="10442" y="14961"/>
                      </a:lnTo>
                      <a:lnTo>
                        <a:pt x="10463" y="15087"/>
                      </a:lnTo>
                      <a:lnTo>
                        <a:pt x="10295" y="15149"/>
                      </a:lnTo>
                      <a:lnTo>
                        <a:pt x="10232" y="15191"/>
                      </a:lnTo>
                      <a:lnTo>
                        <a:pt x="10191" y="15275"/>
                      </a:lnTo>
                      <a:lnTo>
                        <a:pt x="10044" y="15442"/>
                      </a:lnTo>
                      <a:lnTo>
                        <a:pt x="10002" y="15463"/>
                      </a:lnTo>
                      <a:lnTo>
                        <a:pt x="10044" y="15568"/>
                      </a:lnTo>
                      <a:lnTo>
                        <a:pt x="10044" y="15672"/>
                      </a:lnTo>
                      <a:lnTo>
                        <a:pt x="10107" y="15693"/>
                      </a:lnTo>
                      <a:lnTo>
                        <a:pt x="10212" y="15672"/>
                      </a:lnTo>
                      <a:lnTo>
                        <a:pt x="10274" y="15672"/>
                      </a:lnTo>
                      <a:lnTo>
                        <a:pt x="10316" y="15714"/>
                      </a:lnTo>
                      <a:lnTo>
                        <a:pt x="10253" y="15798"/>
                      </a:lnTo>
                      <a:lnTo>
                        <a:pt x="10128" y="15798"/>
                      </a:lnTo>
                      <a:lnTo>
                        <a:pt x="10065" y="15840"/>
                      </a:lnTo>
                      <a:lnTo>
                        <a:pt x="10086" y="15903"/>
                      </a:lnTo>
                      <a:lnTo>
                        <a:pt x="10065" y="15944"/>
                      </a:lnTo>
                      <a:lnTo>
                        <a:pt x="10086" y="16028"/>
                      </a:lnTo>
                      <a:lnTo>
                        <a:pt x="10023" y="16091"/>
                      </a:lnTo>
                      <a:lnTo>
                        <a:pt x="9940" y="16112"/>
                      </a:lnTo>
                      <a:lnTo>
                        <a:pt x="9835" y="16154"/>
                      </a:lnTo>
                      <a:lnTo>
                        <a:pt x="9751" y="16133"/>
                      </a:lnTo>
                      <a:lnTo>
                        <a:pt x="9709" y="16154"/>
                      </a:lnTo>
                      <a:lnTo>
                        <a:pt x="9772" y="16216"/>
                      </a:lnTo>
                      <a:lnTo>
                        <a:pt x="9877" y="16237"/>
                      </a:lnTo>
                      <a:lnTo>
                        <a:pt x="9960" y="16300"/>
                      </a:lnTo>
                      <a:lnTo>
                        <a:pt x="10086" y="16154"/>
                      </a:lnTo>
                      <a:lnTo>
                        <a:pt x="10337" y="16007"/>
                      </a:lnTo>
                      <a:lnTo>
                        <a:pt x="10379" y="16007"/>
                      </a:lnTo>
                      <a:lnTo>
                        <a:pt x="10463" y="16028"/>
                      </a:lnTo>
                      <a:lnTo>
                        <a:pt x="10546" y="15944"/>
                      </a:lnTo>
                      <a:lnTo>
                        <a:pt x="10714" y="15882"/>
                      </a:lnTo>
                      <a:lnTo>
                        <a:pt x="10693" y="15944"/>
                      </a:lnTo>
                      <a:lnTo>
                        <a:pt x="10630" y="16007"/>
                      </a:lnTo>
                      <a:lnTo>
                        <a:pt x="10630" y="16049"/>
                      </a:lnTo>
                      <a:lnTo>
                        <a:pt x="10693" y="16091"/>
                      </a:lnTo>
                      <a:lnTo>
                        <a:pt x="10714" y="16196"/>
                      </a:lnTo>
                      <a:lnTo>
                        <a:pt x="10693" y="16237"/>
                      </a:lnTo>
                      <a:lnTo>
                        <a:pt x="10776" y="16300"/>
                      </a:lnTo>
                      <a:lnTo>
                        <a:pt x="10881" y="16216"/>
                      </a:lnTo>
                      <a:lnTo>
                        <a:pt x="10944" y="16133"/>
                      </a:lnTo>
                      <a:lnTo>
                        <a:pt x="10986" y="16196"/>
                      </a:lnTo>
                      <a:lnTo>
                        <a:pt x="10965" y="16237"/>
                      </a:lnTo>
                      <a:lnTo>
                        <a:pt x="11049" y="16363"/>
                      </a:lnTo>
                      <a:lnTo>
                        <a:pt x="11069" y="16551"/>
                      </a:lnTo>
                      <a:lnTo>
                        <a:pt x="11049" y="16656"/>
                      </a:lnTo>
                      <a:lnTo>
                        <a:pt x="11090" y="16823"/>
                      </a:lnTo>
                      <a:lnTo>
                        <a:pt x="11153" y="16823"/>
                      </a:lnTo>
                      <a:lnTo>
                        <a:pt x="11195" y="16677"/>
                      </a:lnTo>
                      <a:lnTo>
                        <a:pt x="11195" y="16572"/>
                      </a:lnTo>
                      <a:lnTo>
                        <a:pt x="11300" y="16426"/>
                      </a:lnTo>
                      <a:lnTo>
                        <a:pt x="11321" y="16321"/>
                      </a:lnTo>
                      <a:lnTo>
                        <a:pt x="11467" y="16216"/>
                      </a:lnTo>
                      <a:lnTo>
                        <a:pt x="11488" y="16216"/>
                      </a:lnTo>
                      <a:lnTo>
                        <a:pt x="11593" y="16133"/>
                      </a:lnTo>
                      <a:lnTo>
                        <a:pt x="11739" y="16133"/>
                      </a:lnTo>
                      <a:lnTo>
                        <a:pt x="11593" y="16216"/>
                      </a:lnTo>
                      <a:lnTo>
                        <a:pt x="11425" y="16405"/>
                      </a:lnTo>
                      <a:lnTo>
                        <a:pt x="11425" y="16447"/>
                      </a:lnTo>
                      <a:lnTo>
                        <a:pt x="11572" y="16614"/>
                      </a:lnTo>
                      <a:lnTo>
                        <a:pt x="11634" y="16635"/>
                      </a:lnTo>
                      <a:lnTo>
                        <a:pt x="11802" y="16551"/>
                      </a:lnTo>
                      <a:lnTo>
                        <a:pt x="12032" y="16530"/>
                      </a:lnTo>
                      <a:lnTo>
                        <a:pt x="12137" y="16447"/>
                      </a:lnTo>
                      <a:lnTo>
                        <a:pt x="12220" y="16447"/>
                      </a:lnTo>
                      <a:lnTo>
                        <a:pt x="12429" y="16342"/>
                      </a:lnTo>
                      <a:lnTo>
                        <a:pt x="12513" y="16342"/>
                      </a:lnTo>
                      <a:lnTo>
                        <a:pt x="12429" y="16363"/>
                      </a:lnTo>
                      <a:lnTo>
                        <a:pt x="12304" y="16530"/>
                      </a:lnTo>
                      <a:lnTo>
                        <a:pt x="12304" y="16572"/>
                      </a:lnTo>
                      <a:lnTo>
                        <a:pt x="12220" y="16656"/>
                      </a:lnTo>
                      <a:lnTo>
                        <a:pt x="11906" y="16844"/>
                      </a:lnTo>
                      <a:lnTo>
                        <a:pt x="11781" y="16970"/>
                      </a:lnTo>
                      <a:lnTo>
                        <a:pt x="11676" y="17158"/>
                      </a:lnTo>
                      <a:lnTo>
                        <a:pt x="11634" y="17263"/>
                      </a:lnTo>
                      <a:lnTo>
                        <a:pt x="11697" y="17367"/>
                      </a:lnTo>
                      <a:lnTo>
                        <a:pt x="11802" y="17451"/>
                      </a:lnTo>
                      <a:lnTo>
                        <a:pt x="11613" y="17409"/>
                      </a:lnTo>
                      <a:lnTo>
                        <a:pt x="11530" y="17451"/>
                      </a:lnTo>
                      <a:lnTo>
                        <a:pt x="11425" y="17577"/>
                      </a:lnTo>
                      <a:lnTo>
                        <a:pt x="11383" y="17702"/>
                      </a:lnTo>
                      <a:lnTo>
                        <a:pt x="11216" y="17869"/>
                      </a:lnTo>
                      <a:lnTo>
                        <a:pt x="11153" y="17974"/>
                      </a:lnTo>
                      <a:lnTo>
                        <a:pt x="11174" y="18016"/>
                      </a:lnTo>
                      <a:lnTo>
                        <a:pt x="11216" y="18079"/>
                      </a:lnTo>
                      <a:lnTo>
                        <a:pt x="11195" y="18141"/>
                      </a:lnTo>
                      <a:lnTo>
                        <a:pt x="11111" y="18121"/>
                      </a:lnTo>
                      <a:lnTo>
                        <a:pt x="11090" y="18037"/>
                      </a:lnTo>
                      <a:lnTo>
                        <a:pt x="11007" y="18016"/>
                      </a:lnTo>
                      <a:lnTo>
                        <a:pt x="10944" y="18121"/>
                      </a:lnTo>
                      <a:lnTo>
                        <a:pt x="10776" y="18204"/>
                      </a:lnTo>
                      <a:lnTo>
                        <a:pt x="10839" y="18288"/>
                      </a:lnTo>
                      <a:lnTo>
                        <a:pt x="10776" y="18351"/>
                      </a:lnTo>
                      <a:lnTo>
                        <a:pt x="10693" y="18330"/>
                      </a:lnTo>
                      <a:lnTo>
                        <a:pt x="10672" y="18288"/>
                      </a:lnTo>
                      <a:lnTo>
                        <a:pt x="10630" y="18330"/>
                      </a:lnTo>
                      <a:lnTo>
                        <a:pt x="10358" y="18539"/>
                      </a:lnTo>
                      <a:lnTo>
                        <a:pt x="10274" y="18644"/>
                      </a:lnTo>
                      <a:lnTo>
                        <a:pt x="10316" y="18727"/>
                      </a:lnTo>
                      <a:lnTo>
                        <a:pt x="10253" y="18769"/>
                      </a:lnTo>
                      <a:lnTo>
                        <a:pt x="10170" y="18748"/>
                      </a:lnTo>
                      <a:lnTo>
                        <a:pt x="10170" y="18644"/>
                      </a:lnTo>
                      <a:lnTo>
                        <a:pt x="10023" y="18727"/>
                      </a:lnTo>
                      <a:lnTo>
                        <a:pt x="9898" y="18811"/>
                      </a:lnTo>
                      <a:lnTo>
                        <a:pt x="9793" y="18853"/>
                      </a:lnTo>
                      <a:lnTo>
                        <a:pt x="9751" y="18937"/>
                      </a:lnTo>
                      <a:lnTo>
                        <a:pt x="9647" y="18978"/>
                      </a:lnTo>
                      <a:lnTo>
                        <a:pt x="9500" y="18978"/>
                      </a:lnTo>
                      <a:lnTo>
                        <a:pt x="9333" y="19146"/>
                      </a:lnTo>
                      <a:lnTo>
                        <a:pt x="9082" y="19250"/>
                      </a:lnTo>
                      <a:lnTo>
                        <a:pt x="8893" y="19397"/>
                      </a:lnTo>
                      <a:lnTo>
                        <a:pt x="8810" y="19564"/>
                      </a:lnTo>
                      <a:lnTo>
                        <a:pt x="8810" y="19606"/>
                      </a:lnTo>
                      <a:lnTo>
                        <a:pt x="8872" y="19711"/>
                      </a:lnTo>
                      <a:lnTo>
                        <a:pt x="8872" y="19794"/>
                      </a:lnTo>
                      <a:lnTo>
                        <a:pt x="8852" y="19815"/>
                      </a:lnTo>
                      <a:lnTo>
                        <a:pt x="8768" y="19711"/>
                      </a:lnTo>
                      <a:lnTo>
                        <a:pt x="8747" y="19711"/>
                      </a:lnTo>
                      <a:lnTo>
                        <a:pt x="8705" y="19773"/>
                      </a:lnTo>
                      <a:lnTo>
                        <a:pt x="8747" y="19857"/>
                      </a:lnTo>
                      <a:lnTo>
                        <a:pt x="8684" y="19878"/>
                      </a:lnTo>
                      <a:lnTo>
                        <a:pt x="8621" y="19794"/>
                      </a:lnTo>
                      <a:lnTo>
                        <a:pt x="8705" y="19711"/>
                      </a:lnTo>
                      <a:cubicBezTo>
                        <a:pt x="8761" y="19673"/>
                        <a:pt x="8717" y="19603"/>
                        <a:pt x="8677" y="19603"/>
                      </a:cubicBezTo>
                      <a:cubicBezTo>
                        <a:pt x="8673" y="19603"/>
                        <a:pt x="8668" y="19604"/>
                        <a:pt x="8663" y="19606"/>
                      </a:cubicBezTo>
                      <a:lnTo>
                        <a:pt x="8600" y="19585"/>
                      </a:lnTo>
                      <a:lnTo>
                        <a:pt x="8496" y="19585"/>
                      </a:lnTo>
                      <a:lnTo>
                        <a:pt x="8454" y="19564"/>
                      </a:lnTo>
                      <a:lnTo>
                        <a:pt x="8349" y="19585"/>
                      </a:lnTo>
                      <a:lnTo>
                        <a:pt x="8161" y="19606"/>
                      </a:lnTo>
                      <a:lnTo>
                        <a:pt x="8056" y="19669"/>
                      </a:lnTo>
                      <a:lnTo>
                        <a:pt x="7973" y="19773"/>
                      </a:lnTo>
                      <a:lnTo>
                        <a:pt x="7826" y="19815"/>
                      </a:lnTo>
                      <a:lnTo>
                        <a:pt x="7680" y="19899"/>
                      </a:lnTo>
                      <a:lnTo>
                        <a:pt x="7554" y="20066"/>
                      </a:lnTo>
                      <a:lnTo>
                        <a:pt x="7575" y="20108"/>
                      </a:lnTo>
                      <a:lnTo>
                        <a:pt x="7533" y="20171"/>
                      </a:lnTo>
                      <a:lnTo>
                        <a:pt x="7471" y="20171"/>
                      </a:lnTo>
                      <a:lnTo>
                        <a:pt x="7345" y="20213"/>
                      </a:lnTo>
                      <a:lnTo>
                        <a:pt x="7261" y="20276"/>
                      </a:lnTo>
                      <a:lnTo>
                        <a:pt x="7261" y="20338"/>
                      </a:lnTo>
                      <a:lnTo>
                        <a:pt x="7219" y="20338"/>
                      </a:lnTo>
                      <a:lnTo>
                        <a:pt x="7115" y="20318"/>
                      </a:lnTo>
                      <a:lnTo>
                        <a:pt x="7010" y="20338"/>
                      </a:lnTo>
                      <a:lnTo>
                        <a:pt x="6989" y="20422"/>
                      </a:lnTo>
                      <a:lnTo>
                        <a:pt x="6947" y="20548"/>
                      </a:lnTo>
                      <a:lnTo>
                        <a:pt x="6947" y="20590"/>
                      </a:lnTo>
                      <a:cubicBezTo>
                        <a:pt x="6927" y="20590"/>
                        <a:pt x="6906" y="20610"/>
                        <a:pt x="6885" y="20610"/>
                      </a:cubicBezTo>
                      <a:lnTo>
                        <a:pt x="6843" y="20590"/>
                      </a:lnTo>
                      <a:lnTo>
                        <a:pt x="6906" y="20485"/>
                      </a:lnTo>
                      <a:lnTo>
                        <a:pt x="6822" y="20380"/>
                      </a:lnTo>
                      <a:lnTo>
                        <a:pt x="6675" y="20380"/>
                      </a:lnTo>
                      <a:lnTo>
                        <a:pt x="6634" y="20422"/>
                      </a:lnTo>
                      <a:lnTo>
                        <a:pt x="6571" y="20485"/>
                      </a:lnTo>
                      <a:lnTo>
                        <a:pt x="6466" y="20485"/>
                      </a:lnTo>
                      <a:lnTo>
                        <a:pt x="6403" y="20527"/>
                      </a:lnTo>
                      <a:lnTo>
                        <a:pt x="6299" y="20422"/>
                      </a:lnTo>
                      <a:lnTo>
                        <a:pt x="6257" y="20422"/>
                      </a:lnTo>
                      <a:lnTo>
                        <a:pt x="6152" y="20610"/>
                      </a:lnTo>
                      <a:lnTo>
                        <a:pt x="6090" y="20631"/>
                      </a:lnTo>
                      <a:lnTo>
                        <a:pt x="5985" y="20715"/>
                      </a:lnTo>
                      <a:lnTo>
                        <a:pt x="5943" y="20694"/>
                      </a:lnTo>
                      <a:lnTo>
                        <a:pt x="5880" y="20736"/>
                      </a:lnTo>
                      <a:lnTo>
                        <a:pt x="5859" y="20841"/>
                      </a:lnTo>
                      <a:lnTo>
                        <a:pt x="5880" y="20945"/>
                      </a:lnTo>
                      <a:lnTo>
                        <a:pt x="5943" y="20966"/>
                      </a:lnTo>
                      <a:cubicBezTo>
                        <a:pt x="5776" y="21029"/>
                        <a:pt x="5629" y="21071"/>
                        <a:pt x="5462" y="21154"/>
                      </a:cubicBezTo>
                      <a:lnTo>
                        <a:pt x="5441" y="21071"/>
                      </a:lnTo>
                      <a:lnTo>
                        <a:pt x="5378" y="21050"/>
                      </a:lnTo>
                      <a:lnTo>
                        <a:pt x="5378" y="21154"/>
                      </a:lnTo>
                      <a:lnTo>
                        <a:pt x="5378" y="21217"/>
                      </a:lnTo>
                      <a:cubicBezTo>
                        <a:pt x="5357" y="21217"/>
                        <a:pt x="5336" y="21238"/>
                        <a:pt x="5274" y="21238"/>
                      </a:cubicBezTo>
                      <a:lnTo>
                        <a:pt x="5232" y="21217"/>
                      </a:lnTo>
                      <a:lnTo>
                        <a:pt x="5169" y="21134"/>
                      </a:lnTo>
                      <a:lnTo>
                        <a:pt x="5064" y="21154"/>
                      </a:lnTo>
                      <a:lnTo>
                        <a:pt x="5064" y="21238"/>
                      </a:lnTo>
                      <a:lnTo>
                        <a:pt x="5127" y="21280"/>
                      </a:lnTo>
                      <a:cubicBezTo>
                        <a:pt x="5106" y="21322"/>
                        <a:pt x="5043" y="21322"/>
                        <a:pt x="5022" y="21343"/>
                      </a:cubicBezTo>
                      <a:lnTo>
                        <a:pt x="4960" y="21280"/>
                      </a:lnTo>
                      <a:lnTo>
                        <a:pt x="4960" y="21364"/>
                      </a:lnTo>
                      <a:cubicBezTo>
                        <a:pt x="4939" y="21385"/>
                        <a:pt x="4918" y="21385"/>
                        <a:pt x="4897" y="21385"/>
                      </a:cubicBezTo>
                      <a:lnTo>
                        <a:pt x="4855" y="21343"/>
                      </a:lnTo>
                      <a:lnTo>
                        <a:pt x="4730" y="21322"/>
                      </a:lnTo>
                      <a:lnTo>
                        <a:pt x="4688" y="21238"/>
                      </a:lnTo>
                      <a:lnTo>
                        <a:pt x="4583" y="21238"/>
                      </a:lnTo>
                      <a:lnTo>
                        <a:pt x="4478" y="21343"/>
                      </a:lnTo>
                      <a:lnTo>
                        <a:pt x="4478" y="21426"/>
                      </a:lnTo>
                      <a:lnTo>
                        <a:pt x="4541" y="21489"/>
                      </a:lnTo>
                      <a:cubicBezTo>
                        <a:pt x="4520" y="21489"/>
                        <a:pt x="4499" y="21531"/>
                        <a:pt x="4499" y="21531"/>
                      </a:cubicBezTo>
                      <a:lnTo>
                        <a:pt x="4395" y="21468"/>
                      </a:lnTo>
                      <a:lnTo>
                        <a:pt x="4290" y="21552"/>
                      </a:lnTo>
                      <a:lnTo>
                        <a:pt x="4290" y="21594"/>
                      </a:lnTo>
                      <a:cubicBezTo>
                        <a:pt x="4081" y="21678"/>
                        <a:pt x="3893" y="21761"/>
                        <a:pt x="3683" y="21845"/>
                      </a:cubicBezTo>
                      <a:lnTo>
                        <a:pt x="3704" y="21782"/>
                      </a:lnTo>
                      <a:lnTo>
                        <a:pt x="3809" y="21740"/>
                      </a:lnTo>
                      <a:lnTo>
                        <a:pt x="3746" y="21698"/>
                      </a:lnTo>
                      <a:lnTo>
                        <a:pt x="3704" y="21573"/>
                      </a:lnTo>
                      <a:lnTo>
                        <a:pt x="3600" y="21636"/>
                      </a:lnTo>
                      <a:lnTo>
                        <a:pt x="3432" y="21636"/>
                      </a:lnTo>
                      <a:lnTo>
                        <a:pt x="3453" y="21698"/>
                      </a:lnTo>
                      <a:lnTo>
                        <a:pt x="3390" y="21803"/>
                      </a:lnTo>
                      <a:lnTo>
                        <a:pt x="3286" y="21845"/>
                      </a:lnTo>
                      <a:lnTo>
                        <a:pt x="3160" y="21970"/>
                      </a:lnTo>
                      <a:lnTo>
                        <a:pt x="3160" y="22012"/>
                      </a:lnTo>
                      <a:cubicBezTo>
                        <a:pt x="2951" y="22096"/>
                        <a:pt x="2742" y="22159"/>
                        <a:pt x="2533" y="22201"/>
                      </a:cubicBezTo>
                      <a:lnTo>
                        <a:pt x="2512" y="22180"/>
                      </a:lnTo>
                      <a:lnTo>
                        <a:pt x="2386" y="22222"/>
                      </a:lnTo>
                      <a:lnTo>
                        <a:pt x="2407" y="22263"/>
                      </a:lnTo>
                      <a:cubicBezTo>
                        <a:pt x="2344" y="22263"/>
                        <a:pt x="2302" y="22284"/>
                        <a:pt x="2240" y="22284"/>
                      </a:cubicBezTo>
                      <a:cubicBezTo>
                        <a:pt x="2177" y="22305"/>
                        <a:pt x="2093" y="22305"/>
                        <a:pt x="2009" y="22326"/>
                      </a:cubicBezTo>
                      <a:lnTo>
                        <a:pt x="1926" y="22263"/>
                      </a:lnTo>
                      <a:lnTo>
                        <a:pt x="1821" y="22368"/>
                      </a:lnTo>
                      <a:lnTo>
                        <a:pt x="1821" y="22389"/>
                      </a:lnTo>
                      <a:cubicBezTo>
                        <a:pt x="1758" y="22410"/>
                        <a:pt x="1654" y="22410"/>
                        <a:pt x="1570" y="22431"/>
                      </a:cubicBezTo>
                      <a:cubicBezTo>
                        <a:pt x="1264" y="22480"/>
                        <a:pt x="957" y="22500"/>
                        <a:pt x="651" y="22500"/>
                      </a:cubicBezTo>
                      <a:cubicBezTo>
                        <a:pt x="434" y="22500"/>
                        <a:pt x="218" y="22490"/>
                        <a:pt x="1" y="22473"/>
                      </a:cubicBezTo>
                      <a:lnTo>
                        <a:pt x="1" y="22473"/>
                      </a:lnTo>
                      <a:cubicBezTo>
                        <a:pt x="332" y="22512"/>
                        <a:pt x="664" y="22527"/>
                        <a:pt x="990" y="22527"/>
                      </a:cubicBezTo>
                      <a:cubicBezTo>
                        <a:pt x="1179" y="22527"/>
                        <a:pt x="1365" y="22522"/>
                        <a:pt x="1549" y="22514"/>
                      </a:cubicBezTo>
                      <a:lnTo>
                        <a:pt x="1549" y="22535"/>
                      </a:lnTo>
                      <a:lnTo>
                        <a:pt x="1654" y="22577"/>
                      </a:lnTo>
                      <a:lnTo>
                        <a:pt x="1612" y="22514"/>
                      </a:lnTo>
                      <a:cubicBezTo>
                        <a:pt x="2093" y="22473"/>
                        <a:pt x="2533" y="22389"/>
                        <a:pt x="2972" y="22263"/>
                      </a:cubicBezTo>
                      <a:lnTo>
                        <a:pt x="2972" y="22263"/>
                      </a:lnTo>
                      <a:lnTo>
                        <a:pt x="2867" y="22368"/>
                      </a:lnTo>
                      <a:lnTo>
                        <a:pt x="3077" y="22368"/>
                      </a:lnTo>
                      <a:lnTo>
                        <a:pt x="3223" y="22222"/>
                      </a:lnTo>
                      <a:lnTo>
                        <a:pt x="3370" y="22222"/>
                      </a:lnTo>
                      <a:lnTo>
                        <a:pt x="3453" y="22159"/>
                      </a:lnTo>
                      <a:cubicBezTo>
                        <a:pt x="3579" y="22096"/>
                        <a:pt x="3746" y="22075"/>
                        <a:pt x="3872" y="22012"/>
                      </a:cubicBezTo>
                      <a:lnTo>
                        <a:pt x="3893" y="22054"/>
                      </a:lnTo>
                      <a:lnTo>
                        <a:pt x="4081" y="22054"/>
                      </a:lnTo>
                      <a:lnTo>
                        <a:pt x="4227" y="21991"/>
                      </a:lnTo>
                      <a:lnTo>
                        <a:pt x="4290" y="21719"/>
                      </a:lnTo>
                      <a:lnTo>
                        <a:pt x="4311" y="21803"/>
                      </a:lnTo>
                      <a:lnTo>
                        <a:pt x="4374" y="21845"/>
                      </a:lnTo>
                      <a:lnTo>
                        <a:pt x="4416" y="21740"/>
                      </a:lnTo>
                      <a:lnTo>
                        <a:pt x="4458" y="21657"/>
                      </a:lnTo>
                      <a:lnTo>
                        <a:pt x="4520" y="21678"/>
                      </a:lnTo>
                      <a:lnTo>
                        <a:pt x="4562" y="21740"/>
                      </a:lnTo>
                      <a:lnTo>
                        <a:pt x="4604" y="21719"/>
                      </a:lnTo>
                      <a:lnTo>
                        <a:pt x="4688" y="21615"/>
                      </a:lnTo>
                      <a:lnTo>
                        <a:pt x="4834" y="21531"/>
                      </a:lnTo>
                      <a:lnTo>
                        <a:pt x="4834" y="21468"/>
                      </a:lnTo>
                      <a:cubicBezTo>
                        <a:pt x="5043" y="21406"/>
                        <a:pt x="5253" y="21301"/>
                        <a:pt x="5462" y="21217"/>
                      </a:cubicBezTo>
                      <a:lnTo>
                        <a:pt x="5462" y="21217"/>
                      </a:lnTo>
                      <a:lnTo>
                        <a:pt x="5420" y="21238"/>
                      </a:lnTo>
                      <a:lnTo>
                        <a:pt x="5546" y="21238"/>
                      </a:lnTo>
                      <a:lnTo>
                        <a:pt x="5504" y="21196"/>
                      </a:lnTo>
                      <a:cubicBezTo>
                        <a:pt x="5839" y="21050"/>
                        <a:pt x="6173" y="20903"/>
                        <a:pt x="6508" y="20778"/>
                      </a:cubicBezTo>
                      <a:lnTo>
                        <a:pt x="6571" y="20799"/>
                      </a:lnTo>
                      <a:lnTo>
                        <a:pt x="6759" y="20778"/>
                      </a:lnTo>
                      <a:lnTo>
                        <a:pt x="6822" y="20694"/>
                      </a:lnTo>
                      <a:lnTo>
                        <a:pt x="6989" y="20715"/>
                      </a:lnTo>
                      <a:lnTo>
                        <a:pt x="6989" y="20673"/>
                      </a:lnTo>
                      <a:lnTo>
                        <a:pt x="6927" y="20610"/>
                      </a:lnTo>
                      <a:cubicBezTo>
                        <a:pt x="7031" y="20569"/>
                        <a:pt x="7136" y="20527"/>
                        <a:pt x="7240" y="20485"/>
                      </a:cubicBezTo>
                      <a:lnTo>
                        <a:pt x="7282" y="20485"/>
                      </a:lnTo>
                      <a:cubicBezTo>
                        <a:pt x="7324" y="20464"/>
                        <a:pt x="7387" y="20422"/>
                        <a:pt x="7429" y="20422"/>
                      </a:cubicBezTo>
                      <a:lnTo>
                        <a:pt x="7450" y="20485"/>
                      </a:lnTo>
                      <a:lnTo>
                        <a:pt x="7554" y="20485"/>
                      </a:lnTo>
                      <a:lnTo>
                        <a:pt x="7617" y="20380"/>
                      </a:lnTo>
                      <a:lnTo>
                        <a:pt x="7638" y="20464"/>
                      </a:lnTo>
                      <a:lnTo>
                        <a:pt x="7659" y="20464"/>
                      </a:lnTo>
                      <a:lnTo>
                        <a:pt x="7701" y="20380"/>
                      </a:lnTo>
                      <a:lnTo>
                        <a:pt x="7763" y="20318"/>
                      </a:lnTo>
                      <a:lnTo>
                        <a:pt x="7868" y="20318"/>
                      </a:lnTo>
                      <a:lnTo>
                        <a:pt x="7973" y="20255"/>
                      </a:lnTo>
                      <a:lnTo>
                        <a:pt x="8015" y="20171"/>
                      </a:lnTo>
                      <a:cubicBezTo>
                        <a:pt x="8077" y="20150"/>
                        <a:pt x="8161" y="20087"/>
                        <a:pt x="8224" y="20066"/>
                      </a:cubicBezTo>
                      <a:lnTo>
                        <a:pt x="8224" y="20066"/>
                      </a:lnTo>
                      <a:lnTo>
                        <a:pt x="8182" y="20108"/>
                      </a:lnTo>
                      <a:lnTo>
                        <a:pt x="8182" y="20213"/>
                      </a:lnTo>
                      <a:lnTo>
                        <a:pt x="8224" y="20255"/>
                      </a:lnTo>
                      <a:lnTo>
                        <a:pt x="8370" y="20150"/>
                      </a:lnTo>
                      <a:lnTo>
                        <a:pt x="8391" y="20066"/>
                      </a:lnTo>
                      <a:lnTo>
                        <a:pt x="8475" y="20045"/>
                      </a:lnTo>
                      <a:lnTo>
                        <a:pt x="8496" y="20087"/>
                      </a:lnTo>
                      <a:lnTo>
                        <a:pt x="8538" y="20045"/>
                      </a:lnTo>
                      <a:lnTo>
                        <a:pt x="8580" y="20045"/>
                      </a:lnTo>
                      <a:lnTo>
                        <a:pt x="8600" y="20108"/>
                      </a:lnTo>
                      <a:lnTo>
                        <a:pt x="8580" y="20192"/>
                      </a:lnTo>
                      <a:lnTo>
                        <a:pt x="8642" y="20192"/>
                      </a:lnTo>
                      <a:lnTo>
                        <a:pt x="8705" y="20087"/>
                      </a:lnTo>
                      <a:lnTo>
                        <a:pt x="8789" y="20087"/>
                      </a:lnTo>
                      <a:lnTo>
                        <a:pt x="8872" y="20004"/>
                      </a:lnTo>
                      <a:lnTo>
                        <a:pt x="8977" y="20004"/>
                      </a:lnTo>
                      <a:lnTo>
                        <a:pt x="9082" y="19857"/>
                      </a:lnTo>
                      <a:lnTo>
                        <a:pt x="9186" y="19794"/>
                      </a:lnTo>
                      <a:lnTo>
                        <a:pt x="9270" y="19836"/>
                      </a:lnTo>
                      <a:lnTo>
                        <a:pt x="9270" y="19899"/>
                      </a:lnTo>
                      <a:lnTo>
                        <a:pt x="9186" y="20004"/>
                      </a:lnTo>
                      <a:lnTo>
                        <a:pt x="9103" y="20150"/>
                      </a:lnTo>
                      <a:lnTo>
                        <a:pt x="9103" y="20192"/>
                      </a:lnTo>
                      <a:lnTo>
                        <a:pt x="9165" y="20192"/>
                      </a:lnTo>
                      <a:lnTo>
                        <a:pt x="9312" y="20045"/>
                      </a:lnTo>
                      <a:lnTo>
                        <a:pt x="9312" y="19857"/>
                      </a:lnTo>
                      <a:lnTo>
                        <a:pt x="9333" y="19836"/>
                      </a:lnTo>
                      <a:lnTo>
                        <a:pt x="9396" y="19899"/>
                      </a:lnTo>
                      <a:lnTo>
                        <a:pt x="9479" y="19857"/>
                      </a:lnTo>
                      <a:lnTo>
                        <a:pt x="9542" y="19878"/>
                      </a:lnTo>
                      <a:lnTo>
                        <a:pt x="9647" y="19878"/>
                      </a:lnTo>
                      <a:lnTo>
                        <a:pt x="9751" y="19753"/>
                      </a:lnTo>
                      <a:lnTo>
                        <a:pt x="9793" y="19753"/>
                      </a:lnTo>
                      <a:lnTo>
                        <a:pt x="9814" y="19773"/>
                      </a:lnTo>
                      <a:lnTo>
                        <a:pt x="9856" y="19648"/>
                      </a:lnTo>
                      <a:lnTo>
                        <a:pt x="9919" y="19585"/>
                      </a:lnTo>
                      <a:lnTo>
                        <a:pt x="9940" y="19627"/>
                      </a:lnTo>
                      <a:lnTo>
                        <a:pt x="9919" y="19690"/>
                      </a:lnTo>
                      <a:lnTo>
                        <a:pt x="9919" y="19794"/>
                      </a:lnTo>
                      <a:lnTo>
                        <a:pt x="9960" y="19773"/>
                      </a:lnTo>
                      <a:lnTo>
                        <a:pt x="10044" y="19669"/>
                      </a:lnTo>
                      <a:lnTo>
                        <a:pt x="10002" y="19648"/>
                      </a:lnTo>
                      <a:lnTo>
                        <a:pt x="10065" y="19564"/>
                      </a:lnTo>
                      <a:lnTo>
                        <a:pt x="10065" y="19522"/>
                      </a:lnTo>
                      <a:lnTo>
                        <a:pt x="9898" y="19522"/>
                      </a:lnTo>
                      <a:lnTo>
                        <a:pt x="9856" y="19481"/>
                      </a:lnTo>
                      <a:lnTo>
                        <a:pt x="10023" y="19439"/>
                      </a:lnTo>
                      <a:lnTo>
                        <a:pt x="10212" y="19334"/>
                      </a:lnTo>
                      <a:lnTo>
                        <a:pt x="10442" y="19334"/>
                      </a:lnTo>
                      <a:lnTo>
                        <a:pt x="10484" y="19271"/>
                      </a:lnTo>
                      <a:lnTo>
                        <a:pt x="10484" y="19209"/>
                      </a:lnTo>
                      <a:lnTo>
                        <a:pt x="10442" y="19209"/>
                      </a:lnTo>
                      <a:lnTo>
                        <a:pt x="10484" y="19167"/>
                      </a:lnTo>
                      <a:lnTo>
                        <a:pt x="10567" y="19146"/>
                      </a:lnTo>
                      <a:lnTo>
                        <a:pt x="10651" y="19104"/>
                      </a:lnTo>
                      <a:lnTo>
                        <a:pt x="10693" y="19104"/>
                      </a:lnTo>
                      <a:lnTo>
                        <a:pt x="10735" y="19209"/>
                      </a:lnTo>
                      <a:lnTo>
                        <a:pt x="10839" y="19209"/>
                      </a:lnTo>
                      <a:lnTo>
                        <a:pt x="10881" y="19125"/>
                      </a:lnTo>
                      <a:lnTo>
                        <a:pt x="10860" y="19104"/>
                      </a:lnTo>
                      <a:lnTo>
                        <a:pt x="10944" y="19020"/>
                      </a:lnTo>
                      <a:lnTo>
                        <a:pt x="10944" y="18916"/>
                      </a:lnTo>
                      <a:lnTo>
                        <a:pt x="10986" y="18853"/>
                      </a:lnTo>
                      <a:lnTo>
                        <a:pt x="11049" y="18916"/>
                      </a:lnTo>
                      <a:lnTo>
                        <a:pt x="11049" y="18999"/>
                      </a:lnTo>
                      <a:lnTo>
                        <a:pt x="11090" y="19041"/>
                      </a:lnTo>
                      <a:lnTo>
                        <a:pt x="11216" y="18957"/>
                      </a:lnTo>
                      <a:lnTo>
                        <a:pt x="11279" y="18895"/>
                      </a:lnTo>
                      <a:lnTo>
                        <a:pt x="11362" y="18895"/>
                      </a:lnTo>
                      <a:lnTo>
                        <a:pt x="11404" y="18790"/>
                      </a:lnTo>
                      <a:lnTo>
                        <a:pt x="11425" y="18748"/>
                      </a:lnTo>
                      <a:lnTo>
                        <a:pt x="11488" y="18811"/>
                      </a:lnTo>
                      <a:lnTo>
                        <a:pt x="11593" y="18790"/>
                      </a:lnTo>
                      <a:lnTo>
                        <a:pt x="11718" y="18623"/>
                      </a:lnTo>
                      <a:lnTo>
                        <a:pt x="11718" y="18539"/>
                      </a:lnTo>
                      <a:lnTo>
                        <a:pt x="11613" y="18539"/>
                      </a:lnTo>
                      <a:lnTo>
                        <a:pt x="11593" y="18518"/>
                      </a:lnTo>
                      <a:lnTo>
                        <a:pt x="11739" y="18413"/>
                      </a:lnTo>
                      <a:lnTo>
                        <a:pt x="11844" y="18393"/>
                      </a:lnTo>
                      <a:lnTo>
                        <a:pt x="11927" y="18288"/>
                      </a:lnTo>
                      <a:lnTo>
                        <a:pt x="11990" y="18288"/>
                      </a:lnTo>
                      <a:lnTo>
                        <a:pt x="12011" y="18330"/>
                      </a:lnTo>
                      <a:lnTo>
                        <a:pt x="12137" y="18204"/>
                      </a:lnTo>
                      <a:lnTo>
                        <a:pt x="12241" y="18141"/>
                      </a:lnTo>
                      <a:lnTo>
                        <a:pt x="12262" y="18079"/>
                      </a:lnTo>
                      <a:lnTo>
                        <a:pt x="12346" y="18037"/>
                      </a:lnTo>
                      <a:lnTo>
                        <a:pt x="12367" y="17995"/>
                      </a:lnTo>
                      <a:lnTo>
                        <a:pt x="12450" y="17995"/>
                      </a:lnTo>
                      <a:lnTo>
                        <a:pt x="12471" y="18079"/>
                      </a:lnTo>
                      <a:lnTo>
                        <a:pt x="12534" y="18100"/>
                      </a:lnTo>
                      <a:lnTo>
                        <a:pt x="12555" y="18016"/>
                      </a:lnTo>
                      <a:lnTo>
                        <a:pt x="12660" y="18016"/>
                      </a:lnTo>
                      <a:lnTo>
                        <a:pt x="12722" y="17995"/>
                      </a:lnTo>
                      <a:lnTo>
                        <a:pt x="12722" y="17911"/>
                      </a:lnTo>
                      <a:lnTo>
                        <a:pt x="12827" y="17890"/>
                      </a:lnTo>
                      <a:lnTo>
                        <a:pt x="12848" y="17828"/>
                      </a:lnTo>
                      <a:lnTo>
                        <a:pt x="12869" y="17869"/>
                      </a:lnTo>
                      <a:lnTo>
                        <a:pt x="13036" y="17890"/>
                      </a:lnTo>
                      <a:lnTo>
                        <a:pt x="13057" y="17786"/>
                      </a:lnTo>
                      <a:lnTo>
                        <a:pt x="13099" y="17786"/>
                      </a:lnTo>
                      <a:lnTo>
                        <a:pt x="13099" y="17849"/>
                      </a:lnTo>
                      <a:lnTo>
                        <a:pt x="13162" y="17849"/>
                      </a:lnTo>
                      <a:lnTo>
                        <a:pt x="13204" y="17786"/>
                      </a:lnTo>
                      <a:lnTo>
                        <a:pt x="13266" y="17849"/>
                      </a:lnTo>
                      <a:lnTo>
                        <a:pt x="13308" y="17807"/>
                      </a:lnTo>
                      <a:lnTo>
                        <a:pt x="13371" y="17660"/>
                      </a:lnTo>
                      <a:lnTo>
                        <a:pt x="13308" y="17660"/>
                      </a:lnTo>
                      <a:lnTo>
                        <a:pt x="13266" y="17681"/>
                      </a:lnTo>
                      <a:lnTo>
                        <a:pt x="13287" y="17597"/>
                      </a:lnTo>
                      <a:lnTo>
                        <a:pt x="13350" y="17556"/>
                      </a:lnTo>
                      <a:cubicBezTo>
                        <a:pt x="13371" y="17618"/>
                        <a:pt x="13392" y="17702"/>
                        <a:pt x="13455" y="17765"/>
                      </a:cubicBezTo>
                      <a:cubicBezTo>
                        <a:pt x="13517" y="17849"/>
                        <a:pt x="13392" y="17995"/>
                        <a:pt x="13308" y="18079"/>
                      </a:cubicBezTo>
                      <a:lnTo>
                        <a:pt x="13245" y="18183"/>
                      </a:lnTo>
                      <a:lnTo>
                        <a:pt x="13266" y="18225"/>
                      </a:lnTo>
                      <a:lnTo>
                        <a:pt x="13371" y="18309"/>
                      </a:lnTo>
                      <a:lnTo>
                        <a:pt x="13350" y="18413"/>
                      </a:lnTo>
                      <a:lnTo>
                        <a:pt x="13266" y="18351"/>
                      </a:lnTo>
                      <a:lnTo>
                        <a:pt x="13245" y="18393"/>
                      </a:lnTo>
                      <a:lnTo>
                        <a:pt x="13266" y="18497"/>
                      </a:lnTo>
                      <a:lnTo>
                        <a:pt x="13162" y="18623"/>
                      </a:lnTo>
                      <a:lnTo>
                        <a:pt x="13099" y="18602"/>
                      </a:lnTo>
                      <a:lnTo>
                        <a:pt x="13099" y="18351"/>
                      </a:lnTo>
                      <a:lnTo>
                        <a:pt x="13057" y="18330"/>
                      </a:lnTo>
                      <a:lnTo>
                        <a:pt x="12890" y="18351"/>
                      </a:lnTo>
                      <a:lnTo>
                        <a:pt x="12639" y="18497"/>
                      </a:lnTo>
                      <a:lnTo>
                        <a:pt x="12471" y="18602"/>
                      </a:lnTo>
                      <a:lnTo>
                        <a:pt x="12450" y="18665"/>
                      </a:lnTo>
                      <a:lnTo>
                        <a:pt x="12471" y="18727"/>
                      </a:lnTo>
                      <a:lnTo>
                        <a:pt x="12471" y="18853"/>
                      </a:lnTo>
                      <a:lnTo>
                        <a:pt x="12450" y="18957"/>
                      </a:lnTo>
                      <a:lnTo>
                        <a:pt x="12409" y="19041"/>
                      </a:lnTo>
                      <a:lnTo>
                        <a:pt x="12409" y="19146"/>
                      </a:lnTo>
                      <a:lnTo>
                        <a:pt x="12471" y="19188"/>
                      </a:lnTo>
                      <a:lnTo>
                        <a:pt x="12555" y="19167"/>
                      </a:lnTo>
                      <a:lnTo>
                        <a:pt x="12576" y="19125"/>
                      </a:lnTo>
                      <a:lnTo>
                        <a:pt x="12555" y="19083"/>
                      </a:lnTo>
                      <a:lnTo>
                        <a:pt x="12513" y="19062"/>
                      </a:lnTo>
                      <a:lnTo>
                        <a:pt x="12555" y="19020"/>
                      </a:lnTo>
                      <a:lnTo>
                        <a:pt x="12681" y="19020"/>
                      </a:lnTo>
                      <a:lnTo>
                        <a:pt x="12660" y="19062"/>
                      </a:lnTo>
                      <a:lnTo>
                        <a:pt x="12722" y="19125"/>
                      </a:lnTo>
                      <a:lnTo>
                        <a:pt x="12785" y="19041"/>
                      </a:lnTo>
                      <a:lnTo>
                        <a:pt x="12848" y="19041"/>
                      </a:lnTo>
                      <a:lnTo>
                        <a:pt x="12764" y="19146"/>
                      </a:lnTo>
                      <a:lnTo>
                        <a:pt x="12764" y="19188"/>
                      </a:lnTo>
                      <a:lnTo>
                        <a:pt x="12555" y="19355"/>
                      </a:lnTo>
                      <a:lnTo>
                        <a:pt x="12534" y="19397"/>
                      </a:lnTo>
                      <a:lnTo>
                        <a:pt x="12639" y="19439"/>
                      </a:lnTo>
                      <a:lnTo>
                        <a:pt x="12681" y="19355"/>
                      </a:lnTo>
                      <a:lnTo>
                        <a:pt x="12764" y="19292"/>
                      </a:lnTo>
                      <a:lnTo>
                        <a:pt x="12764" y="19229"/>
                      </a:lnTo>
                      <a:lnTo>
                        <a:pt x="12890" y="19146"/>
                      </a:lnTo>
                      <a:lnTo>
                        <a:pt x="12869" y="19083"/>
                      </a:lnTo>
                      <a:lnTo>
                        <a:pt x="12932" y="19041"/>
                      </a:lnTo>
                      <a:lnTo>
                        <a:pt x="12973" y="19041"/>
                      </a:lnTo>
                      <a:lnTo>
                        <a:pt x="13036" y="18916"/>
                      </a:lnTo>
                      <a:lnTo>
                        <a:pt x="13078" y="18937"/>
                      </a:lnTo>
                      <a:lnTo>
                        <a:pt x="13183" y="18916"/>
                      </a:lnTo>
                      <a:lnTo>
                        <a:pt x="13287" y="18937"/>
                      </a:lnTo>
                      <a:lnTo>
                        <a:pt x="13455" y="18832"/>
                      </a:lnTo>
                      <a:lnTo>
                        <a:pt x="13413" y="18748"/>
                      </a:lnTo>
                      <a:lnTo>
                        <a:pt x="13287" y="18706"/>
                      </a:lnTo>
                      <a:lnTo>
                        <a:pt x="13371" y="18665"/>
                      </a:lnTo>
                      <a:lnTo>
                        <a:pt x="13497" y="18665"/>
                      </a:lnTo>
                      <a:lnTo>
                        <a:pt x="13580" y="18769"/>
                      </a:lnTo>
                      <a:lnTo>
                        <a:pt x="13664" y="18769"/>
                      </a:lnTo>
                      <a:lnTo>
                        <a:pt x="13727" y="18665"/>
                      </a:lnTo>
                      <a:lnTo>
                        <a:pt x="13685" y="18539"/>
                      </a:lnTo>
                      <a:lnTo>
                        <a:pt x="13580" y="18518"/>
                      </a:lnTo>
                      <a:lnTo>
                        <a:pt x="13622" y="18455"/>
                      </a:lnTo>
                      <a:lnTo>
                        <a:pt x="13706" y="18455"/>
                      </a:lnTo>
                      <a:lnTo>
                        <a:pt x="13789" y="18497"/>
                      </a:lnTo>
                      <a:lnTo>
                        <a:pt x="13852" y="18455"/>
                      </a:lnTo>
                      <a:lnTo>
                        <a:pt x="13894" y="18518"/>
                      </a:lnTo>
                      <a:lnTo>
                        <a:pt x="13957" y="18539"/>
                      </a:lnTo>
                      <a:lnTo>
                        <a:pt x="14041" y="18413"/>
                      </a:lnTo>
                      <a:lnTo>
                        <a:pt x="14020" y="18330"/>
                      </a:lnTo>
                      <a:lnTo>
                        <a:pt x="13957" y="18309"/>
                      </a:lnTo>
                      <a:lnTo>
                        <a:pt x="13957" y="18225"/>
                      </a:lnTo>
                      <a:lnTo>
                        <a:pt x="14062" y="18225"/>
                      </a:lnTo>
                      <a:lnTo>
                        <a:pt x="14166" y="18204"/>
                      </a:lnTo>
                      <a:lnTo>
                        <a:pt x="14124" y="18079"/>
                      </a:lnTo>
                      <a:lnTo>
                        <a:pt x="14041" y="18037"/>
                      </a:lnTo>
                      <a:lnTo>
                        <a:pt x="13957" y="18079"/>
                      </a:lnTo>
                      <a:lnTo>
                        <a:pt x="14041" y="17995"/>
                      </a:lnTo>
                      <a:cubicBezTo>
                        <a:pt x="14062" y="17974"/>
                        <a:pt x="14041" y="17932"/>
                        <a:pt x="14041" y="17932"/>
                      </a:cubicBezTo>
                      <a:lnTo>
                        <a:pt x="14145" y="17828"/>
                      </a:lnTo>
                      <a:lnTo>
                        <a:pt x="14166" y="17911"/>
                      </a:lnTo>
                      <a:lnTo>
                        <a:pt x="14229" y="17911"/>
                      </a:lnTo>
                      <a:lnTo>
                        <a:pt x="14313" y="17807"/>
                      </a:lnTo>
                      <a:lnTo>
                        <a:pt x="14354" y="17869"/>
                      </a:lnTo>
                      <a:lnTo>
                        <a:pt x="14438" y="17828"/>
                      </a:lnTo>
                      <a:lnTo>
                        <a:pt x="14417" y="17765"/>
                      </a:lnTo>
                      <a:lnTo>
                        <a:pt x="14334" y="17723"/>
                      </a:lnTo>
                      <a:lnTo>
                        <a:pt x="14396" y="17660"/>
                      </a:lnTo>
                      <a:lnTo>
                        <a:pt x="14438" y="17597"/>
                      </a:lnTo>
                      <a:lnTo>
                        <a:pt x="14396" y="17514"/>
                      </a:lnTo>
                      <a:lnTo>
                        <a:pt x="14313" y="17556"/>
                      </a:lnTo>
                      <a:lnTo>
                        <a:pt x="14292" y="17597"/>
                      </a:lnTo>
                      <a:lnTo>
                        <a:pt x="14229" y="17597"/>
                      </a:lnTo>
                      <a:lnTo>
                        <a:pt x="14250" y="17493"/>
                      </a:lnTo>
                      <a:lnTo>
                        <a:pt x="14208" y="17472"/>
                      </a:lnTo>
                      <a:lnTo>
                        <a:pt x="14103" y="17493"/>
                      </a:lnTo>
                      <a:lnTo>
                        <a:pt x="14041" y="17577"/>
                      </a:lnTo>
                      <a:lnTo>
                        <a:pt x="14103" y="17618"/>
                      </a:lnTo>
                      <a:lnTo>
                        <a:pt x="14041" y="17723"/>
                      </a:lnTo>
                      <a:lnTo>
                        <a:pt x="13999" y="17702"/>
                      </a:lnTo>
                      <a:lnTo>
                        <a:pt x="13978" y="17786"/>
                      </a:lnTo>
                      <a:lnTo>
                        <a:pt x="13894" y="17765"/>
                      </a:lnTo>
                      <a:lnTo>
                        <a:pt x="13831" y="17807"/>
                      </a:lnTo>
                      <a:lnTo>
                        <a:pt x="13873" y="17869"/>
                      </a:lnTo>
                      <a:lnTo>
                        <a:pt x="13999" y="17995"/>
                      </a:lnTo>
                      <a:lnTo>
                        <a:pt x="13831" y="18141"/>
                      </a:lnTo>
                      <a:lnTo>
                        <a:pt x="13831" y="18079"/>
                      </a:lnTo>
                      <a:lnTo>
                        <a:pt x="13727" y="17995"/>
                      </a:lnTo>
                      <a:lnTo>
                        <a:pt x="13685" y="18037"/>
                      </a:lnTo>
                      <a:lnTo>
                        <a:pt x="13706" y="18121"/>
                      </a:lnTo>
                      <a:lnTo>
                        <a:pt x="13685" y="18225"/>
                      </a:lnTo>
                      <a:lnTo>
                        <a:pt x="13622" y="18204"/>
                      </a:lnTo>
                      <a:lnTo>
                        <a:pt x="13580" y="18225"/>
                      </a:lnTo>
                      <a:lnTo>
                        <a:pt x="13517" y="18330"/>
                      </a:lnTo>
                      <a:lnTo>
                        <a:pt x="13434" y="18351"/>
                      </a:lnTo>
                      <a:lnTo>
                        <a:pt x="13434" y="18288"/>
                      </a:lnTo>
                      <a:lnTo>
                        <a:pt x="13497" y="18225"/>
                      </a:lnTo>
                      <a:lnTo>
                        <a:pt x="13497" y="18121"/>
                      </a:lnTo>
                      <a:lnTo>
                        <a:pt x="13413" y="18079"/>
                      </a:lnTo>
                      <a:lnTo>
                        <a:pt x="13371" y="18079"/>
                      </a:lnTo>
                      <a:cubicBezTo>
                        <a:pt x="13413" y="17995"/>
                        <a:pt x="13476" y="17911"/>
                        <a:pt x="13559" y="17849"/>
                      </a:cubicBezTo>
                      <a:lnTo>
                        <a:pt x="13559" y="17807"/>
                      </a:lnTo>
                      <a:cubicBezTo>
                        <a:pt x="13497" y="17702"/>
                        <a:pt x="13476" y="17597"/>
                        <a:pt x="13434" y="17493"/>
                      </a:cubicBezTo>
                      <a:lnTo>
                        <a:pt x="13476" y="17493"/>
                      </a:lnTo>
                      <a:lnTo>
                        <a:pt x="13517" y="17535"/>
                      </a:lnTo>
                      <a:lnTo>
                        <a:pt x="13538" y="17493"/>
                      </a:lnTo>
                      <a:lnTo>
                        <a:pt x="13497" y="17409"/>
                      </a:lnTo>
                      <a:lnTo>
                        <a:pt x="13413" y="17388"/>
                      </a:lnTo>
                      <a:lnTo>
                        <a:pt x="13476" y="17367"/>
                      </a:lnTo>
                      <a:lnTo>
                        <a:pt x="13580" y="17388"/>
                      </a:lnTo>
                      <a:lnTo>
                        <a:pt x="13706" y="17263"/>
                      </a:lnTo>
                      <a:lnTo>
                        <a:pt x="13831" y="17263"/>
                      </a:lnTo>
                      <a:lnTo>
                        <a:pt x="13936" y="17158"/>
                      </a:lnTo>
                      <a:lnTo>
                        <a:pt x="14020" y="17137"/>
                      </a:lnTo>
                      <a:lnTo>
                        <a:pt x="14145" y="16991"/>
                      </a:lnTo>
                      <a:lnTo>
                        <a:pt x="14145" y="16844"/>
                      </a:lnTo>
                      <a:lnTo>
                        <a:pt x="14103" y="16781"/>
                      </a:lnTo>
                      <a:lnTo>
                        <a:pt x="14082" y="16781"/>
                      </a:lnTo>
                      <a:lnTo>
                        <a:pt x="14020" y="16656"/>
                      </a:lnTo>
                      <a:lnTo>
                        <a:pt x="13957" y="16635"/>
                      </a:lnTo>
                      <a:lnTo>
                        <a:pt x="13810" y="16635"/>
                      </a:lnTo>
                      <a:lnTo>
                        <a:pt x="13831" y="16530"/>
                      </a:lnTo>
                      <a:lnTo>
                        <a:pt x="13831" y="16426"/>
                      </a:lnTo>
                      <a:lnTo>
                        <a:pt x="13999" y="16363"/>
                      </a:lnTo>
                      <a:lnTo>
                        <a:pt x="14020" y="16321"/>
                      </a:lnTo>
                      <a:lnTo>
                        <a:pt x="14103" y="16300"/>
                      </a:lnTo>
                      <a:lnTo>
                        <a:pt x="14124" y="16216"/>
                      </a:lnTo>
                      <a:lnTo>
                        <a:pt x="14103" y="16216"/>
                      </a:lnTo>
                      <a:lnTo>
                        <a:pt x="14145" y="16154"/>
                      </a:lnTo>
                      <a:lnTo>
                        <a:pt x="14250" y="16196"/>
                      </a:lnTo>
                      <a:lnTo>
                        <a:pt x="14417" y="16091"/>
                      </a:lnTo>
                      <a:lnTo>
                        <a:pt x="14522" y="16175"/>
                      </a:lnTo>
                      <a:lnTo>
                        <a:pt x="14647" y="16091"/>
                      </a:lnTo>
                      <a:lnTo>
                        <a:pt x="14626" y="16175"/>
                      </a:lnTo>
                      <a:lnTo>
                        <a:pt x="14647" y="16216"/>
                      </a:lnTo>
                      <a:lnTo>
                        <a:pt x="14731" y="16216"/>
                      </a:lnTo>
                      <a:lnTo>
                        <a:pt x="14857" y="16091"/>
                      </a:lnTo>
                      <a:lnTo>
                        <a:pt x="14836" y="16028"/>
                      </a:lnTo>
                      <a:lnTo>
                        <a:pt x="14773" y="16007"/>
                      </a:lnTo>
                      <a:lnTo>
                        <a:pt x="14752" y="15965"/>
                      </a:lnTo>
                      <a:lnTo>
                        <a:pt x="14794" y="15924"/>
                      </a:lnTo>
                      <a:lnTo>
                        <a:pt x="14919" y="15986"/>
                      </a:lnTo>
                      <a:lnTo>
                        <a:pt x="15129" y="15924"/>
                      </a:lnTo>
                      <a:lnTo>
                        <a:pt x="15170" y="15777"/>
                      </a:lnTo>
                      <a:lnTo>
                        <a:pt x="15129" y="15631"/>
                      </a:lnTo>
                      <a:lnTo>
                        <a:pt x="14961" y="15526"/>
                      </a:lnTo>
                      <a:lnTo>
                        <a:pt x="14891" y="15526"/>
                      </a:lnTo>
                      <a:lnTo>
                        <a:pt x="14919" y="15505"/>
                      </a:lnTo>
                      <a:lnTo>
                        <a:pt x="15066" y="15505"/>
                      </a:lnTo>
                      <a:lnTo>
                        <a:pt x="15150" y="15589"/>
                      </a:lnTo>
                      <a:lnTo>
                        <a:pt x="15296" y="15589"/>
                      </a:lnTo>
                      <a:lnTo>
                        <a:pt x="15401" y="15484"/>
                      </a:lnTo>
                      <a:lnTo>
                        <a:pt x="15401" y="15400"/>
                      </a:lnTo>
                      <a:lnTo>
                        <a:pt x="15673" y="15275"/>
                      </a:lnTo>
                      <a:lnTo>
                        <a:pt x="15798" y="15149"/>
                      </a:lnTo>
                      <a:lnTo>
                        <a:pt x="15924" y="15149"/>
                      </a:lnTo>
                      <a:lnTo>
                        <a:pt x="15986" y="15087"/>
                      </a:lnTo>
                      <a:lnTo>
                        <a:pt x="15986" y="15003"/>
                      </a:lnTo>
                      <a:lnTo>
                        <a:pt x="16217" y="14836"/>
                      </a:lnTo>
                      <a:lnTo>
                        <a:pt x="16426" y="14794"/>
                      </a:lnTo>
                      <a:lnTo>
                        <a:pt x="16656" y="14584"/>
                      </a:lnTo>
                      <a:lnTo>
                        <a:pt x="16844" y="14564"/>
                      </a:lnTo>
                      <a:lnTo>
                        <a:pt x="17033" y="14333"/>
                      </a:lnTo>
                      <a:lnTo>
                        <a:pt x="16949" y="14480"/>
                      </a:lnTo>
                      <a:lnTo>
                        <a:pt x="16949" y="14626"/>
                      </a:lnTo>
                      <a:lnTo>
                        <a:pt x="17012" y="14647"/>
                      </a:lnTo>
                      <a:lnTo>
                        <a:pt x="17075" y="14668"/>
                      </a:lnTo>
                      <a:lnTo>
                        <a:pt x="17116" y="14731"/>
                      </a:lnTo>
                      <a:lnTo>
                        <a:pt x="17263" y="14564"/>
                      </a:lnTo>
                      <a:lnTo>
                        <a:pt x="17367" y="14522"/>
                      </a:lnTo>
                      <a:lnTo>
                        <a:pt x="17598" y="14438"/>
                      </a:lnTo>
                      <a:lnTo>
                        <a:pt x="17681" y="14354"/>
                      </a:lnTo>
                      <a:lnTo>
                        <a:pt x="17681" y="14354"/>
                      </a:lnTo>
                      <a:lnTo>
                        <a:pt x="17639" y="14480"/>
                      </a:lnTo>
                      <a:lnTo>
                        <a:pt x="17451" y="14584"/>
                      </a:lnTo>
                      <a:lnTo>
                        <a:pt x="17326" y="14584"/>
                      </a:lnTo>
                      <a:lnTo>
                        <a:pt x="17054" y="14856"/>
                      </a:lnTo>
                      <a:lnTo>
                        <a:pt x="17033" y="14961"/>
                      </a:lnTo>
                      <a:lnTo>
                        <a:pt x="17158" y="15149"/>
                      </a:lnTo>
                      <a:lnTo>
                        <a:pt x="17179" y="15275"/>
                      </a:lnTo>
                      <a:lnTo>
                        <a:pt x="17054" y="15191"/>
                      </a:lnTo>
                      <a:lnTo>
                        <a:pt x="16949" y="15191"/>
                      </a:lnTo>
                      <a:lnTo>
                        <a:pt x="16886" y="15212"/>
                      </a:lnTo>
                      <a:lnTo>
                        <a:pt x="16823" y="15212"/>
                      </a:lnTo>
                      <a:lnTo>
                        <a:pt x="16719" y="15149"/>
                      </a:lnTo>
                      <a:lnTo>
                        <a:pt x="16698" y="14982"/>
                      </a:lnTo>
                      <a:lnTo>
                        <a:pt x="16510" y="15066"/>
                      </a:lnTo>
                      <a:lnTo>
                        <a:pt x="16405" y="15066"/>
                      </a:lnTo>
                      <a:lnTo>
                        <a:pt x="16238" y="15170"/>
                      </a:lnTo>
                      <a:lnTo>
                        <a:pt x="16091" y="15170"/>
                      </a:lnTo>
                      <a:lnTo>
                        <a:pt x="15986" y="15275"/>
                      </a:lnTo>
                      <a:lnTo>
                        <a:pt x="15986" y="15380"/>
                      </a:lnTo>
                      <a:lnTo>
                        <a:pt x="16007" y="15421"/>
                      </a:lnTo>
                      <a:lnTo>
                        <a:pt x="15903" y="15610"/>
                      </a:lnTo>
                      <a:lnTo>
                        <a:pt x="15777" y="15693"/>
                      </a:lnTo>
                      <a:lnTo>
                        <a:pt x="15714" y="15840"/>
                      </a:lnTo>
                      <a:lnTo>
                        <a:pt x="15380" y="16133"/>
                      </a:lnTo>
                      <a:lnTo>
                        <a:pt x="15296" y="16237"/>
                      </a:lnTo>
                      <a:lnTo>
                        <a:pt x="15296" y="16321"/>
                      </a:lnTo>
                      <a:lnTo>
                        <a:pt x="15401" y="16468"/>
                      </a:lnTo>
                      <a:lnTo>
                        <a:pt x="15463" y="16405"/>
                      </a:lnTo>
                      <a:lnTo>
                        <a:pt x="15505" y="16405"/>
                      </a:lnTo>
                      <a:lnTo>
                        <a:pt x="15610" y="16321"/>
                      </a:lnTo>
                      <a:lnTo>
                        <a:pt x="15694" y="16342"/>
                      </a:lnTo>
                      <a:lnTo>
                        <a:pt x="15694" y="16405"/>
                      </a:lnTo>
                      <a:lnTo>
                        <a:pt x="15484" y="16551"/>
                      </a:lnTo>
                      <a:lnTo>
                        <a:pt x="15401" y="16551"/>
                      </a:lnTo>
                      <a:lnTo>
                        <a:pt x="15359" y="16656"/>
                      </a:lnTo>
                      <a:lnTo>
                        <a:pt x="15254" y="16614"/>
                      </a:lnTo>
                      <a:lnTo>
                        <a:pt x="15170" y="16614"/>
                      </a:lnTo>
                      <a:lnTo>
                        <a:pt x="15087" y="16635"/>
                      </a:lnTo>
                      <a:lnTo>
                        <a:pt x="15087" y="16740"/>
                      </a:lnTo>
                      <a:lnTo>
                        <a:pt x="15024" y="16719"/>
                      </a:lnTo>
                      <a:lnTo>
                        <a:pt x="14919" y="16740"/>
                      </a:lnTo>
                      <a:lnTo>
                        <a:pt x="14919" y="16865"/>
                      </a:lnTo>
                      <a:lnTo>
                        <a:pt x="15066" y="17053"/>
                      </a:lnTo>
                      <a:lnTo>
                        <a:pt x="15129" y="17032"/>
                      </a:lnTo>
                      <a:lnTo>
                        <a:pt x="15170" y="16949"/>
                      </a:lnTo>
                      <a:lnTo>
                        <a:pt x="15233" y="17032"/>
                      </a:lnTo>
                      <a:lnTo>
                        <a:pt x="15275" y="16886"/>
                      </a:lnTo>
                      <a:lnTo>
                        <a:pt x="15359" y="16886"/>
                      </a:lnTo>
                      <a:lnTo>
                        <a:pt x="15359" y="16991"/>
                      </a:lnTo>
                      <a:lnTo>
                        <a:pt x="15442" y="16949"/>
                      </a:lnTo>
                      <a:lnTo>
                        <a:pt x="15463" y="16865"/>
                      </a:lnTo>
                      <a:lnTo>
                        <a:pt x="15526" y="16823"/>
                      </a:lnTo>
                      <a:lnTo>
                        <a:pt x="15652" y="16740"/>
                      </a:lnTo>
                      <a:lnTo>
                        <a:pt x="15652" y="16614"/>
                      </a:lnTo>
                      <a:lnTo>
                        <a:pt x="15714" y="16530"/>
                      </a:lnTo>
                      <a:lnTo>
                        <a:pt x="15714" y="16572"/>
                      </a:lnTo>
                      <a:lnTo>
                        <a:pt x="15673" y="16635"/>
                      </a:lnTo>
                      <a:lnTo>
                        <a:pt x="15714" y="16719"/>
                      </a:lnTo>
                      <a:lnTo>
                        <a:pt x="15840" y="16719"/>
                      </a:lnTo>
                      <a:lnTo>
                        <a:pt x="16028" y="16572"/>
                      </a:lnTo>
                      <a:lnTo>
                        <a:pt x="16175" y="16572"/>
                      </a:lnTo>
                      <a:lnTo>
                        <a:pt x="16196" y="16656"/>
                      </a:lnTo>
                      <a:lnTo>
                        <a:pt x="16258" y="16614"/>
                      </a:lnTo>
                      <a:lnTo>
                        <a:pt x="16321" y="16405"/>
                      </a:lnTo>
                      <a:lnTo>
                        <a:pt x="16447" y="16321"/>
                      </a:lnTo>
                      <a:lnTo>
                        <a:pt x="16510" y="16321"/>
                      </a:lnTo>
                      <a:lnTo>
                        <a:pt x="16363" y="16468"/>
                      </a:lnTo>
                      <a:lnTo>
                        <a:pt x="16363" y="16551"/>
                      </a:lnTo>
                      <a:lnTo>
                        <a:pt x="16447" y="16509"/>
                      </a:lnTo>
                      <a:lnTo>
                        <a:pt x="16572" y="16342"/>
                      </a:lnTo>
                      <a:lnTo>
                        <a:pt x="16656" y="16154"/>
                      </a:lnTo>
                      <a:lnTo>
                        <a:pt x="16740" y="16112"/>
                      </a:lnTo>
                      <a:lnTo>
                        <a:pt x="16740" y="16196"/>
                      </a:lnTo>
                      <a:lnTo>
                        <a:pt x="16656" y="16321"/>
                      </a:lnTo>
                      <a:lnTo>
                        <a:pt x="16656" y="16363"/>
                      </a:lnTo>
                      <a:lnTo>
                        <a:pt x="16782" y="16237"/>
                      </a:lnTo>
                      <a:lnTo>
                        <a:pt x="16844" y="16321"/>
                      </a:lnTo>
                      <a:lnTo>
                        <a:pt x="16844" y="16405"/>
                      </a:lnTo>
                      <a:lnTo>
                        <a:pt x="16970" y="16426"/>
                      </a:lnTo>
                      <a:lnTo>
                        <a:pt x="17033" y="16468"/>
                      </a:lnTo>
                      <a:lnTo>
                        <a:pt x="17095" y="16405"/>
                      </a:lnTo>
                      <a:lnTo>
                        <a:pt x="17158" y="16258"/>
                      </a:lnTo>
                      <a:lnTo>
                        <a:pt x="17305" y="16237"/>
                      </a:lnTo>
                      <a:lnTo>
                        <a:pt x="17409" y="16154"/>
                      </a:lnTo>
                      <a:lnTo>
                        <a:pt x="17347" y="16133"/>
                      </a:lnTo>
                      <a:lnTo>
                        <a:pt x="17367" y="16007"/>
                      </a:lnTo>
                      <a:lnTo>
                        <a:pt x="17577" y="15924"/>
                      </a:lnTo>
                      <a:lnTo>
                        <a:pt x="17598" y="15840"/>
                      </a:lnTo>
                      <a:lnTo>
                        <a:pt x="17598" y="15735"/>
                      </a:lnTo>
                      <a:lnTo>
                        <a:pt x="17493" y="15777"/>
                      </a:lnTo>
                      <a:lnTo>
                        <a:pt x="17409" y="15714"/>
                      </a:lnTo>
                      <a:lnTo>
                        <a:pt x="17284" y="15693"/>
                      </a:lnTo>
                      <a:lnTo>
                        <a:pt x="17347" y="15610"/>
                      </a:lnTo>
                      <a:lnTo>
                        <a:pt x="17451" y="15610"/>
                      </a:lnTo>
                      <a:lnTo>
                        <a:pt x="17514" y="15631"/>
                      </a:lnTo>
                      <a:lnTo>
                        <a:pt x="17577" y="15568"/>
                      </a:lnTo>
                      <a:lnTo>
                        <a:pt x="17577" y="15463"/>
                      </a:lnTo>
                      <a:lnTo>
                        <a:pt x="17472" y="15505"/>
                      </a:lnTo>
                      <a:lnTo>
                        <a:pt x="17367" y="15400"/>
                      </a:lnTo>
                      <a:lnTo>
                        <a:pt x="17367" y="15317"/>
                      </a:lnTo>
                      <a:lnTo>
                        <a:pt x="17514" y="15296"/>
                      </a:lnTo>
                      <a:lnTo>
                        <a:pt x="17598" y="15275"/>
                      </a:lnTo>
                      <a:lnTo>
                        <a:pt x="17660" y="15296"/>
                      </a:lnTo>
                      <a:lnTo>
                        <a:pt x="17681" y="15254"/>
                      </a:lnTo>
                      <a:lnTo>
                        <a:pt x="17619" y="15108"/>
                      </a:lnTo>
                      <a:lnTo>
                        <a:pt x="17807" y="15045"/>
                      </a:lnTo>
                      <a:lnTo>
                        <a:pt x="17911" y="15108"/>
                      </a:lnTo>
                      <a:lnTo>
                        <a:pt x="17995" y="15087"/>
                      </a:lnTo>
                      <a:lnTo>
                        <a:pt x="18121" y="15087"/>
                      </a:lnTo>
                      <a:lnTo>
                        <a:pt x="17911" y="15254"/>
                      </a:lnTo>
                      <a:lnTo>
                        <a:pt x="17911" y="15359"/>
                      </a:lnTo>
                      <a:lnTo>
                        <a:pt x="17932" y="15526"/>
                      </a:lnTo>
                      <a:lnTo>
                        <a:pt x="17995" y="15526"/>
                      </a:lnTo>
                      <a:lnTo>
                        <a:pt x="18079" y="15317"/>
                      </a:lnTo>
                      <a:lnTo>
                        <a:pt x="18142" y="15275"/>
                      </a:lnTo>
                      <a:lnTo>
                        <a:pt x="18204" y="15275"/>
                      </a:lnTo>
                      <a:lnTo>
                        <a:pt x="18183" y="15359"/>
                      </a:lnTo>
                      <a:lnTo>
                        <a:pt x="18121" y="15421"/>
                      </a:lnTo>
                      <a:lnTo>
                        <a:pt x="18142" y="15505"/>
                      </a:lnTo>
                      <a:lnTo>
                        <a:pt x="18288" y="15400"/>
                      </a:lnTo>
                      <a:lnTo>
                        <a:pt x="18309" y="15317"/>
                      </a:lnTo>
                      <a:lnTo>
                        <a:pt x="18393" y="15400"/>
                      </a:lnTo>
                      <a:lnTo>
                        <a:pt x="18497" y="15317"/>
                      </a:lnTo>
                      <a:lnTo>
                        <a:pt x="18539" y="15317"/>
                      </a:lnTo>
                      <a:lnTo>
                        <a:pt x="18644" y="15254"/>
                      </a:lnTo>
                      <a:lnTo>
                        <a:pt x="18769" y="15212"/>
                      </a:lnTo>
                      <a:lnTo>
                        <a:pt x="18874" y="15254"/>
                      </a:lnTo>
                      <a:lnTo>
                        <a:pt x="18853" y="15296"/>
                      </a:lnTo>
                      <a:lnTo>
                        <a:pt x="18727" y="15296"/>
                      </a:lnTo>
                      <a:lnTo>
                        <a:pt x="18602" y="15421"/>
                      </a:lnTo>
                      <a:lnTo>
                        <a:pt x="18686" y="15421"/>
                      </a:lnTo>
                      <a:lnTo>
                        <a:pt x="18623" y="15505"/>
                      </a:lnTo>
                      <a:lnTo>
                        <a:pt x="18686" y="15568"/>
                      </a:lnTo>
                      <a:lnTo>
                        <a:pt x="18895" y="15610"/>
                      </a:lnTo>
                      <a:lnTo>
                        <a:pt x="18958" y="15693"/>
                      </a:lnTo>
                      <a:lnTo>
                        <a:pt x="18958" y="15735"/>
                      </a:lnTo>
                      <a:lnTo>
                        <a:pt x="18832" y="15631"/>
                      </a:lnTo>
                      <a:lnTo>
                        <a:pt x="18686" y="15610"/>
                      </a:lnTo>
                      <a:lnTo>
                        <a:pt x="18581" y="15672"/>
                      </a:lnTo>
                      <a:lnTo>
                        <a:pt x="18581" y="15777"/>
                      </a:lnTo>
                      <a:lnTo>
                        <a:pt x="18644" y="15798"/>
                      </a:lnTo>
                      <a:lnTo>
                        <a:pt x="18748" y="15735"/>
                      </a:lnTo>
                      <a:lnTo>
                        <a:pt x="18832" y="15819"/>
                      </a:lnTo>
                      <a:lnTo>
                        <a:pt x="18790" y="15840"/>
                      </a:lnTo>
                      <a:lnTo>
                        <a:pt x="18644" y="15840"/>
                      </a:lnTo>
                      <a:lnTo>
                        <a:pt x="18644" y="15924"/>
                      </a:lnTo>
                      <a:lnTo>
                        <a:pt x="18811" y="15986"/>
                      </a:lnTo>
                      <a:lnTo>
                        <a:pt x="18853" y="16049"/>
                      </a:lnTo>
                      <a:lnTo>
                        <a:pt x="18790" y="16091"/>
                      </a:lnTo>
                      <a:lnTo>
                        <a:pt x="18707" y="16112"/>
                      </a:lnTo>
                      <a:lnTo>
                        <a:pt x="18707" y="16154"/>
                      </a:lnTo>
                      <a:lnTo>
                        <a:pt x="18811" y="16154"/>
                      </a:lnTo>
                      <a:lnTo>
                        <a:pt x="18916" y="16112"/>
                      </a:lnTo>
                      <a:lnTo>
                        <a:pt x="19020" y="16196"/>
                      </a:lnTo>
                      <a:lnTo>
                        <a:pt x="19125" y="16237"/>
                      </a:lnTo>
                      <a:lnTo>
                        <a:pt x="19271" y="16196"/>
                      </a:lnTo>
                      <a:lnTo>
                        <a:pt x="19334" y="16258"/>
                      </a:lnTo>
                      <a:lnTo>
                        <a:pt x="19334" y="16321"/>
                      </a:lnTo>
                      <a:lnTo>
                        <a:pt x="19251" y="16363"/>
                      </a:lnTo>
                      <a:lnTo>
                        <a:pt x="19271" y="16447"/>
                      </a:lnTo>
                      <a:lnTo>
                        <a:pt x="19334" y="16468"/>
                      </a:lnTo>
                      <a:lnTo>
                        <a:pt x="19355" y="16551"/>
                      </a:lnTo>
                      <a:lnTo>
                        <a:pt x="19439" y="16572"/>
                      </a:lnTo>
                      <a:lnTo>
                        <a:pt x="19523" y="16488"/>
                      </a:lnTo>
                      <a:lnTo>
                        <a:pt x="19481" y="16426"/>
                      </a:lnTo>
                      <a:lnTo>
                        <a:pt x="19523" y="16384"/>
                      </a:lnTo>
                      <a:lnTo>
                        <a:pt x="19648" y="16384"/>
                      </a:lnTo>
                      <a:lnTo>
                        <a:pt x="19564" y="16488"/>
                      </a:lnTo>
                      <a:lnTo>
                        <a:pt x="19564" y="16551"/>
                      </a:lnTo>
                      <a:lnTo>
                        <a:pt x="19418" y="16719"/>
                      </a:lnTo>
                      <a:lnTo>
                        <a:pt x="19443" y="16744"/>
                      </a:lnTo>
                      <a:lnTo>
                        <a:pt x="19376" y="16760"/>
                      </a:lnTo>
                      <a:lnTo>
                        <a:pt x="19418" y="16844"/>
                      </a:lnTo>
                      <a:lnTo>
                        <a:pt x="19690" y="16907"/>
                      </a:lnTo>
                      <a:lnTo>
                        <a:pt x="19774" y="16865"/>
                      </a:lnTo>
                      <a:lnTo>
                        <a:pt x="19857" y="16907"/>
                      </a:lnTo>
                      <a:lnTo>
                        <a:pt x="20108" y="16907"/>
                      </a:lnTo>
                      <a:lnTo>
                        <a:pt x="20234" y="16865"/>
                      </a:lnTo>
                      <a:lnTo>
                        <a:pt x="20297" y="16907"/>
                      </a:lnTo>
                      <a:lnTo>
                        <a:pt x="20297" y="16970"/>
                      </a:lnTo>
                      <a:lnTo>
                        <a:pt x="20380" y="16970"/>
                      </a:lnTo>
                      <a:lnTo>
                        <a:pt x="20443" y="17053"/>
                      </a:lnTo>
                      <a:lnTo>
                        <a:pt x="20527" y="17116"/>
                      </a:lnTo>
                      <a:lnTo>
                        <a:pt x="20548" y="17179"/>
                      </a:lnTo>
                      <a:lnTo>
                        <a:pt x="20652" y="17179"/>
                      </a:lnTo>
                      <a:lnTo>
                        <a:pt x="20820" y="17116"/>
                      </a:lnTo>
                      <a:lnTo>
                        <a:pt x="20841" y="17074"/>
                      </a:lnTo>
                      <a:lnTo>
                        <a:pt x="20904" y="17116"/>
                      </a:lnTo>
                      <a:lnTo>
                        <a:pt x="20904" y="17179"/>
                      </a:lnTo>
                      <a:lnTo>
                        <a:pt x="20820" y="17263"/>
                      </a:lnTo>
                      <a:lnTo>
                        <a:pt x="20715" y="17284"/>
                      </a:lnTo>
                      <a:lnTo>
                        <a:pt x="20736" y="17346"/>
                      </a:lnTo>
                      <a:lnTo>
                        <a:pt x="20904" y="17388"/>
                      </a:lnTo>
                      <a:lnTo>
                        <a:pt x="20924" y="17493"/>
                      </a:lnTo>
                      <a:lnTo>
                        <a:pt x="21008" y="17577"/>
                      </a:lnTo>
                      <a:lnTo>
                        <a:pt x="21176" y="17639"/>
                      </a:lnTo>
                      <a:lnTo>
                        <a:pt x="21385" y="17577"/>
                      </a:lnTo>
                      <a:lnTo>
                        <a:pt x="21468" y="17556"/>
                      </a:lnTo>
                      <a:lnTo>
                        <a:pt x="21489" y="17597"/>
                      </a:lnTo>
                      <a:lnTo>
                        <a:pt x="21573" y="17535"/>
                      </a:lnTo>
                      <a:lnTo>
                        <a:pt x="21740" y="17430"/>
                      </a:lnTo>
                      <a:lnTo>
                        <a:pt x="21782" y="17430"/>
                      </a:lnTo>
                      <a:lnTo>
                        <a:pt x="21740" y="17493"/>
                      </a:lnTo>
                      <a:lnTo>
                        <a:pt x="21636" y="17577"/>
                      </a:lnTo>
                      <a:lnTo>
                        <a:pt x="21594" y="17786"/>
                      </a:lnTo>
                      <a:lnTo>
                        <a:pt x="21552" y="17911"/>
                      </a:lnTo>
                      <a:lnTo>
                        <a:pt x="21468" y="17911"/>
                      </a:lnTo>
                      <a:lnTo>
                        <a:pt x="21343" y="17849"/>
                      </a:lnTo>
                      <a:lnTo>
                        <a:pt x="21280" y="17869"/>
                      </a:lnTo>
                      <a:lnTo>
                        <a:pt x="21364" y="17995"/>
                      </a:lnTo>
                      <a:lnTo>
                        <a:pt x="21385" y="18100"/>
                      </a:lnTo>
                      <a:lnTo>
                        <a:pt x="21468" y="18162"/>
                      </a:lnTo>
                      <a:lnTo>
                        <a:pt x="21573" y="18121"/>
                      </a:lnTo>
                      <a:lnTo>
                        <a:pt x="21657" y="18162"/>
                      </a:lnTo>
                      <a:lnTo>
                        <a:pt x="21636" y="18225"/>
                      </a:lnTo>
                      <a:lnTo>
                        <a:pt x="21552" y="18225"/>
                      </a:lnTo>
                      <a:lnTo>
                        <a:pt x="21552" y="18288"/>
                      </a:lnTo>
                      <a:lnTo>
                        <a:pt x="21720" y="18434"/>
                      </a:lnTo>
                      <a:lnTo>
                        <a:pt x="21761" y="18413"/>
                      </a:lnTo>
                      <a:lnTo>
                        <a:pt x="21887" y="18434"/>
                      </a:lnTo>
                      <a:lnTo>
                        <a:pt x="21950" y="18330"/>
                      </a:lnTo>
                      <a:lnTo>
                        <a:pt x="22075" y="18100"/>
                      </a:lnTo>
                      <a:lnTo>
                        <a:pt x="22033" y="18288"/>
                      </a:lnTo>
                      <a:lnTo>
                        <a:pt x="22033" y="18413"/>
                      </a:lnTo>
                      <a:lnTo>
                        <a:pt x="21992" y="18497"/>
                      </a:lnTo>
                      <a:lnTo>
                        <a:pt x="21950" y="18518"/>
                      </a:lnTo>
                      <a:lnTo>
                        <a:pt x="21866" y="18623"/>
                      </a:lnTo>
                      <a:lnTo>
                        <a:pt x="21887" y="18706"/>
                      </a:lnTo>
                      <a:lnTo>
                        <a:pt x="21971" y="18748"/>
                      </a:lnTo>
                      <a:lnTo>
                        <a:pt x="21929" y="18811"/>
                      </a:lnTo>
                      <a:lnTo>
                        <a:pt x="21929" y="19062"/>
                      </a:lnTo>
                      <a:lnTo>
                        <a:pt x="21971" y="19125"/>
                      </a:lnTo>
                      <a:lnTo>
                        <a:pt x="22054" y="19125"/>
                      </a:lnTo>
                      <a:lnTo>
                        <a:pt x="22033" y="19229"/>
                      </a:lnTo>
                      <a:lnTo>
                        <a:pt x="22054" y="19334"/>
                      </a:lnTo>
                      <a:lnTo>
                        <a:pt x="22243" y="19522"/>
                      </a:lnTo>
                      <a:lnTo>
                        <a:pt x="22284" y="19543"/>
                      </a:lnTo>
                      <a:lnTo>
                        <a:pt x="22284" y="19585"/>
                      </a:lnTo>
                      <a:lnTo>
                        <a:pt x="22347" y="19543"/>
                      </a:lnTo>
                      <a:lnTo>
                        <a:pt x="22389" y="19627"/>
                      </a:lnTo>
                      <a:lnTo>
                        <a:pt x="22473" y="19585"/>
                      </a:lnTo>
                      <a:lnTo>
                        <a:pt x="22452" y="19543"/>
                      </a:lnTo>
                      <a:lnTo>
                        <a:pt x="22473" y="19481"/>
                      </a:lnTo>
                      <a:lnTo>
                        <a:pt x="22515" y="19543"/>
                      </a:lnTo>
                      <a:lnTo>
                        <a:pt x="22598" y="19564"/>
                      </a:lnTo>
                      <a:lnTo>
                        <a:pt x="22661" y="19481"/>
                      </a:lnTo>
                      <a:lnTo>
                        <a:pt x="22577" y="19334"/>
                      </a:lnTo>
                      <a:lnTo>
                        <a:pt x="22515" y="19334"/>
                      </a:lnTo>
                      <a:lnTo>
                        <a:pt x="22473" y="19355"/>
                      </a:lnTo>
                      <a:lnTo>
                        <a:pt x="22452" y="19334"/>
                      </a:lnTo>
                      <a:lnTo>
                        <a:pt x="22515" y="19229"/>
                      </a:lnTo>
                      <a:lnTo>
                        <a:pt x="22515" y="19146"/>
                      </a:lnTo>
                      <a:lnTo>
                        <a:pt x="22494" y="19062"/>
                      </a:lnTo>
                      <a:lnTo>
                        <a:pt x="22410" y="19041"/>
                      </a:lnTo>
                      <a:lnTo>
                        <a:pt x="22410" y="18999"/>
                      </a:lnTo>
                      <a:lnTo>
                        <a:pt x="22473" y="18937"/>
                      </a:lnTo>
                      <a:lnTo>
                        <a:pt x="22494" y="18811"/>
                      </a:lnTo>
                      <a:lnTo>
                        <a:pt x="22577" y="18811"/>
                      </a:lnTo>
                      <a:lnTo>
                        <a:pt x="22577" y="18916"/>
                      </a:lnTo>
                      <a:lnTo>
                        <a:pt x="22598" y="18999"/>
                      </a:lnTo>
                      <a:lnTo>
                        <a:pt x="22682" y="18895"/>
                      </a:lnTo>
                      <a:lnTo>
                        <a:pt x="22703" y="18957"/>
                      </a:lnTo>
                      <a:lnTo>
                        <a:pt x="22766" y="19041"/>
                      </a:lnTo>
                      <a:lnTo>
                        <a:pt x="22703" y="19146"/>
                      </a:lnTo>
                      <a:lnTo>
                        <a:pt x="22724" y="19229"/>
                      </a:lnTo>
                      <a:lnTo>
                        <a:pt x="22787" y="19250"/>
                      </a:lnTo>
                      <a:lnTo>
                        <a:pt x="22891" y="19146"/>
                      </a:lnTo>
                      <a:lnTo>
                        <a:pt x="22933" y="19146"/>
                      </a:lnTo>
                      <a:lnTo>
                        <a:pt x="22912" y="19229"/>
                      </a:lnTo>
                      <a:lnTo>
                        <a:pt x="22828" y="19313"/>
                      </a:lnTo>
                      <a:lnTo>
                        <a:pt x="22828" y="19376"/>
                      </a:lnTo>
                      <a:lnTo>
                        <a:pt x="22870" y="19481"/>
                      </a:lnTo>
                      <a:lnTo>
                        <a:pt x="22808" y="19627"/>
                      </a:lnTo>
                      <a:lnTo>
                        <a:pt x="22828" y="19669"/>
                      </a:lnTo>
                      <a:lnTo>
                        <a:pt x="22891" y="19669"/>
                      </a:lnTo>
                      <a:lnTo>
                        <a:pt x="22891" y="19857"/>
                      </a:lnTo>
                      <a:cubicBezTo>
                        <a:pt x="22891" y="19899"/>
                        <a:pt x="22870" y="19983"/>
                        <a:pt x="22870" y="20045"/>
                      </a:cubicBezTo>
                      <a:lnTo>
                        <a:pt x="22828" y="20087"/>
                      </a:lnTo>
                      <a:lnTo>
                        <a:pt x="22808" y="20004"/>
                      </a:lnTo>
                      <a:lnTo>
                        <a:pt x="22870" y="19941"/>
                      </a:lnTo>
                      <a:lnTo>
                        <a:pt x="22870" y="19857"/>
                      </a:lnTo>
                      <a:lnTo>
                        <a:pt x="22766" y="19794"/>
                      </a:lnTo>
                      <a:lnTo>
                        <a:pt x="22598" y="19836"/>
                      </a:lnTo>
                      <a:lnTo>
                        <a:pt x="22577" y="19878"/>
                      </a:lnTo>
                      <a:lnTo>
                        <a:pt x="22515" y="19899"/>
                      </a:lnTo>
                      <a:lnTo>
                        <a:pt x="22473" y="19794"/>
                      </a:lnTo>
                      <a:lnTo>
                        <a:pt x="22410" y="19941"/>
                      </a:lnTo>
                      <a:lnTo>
                        <a:pt x="22452" y="20066"/>
                      </a:lnTo>
                      <a:lnTo>
                        <a:pt x="22515" y="20108"/>
                      </a:lnTo>
                      <a:lnTo>
                        <a:pt x="22473" y="20192"/>
                      </a:lnTo>
                      <a:lnTo>
                        <a:pt x="22410" y="20150"/>
                      </a:lnTo>
                      <a:lnTo>
                        <a:pt x="22368" y="20255"/>
                      </a:lnTo>
                      <a:lnTo>
                        <a:pt x="22452" y="20401"/>
                      </a:lnTo>
                      <a:lnTo>
                        <a:pt x="22410" y="20506"/>
                      </a:lnTo>
                      <a:lnTo>
                        <a:pt x="22494" y="20569"/>
                      </a:lnTo>
                      <a:lnTo>
                        <a:pt x="22410" y="20631"/>
                      </a:lnTo>
                      <a:lnTo>
                        <a:pt x="22515" y="20778"/>
                      </a:lnTo>
                      <a:lnTo>
                        <a:pt x="22619" y="20778"/>
                      </a:lnTo>
                      <a:lnTo>
                        <a:pt x="22703" y="20694"/>
                      </a:lnTo>
                      <a:lnTo>
                        <a:pt x="22703" y="20569"/>
                      </a:lnTo>
                      <a:lnTo>
                        <a:pt x="22619" y="20401"/>
                      </a:lnTo>
                      <a:lnTo>
                        <a:pt x="22661" y="20297"/>
                      </a:lnTo>
                      <a:lnTo>
                        <a:pt x="22787" y="20527"/>
                      </a:lnTo>
                      <a:lnTo>
                        <a:pt x="22787" y="20631"/>
                      </a:lnTo>
                      <a:lnTo>
                        <a:pt x="22787" y="20694"/>
                      </a:lnTo>
                      <a:cubicBezTo>
                        <a:pt x="22766" y="20694"/>
                        <a:pt x="22724" y="20694"/>
                        <a:pt x="22724" y="20715"/>
                      </a:cubicBezTo>
                      <a:lnTo>
                        <a:pt x="22724" y="20736"/>
                      </a:lnTo>
                      <a:lnTo>
                        <a:pt x="22682" y="20799"/>
                      </a:lnTo>
                      <a:lnTo>
                        <a:pt x="22577" y="20841"/>
                      </a:lnTo>
                      <a:lnTo>
                        <a:pt x="22598" y="20924"/>
                      </a:lnTo>
                      <a:lnTo>
                        <a:pt x="22682" y="21008"/>
                      </a:lnTo>
                      <a:lnTo>
                        <a:pt x="22598" y="21092"/>
                      </a:lnTo>
                      <a:lnTo>
                        <a:pt x="22598" y="21196"/>
                      </a:lnTo>
                      <a:lnTo>
                        <a:pt x="22536" y="21259"/>
                      </a:lnTo>
                      <a:lnTo>
                        <a:pt x="22431" y="21301"/>
                      </a:lnTo>
                      <a:lnTo>
                        <a:pt x="22431" y="21343"/>
                      </a:lnTo>
                      <a:lnTo>
                        <a:pt x="22577" y="21364"/>
                      </a:lnTo>
                      <a:lnTo>
                        <a:pt x="22536" y="21426"/>
                      </a:lnTo>
                      <a:lnTo>
                        <a:pt x="22494" y="21447"/>
                      </a:lnTo>
                      <a:lnTo>
                        <a:pt x="22494" y="21531"/>
                      </a:lnTo>
                      <a:lnTo>
                        <a:pt x="22536" y="21531"/>
                      </a:lnTo>
                      <a:lnTo>
                        <a:pt x="22619" y="21510"/>
                      </a:lnTo>
                      <a:lnTo>
                        <a:pt x="22640" y="21552"/>
                      </a:lnTo>
                      <a:lnTo>
                        <a:pt x="22598" y="21615"/>
                      </a:lnTo>
                      <a:lnTo>
                        <a:pt x="22515" y="21636"/>
                      </a:lnTo>
                      <a:lnTo>
                        <a:pt x="22473" y="21719"/>
                      </a:lnTo>
                      <a:lnTo>
                        <a:pt x="22494" y="21866"/>
                      </a:lnTo>
                      <a:lnTo>
                        <a:pt x="22536" y="21929"/>
                      </a:lnTo>
                      <a:lnTo>
                        <a:pt x="22515" y="21991"/>
                      </a:lnTo>
                      <a:lnTo>
                        <a:pt x="22536" y="22075"/>
                      </a:lnTo>
                      <a:lnTo>
                        <a:pt x="22598" y="22054"/>
                      </a:lnTo>
                      <a:lnTo>
                        <a:pt x="22619" y="21970"/>
                      </a:lnTo>
                      <a:lnTo>
                        <a:pt x="22640" y="21845"/>
                      </a:lnTo>
                      <a:lnTo>
                        <a:pt x="22703" y="21678"/>
                      </a:lnTo>
                      <a:lnTo>
                        <a:pt x="22745" y="21615"/>
                      </a:lnTo>
                      <a:lnTo>
                        <a:pt x="22787" y="21406"/>
                      </a:lnTo>
                      <a:lnTo>
                        <a:pt x="22828" y="21343"/>
                      </a:lnTo>
                      <a:lnTo>
                        <a:pt x="22844" y="21204"/>
                      </a:lnTo>
                      <a:lnTo>
                        <a:pt x="22870" y="21217"/>
                      </a:lnTo>
                      <a:cubicBezTo>
                        <a:pt x="22870" y="21301"/>
                        <a:pt x="22870" y="21364"/>
                        <a:pt x="22891" y="21447"/>
                      </a:cubicBezTo>
                      <a:lnTo>
                        <a:pt x="22870" y="21426"/>
                      </a:lnTo>
                      <a:lnTo>
                        <a:pt x="22808" y="21510"/>
                      </a:lnTo>
                      <a:lnTo>
                        <a:pt x="22808" y="21636"/>
                      </a:lnTo>
                      <a:lnTo>
                        <a:pt x="22870" y="21678"/>
                      </a:lnTo>
                      <a:lnTo>
                        <a:pt x="22787" y="21782"/>
                      </a:lnTo>
                      <a:lnTo>
                        <a:pt x="22891" y="21845"/>
                      </a:lnTo>
                      <a:lnTo>
                        <a:pt x="22891" y="21929"/>
                      </a:lnTo>
                      <a:lnTo>
                        <a:pt x="22828" y="21970"/>
                      </a:lnTo>
                      <a:lnTo>
                        <a:pt x="22766" y="21929"/>
                      </a:lnTo>
                      <a:lnTo>
                        <a:pt x="22703" y="21991"/>
                      </a:lnTo>
                      <a:lnTo>
                        <a:pt x="22703" y="22054"/>
                      </a:lnTo>
                      <a:lnTo>
                        <a:pt x="22661" y="22138"/>
                      </a:lnTo>
                      <a:lnTo>
                        <a:pt x="22619" y="22201"/>
                      </a:lnTo>
                      <a:lnTo>
                        <a:pt x="22682" y="22263"/>
                      </a:lnTo>
                      <a:lnTo>
                        <a:pt x="22766" y="22054"/>
                      </a:lnTo>
                      <a:lnTo>
                        <a:pt x="22787" y="22096"/>
                      </a:lnTo>
                      <a:lnTo>
                        <a:pt x="22724" y="22201"/>
                      </a:lnTo>
                      <a:lnTo>
                        <a:pt x="22828" y="22180"/>
                      </a:lnTo>
                      <a:lnTo>
                        <a:pt x="22891" y="22096"/>
                      </a:lnTo>
                      <a:lnTo>
                        <a:pt x="22891" y="21991"/>
                      </a:lnTo>
                      <a:lnTo>
                        <a:pt x="23017" y="21845"/>
                      </a:lnTo>
                      <a:cubicBezTo>
                        <a:pt x="23017" y="21929"/>
                        <a:pt x="23017" y="21991"/>
                        <a:pt x="23038" y="22075"/>
                      </a:cubicBezTo>
                      <a:lnTo>
                        <a:pt x="23017" y="22096"/>
                      </a:lnTo>
                      <a:lnTo>
                        <a:pt x="23080" y="22159"/>
                      </a:lnTo>
                      <a:cubicBezTo>
                        <a:pt x="23101" y="22201"/>
                        <a:pt x="23101" y="22284"/>
                        <a:pt x="23121" y="22326"/>
                      </a:cubicBezTo>
                      <a:lnTo>
                        <a:pt x="23080" y="22473"/>
                      </a:lnTo>
                      <a:lnTo>
                        <a:pt x="23080" y="22556"/>
                      </a:lnTo>
                      <a:lnTo>
                        <a:pt x="23038" y="22640"/>
                      </a:lnTo>
                      <a:lnTo>
                        <a:pt x="22933" y="22682"/>
                      </a:lnTo>
                      <a:lnTo>
                        <a:pt x="22912" y="22724"/>
                      </a:lnTo>
                      <a:lnTo>
                        <a:pt x="22933" y="22786"/>
                      </a:lnTo>
                      <a:lnTo>
                        <a:pt x="23017" y="22745"/>
                      </a:lnTo>
                      <a:lnTo>
                        <a:pt x="23101" y="22786"/>
                      </a:lnTo>
                      <a:lnTo>
                        <a:pt x="23101" y="22828"/>
                      </a:lnTo>
                      <a:lnTo>
                        <a:pt x="22996" y="22912"/>
                      </a:lnTo>
                      <a:lnTo>
                        <a:pt x="22996" y="22954"/>
                      </a:lnTo>
                      <a:lnTo>
                        <a:pt x="22975" y="23038"/>
                      </a:lnTo>
                      <a:lnTo>
                        <a:pt x="22912" y="23038"/>
                      </a:lnTo>
                      <a:lnTo>
                        <a:pt x="22870" y="23100"/>
                      </a:lnTo>
                      <a:lnTo>
                        <a:pt x="22891" y="23142"/>
                      </a:lnTo>
                      <a:lnTo>
                        <a:pt x="22975" y="23142"/>
                      </a:lnTo>
                      <a:lnTo>
                        <a:pt x="23017" y="23205"/>
                      </a:lnTo>
                      <a:lnTo>
                        <a:pt x="23038" y="23142"/>
                      </a:lnTo>
                      <a:lnTo>
                        <a:pt x="23121" y="23121"/>
                      </a:lnTo>
                      <a:lnTo>
                        <a:pt x="23184" y="23163"/>
                      </a:lnTo>
                      <a:lnTo>
                        <a:pt x="23101" y="23226"/>
                      </a:lnTo>
                      <a:lnTo>
                        <a:pt x="23080" y="23268"/>
                      </a:lnTo>
                      <a:lnTo>
                        <a:pt x="23121" y="23351"/>
                      </a:lnTo>
                      <a:lnTo>
                        <a:pt x="23038" y="23435"/>
                      </a:lnTo>
                      <a:lnTo>
                        <a:pt x="23017" y="23519"/>
                      </a:lnTo>
                      <a:lnTo>
                        <a:pt x="23121" y="23582"/>
                      </a:lnTo>
                      <a:lnTo>
                        <a:pt x="23101" y="23686"/>
                      </a:lnTo>
                      <a:lnTo>
                        <a:pt x="23142" y="23749"/>
                      </a:lnTo>
                      <a:lnTo>
                        <a:pt x="23247" y="23749"/>
                      </a:lnTo>
                      <a:lnTo>
                        <a:pt x="23310" y="23686"/>
                      </a:lnTo>
                      <a:lnTo>
                        <a:pt x="23247" y="23623"/>
                      </a:lnTo>
                      <a:lnTo>
                        <a:pt x="23310" y="23561"/>
                      </a:lnTo>
                      <a:lnTo>
                        <a:pt x="23247" y="23519"/>
                      </a:lnTo>
                      <a:lnTo>
                        <a:pt x="23205" y="23519"/>
                      </a:lnTo>
                      <a:lnTo>
                        <a:pt x="23247" y="23435"/>
                      </a:lnTo>
                      <a:lnTo>
                        <a:pt x="23331" y="23414"/>
                      </a:lnTo>
                      <a:lnTo>
                        <a:pt x="23435" y="23331"/>
                      </a:lnTo>
                      <a:lnTo>
                        <a:pt x="23435" y="23247"/>
                      </a:lnTo>
                      <a:lnTo>
                        <a:pt x="23393" y="23226"/>
                      </a:lnTo>
                      <a:lnTo>
                        <a:pt x="23310" y="23226"/>
                      </a:lnTo>
                      <a:lnTo>
                        <a:pt x="23310" y="23205"/>
                      </a:lnTo>
                      <a:lnTo>
                        <a:pt x="23414" y="23121"/>
                      </a:lnTo>
                      <a:lnTo>
                        <a:pt x="23393" y="23017"/>
                      </a:lnTo>
                      <a:lnTo>
                        <a:pt x="23247" y="22912"/>
                      </a:lnTo>
                      <a:lnTo>
                        <a:pt x="23310" y="22807"/>
                      </a:lnTo>
                      <a:lnTo>
                        <a:pt x="23331" y="22828"/>
                      </a:lnTo>
                      <a:lnTo>
                        <a:pt x="23414" y="22828"/>
                      </a:lnTo>
                      <a:lnTo>
                        <a:pt x="23414" y="22766"/>
                      </a:lnTo>
                      <a:lnTo>
                        <a:pt x="23310" y="22661"/>
                      </a:lnTo>
                      <a:lnTo>
                        <a:pt x="23373" y="22661"/>
                      </a:lnTo>
                      <a:lnTo>
                        <a:pt x="23373" y="22473"/>
                      </a:lnTo>
                      <a:lnTo>
                        <a:pt x="23247" y="22389"/>
                      </a:lnTo>
                      <a:lnTo>
                        <a:pt x="23226" y="22410"/>
                      </a:lnTo>
                      <a:lnTo>
                        <a:pt x="23142" y="22347"/>
                      </a:lnTo>
                      <a:lnTo>
                        <a:pt x="23163" y="22305"/>
                      </a:lnTo>
                      <a:lnTo>
                        <a:pt x="23163" y="22284"/>
                      </a:lnTo>
                      <a:lnTo>
                        <a:pt x="23247" y="22180"/>
                      </a:lnTo>
                      <a:lnTo>
                        <a:pt x="23205" y="22096"/>
                      </a:lnTo>
                      <a:cubicBezTo>
                        <a:pt x="23205" y="22054"/>
                        <a:pt x="23226" y="21991"/>
                        <a:pt x="23226" y="21950"/>
                      </a:cubicBezTo>
                      <a:lnTo>
                        <a:pt x="23226" y="21887"/>
                      </a:lnTo>
                      <a:lnTo>
                        <a:pt x="23268" y="21929"/>
                      </a:lnTo>
                      <a:lnTo>
                        <a:pt x="23352" y="21866"/>
                      </a:lnTo>
                      <a:lnTo>
                        <a:pt x="23310" y="21761"/>
                      </a:lnTo>
                      <a:lnTo>
                        <a:pt x="23352" y="21719"/>
                      </a:lnTo>
                      <a:lnTo>
                        <a:pt x="23352" y="21573"/>
                      </a:lnTo>
                      <a:lnTo>
                        <a:pt x="23414" y="21552"/>
                      </a:lnTo>
                      <a:lnTo>
                        <a:pt x="23435" y="21719"/>
                      </a:lnTo>
                      <a:lnTo>
                        <a:pt x="23477" y="21678"/>
                      </a:lnTo>
                      <a:lnTo>
                        <a:pt x="23519" y="21657"/>
                      </a:lnTo>
                      <a:lnTo>
                        <a:pt x="23519" y="21678"/>
                      </a:lnTo>
                      <a:lnTo>
                        <a:pt x="23519" y="21719"/>
                      </a:lnTo>
                      <a:lnTo>
                        <a:pt x="23477" y="21761"/>
                      </a:lnTo>
                      <a:lnTo>
                        <a:pt x="23477" y="21845"/>
                      </a:lnTo>
                      <a:lnTo>
                        <a:pt x="23540" y="21887"/>
                      </a:lnTo>
                      <a:lnTo>
                        <a:pt x="23665" y="21866"/>
                      </a:lnTo>
                      <a:lnTo>
                        <a:pt x="23749" y="21761"/>
                      </a:lnTo>
                      <a:lnTo>
                        <a:pt x="23728" y="21719"/>
                      </a:lnTo>
                      <a:cubicBezTo>
                        <a:pt x="23749" y="21657"/>
                        <a:pt x="23770" y="21573"/>
                        <a:pt x="23791" y="21510"/>
                      </a:cubicBezTo>
                      <a:lnTo>
                        <a:pt x="23833" y="21531"/>
                      </a:lnTo>
                      <a:lnTo>
                        <a:pt x="23854" y="21636"/>
                      </a:lnTo>
                      <a:lnTo>
                        <a:pt x="23958" y="21719"/>
                      </a:lnTo>
                      <a:lnTo>
                        <a:pt x="24000" y="21719"/>
                      </a:lnTo>
                      <a:lnTo>
                        <a:pt x="23937" y="21740"/>
                      </a:lnTo>
                      <a:lnTo>
                        <a:pt x="23854" y="21740"/>
                      </a:lnTo>
                      <a:lnTo>
                        <a:pt x="23833" y="21782"/>
                      </a:lnTo>
                      <a:cubicBezTo>
                        <a:pt x="23749" y="21824"/>
                        <a:pt x="23665" y="21866"/>
                        <a:pt x="23665" y="21970"/>
                      </a:cubicBezTo>
                      <a:cubicBezTo>
                        <a:pt x="23665" y="22054"/>
                        <a:pt x="23665" y="22096"/>
                        <a:pt x="23686" y="22180"/>
                      </a:cubicBezTo>
                      <a:lnTo>
                        <a:pt x="23665" y="22159"/>
                      </a:lnTo>
                      <a:lnTo>
                        <a:pt x="23665" y="22138"/>
                      </a:lnTo>
                      <a:lnTo>
                        <a:pt x="23645" y="22159"/>
                      </a:lnTo>
                      <a:cubicBezTo>
                        <a:pt x="23624" y="22159"/>
                        <a:pt x="23603" y="22138"/>
                        <a:pt x="23561" y="22138"/>
                      </a:cubicBezTo>
                      <a:lnTo>
                        <a:pt x="23624" y="22075"/>
                      </a:lnTo>
                      <a:lnTo>
                        <a:pt x="23645" y="21991"/>
                      </a:lnTo>
                      <a:lnTo>
                        <a:pt x="23456" y="21970"/>
                      </a:lnTo>
                      <a:lnTo>
                        <a:pt x="23352" y="22075"/>
                      </a:lnTo>
                      <a:lnTo>
                        <a:pt x="23414" y="22180"/>
                      </a:lnTo>
                      <a:lnTo>
                        <a:pt x="23435" y="22180"/>
                      </a:lnTo>
                      <a:cubicBezTo>
                        <a:pt x="23414" y="22201"/>
                        <a:pt x="23414" y="22222"/>
                        <a:pt x="23414" y="22263"/>
                      </a:cubicBezTo>
                      <a:cubicBezTo>
                        <a:pt x="23435" y="22284"/>
                        <a:pt x="23435" y="22326"/>
                        <a:pt x="23456" y="22368"/>
                      </a:cubicBezTo>
                      <a:cubicBezTo>
                        <a:pt x="23498" y="22389"/>
                        <a:pt x="23519" y="22431"/>
                        <a:pt x="23540" y="22494"/>
                      </a:cubicBezTo>
                      <a:lnTo>
                        <a:pt x="23561" y="22494"/>
                      </a:lnTo>
                      <a:cubicBezTo>
                        <a:pt x="23561" y="22494"/>
                        <a:pt x="23561" y="22514"/>
                        <a:pt x="23582" y="22514"/>
                      </a:cubicBezTo>
                      <a:cubicBezTo>
                        <a:pt x="23624" y="22577"/>
                        <a:pt x="23665" y="22577"/>
                        <a:pt x="23686" y="22598"/>
                      </a:cubicBezTo>
                      <a:lnTo>
                        <a:pt x="23665" y="22619"/>
                      </a:lnTo>
                      <a:lnTo>
                        <a:pt x="23540" y="22724"/>
                      </a:lnTo>
                      <a:lnTo>
                        <a:pt x="23540" y="22828"/>
                      </a:lnTo>
                      <a:lnTo>
                        <a:pt x="23603" y="22933"/>
                      </a:lnTo>
                      <a:lnTo>
                        <a:pt x="23728" y="22828"/>
                      </a:lnTo>
                      <a:lnTo>
                        <a:pt x="23812" y="22682"/>
                      </a:lnTo>
                      <a:lnTo>
                        <a:pt x="23812" y="22619"/>
                      </a:lnTo>
                      <a:lnTo>
                        <a:pt x="23875" y="22598"/>
                      </a:lnTo>
                      <a:lnTo>
                        <a:pt x="24021" y="22473"/>
                      </a:lnTo>
                      <a:lnTo>
                        <a:pt x="24042" y="22514"/>
                      </a:lnTo>
                      <a:lnTo>
                        <a:pt x="24251" y="22514"/>
                      </a:lnTo>
                      <a:lnTo>
                        <a:pt x="24168" y="22619"/>
                      </a:lnTo>
                      <a:lnTo>
                        <a:pt x="24189" y="22640"/>
                      </a:lnTo>
                      <a:lnTo>
                        <a:pt x="24314" y="22640"/>
                      </a:lnTo>
                      <a:lnTo>
                        <a:pt x="24314" y="22703"/>
                      </a:lnTo>
                      <a:lnTo>
                        <a:pt x="24209" y="22807"/>
                      </a:lnTo>
                      <a:cubicBezTo>
                        <a:pt x="24189" y="22807"/>
                        <a:pt x="24168" y="22828"/>
                        <a:pt x="24147" y="22828"/>
                      </a:cubicBezTo>
                      <a:lnTo>
                        <a:pt x="24168" y="22724"/>
                      </a:lnTo>
                      <a:lnTo>
                        <a:pt x="24105" y="22598"/>
                      </a:lnTo>
                      <a:lnTo>
                        <a:pt x="23979" y="22598"/>
                      </a:lnTo>
                      <a:lnTo>
                        <a:pt x="23979" y="22640"/>
                      </a:lnTo>
                      <a:lnTo>
                        <a:pt x="23875" y="22703"/>
                      </a:lnTo>
                      <a:lnTo>
                        <a:pt x="23833" y="22849"/>
                      </a:lnTo>
                      <a:lnTo>
                        <a:pt x="23833" y="22912"/>
                      </a:lnTo>
                      <a:lnTo>
                        <a:pt x="23728" y="23017"/>
                      </a:lnTo>
                      <a:lnTo>
                        <a:pt x="23749" y="23100"/>
                      </a:lnTo>
                      <a:lnTo>
                        <a:pt x="23937" y="23017"/>
                      </a:lnTo>
                      <a:cubicBezTo>
                        <a:pt x="23937" y="23038"/>
                        <a:pt x="23958" y="23038"/>
                        <a:pt x="23958" y="23038"/>
                      </a:cubicBezTo>
                      <a:lnTo>
                        <a:pt x="23854" y="23121"/>
                      </a:lnTo>
                      <a:lnTo>
                        <a:pt x="23770" y="23247"/>
                      </a:lnTo>
                      <a:lnTo>
                        <a:pt x="23833" y="23310"/>
                      </a:lnTo>
                      <a:lnTo>
                        <a:pt x="24000" y="23163"/>
                      </a:lnTo>
                      <a:lnTo>
                        <a:pt x="24063" y="23100"/>
                      </a:lnTo>
                      <a:cubicBezTo>
                        <a:pt x="24084" y="23121"/>
                        <a:pt x="24105" y="23121"/>
                        <a:pt x="24147" y="23142"/>
                      </a:cubicBezTo>
                      <a:lnTo>
                        <a:pt x="24147" y="23163"/>
                      </a:lnTo>
                      <a:lnTo>
                        <a:pt x="24168" y="23226"/>
                      </a:lnTo>
                      <a:lnTo>
                        <a:pt x="24189" y="23268"/>
                      </a:lnTo>
                      <a:lnTo>
                        <a:pt x="24000" y="23268"/>
                      </a:lnTo>
                      <a:lnTo>
                        <a:pt x="23937" y="23351"/>
                      </a:lnTo>
                      <a:lnTo>
                        <a:pt x="23937" y="23414"/>
                      </a:lnTo>
                      <a:lnTo>
                        <a:pt x="24000" y="23414"/>
                      </a:lnTo>
                      <a:lnTo>
                        <a:pt x="24063" y="23372"/>
                      </a:lnTo>
                      <a:lnTo>
                        <a:pt x="24168" y="23372"/>
                      </a:lnTo>
                      <a:lnTo>
                        <a:pt x="24168" y="23414"/>
                      </a:lnTo>
                      <a:lnTo>
                        <a:pt x="24063" y="23477"/>
                      </a:lnTo>
                      <a:lnTo>
                        <a:pt x="23937" y="23477"/>
                      </a:lnTo>
                      <a:lnTo>
                        <a:pt x="23875" y="23540"/>
                      </a:lnTo>
                      <a:lnTo>
                        <a:pt x="23854" y="23665"/>
                      </a:lnTo>
                      <a:lnTo>
                        <a:pt x="23896" y="23770"/>
                      </a:lnTo>
                      <a:lnTo>
                        <a:pt x="23979" y="23728"/>
                      </a:lnTo>
                      <a:lnTo>
                        <a:pt x="24000" y="23644"/>
                      </a:lnTo>
                      <a:lnTo>
                        <a:pt x="24084" y="23644"/>
                      </a:lnTo>
                      <a:lnTo>
                        <a:pt x="24189" y="23582"/>
                      </a:lnTo>
                      <a:lnTo>
                        <a:pt x="24314" y="23435"/>
                      </a:lnTo>
                      <a:lnTo>
                        <a:pt x="24461" y="23247"/>
                      </a:lnTo>
                      <a:lnTo>
                        <a:pt x="24502" y="23017"/>
                      </a:lnTo>
                      <a:lnTo>
                        <a:pt x="24628" y="22745"/>
                      </a:lnTo>
                      <a:lnTo>
                        <a:pt x="24691" y="22724"/>
                      </a:lnTo>
                      <a:lnTo>
                        <a:pt x="24691" y="22703"/>
                      </a:lnTo>
                      <a:lnTo>
                        <a:pt x="24691" y="22661"/>
                      </a:lnTo>
                      <a:lnTo>
                        <a:pt x="24670" y="22661"/>
                      </a:lnTo>
                      <a:lnTo>
                        <a:pt x="24712" y="22619"/>
                      </a:lnTo>
                      <a:lnTo>
                        <a:pt x="24712" y="22577"/>
                      </a:lnTo>
                      <a:lnTo>
                        <a:pt x="24753" y="22514"/>
                      </a:lnTo>
                      <a:lnTo>
                        <a:pt x="24712" y="22473"/>
                      </a:lnTo>
                      <a:lnTo>
                        <a:pt x="24670" y="22452"/>
                      </a:lnTo>
                      <a:lnTo>
                        <a:pt x="24670" y="22347"/>
                      </a:lnTo>
                      <a:lnTo>
                        <a:pt x="24607" y="22242"/>
                      </a:lnTo>
                      <a:lnTo>
                        <a:pt x="24481" y="22159"/>
                      </a:lnTo>
                      <a:lnTo>
                        <a:pt x="24398" y="22096"/>
                      </a:lnTo>
                      <a:lnTo>
                        <a:pt x="24377" y="22033"/>
                      </a:lnTo>
                      <a:lnTo>
                        <a:pt x="24272" y="21866"/>
                      </a:lnTo>
                      <a:lnTo>
                        <a:pt x="24189" y="21845"/>
                      </a:lnTo>
                      <a:lnTo>
                        <a:pt x="24084" y="21845"/>
                      </a:lnTo>
                      <a:lnTo>
                        <a:pt x="24084" y="21782"/>
                      </a:lnTo>
                      <a:lnTo>
                        <a:pt x="24126" y="21740"/>
                      </a:lnTo>
                      <a:lnTo>
                        <a:pt x="24084" y="21657"/>
                      </a:lnTo>
                      <a:lnTo>
                        <a:pt x="24042" y="21615"/>
                      </a:lnTo>
                      <a:lnTo>
                        <a:pt x="24021" y="21531"/>
                      </a:lnTo>
                      <a:lnTo>
                        <a:pt x="24063" y="21468"/>
                      </a:lnTo>
                      <a:lnTo>
                        <a:pt x="24126" y="21447"/>
                      </a:lnTo>
                      <a:lnTo>
                        <a:pt x="24084" y="21406"/>
                      </a:lnTo>
                      <a:lnTo>
                        <a:pt x="24021" y="21343"/>
                      </a:lnTo>
                      <a:lnTo>
                        <a:pt x="23958" y="21343"/>
                      </a:lnTo>
                      <a:lnTo>
                        <a:pt x="23958" y="21259"/>
                      </a:lnTo>
                      <a:lnTo>
                        <a:pt x="24063" y="21217"/>
                      </a:lnTo>
                      <a:lnTo>
                        <a:pt x="24042" y="20799"/>
                      </a:lnTo>
                      <a:lnTo>
                        <a:pt x="24042" y="20380"/>
                      </a:lnTo>
                      <a:lnTo>
                        <a:pt x="24084" y="20025"/>
                      </a:lnTo>
                      <a:lnTo>
                        <a:pt x="24063" y="19941"/>
                      </a:lnTo>
                      <a:lnTo>
                        <a:pt x="24063" y="19836"/>
                      </a:lnTo>
                      <a:lnTo>
                        <a:pt x="24126" y="19732"/>
                      </a:lnTo>
                      <a:lnTo>
                        <a:pt x="24084" y="19627"/>
                      </a:lnTo>
                      <a:lnTo>
                        <a:pt x="24042" y="19543"/>
                      </a:lnTo>
                      <a:lnTo>
                        <a:pt x="24021" y="19334"/>
                      </a:lnTo>
                      <a:lnTo>
                        <a:pt x="23875" y="19167"/>
                      </a:lnTo>
                      <a:lnTo>
                        <a:pt x="23833" y="18957"/>
                      </a:lnTo>
                      <a:lnTo>
                        <a:pt x="23854" y="18853"/>
                      </a:lnTo>
                      <a:lnTo>
                        <a:pt x="23728" y="18518"/>
                      </a:lnTo>
                      <a:lnTo>
                        <a:pt x="23749" y="18434"/>
                      </a:lnTo>
                      <a:lnTo>
                        <a:pt x="23833" y="18288"/>
                      </a:lnTo>
                      <a:lnTo>
                        <a:pt x="23812" y="18204"/>
                      </a:lnTo>
                      <a:lnTo>
                        <a:pt x="23812" y="18100"/>
                      </a:lnTo>
                      <a:lnTo>
                        <a:pt x="23665" y="17995"/>
                      </a:lnTo>
                      <a:lnTo>
                        <a:pt x="23498" y="17995"/>
                      </a:lnTo>
                      <a:lnTo>
                        <a:pt x="23289" y="18058"/>
                      </a:lnTo>
                      <a:lnTo>
                        <a:pt x="23226" y="18079"/>
                      </a:lnTo>
                      <a:lnTo>
                        <a:pt x="23017" y="18162"/>
                      </a:lnTo>
                      <a:lnTo>
                        <a:pt x="22891" y="18288"/>
                      </a:lnTo>
                      <a:lnTo>
                        <a:pt x="22724" y="18518"/>
                      </a:lnTo>
                      <a:lnTo>
                        <a:pt x="22598" y="18602"/>
                      </a:lnTo>
                      <a:lnTo>
                        <a:pt x="22410" y="18623"/>
                      </a:lnTo>
                      <a:lnTo>
                        <a:pt x="22201" y="18644"/>
                      </a:lnTo>
                      <a:lnTo>
                        <a:pt x="22159" y="18644"/>
                      </a:lnTo>
                      <a:lnTo>
                        <a:pt x="22159" y="18581"/>
                      </a:lnTo>
                      <a:lnTo>
                        <a:pt x="22264" y="18413"/>
                      </a:lnTo>
                      <a:lnTo>
                        <a:pt x="22201" y="18267"/>
                      </a:lnTo>
                      <a:lnTo>
                        <a:pt x="22054" y="17597"/>
                      </a:lnTo>
                      <a:lnTo>
                        <a:pt x="21950" y="17325"/>
                      </a:lnTo>
                      <a:lnTo>
                        <a:pt x="21887" y="17179"/>
                      </a:lnTo>
                      <a:lnTo>
                        <a:pt x="22033" y="16928"/>
                      </a:lnTo>
                      <a:lnTo>
                        <a:pt x="21740" y="16886"/>
                      </a:lnTo>
                      <a:lnTo>
                        <a:pt x="21531" y="17032"/>
                      </a:lnTo>
                      <a:lnTo>
                        <a:pt x="21406" y="16970"/>
                      </a:lnTo>
                      <a:lnTo>
                        <a:pt x="21029" y="16970"/>
                      </a:lnTo>
                      <a:lnTo>
                        <a:pt x="27704" y="4792"/>
                      </a:lnTo>
                      <a:lnTo>
                        <a:pt x="27683" y="4729"/>
                      </a:lnTo>
                      <a:lnTo>
                        <a:pt x="27536" y="4708"/>
                      </a:lnTo>
                      <a:lnTo>
                        <a:pt x="27474" y="4729"/>
                      </a:lnTo>
                      <a:lnTo>
                        <a:pt x="27411" y="4667"/>
                      </a:lnTo>
                      <a:lnTo>
                        <a:pt x="27369" y="4416"/>
                      </a:lnTo>
                      <a:lnTo>
                        <a:pt x="27306" y="4290"/>
                      </a:lnTo>
                      <a:lnTo>
                        <a:pt x="27222" y="4248"/>
                      </a:lnTo>
                      <a:lnTo>
                        <a:pt x="27202" y="4102"/>
                      </a:lnTo>
                      <a:lnTo>
                        <a:pt x="27118" y="3955"/>
                      </a:lnTo>
                      <a:lnTo>
                        <a:pt x="27076" y="3892"/>
                      </a:lnTo>
                      <a:lnTo>
                        <a:pt x="26867" y="3892"/>
                      </a:lnTo>
                      <a:lnTo>
                        <a:pt x="26846" y="3934"/>
                      </a:lnTo>
                      <a:lnTo>
                        <a:pt x="26678" y="3892"/>
                      </a:lnTo>
                      <a:lnTo>
                        <a:pt x="26532" y="3934"/>
                      </a:lnTo>
                      <a:lnTo>
                        <a:pt x="26448" y="3872"/>
                      </a:lnTo>
                      <a:lnTo>
                        <a:pt x="26386" y="3892"/>
                      </a:lnTo>
                      <a:lnTo>
                        <a:pt x="26344" y="3872"/>
                      </a:lnTo>
                      <a:lnTo>
                        <a:pt x="26323" y="3892"/>
                      </a:lnTo>
                      <a:lnTo>
                        <a:pt x="26239" y="3892"/>
                      </a:lnTo>
                      <a:lnTo>
                        <a:pt x="26239" y="3872"/>
                      </a:lnTo>
                      <a:lnTo>
                        <a:pt x="26281" y="3872"/>
                      </a:lnTo>
                      <a:lnTo>
                        <a:pt x="26281" y="3830"/>
                      </a:lnTo>
                      <a:lnTo>
                        <a:pt x="26176" y="3746"/>
                      </a:lnTo>
                      <a:lnTo>
                        <a:pt x="26114" y="3767"/>
                      </a:lnTo>
                      <a:lnTo>
                        <a:pt x="26030" y="3746"/>
                      </a:lnTo>
                      <a:lnTo>
                        <a:pt x="26051" y="3725"/>
                      </a:lnTo>
                      <a:lnTo>
                        <a:pt x="26114" y="3683"/>
                      </a:lnTo>
                      <a:lnTo>
                        <a:pt x="26051" y="3641"/>
                      </a:lnTo>
                      <a:lnTo>
                        <a:pt x="25967" y="3641"/>
                      </a:lnTo>
                      <a:lnTo>
                        <a:pt x="25904" y="3620"/>
                      </a:lnTo>
                      <a:lnTo>
                        <a:pt x="25904" y="3558"/>
                      </a:lnTo>
                      <a:lnTo>
                        <a:pt x="25821" y="3474"/>
                      </a:lnTo>
                      <a:lnTo>
                        <a:pt x="25737" y="3411"/>
                      </a:lnTo>
                      <a:lnTo>
                        <a:pt x="25716" y="3411"/>
                      </a:lnTo>
                      <a:lnTo>
                        <a:pt x="25653" y="3369"/>
                      </a:lnTo>
                      <a:lnTo>
                        <a:pt x="25611" y="3369"/>
                      </a:lnTo>
                      <a:lnTo>
                        <a:pt x="25549" y="3432"/>
                      </a:lnTo>
                      <a:lnTo>
                        <a:pt x="25549" y="3369"/>
                      </a:lnTo>
                      <a:lnTo>
                        <a:pt x="25528" y="3328"/>
                      </a:lnTo>
                      <a:lnTo>
                        <a:pt x="25444" y="3265"/>
                      </a:lnTo>
                      <a:lnTo>
                        <a:pt x="25381" y="3369"/>
                      </a:lnTo>
                      <a:lnTo>
                        <a:pt x="25318" y="3328"/>
                      </a:lnTo>
                      <a:lnTo>
                        <a:pt x="25318" y="3244"/>
                      </a:lnTo>
                      <a:lnTo>
                        <a:pt x="25381" y="3223"/>
                      </a:lnTo>
                      <a:lnTo>
                        <a:pt x="25339" y="3160"/>
                      </a:lnTo>
                      <a:lnTo>
                        <a:pt x="25277" y="3139"/>
                      </a:lnTo>
                      <a:lnTo>
                        <a:pt x="25193" y="3160"/>
                      </a:lnTo>
                      <a:lnTo>
                        <a:pt x="25193" y="3160"/>
                      </a:lnTo>
                      <a:lnTo>
                        <a:pt x="25214" y="3118"/>
                      </a:lnTo>
                      <a:lnTo>
                        <a:pt x="25214" y="3056"/>
                      </a:lnTo>
                      <a:lnTo>
                        <a:pt x="25109" y="3014"/>
                      </a:lnTo>
                      <a:lnTo>
                        <a:pt x="25025" y="2909"/>
                      </a:lnTo>
                      <a:lnTo>
                        <a:pt x="25067" y="2888"/>
                      </a:lnTo>
                      <a:lnTo>
                        <a:pt x="25025" y="2825"/>
                      </a:lnTo>
                      <a:lnTo>
                        <a:pt x="24963" y="2804"/>
                      </a:lnTo>
                      <a:lnTo>
                        <a:pt x="24900" y="2846"/>
                      </a:lnTo>
                      <a:lnTo>
                        <a:pt x="24691" y="3056"/>
                      </a:lnTo>
                      <a:lnTo>
                        <a:pt x="24461" y="3202"/>
                      </a:lnTo>
                      <a:lnTo>
                        <a:pt x="24670" y="3035"/>
                      </a:lnTo>
                      <a:lnTo>
                        <a:pt x="24795" y="2846"/>
                      </a:lnTo>
                      <a:lnTo>
                        <a:pt x="24921" y="2721"/>
                      </a:lnTo>
                      <a:lnTo>
                        <a:pt x="24963" y="2595"/>
                      </a:lnTo>
                      <a:lnTo>
                        <a:pt x="24879" y="2532"/>
                      </a:lnTo>
                      <a:lnTo>
                        <a:pt x="24712" y="2428"/>
                      </a:lnTo>
                      <a:lnTo>
                        <a:pt x="24586" y="2428"/>
                      </a:lnTo>
                      <a:lnTo>
                        <a:pt x="24440" y="2491"/>
                      </a:lnTo>
                      <a:lnTo>
                        <a:pt x="24356" y="2491"/>
                      </a:lnTo>
                      <a:lnTo>
                        <a:pt x="24293" y="2512"/>
                      </a:lnTo>
                      <a:lnTo>
                        <a:pt x="24147" y="2532"/>
                      </a:lnTo>
                      <a:lnTo>
                        <a:pt x="23979" y="2721"/>
                      </a:lnTo>
                      <a:lnTo>
                        <a:pt x="23854" y="2825"/>
                      </a:lnTo>
                      <a:lnTo>
                        <a:pt x="23854" y="2825"/>
                      </a:lnTo>
                      <a:lnTo>
                        <a:pt x="23958" y="2700"/>
                      </a:lnTo>
                      <a:lnTo>
                        <a:pt x="23937" y="2532"/>
                      </a:lnTo>
                      <a:lnTo>
                        <a:pt x="23958" y="2407"/>
                      </a:lnTo>
                      <a:lnTo>
                        <a:pt x="23958" y="2302"/>
                      </a:lnTo>
                      <a:lnTo>
                        <a:pt x="23770" y="2198"/>
                      </a:lnTo>
                      <a:lnTo>
                        <a:pt x="23770" y="2156"/>
                      </a:lnTo>
                      <a:lnTo>
                        <a:pt x="23875" y="2093"/>
                      </a:lnTo>
                      <a:lnTo>
                        <a:pt x="23979" y="2093"/>
                      </a:lnTo>
                      <a:lnTo>
                        <a:pt x="23979" y="2051"/>
                      </a:lnTo>
                      <a:lnTo>
                        <a:pt x="23707" y="1884"/>
                      </a:lnTo>
                      <a:lnTo>
                        <a:pt x="23665" y="1800"/>
                      </a:lnTo>
                      <a:lnTo>
                        <a:pt x="23728" y="1737"/>
                      </a:lnTo>
                      <a:lnTo>
                        <a:pt x="23875" y="1654"/>
                      </a:lnTo>
                      <a:lnTo>
                        <a:pt x="23958" y="1570"/>
                      </a:lnTo>
                      <a:lnTo>
                        <a:pt x="23917" y="1486"/>
                      </a:lnTo>
                      <a:lnTo>
                        <a:pt x="23854" y="1361"/>
                      </a:lnTo>
                      <a:lnTo>
                        <a:pt x="23812" y="1361"/>
                      </a:lnTo>
                      <a:lnTo>
                        <a:pt x="23749" y="1382"/>
                      </a:lnTo>
                      <a:lnTo>
                        <a:pt x="23707" y="1319"/>
                      </a:lnTo>
                      <a:lnTo>
                        <a:pt x="23624" y="1256"/>
                      </a:lnTo>
                      <a:lnTo>
                        <a:pt x="23519" y="1256"/>
                      </a:lnTo>
                      <a:lnTo>
                        <a:pt x="23393" y="1214"/>
                      </a:lnTo>
                      <a:lnTo>
                        <a:pt x="23331" y="1172"/>
                      </a:lnTo>
                      <a:lnTo>
                        <a:pt x="23247" y="1214"/>
                      </a:lnTo>
                      <a:lnTo>
                        <a:pt x="23121" y="1214"/>
                      </a:lnTo>
                      <a:lnTo>
                        <a:pt x="23080" y="1319"/>
                      </a:lnTo>
                      <a:lnTo>
                        <a:pt x="23080" y="1361"/>
                      </a:lnTo>
                      <a:lnTo>
                        <a:pt x="22996" y="1256"/>
                      </a:lnTo>
                      <a:lnTo>
                        <a:pt x="23038" y="1151"/>
                      </a:lnTo>
                      <a:lnTo>
                        <a:pt x="23101" y="1131"/>
                      </a:lnTo>
                      <a:lnTo>
                        <a:pt x="23101" y="1026"/>
                      </a:lnTo>
                      <a:lnTo>
                        <a:pt x="23142" y="942"/>
                      </a:lnTo>
                      <a:lnTo>
                        <a:pt x="23205" y="921"/>
                      </a:lnTo>
                      <a:lnTo>
                        <a:pt x="23205" y="817"/>
                      </a:lnTo>
                      <a:lnTo>
                        <a:pt x="23226" y="712"/>
                      </a:lnTo>
                      <a:lnTo>
                        <a:pt x="23205" y="649"/>
                      </a:lnTo>
                      <a:lnTo>
                        <a:pt x="23184" y="649"/>
                      </a:lnTo>
                      <a:lnTo>
                        <a:pt x="23038" y="796"/>
                      </a:lnTo>
                      <a:lnTo>
                        <a:pt x="23017" y="900"/>
                      </a:lnTo>
                      <a:lnTo>
                        <a:pt x="22996" y="900"/>
                      </a:lnTo>
                      <a:lnTo>
                        <a:pt x="22912" y="838"/>
                      </a:lnTo>
                      <a:lnTo>
                        <a:pt x="22808" y="900"/>
                      </a:lnTo>
                      <a:lnTo>
                        <a:pt x="22787" y="942"/>
                      </a:lnTo>
                      <a:lnTo>
                        <a:pt x="22808" y="1047"/>
                      </a:lnTo>
                      <a:lnTo>
                        <a:pt x="22724" y="1131"/>
                      </a:lnTo>
                      <a:lnTo>
                        <a:pt x="22682" y="1131"/>
                      </a:lnTo>
                      <a:lnTo>
                        <a:pt x="22661" y="1068"/>
                      </a:lnTo>
                      <a:lnTo>
                        <a:pt x="22598" y="1214"/>
                      </a:lnTo>
                      <a:lnTo>
                        <a:pt x="22598" y="1319"/>
                      </a:lnTo>
                      <a:lnTo>
                        <a:pt x="22556" y="1172"/>
                      </a:lnTo>
                      <a:lnTo>
                        <a:pt x="22556" y="1047"/>
                      </a:lnTo>
                      <a:lnTo>
                        <a:pt x="22598" y="942"/>
                      </a:lnTo>
                      <a:lnTo>
                        <a:pt x="22556" y="921"/>
                      </a:lnTo>
                      <a:lnTo>
                        <a:pt x="22473" y="1005"/>
                      </a:lnTo>
                      <a:lnTo>
                        <a:pt x="22452" y="1068"/>
                      </a:lnTo>
                      <a:lnTo>
                        <a:pt x="22368" y="1110"/>
                      </a:lnTo>
                      <a:lnTo>
                        <a:pt x="22410" y="921"/>
                      </a:lnTo>
                      <a:lnTo>
                        <a:pt x="22368" y="817"/>
                      </a:lnTo>
                      <a:lnTo>
                        <a:pt x="22264" y="817"/>
                      </a:lnTo>
                      <a:lnTo>
                        <a:pt x="22284" y="733"/>
                      </a:lnTo>
                      <a:lnTo>
                        <a:pt x="22410" y="628"/>
                      </a:lnTo>
                      <a:lnTo>
                        <a:pt x="22515" y="607"/>
                      </a:lnTo>
                      <a:lnTo>
                        <a:pt x="22661" y="712"/>
                      </a:lnTo>
                      <a:lnTo>
                        <a:pt x="22808" y="628"/>
                      </a:lnTo>
                      <a:lnTo>
                        <a:pt x="22912" y="607"/>
                      </a:lnTo>
                      <a:lnTo>
                        <a:pt x="23017" y="503"/>
                      </a:lnTo>
                      <a:lnTo>
                        <a:pt x="23017" y="440"/>
                      </a:lnTo>
                      <a:lnTo>
                        <a:pt x="23038" y="398"/>
                      </a:lnTo>
                      <a:lnTo>
                        <a:pt x="23017" y="335"/>
                      </a:lnTo>
                      <a:lnTo>
                        <a:pt x="22891" y="294"/>
                      </a:lnTo>
                      <a:lnTo>
                        <a:pt x="22828" y="294"/>
                      </a:lnTo>
                      <a:lnTo>
                        <a:pt x="22828" y="189"/>
                      </a:lnTo>
                      <a:lnTo>
                        <a:pt x="22787" y="126"/>
                      </a:lnTo>
                      <a:lnTo>
                        <a:pt x="22766" y="105"/>
                      </a:lnTo>
                      <a:lnTo>
                        <a:pt x="22787" y="84"/>
                      </a:lnTo>
                      <a:lnTo>
                        <a:pt x="22828" y="63"/>
                      </a:lnTo>
                      <a:lnTo>
                        <a:pt x="2287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5" name="Google Shape;1095;p45"/>
                <p:cNvSpPr/>
                <p:nvPr/>
              </p:nvSpPr>
              <p:spPr>
                <a:xfrm>
                  <a:off x="1979950" y="2384350"/>
                  <a:ext cx="816050" cy="481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42" h="19251" extrusionOk="0">
                      <a:moveTo>
                        <a:pt x="2846" y="1"/>
                      </a:moveTo>
                      <a:lnTo>
                        <a:pt x="2909" y="210"/>
                      </a:lnTo>
                      <a:lnTo>
                        <a:pt x="3035" y="273"/>
                      </a:lnTo>
                      <a:lnTo>
                        <a:pt x="2993" y="356"/>
                      </a:lnTo>
                      <a:lnTo>
                        <a:pt x="2909" y="440"/>
                      </a:lnTo>
                      <a:lnTo>
                        <a:pt x="2930" y="545"/>
                      </a:lnTo>
                      <a:lnTo>
                        <a:pt x="2993" y="586"/>
                      </a:lnTo>
                      <a:lnTo>
                        <a:pt x="2972" y="649"/>
                      </a:lnTo>
                      <a:lnTo>
                        <a:pt x="2909" y="733"/>
                      </a:lnTo>
                      <a:lnTo>
                        <a:pt x="2951" y="775"/>
                      </a:lnTo>
                      <a:lnTo>
                        <a:pt x="2951" y="858"/>
                      </a:lnTo>
                      <a:lnTo>
                        <a:pt x="2993" y="900"/>
                      </a:lnTo>
                      <a:lnTo>
                        <a:pt x="2909" y="1047"/>
                      </a:lnTo>
                      <a:lnTo>
                        <a:pt x="2825" y="1089"/>
                      </a:lnTo>
                      <a:lnTo>
                        <a:pt x="2763" y="1256"/>
                      </a:lnTo>
                      <a:lnTo>
                        <a:pt x="2721" y="1298"/>
                      </a:lnTo>
                      <a:lnTo>
                        <a:pt x="2721" y="1423"/>
                      </a:lnTo>
                      <a:lnTo>
                        <a:pt x="2637" y="1486"/>
                      </a:lnTo>
                      <a:lnTo>
                        <a:pt x="2616" y="1591"/>
                      </a:lnTo>
                      <a:lnTo>
                        <a:pt x="2470" y="1674"/>
                      </a:lnTo>
                      <a:lnTo>
                        <a:pt x="2386" y="1633"/>
                      </a:lnTo>
                      <a:lnTo>
                        <a:pt x="2344" y="1570"/>
                      </a:lnTo>
                      <a:lnTo>
                        <a:pt x="2428" y="1465"/>
                      </a:lnTo>
                      <a:lnTo>
                        <a:pt x="2449" y="1507"/>
                      </a:lnTo>
                      <a:lnTo>
                        <a:pt x="2532" y="1465"/>
                      </a:lnTo>
                      <a:lnTo>
                        <a:pt x="2553" y="1528"/>
                      </a:lnTo>
                      <a:lnTo>
                        <a:pt x="2595" y="1486"/>
                      </a:lnTo>
                      <a:lnTo>
                        <a:pt x="2595" y="1361"/>
                      </a:lnTo>
                      <a:lnTo>
                        <a:pt x="2658" y="1214"/>
                      </a:lnTo>
                      <a:lnTo>
                        <a:pt x="2742" y="1151"/>
                      </a:lnTo>
                      <a:lnTo>
                        <a:pt x="2742" y="1047"/>
                      </a:lnTo>
                      <a:lnTo>
                        <a:pt x="2700" y="1068"/>
                      </a:lnTo>
                      <a:lnTo>
                        <a:pt x="2553" y="1172"/>
                      </a:lnTo>
                      <a:lnTo>
                        <a:pt x="2512" y="1214"/>
                      </a:lnTo>
                      <a:lnTo>
                        <a:pt x="2428" y="1214"/>
                      </a:lnTo>
                      <a:lnTo>
                        <a:pt x="2428" y="1172"/>
                      </a:lnTo>
                      <a:lnTo>
                        <a:pt x="2532" y="1068"/>
                      </a:lnTo>
                      <a:lnTo>
                        <a:pt x="2658" y="1005"/>
                      </a:lnTo>
                      <a:lnTo>
                        <a:pt x="2700" y="963"/>
                      </a:lnTo>
                      <a:lnTo>
                        <a:pt x="2658" y="879"/>
                      </a:lnTo>
                      <a:lnTo>
                        <a:pt x="2616" y="879"/>
                      </a:lnTo>
                      <a:lnTo>
                        <a:pt x="2532" y="900"/>
                      </a:lnTo>
                      <a:lnTo>
                        <a:pt x="2470" y="796"/>
                      </a:lnTo>
                      <a:lnTo>
                        <a:pt x="2407" y="754"/>
                      </a:lnTo>
                      <a:lnTo>
                        <a:pt x="2135" y="754"/>
                      </a:lnTo>
                      <a:lnTo>
                        <a:pt x="2009" y="649"/>
                      </a:lnTo>
                      <a:lnTo>
                        <a:pt x="1716" y="419"/>
                      </a:lnTo>
                      <a:lnTo>
                        <a:pt x="1696" y="440"/>
                      </a:lnTo>
                      <a:lnTo>
                        <a:pt x="1675" y="545"/>
                      </a:lnTo>
                      <a:lnTo>
                        <a:pt x="1591" y="754"/>
                      </a:lnTo>
                      <a:lnTo>
                        <a:pt x="1591" y="858"/>
                      </a:lnTo>
                      <a:lnTo>
                        <a:pt x="1654" y="1068"/>
                      </a:lnTo>
                      <a:lnTo>
                        <a:pt x="1591" y="1382"/>
                      </a:lnTo>
                      <a:lnTo>
                        <a:pt x="1612" y="1507"/>
                      </a:lnTo>
                      <a:lnTo>
                        <a:pt x="1591" y="1674"/>
                      </a:lnTo>
                      <a:lnTo>
                        <a:pt x="1612" y="1737"/>
                      </a:lnTo>
                      <a:lnTo>
                        <a:pt x="1675" y="1737"/>
                      </a:lnTo>
                      <a:lnTo>
                        <a:pt x="1696" y="1800"/>
                      </a:lnTo>
                      <a:lnTo>
                        <a:pt x="1654" y="1884"/>
                      </a:lnTo>
                      <a:lnTo>
                        <a:pt x="1591" y="1884"/>
                      </a:lnTo>
                      <a:lnTo>
                        <a:pt x="1570" y="1946"/>
                      </a:lnTo>
                      <a:lnTo>
                        <a:pt x="1591" y="2009"/>
                      </a:lnTo>
                      <a:lnTo>
                        <a:pt x="1696" y="2030"/>
                      </a:lnTo>
                      <a:lnTo>
                        <a:pt x="1654" y="2135"/>
                      </a:lnTo>
                      <a:lnTo>
                        <a:pt x="1654" y="2239"/>
                      </a:lnTo>
                      <a:lnTo>
                        <a:pt x="1591" y="2323"/>
                      </a:lnTo>
                      <a:lnTo>
                        <a:pt x="1549" y="2302"/>
                      </a:lnTo>
                      <a:lnTo>
                        <a:pt x="1507" y="2344"/>
                      </a:lnTo>
                      <a:lnTo>
                        <a:pt x="1507" y="2428"/>
                      </a:lnTo>
                      <a:lnTo>
                        <a:pt x="1675" y="2449"/>
                      </a:lnTo>
                      <a:lnTo>
                        <a:pt x="1821" y="2470"/>
                      </a:lnTo>
                      <a:lnTo>
                        <a:pt x="1926" y="2553"/>
                      </a:lnTo>
                      <a:lnTo>
                        <a:pt x="2072" y="2553"/>
                      </a:lnTo>
                      <a:lnTo>
                        <a:pt x="2114" y="2637"/>
                      </a:lnTo>
                      <a:lnTo>
                        <a:pt x="2135" y="2783"/>
                      </a:lnTo>
                      <a:lnTo>
                        <a:pt x="2093" y="2658"/>
                      </a:lnTo>
                      <a:lnTo>
                        <a:pt x="1988" y="2574"/>
                      </a:lnTo>
                      <a:lnTo>
                        <a:pt x="1905" y="2616"/>
                      </a:lnTo>
                      <a:lnTo>
                        <a:pt x="1821" y="2553"/>
                      </a:lnTo>
                      <a:lnTo>
                        <a:pt x="1612" y="2532"/>
                      </a:lnTo>
                      <a:lnTo>
                        <a:pt x="1570" y="2470"/>
                      </a:lnTo>
                      <a:lnTo>
                        <a:pt x="1507" y="2511"/>
                      </a:lnTo>
                      <a:lnTo>
                        <a:pt x="1507" y="2616"/>
                      </a:lnTo>
                      <a:lnTo>
                        <a:pt x="1403" y="2763"/>
                      </a:lnTo>
                      <a:lnTo>
                        <a:pt x="1403" y="2846"/>
                      </a:lnTo>
                      <a:lnTo>
                        <a:pt x="1403" y="2930"/>
                      </a:lnTo>
                      <a:lnTo>
                        <a:pt x="1340" y="3076"/>
                      </a:lnTo>
                      <a:lnTo>
                        <a:pt x="1277" y="3202"/>
                      </a:lnTo>
                      <a:lnTo>
                        <a:pt x="1131" y="3558"/>
                      </a:lnTo>
                      <a:lnTo>
                        <a:pt x="1089" y="3809"/>
                      </a:lnTo>
                      <a:lnTo>
                        <a:pt x="942" y="4102"/>
                      </a:lnTo>
                      <a:lnTo>
                        <a:pt x="921" y="4415"/>
                      </a:lnTo>
                      <a:lnTo>
                        <a:pt x="838" y="4541"/>
                      </a:lnTo>
                      <a:lnTo>
                        <a:pt x="733" y="4667"/>
                      </a:lnTo>
                      <a:lnTo>
                        <a:pt x="649" y="4855"/>
                      </a:lnTo>
                      <a:lnTo>
                        <a:pt x="608" y="4939"/>
                      </a:lnTo>
                      <a:lnTo>
                        <a:pt x="566" y="5043"/>
                      </a:lnTo>
                      <a:lnTo>
                        <a:pt x="419" y="5231"/>
                      </a:lnTo>
                      <a:lnTo>
                        <a:pt x="356" y="5336"/>
                      </a:lnTo>
                      <a:lnTo>
                        <a:pt x="398" y="5566"/>
                      </a:lnTo>
                      <a:lnTo>
                        <a:pt x="336" y="5776"/>
                      </a:lnTo>
                      <a:lnTo>
                        <a:pt x="336" y="5922"/>
                      </a:lnTo>
                      <a:lnTo>
                        <a:pt x="419" y="6027"/>
                      </a:lnTo>
                      <a:lnTo>
                        <a:pt x="356" y="6110"/>
                      </a:lnTo>
                      <a:lnTo>
                        <a:pt x="336" y="6194"/>
                      </a:lnTo>
                      <a:lnTo>
                        <a:pt x="398" y="6340"/>
                      </a:lnTo>
                      <a:lnTo>
                        <a:pt x="356" y="6592"/>
                      </a:lnTo>
                      <a:lnTo>
                        <a:pt x="315" y="6717"/>
                      </a:lnTo>
                      <a:lnTo>
                        <a:pt x="231" y="6759"/>
                      </a:lnTo>
                      <a:lnTo>
                        <a:pt x="252" y="6843"/>
                      </a:lnTo>
                      <a:lnTo>
                        <a:pt x="294" y="6864"/>
                      </a:lnTo>
                      <a:lnTo>
                        <a:pt x="231" y="7031"/>
                      </a:lnTo>
                      <a:lnTo>
                        <a:pt x="84" y="7136"/>
                      </a:lnTo>
                      <a:lnTo>
                        <a:pt x="1" y="7261"/>
                      </a:lnTo>
                      <a:lnTo>
                        <a:pt x="1" y="7387"/>
                      </a:lnTo>
                      <a:lnTo>
                        <a:pt x="105" y="7554"/>
                      </a:lnTo>
                      <a:lnTo>
                        <a:pt x="210" y="7763"/>
                      </a:lnTo>
                      <a:lnTo>
                        <a:pt x="210" y="7993"/>
                      </a:lnTo>
                      <a:lnTo>
                        <a:pt x="189" y="8119"/>
                      </a:lnTo>
                      <a:lnTo>
                        <a:pt x="126" y="8203"/>
                      </a:lnTo>
                      <a:lnTo>
                        <a:pt x="126" y="8286"/>
                      </a:lnTo>
                      <a:lnTo>
                        <a:pt x="147" y="8370"/>
                      </a:lnTo>
                      <a:lnTo>
                        <a:pt x="189" y="8496"/>
                      </a:lnTo>
                      <a:lnTo>
                        <a:pt x="126" y="8579"/>
                      </a:lnTo>
                      <a:lnTo>
                        <a:pt x="105" y="8642"/>
                      </a:lnTo>
                      <a:lnTo>
                        <a:pt x="126" y="8726"/>
                      </a:lnTo>
                      <a:lnTo>
                        <a:pt x="356" y="9102"/>
                      </a:lnTo>
                      <a:lnTo>
                        <a:pt x="398" y="9207"/>
                      </a:lnTo>
                      <a:lnTo>
                        <a:pt x="356" y="9270"/>
                      </a:lnTo>
                      <a:lnTo>
                        <a:pt x="398" y="9353"/>
                      </a:lnTo>
                      <a:lnTo>
                        <a:pt x="524" y="9479"/>
                      </a:lnTo>
                      <a:lnTo>
                        <a:pt x="545" y="9542"/>
                      </a:lnTo>
                      <a:lnTo>
                        <a:pt x="628" y="9542"/>
                      </a:lnTo>
                      <a:lnTo>
                        <a:pt x="628" y="9437"/>
                      </a:lnTo>
                      <a:lnTo>
                        <a:pt x="628" y="9312"/>
                      </a:lnTo>
                      <a:lnTo>
                        <a:pt x="712" y="9333"/>
                      </a:lnTo>
                      <a:lnTo>
                        <a:pt x="733" y="9312"/>
                      </a:lnTo>
                      <a:lnTo>
                        <a:pt x="733" y="9353"/>
                      </a:lnTo>
                      <a:lnTo>
                        <a:pt x="838" y="9353"/>
                      </a:lnTo>
                      <a:lnTo>
                        <a:pt x="859" y="9416"/>
                      </a:lnTo>
                      <a:lnTo>
                        <a:pt x="984" y="9437"/>
                      </a:lnTo>
                      <a:lnTo>
                        <a:pt x="880" y="9437"/>
                      </a:lnTo>
                      <a:lnTo>
                        <a:pt x="817" y="9479"/>
                      </a:lnTo>
                      <a:lnTo>
                        <a:pt x="754" y="9437"/>
                      </a:lnTo>
                      <a:lnTo>
                        <a:pt x="712" y="9437"/>
                      </a:lnTo>
                      <a:lnTo>
                        <a:pt x="712" y="9521"/>
                      </a:lnTo>
                      <a:lnTo>
                        <a:pt x="754" y="9542"/>
                      </a:lnTo>
                      <a:lnTo>
                        <a:pt x="754" y="9688"/>
                      </a:lnTo>
                      <a:lnTo>
                        <a:pt x="817" y="9793"/>
                      </a:lnTo>
                      <a:lnTo>
                        <a:pt x="838" y="9835"/>
                      </a:lnTo>
                      <a:lnTo>
                        <a:pt x="733" y="9793"/>
                      </a:lnTo>
                      <a:lnTo>
                        <a:pt x="670" y="9688"/>
                      </a:lnTo>
                      <a:lnTo>
                        <a:pt x="649" y="9646"/>
                      </a:lnTo>
                      <a:lnTo>
                        <a:pt x="608" y="9688"/>
                      </a:lnTo>
                      <a:lnTo>
                        <a:pt x="608" y="9772"/>
                      </a:lnTo>
                      <a:lnTo>
                        <a:pt x="545" y="9835"/>
                      </a:lnTo>
                      <a:lnTo>
                        <a:pt x="566" y="9877"/>
                      </a:lnTo>
                      <a:lnTo>
                        <a:pt x="545" y="9981"/>
                      </a:lnTo>
                      <a:lnTo>
                        <a:pt x="545" y="10086"/>
                      </a:lnTo>
                      <a:lnTo>
                        <a:pt x="608" y="10107"/>
                      </a:lnTo>
                      <a:lnTo>
                        <a:pt x="628" y="10211"/>
                      </a:lnTo>
                      <a:lnTo>
                        <a:pt x="733" y="10274"/>
                      </a:lnTo>
                      <a:lnTo>
                        <a:pt x="775" y="10358"/>
                      </a:lnTo>
                      <a:lnTo>
                        <a:pt x="775" y="10421"/>
                      </a:lnTo>
                      <a:lnTo>
                        <a:pt x="712" y="10504"/>
                      </a:lnTo>
                      <a:lnTo>
                        <a:pt x="649" y="10504"/>
                      </a:lnTo>
                      <a:lnTo>
                        <a:pt x="649" y="10567"/>
                      </a:lnTo>
                      <a:lnTo>
                        <a:pt x="670" y="10672"/>
                      </a:lnTo>
                      <a:lnTo>
                        <a:pt x="670" y="10797"/>
                      </a:lnTo>
                      <a:lnTo>
                        <a:pt x="712" y="10839"/>
                      </a:lnTo>
                      <a:lnTo>
                        <a:pt x="775" y="10923"/>
                      </a:lnTo>
                      <a:lnTo>
                        <a:pt x="817" y="11111"/>
                      </a:lnTo>
                      <a:lnTo>
                        <a:pt x="942" y="11362"/>
                      </a:lnTo>
                      <a:lnTo>
                        <a:pt x="1026" y="11509"/>
                      </a:lnTo>
                      <a:lnTo>
                        <a:pt x="1068" y="11530"/>
                      </a:lnTo>
                      <a:lnTo>
                        <a:pt x="1047" y="11571"/>
                      </a:lnTo>
                      <a:lnTo>
                        <a:pt x="1047" y="11613"/>
                      </a:lnTo>
                      <a:lnTo>
                        <a:pt x="1152" y="11718"/>
                      </a:lnTo>
                      <a:lnTo>
                        <a:pt x="1172" y="11843"/>
                      </a:lnTo>
                      <a:lnTo>
                        <a:pt x="1152" y="11990"/>
                      </a:lnTo>
                      <a:lnTo>
                        <a:pt x="1131" y="12094"/>
                      </a:lnTo>
                      <a:lnTo>
                        <a:pt x="1089" y="12136"/>
                      </a:lnTo>
                      <a:lnTo>
                        <a:pt x="1131" y="12199"/>
                      </a:lnTo>
                      <a:lnTo>
                        <a:pt x="1172" y="12262"/>
                      </a:lnTo>
                      <a:lnTo>
                        <a:pt x="1382" y="12262"/>
                      </a:lnTo>
                      <a:lnTo>
                        <a:pt x="1486" y="12283"/>
                      </a:lnTo>
                      <a:lnTo>
                        <a:pt x="1591" y="12346"/>
                      </a:lnTo>
                      <a:lnTo>
                        <a:pt x="1675" y="12366"/>
                      </a:lnTo>
                      <a:lnTo>
                        <a:pt x="1821" y="12366"/>
                      </a:lnTo>
                      <a:lnTo>
                        <a:pt x="1884" y="12450"/>
                      </a:lnTo>
                      <a:lnTo>
                        <a:pt x="1884" y="12555"/>
                      </a:lnTo>
                      <a:lnTo>
                        <a:pt x="2030" y="12618"/>
                      </a:lnTo>
                      <a:lnTo>
                        <a:pt x="2135" y="12618"/>
                      </a:lnTo>
                      <a:lnTo>
                        <a:pt x="2281" y="12680"/>
                      </a:lnTo>
                      <a:lnTo>
                        <a:pt x="2302" y="12722"/>
                      </a:lnTo>
                      <a:lnTo>
                        <a:pt x="2302" y="12827"/>
                      </a:lnTo>
                      <a:lnTo>
                        <a:pt x="2344" y="12869"/>
                      </a:lnTo>
                      <a:lnTo>
                        <a:pt x="2407" y="12827"/>
                      </a:lnTo>
                      <a:lnTo>
                        <a:pt x="2470" y="12827"/>
                      </a:lnTo>
                      <a:lnTo>
                        <a:pt x="2616" y="12973"/>
                      </a:lnTo>
                      <a:lnTo>
                        <a:pt x="2805" y="13245"/>
                      </a:lnTo>
                      <a:lnTo>
                        <a:pt x="2825" y="13434"/>
                      </a:lnTo>
                      <a:lnTo>
                        <a:pt x="2805" y="13559"/>
                      </a:lnTo>
                      <a:lnTo>
                        <a:pt x="2805" y="13664"/>
                      </a:lnTo>
                      <a:lnTo>
                        <a:pt x="4185" y="13643"/>
                      </a:lnTo>
                      <a:lnTo>
                        <a:pt x="4206" y="13706"/>
                      </a:lnTo>
                      <a:lnTo>
                        <a:pt x="4206" y="13747"/>
                      </a:lnTo>
                      <a:lnTo>
                        <a:pt x="6131" y="14647"/>
                      </a:lnTo>
                      <a:lnTo>
                        <a:pt x="7784" y="14689"/>
                      </a:lnTo>
                      <a:lnTo>
                        <a:pt x="7826" y="14480"/>
                      </a:lnTo>
                      <a:lnTo>
                        <a:pt x="8747" y="14501"/>
                      </a:lnTo>
                      <a:lnTo>
                        <a:pt x="8872" y="14584"/>
                      </a:lnTo>
                      <a:lnTo>
                        <a:pt x="8935" y="14710"/>
                      </a:lnTo>
                      <a:lnTo>
                        <a:pt x="8998" y="14773"/>
                      </a:lnTo>
                      <a:lnTo>
                        <a:pt x="9019" y="14815"/>
                      </a:lnTo>
                      <a:lnTo>
                        <a:pt x="9082" y="14815"/>
                      </a:lnTo>
                      <a:lnTo>
                        <a:pt x="9123" y="14898"/>
                      </a:lnTo>
                      <a:lnTo>
                        <a:pt x="9103" y="14961"/>
                      </a:lnTo>
                      <a:lnTo>
                        <a:pt x="9207" y="14982"/>
                      </a:lnTo>
                      <a:lnTo>
                        <a:pt x="9270" y="15066"/>
                      </a:lnTo>
                      <a:lnTo>
                        <a:pt x="9270" y="15107"/>
                      </a:lnTo>
                      <a:lnTo>
                        <a:pt x="9228" y="15170"/>
                      </a:lnTo>
                      <a:lnTo>
                        <a:pt x="9312" y="15191"/>
                      </a:lnTo>
                      <a:lnTo>
                        <a:pt x="9395" y="15233"/>
                      </a:lnTo>
                      <a:lnTo>
                        <a:pt x="9437" y="15317"/>
                      </a:lnTo>
                      <a:lnTo>
                        <a:pt x="9458" y="15442"/>
                      </a:lnTo>
                      <a:lnTo>
                        <a:pt x="9500" y="15484"/>
                      </a:lnTo>
                      <a:lnTo>
                        <a:pt x="9521" y="15505"/>
                      </a:lnTo>
                      <a:lnTo>
                        <a:pt x="9542" y="15526"/>
                      </a:lnTo>
                      <a:lnTo>
                        <a:pt x="9626" y="15610"/>
                      </a:lnTo>
                      <a:lnTo>
                        <a:pt x="9626" y="15693"/>
                      </a:lnTo>
                      <a:lnTo>
                        <a:pt x="9605" y="15714"/>
                      </a:lnTo>
                      <a:lnTo>
                        <a:pt x="9521" y="15735"/>
                      </a:lnTo>
                      <a:lnTo>
                        <a:pt x="9521" y="15756"/>
                      </a:lnTo>
                      <a:lnTo>
                        <a:pt x="9626" y="15903"/>
                      </a:lnTo>
                      <a:lnTo>
                        <a:pt x="9709" y="15965"/>
                      </a:lnTo>
                      <a:lnTo>
                        <a:pt x="9730" y="16070"/>
                      </a:lnTo>
                      <a:lnTo>
                        <a:pt x="9730" y="16112"/>
                      </a:lnTo>
                      <a:lnTo>
                        <a:pt x="9751" y="16112"/>
                      </a:lnTo>
                      <a:lnTo>
                        <a:pt x="9793" y="16133"/>
                      </a:lnTo>
                      <a:lnTo>
                        <a:pt x="9835" y="16133"/>
                      </a:lnTo>
                      <a:lnTo>
                        <a:pt x="9877" y="16154"/>
                      </a:lnTo>
                      <a:lnTo>
                        <a:pt x="9919" y="16216"/>
                      </a:lnTo>
                      <a:lnTo>
                        <a:pt x="9919" y="16237"/>
                      </a:lnTo>
                      <a:lnTo>
                        <a:pt x="9960" y="16279"/>
                      </a:lnTo>
                      <a:lnTo>
                        <a:pt x="10023" y="16279"/>
                      </a:lnTo>
                      <a:lnTo>
                        <a:pt x="10149" y="16342"/>
                      </a:lnTo>
                      <a:lnTo>
                        <a:pt x="10170" y="16384"/>
                      </a:lnTo>
                      <a:lnTo>
                        <a:pt x="10253" y="16426"/>
                      </a:lnTo>
                      <a:lnTo>
                        <a:pt x="10379" y="16467"/>
                      </a:lnTo>
                      <a:lnTo>
                        <a:pt x="10400" y="16530"/>
                      </a:lnTo>
                      <a:lnTo>
                        <a:pt x="10463" y="16530"/>
                      </a:lnTo>
                      <a:lnTo>
                        <a:pt x="10504" y="16488"/>
                      </a:lnTo>
                      <a:lnTo>
                        <a:pt x="10504" y="16467"/>
                      </a:lnTo>
                      <a:lnTo>
                        <a:pt x="10609" y="16384"/>
                      </a:lnTo>
                      <a:lnTo>
                        <a:pt x="10672" y="16384"/>
                      </a:lnTo>
                      <a:lnTo>
                        <a:pt x="10672" y="16342"/>
                      </a:lnTo>
                      <a:lnTo>
                        <a:pt x="10672" y="16321"/>
                      </a:lnTo>
                      <a:lnTo>
                        <a:pt x="10714" y="16237"/>
                      </a:lnTo>
                      <a:lnTo>
                        <a:pt x="10797" y="16070"/>
                      </a:lnTo>
                      <a:lnTo>
                        <a:pt x="10839" y="16028"/>
                      </a:lnTo>
                      <a:lnTo>
                        <a:pt x="10923" y="16007"/>
                      </a:lnTo>
                      <a:lnTo>
                        <a:pt x="10965" y="16007"/>
                      </a:lnTo>
                      <a:lnTo>
                        <a:pt x="10986" y="16028"/>
                      </a:lnTo>
                      <a:lnTo>
                        <a:pt x="11027" y="16028"/>
                      </a:lnTo>
                      <a:lnTo>
                        <a:pt x="11069" y="15944"/>
                      </a:lnTo>
                      <a:lnTo>
                        <a:pt x="11174" y="15944"/>
                      </a:lnTo>
                      <a:lnTo>
                        <a:pt x="11279" y="15965"/>
                      </a:lnTo>
                      <a:lnTo>
                        <a:pt x="11383" y="15944"/>
                      </a:lnTo>
                      <a:lnTo>
                        <a:pt x="11404" y="15965"/>
                      </a:lnTo>
                      <a:lnTo>
                        <a:pt x="11425" y="16007"/>
                      </a:lnTo>
                      <a:lnTo>
                        <a:pt x="11509" y="16007"/>
                      </a:lnTo>
                      <a:lnTo>
                        <a:pt x="11592" y="16028"/>
                      </a:lnTo>
                      <a:lnTo>
                        <a:pt x="11634" y="16133"/>
                      </a:lnTo>
                      <a:lnTo>
                        <a:pt x="11739" y="16216"/>
                      </a:lnTo>
                      <a:lnTo>
                        <a:pt x="11844" y="16363"/>
                      </a:lnTo>
                      <a:lnTo>
                        <a:pt x="11864" y="16467"/>
                      </a:lnTo>
                      <a:lnTo>
                        <a:pt x="11927" y="16530"/>
                      </a:lnTo>
                      <a:lnTo>
                        <a:pt x="11927" y="16593"/>
                      </a:lnTo>
                      <a:lnTo>
                        <a:pt x="11927" y="16760"/>
                      </a:lnTo>
                      <a:lnTo>
                        <a:pt x="12011" y="16781"/>
                      </a:lnTo>
                      <a:lnTo>
                        <a:pt x="12032" y="16865"/>
                      </a:lnTo>
                      <a:lnTo>
                        <a:pt x="12116" y="17074"/>
                      </a:lnTo>
                      <a:lnTo>
                        <a:pt x="12157" y="17095"/>
                      </a:lnTo>
                      <a:lnTo>
                        <a:pt x="12178" y="17179"/>
                      </a:lnTo>
                      <a:lnTo>
                        <a:pt x="12262" y="17221"/>
                      </a:lnTo>
                      <a:lnTo>
                        <a:pt x="12283" y="17325"/>
                      </a:lnTo>
                      <a:lnTo>
                        <a:pt x="12346" y="17430"/>
                      </a:lnTo>
                      <a:lnTo>
                        <a:pt x="12450" y="17514"/>
                      </a:lnTo>
                      <a:lnTo>
                        <a:pt x="12429" y="17618"/>
                      </a:lnTo>
                      <a:lnTo>
                        <a:pt x="12429" y="17723"/>
                      </a:lnTo>
                      <a:lnTo>
                        <a:pt x="12429" y="17786"/>
                      </a:lnTo>
                      <a:lnTo>
                        <a:pt x="12429" y="17807"/>
                      </a:lnTo>
                      <a:lnTo>
                        <a:pt x="12555" y="18141"/>
                      </a:lnTo>
                      <a:lnTo>
                        <a:pt x="12534" y="18309"/>
                      </a:lnTo>
                      <a:lnTo>
                        <a:pt x="12576" y="18351"/>
                      </a:lnTo>
                      <a:lnTo>
                        <a:pt x="12597" y="18351"/>
                      </a:lnTo>
                      <a:lnTo>
                        <a:pt x="12660" y="18372"/>
                      </a:lnTo>
                      <a:lnTo>
                        <a:pt x="12743" y="18372"/>
                      </a:lnTo>
                      <a:lnTo>
                        <a:pt x="12806" y="18413"/>
                      </a:lnTo>
                      <a:lnTo>
                        <a:pt x="12911" y="18518"/>
                      </a:lnTo>
                      <a:lnTo>
                        <a:pt x="13099" y="18560"/>
                      </a:lnTo>
                      <a:lnTo>
                        <a:pt x="13204" y="18644"/>
                      </a:lnTo>
                      <a:lnTo>
                        <a:pt x="13308" y="18644"/>
                      </a:lnTo>
                      <a:lnTo>
                        <a:pt x="13329" y="18727"/>
                      </a:lnTo>
                      <a:lnTo>
                        <a:pt x="13392" y="18748"/>
                      </a:lnTo>
                      <a:lnTo>
                        <a:pt x="13476" y="18581"/>
                      </a:lnTo>
                      <a:lnTo>
                        <a:pt x="13496" y="18455"/>
                      </a:lnTo>
                      <a:lnTo>
                        <a:pt x="13476" y="18372"/>
                      </a:lnTo>
                      <a:lnTo>
                        <a:pt x="13476" y="18120"/>
                      </a:lnTo>
                      <a:lnTo>
                        <a:pt x="13413" y="18037"/>
                      </a:lnTo>
                      <a:lnTo>
                        <a:pt x="13496" y="17911"/>
                      </a:lnTo>
                      <a:lnTo>
                        <a:pt x="13538" y="17723"/>
                      </a:lnTo>
                      <a:lnTo>
                        <a:pt x="13622" y="17618"/>
                      </a:lnTo>
                      <a:lnTo>
                        <a:pt x="13580" y="17409"/>
                      </a:lnTo>
                      <a:lnTo>
                        <a:pt x="13685" y="17367"/>
                      </a:lnTo>
                      <a:lnTo>
                        <a:pt x="13789" y="17284"/>
                      </a:lnTo>
                      <a:lnTo>
                        <a:pt x="13727" y="17200"/>
                      </a:lnTo>
                      <a:lnTo>
                        <a:pt x="13831" y="17074"/>
                      </a:lnTo>
                      <a:lnTo>
                        <a:pt x="13894" y="17095"/>
                      </a:lnTo>
                      <a:lnTo>
                        <a:pt x="13999" y="17053"/>
                      </a:lnTo>
                      <a:lnTo>
                        <a:pt x="13957" y="16907"/>
                      </a:lnTo>
                      <a:lnTo>
                        <a:pt x="13957" y="16907"/>
                      </a:lnTo>
                      <a:lnTo>
                        <a:pt x="14040" y="16970"/>
                      </a:lnTo>
                      <a:lnTo>
                        <a:pt x="14145" y="16907"/>
                      </a:lnTo>
                      <a:lnTo>
                        <a:pt x="14103" y="16865"/>
                      </a:lnTo>
                      <a:lnTo>
                        <a:pt x="14208" y="16781"/>
                      </a:lnTo>
                      <a:lnTo>
                        <a:pt x="14250" y="16802"/>
                      </a:lnTo>
                      <a:lnTo>
                        <a:pt x="14312" y="16781"/>
                      </a:lnTo>
                      <a:lnTo>
                        <a:pt x="14375" y="16865"/>
                      </a:lnTo>
                      <a:lnTo>
                        <a:pt x="14271" y="16949"/>
                      </a:lnTo>
                      <a:lnTo>
                        <a:pt x="14354" y="16949"/>
                      </a:lnTo>
                      <a:lnTo>
                        <a:pt x="14459" y="16844"/>
                      </a:lnTo>
                      <a:lnTo>
                        <a:pt x="14543" y="16844"/>
                      </a:lnTo>
                      <a:lnTo>
                        <a:pt x="14794" y="16739"/>
                      </a:lnTo>
                      <a:lnTo>
                        <a:pt x="14982" y="16551"/>
                      </a:lnTo>
                      <a:lnTo>
                        <a:pt x="15066" y="16551"/>
                      </a:lnTo>
                      <a:lnTo>
                        <a:pt x="15108" y="16488"/>
                      </a:lnTo>
                      <a:lnTo>
                        <a:pt x="15087" y="16384"/>
                      </a:lnTo>
                      <a:lnTo>
                        <a:pt x="15108" y="16258"/>
                      </a:lnTo>
                      <a:lnTo>
                        <a:pt x="15045" y="16112"/>
                      </a:lnTo>
                      <a:lnTo>
                        <a:pt x="15087" y="16175"/>
                      </a:lnTo>
                      <a:lnTo>
                        <a:pt x="15170" y="16175"/>
                      </a:lnTo>
                      <a:lnTo>
                        <a:pt x="15275" y="16070"/>
                      </a:lnTo>
                      <a:lnTo>
                        <a:pt x="15275" y="16028"/>
                      </a:lnTo>
                      <a:lnTo>
                        <a:pt x="15317" y="16133"/>
                      </a:lnTo>
                      <a:lnTo>
                        <a:pt x="15254" y="16237"/>
                      </a:lnTo>
                      <a:lnTo>
                        <a:pt x="15275" y="16321"/>
                      </a:lnTo>
                      <a:lnTo>
                        <a:pt x="15275" y="16426"/>
                      </a:lnTo>
                      <a:lnTo>
                        <a:pt x="15401" y="16384"/>
                      </a:lnTo>
                      <a:lnTo>
                        <a:pt x="15484" y="16258"/>
                      </a:lnTo>
                      <a:lnTo>
                        <a:pt x="15568" y="16258"/>
                      </a:lnTo>
                      <a:lnTo>
                        <a:pt x="15631" y="16216"/>
                      </a:lnTo>
                      <a:lnTo>
                        <a:pt x="15840" y="16154"/>
                      </a:lnTo>
                      <a:lnTo>
                        <a:pt x="16007" y="16154"/>
                      </a:lnTo>
                      <a:lnTo>
                        <a:pt x="16258" y="16237"/>
                      </a:lnTo>
                      <a:lnTo>
                        <a:pt x="16321" y="16279"/>
                      </a:lnTo>
                      <a:lnTo>
                        <a:pt x="16635" y="16321"/>
                      </a:lnTo>
                      <a:lnTo>
                        <a:pt x="16740" y="16279"/>
                      </a:lnTo>
                      <a:lnTo>
                        <a:pt x="16740" y="16237"/>
                      </a:lnTo>
                      <a:lnTo>
                        <a:pt x="16740" y="16154"/>
                      </a:lnTo>
                      <a:lnTo>
                        <a:pt x="16844" y="16133"/>
                      </a:lnTo>
                      <a:lnTo>
                        <a:pt x="16928" y="16154"/>
                      </a:lnTo>
                      <a:lnTo>
                        <a:pt x="16865" y="16216"/>
                      </a:lnTo>
                      <a:lnTo>
                        <a:pt x="16928" y="16237"/>
                      </a:lnTo>
                      <a:lnTo>
                        <a:pt x="16991" y="16216"/>
                      </a:lnTo>
                      <a:lnTo>
                        <a:pt x="17053" y="16258"/>
                      </a:lnTo>
                      <a:lnTo>
                        <a:pt x="17053" y="16342"/>
                      </a:lnTo>
                      <a:lnTo>
                        <a:pt x="17074" y="16384"/>
                      </a:lnTo>
                      <a:lnTo>
                        <a:pt x="17200" y="16363"/>
                      </a:lnTo>
                      <a:lnTo>
                        <a:pt x="17242" y="16426"/>
                      </a:lnTo>
                      <a:lnTo>
                        <a:pt x="17158" y="16488"/>
                      </a:lnTo>
                      <a:lnTo>
                        <a:pt x="17095" y="16551"/>
                      </a:lnTo>
                      <a:lnTo>
                        <a:pt x="17179" y="16572"/>
                      </a:lnTo>
                      <a:lnTo>
                        <a:pt x="17263" y="16551"/>
                      </a:lnTo>
                      <a:lnTo>
                        <a:pt x="17346" y="16593"/>
                      </a:lnTo>
                      <a:lnTo>
                        <a:pt x="17493" y="16656"/>
                      </a:lnTo>
                      <a:lnTo>
                        <a:pt x="17556" y="16572"/>
                      </a:lnTo>
                      <a:lnTo>
                        <a:pt x="17618" y="16530"/>
                      </a:lnTo>
                      <a:lnTo>
                        <a:pt x="17723" y="16593"/>
                      </a:lnTo>
                      <a:lnTo>
                        <a:pt x="17786" y="16656"/>
                      </a:lnTo>
                      <a:lnTo>
                        <a:pt x="17870" y="16635"/>
                      </a:lnTo>
                      <a:lnTo>
                        <a:pt x="17870" y="16467"/>
                      </a:lnTo>
                      <a:lnTo>
                        <a:pt x="17807" y="16363"/>
                      </a:lnTo>
                      <a:lnTo>
                        <a:pt x="17911" y="16363"/>
                      </a:lnTo>
                      <a:lnTo>
                        <a:pt x="18016" y="16488"/>
                      </a:lnTo>
                      <a:lnTo>
                        <a:pt x="18100" y="16530"/>
                      </a:lnTo>
                      <a:lnTo>
                        <a:pt x="18142" y="16593"/>
                      </a:lnTo>
                      <a:lnTo>
                        <a:pt x="18204" y="16593"/>
                      </a:lnTo>
                      <a:lnTo>
                        <a:pt x="18288" y="16635"/>
                      </a:lnTo>
                      <a:lnTo>
                        <a:pt x="18288" y="16760"/>
                      </a:lnTo>
                      <a:lnTo>
                        <a:pt x="18309" y="16677"/>
                      </a:lnTo>
                      <a:lnTo>
                        <a:pt x="18414" y="16656"/>
                      </a:lnTo>
                      <a:lnTo>
                        <a:pt x="18414" y="16635"/>
                      </a:lnTo>
                      <a:lnTo>
                        <a:pt x="18288" y="16530"/>
                      </a:lnTo>
                      <a:lnTo>
                        <a:pt x="18100" y="16447"/>
                      </a:lnTo>
                      <a:lnTo>
                        <a:pt x="18037" y="16363"/>
                      </a:lnTo>
                      <a:lnTo>
                        <a:pt x="18037" y="16258"/>
                      </a:lnTo>
                      <a:lnTo>
                        <a:pt x="18225" y="16175"/>
                      </a:lnTo>
                      <a:lnTo>
                        <a:pt x="18288" y="16154"/>
                      </a:lnTo>
                      <a:lnTo>
                        <a:pt x="18183" y="16112"/>
                      </a:lnTo>
                      <a:lnTo>
                        <a:pt x="18121" y="16049"/>
                      </a:lnTo>
                      <a:lnTo>
                        <a:pt x="18100" y="16049"/>
                      </a:lnTo>
                      <a:lnTo>
                        <a:pt x="18016" y="16112"/>
                      </a:lnTo>
                      <a:lnTo>
                        <a:pt x="17932" y="16154"/>
                      </a:lnTo>
                      <a:lnTo>
                        <a:pt x="17932" y="16070"/>
                      </a:lnTo>
                      <a:lnTo>
                        <a:pt x="18037" y="15944"/>
                      </a:lnTo>
                      <a:lnTo>
                        <a:pt x="18246" y="15861"/>
                      </a:lnTo>
                      <a:lnTo>
                        <a:pt x="18330" y="15798"/>
                      </a:lnTo>
                      <a:lnTo>
                        <a:pt x="18665" y="15735"/>
                      </a:lnTo>
                      <a:lnTo>
                        <a:pt x="18811" y="15756"/>
                      </a:lnTo>
                      <a:lnTo>
                        <a:pt x="18874" y="15735"/>
                      </a:lnTo>
                      <a:lnTo>
                        <a:pt x="18958" y="15735"/>
                      </a:lnTo>
                      <a:lnTo>
                        <a:pt x="19020" y="15651"/>
                      </a:lnTo>
                      <a:lnTo>
                        <a:pt x="19062" y="15547"/>
                      </a:lnTo>
                      <a:lnTo>
                        <a:pt x="19146" y="15547"/>
                      </a:lnTo>
                      <a:lnTo>
                        <a:pt x="19125" y="15631"/>
                      </a:lnTo>
                      <a:lnTo>
                        <a:pt x="19125" y="15714"/>
                      </a:lnTo>
                      <a:lnTo>
                        <a:pt x="19250" y="15819"/>
                      </a:lnTo>
                      <a:lnTo>
                        <a:pt x="19334" y="15756"/>
                      </a:lnTo>
                      <a:lnTo>
                        <a:pt x="19481" y="15756"/>
                      </a:lnTo>
                      <a:lnTo>
                        <a:pt x="19585" y="15735"/>
                      </a:lnTo>
                      <a:lnTo>
                        <a:pt x="19648" y="15798"/>
                      </a:lnTo>
                      <a:lnTo>
                        <a:pt x="19815" y="15756"/>
                      </a:lnTo>
                      <a:lnTo>
                        <a:pt x="19878" y="15798"/>
                      </a:lnTo>
                      <a:lnTo>
                        <a:pt x="20004" y="15714"/>
                      </a:lnTo>
                      <a:lnTo>
                        <a:pt x="20108" y="15714"/>
                      </a:lnTo>
                      <a:lnTo>
                        <a:pt x="20129" y="15735"/>
                      </a:lnTo>
                      <a:lnTo>
                        <a:pt x="20087" y="15756"/>
                      </a:lnTo>
                      <a:lnTo>
                        <a:pt x="19962" y="15756"/>
                      </a:lnTo>
                      <a:lnTo>
                        <a:pt x="19920" y="15798"/>
                      </a:lnTo>
                      <a:lnTo>
                        <a:pt x="20087" y="15819"/>
                      </a:lnTo>
                      <a:lnTo>
                        <a:pt x="20213" y="15819"/>
                      </a:lnTo>
                      <a:lnTo>
                        <a:pt x="20318" y="15903"/>
                      </a:lnTo>
                      <a:lnTo>
                        <a:pt x="20401" y="15944"/>
                      </a:lnTo>
                      <a:lnTo>
                        <a:pt x="20338" y="15861"/>
                      </a:lnTo>
                      <a:lnTo>
                        <a:pt x="20338" y="15819"/>
                      </a:lnTo>
                      <a:lnTo>
                        <a:pt x="20401" y="15819"/>
                      </a:lnTo>
                      <a:lnTo>
                        <a:pt x="20422" y="15861"/>
                      </a:lnTo>
                      <a:lnTo>
                        <a:pt x="20527" y="15944"/>
                      </a:lnTo>
                      <a:lnTo>
                        <a:pt x="20506" y="16007"/>
                      </a:lnTo>
                      <a:lnTo>
                        <a:pt x="20443" y="15944"/>
                      </a:lnTo>
                      <a:lnTo>
                        <a:pt x="20422" y="15965"/>
                      </a:lnTo>
                      <a:lnTo>
                        <a:pt x="20548" y="16049"/>
                      </a:lnTo>
                      <a:lnTo>
                        <a:pt x="20610" y="16133"/>
                      </a:lnTo>
                      <a:lnTo>
                        <a:pt x="20652" y="16175"/>
                      </a:lnTo>
                      <a:lnTo>
                        <a:pt x="20631" y="16216"/>
                      </a:lnTo>
                      <a:lnTo>
                        <a:pt x="20610" y="16154"/>
                      </a:lnTo>
                      <a:lnTo>
                        <a:pt x="20590" y="16216"/>
                      </a:lnTo>
                      <a:lnTo>
                        <a:pt x="20610" y="16258"/>
                      </a:lnTo>
                      <a:lnTo>
                        <a:pt x="20799" y="16237"/>
                      </a:lnTo>
                      <a:lnTo>
                        <a:pt x="20903" y="16216"/>
                      </a:lnTo>
                      <a:lnTo>
                        <a:pt x="21029" y="16070"/>
                      </a:lnTo>
                      <a:lnTo>
                        <a:pt x="21113" y="16070"/>
                      </a:lnTo>
                      <a:lnTo>
                        <a:pt x="21113" y="16049"/>
                      </a:lnTo>
                      <a:lnTo>
                        <a:pt x="21175" y="15965"/>
                      </a:lnTo>
                      <a:lnTo>
                        <a:pt x="21280" y="15965"/>
                      </a:lnTo>
                      <a:lnTo>
                        <a:pt x="21364" y="16007"/>
                      </a:lnTo>
                      <a:lnTo>
                        <a:pt x="21489" y="16049"/>
                      </a:lnTo>
                      <a:lnTo>
                        <a:pt x="21552" y="16258"/>
                      </a:lnTo>
                      <a:lnTo>
                        <a:pt x="21636" y="16321"/>
                      </a:lnTo>
                      <a:lnTo>
                        <a:pt x="21657" y="16321"/>
                      </a:lnTo>
                      <a:lnTo>
                        <a:pt x="21678" y="16447"/>
                      </a:lnTo>
                      <a:lnTo>
                        <a:pt x="21761" y="16488"/>
                      </a:lnTo>
                      <a:lnTo>
                        <a:pt x="21803" y="16488"/>
                      </a:lnTo>
                      <a:lnTo>
                        <a:pt x="21803" y="16551"/>
                      </a:lnTo>
                      <a:lnTo>
                        <a:pt x="21866" y="16635"/>
                      </a:lnTo>
                      <a:lnTo>
                        <a:pt x="21950" y="16656"/>
                      </a:lnTo>
                      <a:lnTo>
                        <a:pt x="22012" y="16781"/>
                      </a:lnTo>
                      <a:lnTo>
                        <a:pt x="21991" y="16907"/>
                      </a:lnTo>
                      <a:lnTo>
                        <a:pt x="21908" y="17179"/>
                      </a:lnTo>
                      <a:lnTo>
                        <a:pt x="21803" y="17409"/>
                      </a:lnTo>
                      <a:lnTo>
                        <a:pt x="21803" y="17493"/>
                      </a:lnTo>
                      <a:lnTo>
                        <a:pt x="21887" y="17597"/>
                      </a:lnTo>
                      <a:lnTo>
                        <a:pt x="21908" y="17576"/>
                      </a:lnTo>
                      <a:lnTo>
                        <a:pt x="21971" y="17493"/>
                      </a:lnTo>
                      <a:lnTo>
                        <a:pt x="21971" y="17430"/>
                      </a:lnTo>
                      <a:lnTo>
                        <a:pt x="21991" y="17388"/>
                      </a:lnTo>
                      <a:lnTo>
                        <a:pt x="22075" y="17430"/>
                      </a:lnTo>
                      <a:lnTo>
                        <a:pt x="22096" y="17535"/>
                      </a:lnTo>
                      <a:lnTo>
                        <a:pt x="21950" y="17744"/>
                      </a:lnTo>
                      <a:lnTo>
                        <a:pt x="21971" y="17807"/>
                      </a:lnTo>
                      <a:lnTo>
                        <a:pt x="21991" y="17911"/>
                      </a:lnTo>
                      <a:lnTo>
                        <a:pt x="22054" y="18016"/>
                      </a:lnTo>
                      <a:lnTo>
                        <a:pt x="22075" y="18058"/>
                      </a:lnTo>
                      <a:lnTo>
                        <a:pt x="22117" y="18037"/>
                      </a:lnTo>
                      <a:lnTo>
                        <a:pt x="22159" y="18141"/>
                      </a:lnTo>
                      <a:lnTo>
                        <a:pt x="22201" y="18100"/>
                      </a:lnTo>
                      <a:lnTo>
                        <a:pt x="22201" y="18058"/>
                      </a:lnTo>
                      <a:lnTo>
                        <a:pt x="22222" y="18100"/>
                      </a:lnTo>
                      <a:lnTo>
                        <a:pt x="22368" y="18058"/>
                      </a:lnTo>
                      <a:lnTo>
                        <a:pt x="22368" y="18058"/>
                      </a:lnTo>
                      <a:lnTo>
                        <a:pt x="22263" y="18141"/>
                      </a:lnTo>
                      <a:lnTo>
                        <a:pt x="22222" y="18246"/>
                      </a:lnTo>
                      <a:lnTo>
                        <a:pt x="22201" y="18309"/>
                      </a:lnTo>
                      <a:lnTo>
                        <a:pt x="22201" y="18351"/>
                      </a:lnTo>
                      <a:lnTo>
                        <a:pt x="22368" y="18455"/>
                      </a:lnTo>
                      <a:lnTo>
                        <a:pt x="22368" y="18581"/>
                      </a:lnTo>
                      <a:lnTo>
                        <a:pt x="22368" y="18748"/>
                      </a:lnTo>
                      <a:lnTo>
                        <a:pt x="22410" y="18769"/>
                      </a:lnTo>
                      <a:lnTo>
                        <a:pt x="22494" y="18769"/>
                      </a:lnTo>
                      <a:lnTo>
                        <a:pt x="22535" y="18853"/>
                      </a:lnTo>
                      <a:lnTo>
                        <a:pt x="22515" y="18957"/>
                      </a:lnTo>
                      <a:lnTo>
                        <a:pt x="22682" y="19062"/>
                      </a:lnTo>
                      <a:lnTo>
                        <a:pt x="22598" y="19083"/>
                      </a:lnTo>
                      <a:lnTo>
                        <a:pt x="22724" y="19146"/>
                      </a:lnTo>
                      <a:lnTo>
                        <a:pt x="22787" y="19188"/>
                      </a:lnTo>
                      <a:lnTo>
                        <a:pt x="22891" y="19250"/>
                      </a:lnTo>
                      <a:lnTo>
                        <a:pt x="22996" y="19188"/>
                      </a:lnTo>
                      <a:lnTo>
                        <a:pt x="23100" y="19167"/>
                      </a:lnTo>
                      <a:lnTo>
                        <a:pt x="23100" y="18999"/>
                      </a:lnTo>
                      <a:lnTo>
                        <a:pt x="23163" y="18895"/>
                      </a:lnTo>
                      <a:lnTo>
                        <a:pt x="23226" y="18769"/>
                      </a:lnTo>
                      <a:lnTo>
                        <a:pt x="23331" y="18560"/>
                      </a:lnTo>
                      <a:lnTo>
                        <a:pt x="23310" y="18455"/>
                      </a:lnTo>
                      <a:lnTo>
                        <a:pt x="23351" y="18413"/>
                      </a:lnTo>
                      <a:lnTo>
                        <a:pt x="23351" y="18225"/>
                      </a:lnTo>
                      <a:lnTo>
                        <a:pt x="23331" y="18162"/>
                      </a:lnTo>
                      <a:lnTo>
                        <a:pt x="23414" y="18120"/>
                      </a:lnTo>
                      <a:lnTo>
                        <a:pt x="23351" y="17932"/>
                      </a:lnTo>
                      <a:lnTo>
                        <a:pt x="23247" y="17848"/>
                      </a:lnTo>
                      <a:lnTo>
                        <a:pt x="23205" y="17493"/>
                      </a:lnTo>
                      <a:lnTo>
                        <a:pt x="23142" y="17430"/>
                      </a:lnTo>
                      <a:lnTo>
                        <a:pt x="23163" y="17263"/>
                      </a:lnTo>
                      <a:lnTo>
                        <a:pt x="23205" y="17116"/>
                      </a:lnTo>
                      <a:lnTo>
                        <a:pt x="23163" y="17011"/>
                      </a:lnTo>
                      <a:lnTo>
                        <a:pt x="23100" y="16907"/>
                      </a:lnTo>
                      <a:lnTo>
                        <a:pt x="23038" y="16656"/>
                      </a:lnTo>
                      <a:lnTo>
                        <a:pt x="22996" y="16551"/>
                      </a:lnTo>
                      <a:lnTo>
                        <a:pt x="22954" y="16279"/>
                      </a:lnTo>
                      <a:lnTo>
                        <a:pt x="22912" y="16133"/>
                      </a:lnTo>
                      <a:lnTo>
                        <a:pt x="22933" y="15903"/>
                      </a:lnTo>
                      <a:lnTo>
                        <a:pt x="22912" y="15714"/>
                      </a:lnTo>
                      <a:lnTo>
                        <a:pt x="22933" y="15379"/>
                      </a:lnTo>
                      <a:lnTo>
                        <a:pt x="22933" y="15170"/>
                      </a:lnTo>
                      <a:lnTo>
                        <a:pt x="23038" y="15003"/>
                      </a:lnTo>
                      <a:lnTo>
                        <a:pt x="23121" y="14856"/>
                      </a:lnTo>
                      <a:lnTo>
                        <a:pt x="23226" y="14815"/>
                      </a:lnTo>
                      <a:lnTo>
                        <a:pt x="23268" y="14752"/>
                      </a:lnTo>
                      <a:lnTo>
                        <a:pt x="23331" y="14752"/>
                      </a:lnTo>
                      <a:lnTo>
                        <a:pt x="23414" y="14605"/>
                      </a:lnTo>
                      <a:lnTo>
                        <a:pt x="23414" y="14543"/>
                      </a:lnTo>
                      <a:lnTo>
                        <a:pt x="23372" y="14501"/>
                      </a:lnTo>
                      <a:lnTo>
                        <a:pt x="23414" y="14480"/>
                      </a:lnTo>
                      <a:lnTo>
                        <a:pt x="23540" y="14480"/>
                      </a:lnTo>
                      <a:lnTo>
                        <a:pt x="23561" y="14396"/>
                      </a:lnTo>
                      <a:lnTo>
                        <a:pt x="23665" y="14396"/>
                      </a:lnTo>
                      <a:lnTo>
                        <a:pt x="23686" y="14354"/>
                      </a:lnTo>
                      <a:lnTo>
                        <a:pt x="23875" y="14333"/>
                      </a:lnTo>
                      <a:lnTo>
                        <a:pt x="23937" y="14250"/>
                      </a:lnTo>
                      <a:lnTo>
                        <a:pt x="24063" y="14250"/>
                      </a:lnTo>
                      <a:lnTo>
                        <a:pt x="24084" y="14187"/>
                      </a:lnTo>
                      <a:lnTo>
                        <a:pt x="24168" y="14187"/>
                      </a:lnTo>
                      <a:lnTo>
                        <a:pt x="24209" y="14229"/>
                      </a:lnTo>
                      <a:lnTo>
                        <a:pt x="24314" y="14082"/>
                      </a:lnTo>
                      <a:lnTo>
                        <a:pt x="24314" y="14040"/>
                      </a:lnTo>
                      <a:lnTo>
                        <a:pt x="24377" y="14040"/>
                      </a:lnTo>
                      <a:lnTo>
                        <a:pt x="24481" y="13957"/>
                      </a:lnTo>
                      <a:lnTo>
                        <a:pt x="24481" y="13873"/>
                      </a:lnTo>
                      <a:lnTo>
                        <a:pt x="24691" y="13601"/>
                      </a:lnTo>
                      <a:lnTo>
                        <a:pt x="24795" y="13496"/>
                      </a:lnTo>
                      <a:lnTo>
                        <a:pt x="24984" y="13496"/>
                      </a:lnTo>
                      <a:lnTo>
                        <a:pt x="25025" y="13517"/>
                      </a:lnTo>
                      <a:lnTo>
                        <a:pt x="25088" y="13517"/>
                      </a:lnTo>
                      <a:lnTo>
                        <a:pt x="25193" y="13329"/>
                      </a:lnTo>
                      <a:lnTo>
                        <a:pt x="25465" y="13099"/>
                      </a:lnTo>
                      <a:lnTo>
                        <a:pt x="25737" y="12931"/>
                      </a:lnTo>
                      <a:lnTo>
                        <a:pt x="25862" y="12910"/>
                      </a:lnTo>
                      <a:lnTo>
                        <a:pt x="25925" y="12890"/>
                      </a:lnTo>
                      <a:lnTo>
                        <a:pt x="25988" y="12890"/>
                      </a:lnTo>
                      <a:lnTo>
                        <a:pt x="25988" y="12910"/>
                      </a:lnTo>
                      <a:lnTo>
                        <a:pt x="26092" y="12910"/>
                      </a:lnTo>
                      <a:lnTo>
                        <a:pt x="26197" y="12785"/>
                      </a:lnTo>
                      <a:lnTo>
                        <a:pt x="26155" y="12785"/>
                      </a:lnTo>
                      <a:lnTo>
                        <a:pt x="26134" y="12722"/>
                      </a:lnTo>
                      <a:lnTo>
                        <a:pt x="26030" y="12827"/>
                      </a:lnTo>
                      <a:lnTo>
                        <a:pt x="25883" y="12806"/>
                      </a:lnTo>
                      <a:lnTo>
                        <a:pt x="25820" y="12722"/>
                      </a:lnTo>
                      <a:lnTo>
                        <a:pt x="25925" y="12785"/>
                      </a:lnTo>
                      <a:lnTo>
                        <a:pt x="26051" y="12701"/>
                      </a:lnTo>
                      <a:lnTo>
                        <a:pt x="26030" y="12680"/>
                      </a:lnTo>
                      <a:lnTo>
                        <a:pt x="26092" y="12618"/>
                      </a:lnTo>
                      <a:lnTo>
                        <a:pt x="26051" y="12555"/>
                      </a:lnTo>
                      <a:lnTo>
                        <a:pt x="25925" y="12513"/>
                      </a:lnTo>
                      <a:lnTo>
                        <a:pt x="25862" y="12471"/>
                      </a:lnTo>
                      <a:lnTo>
                        <a:pt x="25946" y="12471"/>
                      </a:lnTo>
                      <a:lnTo>
                        <a:pt x="26030" y="12492"/>
                      </a:lnTo>
                      <a:lnTo>
                        <a:pt x="26092" y="12471"/>
                      </a:lnTo>
                      <a:lnTo>
                        <a:pt x="26092" y="12387"/>
                      </a:lnTo>
                      <a:lnTo>
                        <a:pt x="26155" y="12513"/>
                      </a:lnTo>
                      <a:lnTo>
                        <a:pt x="26239" y="12492"/>
                      </a:lnTo>
                      <a:lnTo>
                        <a:pt x="26302" y="12555"/>
                      </a:lnTo>
                      <a:lnTo>
                        <a:pt x="26364" y="12513"/>
                      </a:lnTo>
                      <a:lnTo>
                        <a:pt x="26385" y="12408"/>
                      </a:lnTo>
                      <a:lnTo>
                        <a:pt x="26511" y="12304"/>
                      </a:lnTo>
                      <a:lnTo>
                        <a:pt x="26553" y="12304"/>
                      </a:lnTo>
                      <a:lnTo>
                        <a:pt x="26574" y="12199"/>
                      </a:lnTo>
                      <a:lnTo>
                        <a:pt x="26553" y="12094"/>
                      </a:lnTo>
                      <a:lnTo>
                        <a:pt x="26511" y="12094"/>
                      </a:lnTo>
                      <a:lnTo>
                        <a:pt x="26448" y="12241"/>
                      </a:lnTo>
                      <a:lnTo>
                        <a:pt x="26448" y="12283"/>
                      </a:lnTo>
                      <a:lnTo>
                        <a:pt x="26385" y="12262"/>
                      </a:lnTo>
                      <a:lnTo>
                        <a:pt x="26364" y="12094"/>
                      </a:lnTo>
                      <a:lnTo>
                        <a:pt x="26344" y="12074"/>
                      </a:lnTo>
                      <a:lnTo>
                        <a:pt x="26092" y="12094"/>
                      </a:lnTo>
                      <a:lnTo>
                        <a:pt x="25967" y="12157"/>
                      </a:lnTo>
                      <a:lnTo>
                        <a:pt x="25988" y="12074"/>
                      </a:lnTo>
                      <a:lnTo>
                        <a:pt x="25988" y="11927"/>
                      </a:lnTo>
                      <a:lnTo>
                        <a:pt x="26051" y="11885"/>
                      </a:lnTo>
                      <a:lnTo>
                        <a:pt x="26092" y="11990"/>
                      </a:lnTo>
                      <a:lnTo>
                        <a:pt x="26176" y="12032"/>
                      </a:lnTo>
                      <a:lnTo>
                        <a:pt x="26239" y="11969"/>
                      </a:lnTo>
                      <a:lnTo>
                        <a:pt x="26385" y="11948"/>
                      </a:lnTo>
                      <a:lnTo>
                        <a:pt x="26406" y="11885"/>
                      </a:lnTo>
                      <a:lnTo>
                        <a:pt x="26490" y="11885"/>
                      </a:lnTo>
                      <a:lnTo>
                        <a:pt x="26511" y="11843"/>
                      </a:lnTo>
                      <a:lnTo>
                        <a:pt x="26490" y="11718"/>
                      </a:lnTo>
                      <a:lnTo>
                        <a:pt x="26448" y="11655"/>
                      </a:lnTo>
                      <a:lnTo>
                        <a:pt x="26469" y="11613"/>
                      </a:lnTo>
                      <a:lnTo>
                        <a:pt x="26511" y="11634"/>
                      </a:lnTo>
                      <a:lnTo>
                        <a:pt x="26574" y="11530"/>
                      </a:lnTo>
                      <a:lnTo>
                        <a:pt x="26511" y="11425"/>
                      </a:lnTo>
                      <a:lnTo>
                        <a:pt x="26469" y="11362"/>
                      </a:lnTo>
                      <a:lnTo>
                        <a:pt x="26385" y="11404"/>
                      </a:lnTo>
                      <a:lnTo>
                        <a:pt x="26302" y="11362"/>
                      </a:lnTo>
                      <a:lnTo>
                        <a:pt x="26260" y="11237"/>
                      </a:lnTo>
                      <a:lnTo>
                        <a:pt x="26176" y="11237"/>
                      </a:lnTo>
                      <a:lnTo>
                        <a:pt x="26092" y="11195"/>
                      </a:lnTo>
                      <a:lnTo>
                        <a:pt x="26030" y="11111"/>
                      </a:lnTo>
                      <a:lnTo>
                        <a:pt x="26030" y="11111"/>
                      </a:lnTo>
                      <a:lnTo>
                        <a:pt x="26092" y="11153"/>
                      </a:lnTo>
                      <a:lnTo>
                        <a:pt x="26260" y="11153"/>
                      </a:lnTo>
                      <a:lnTo>
                        <a:pt x="26302" y="11257"/>
                      </a:lnTo>
                      <a:lnTo>
                        <a:pt x="26385" y="11299"/>
                      </a:lnTo>
                      <a:lnTo>
                        <a:pt x="26406" y="11216"/>
                      </a:lnTo>
                      <a:lnTo>
                        <a:pt x="26281" y="11090"/>
                      </a:lnTo>
                      <a:lnTo>
                        <a:pt x="26385" y="11111"/>
                      </a:lnTo>
                      <a:lnTo>
                        <a:pt x="26406" y="11048"/>
                      </a:lnTo>
                      <a:lnTo>
                        <a:pt x="26448" y="11027"/>
                      </a:lnTo>
                      <a:lnTo>
                        <a:pt x="26406" y="10944"/>
                      </a:lnTo>
                      <a:lnTo>
                        <a:pt x="26281" y="10881"/>
                      </a:lnTo>
                      <a:lnTo>
                        <a:pt x="26239" y="10713"/>
                      </a:lnTo>
                      <a:lnTo>
                        <a:pt x="26281" y="10734"/>
                      </a:lnTo>
                      <a:lnTo>
                        <a:pt x="26344" y="10839"/>
                      </a:lnTo>
                      <a:lnTo>
                        <a:pt x="26406" y="10839"/>
                      </a:lnTo>
                      <a:lnTo>
                        <a:pt x="26448" y="10734"/>
                      </a:lnTo>
                      <a:lnTo>
                        <a:pt x="26448" y="10630"/>
                      </a:lnTo>
                      <a:lnTo>
                        <a:pt x="26344" y="10588"/>
                      </a:lnTo>
                      <a:lnTo>
                        <a:pt x="26197" y="10421"/>
                      </a:lnTo>
                      <a:lnTo>
                        <a:pt x="26092" y="10379"/>
                      </a:lnTo>
                      <a:lnTo>
                        <a:pt x="26030" y="10274"/>
                      </a:lnTo>
                      <a:lnTo>
                        <a:pt x="25946" y="10253"/>
                      </a:lnTo>
                      <a:lnTo>
                        <a:pt x="25946" y="10149"/>
                      </a:lnTo>
                      <a:lnTo>
                        <a:pt x="26030" y="10044"/>
                      </a:lnTo>
                      <a:lnTo>
                        <a:pt x="25967" y="10149"/>
                      </a:lnTo>
                      <a:lnTo>
                        <a:pt x="25988" y="10190"/>
                      </a:lnTo>
                      <a:lnTo>
                        <a:pt x="26051" y="10211"/>
                      </a:lnTo>
                      <a:lnTo>
                        <a:pt x="26134" y="10316"/>
                      </a:lnTo>
                      <a:lnTo>
                        <a:pt x="26239" y="10358"/>
                      </a:lnTo>
                      <a:lnTo>
                        <a:pt x="26364" y="10504"/>
                      </a:lnTo>
                      <a:lnTo>
                        <a:pt x="26385" y="10504"/>
                      </a:lnTo>
                      <a:lnTo>
                        <a:pt x="26406" y="10274"/>
                      </a:lnTo>
                      <a:lnTo>
                        <a:pt x="26406" y="10169"/>
                      </a:lnTo>
                      <a:lnTo>
                        <a:pt x="26406" y="10086"/>
                      </a:lnTo>
                      <a:lnTo>
                        <a:pt x="26385" y="10044"/>
                      </a:lnTo>
                      <a:lnTo>
                        <a:pt x="26406" y="9856"/>
                      </a:lnTo>
                      <a:lnTo>
                        <a:pt x="26448" y="9793"/>
                      </a:lnTo>
                      <a:lnTo>
                        <a:pt x="26409" y="9728"/>
                      </a:lnTo>
                      <a:lnTo>
                        <a:pt x="26409" y="9728"/>
                      </a:lnTo>
                      <a:lnTo>
                        <a:pt x="26490" y="9667"/>
                      </a:lnTo>
                      <a:lnTo>
                        <a:pt x="26616" y="9563"/>
                      </a:lnTo>
                      <a:lnTo>
                        <a:pt x="26657" y="9458"/>
                      </a:lnTo>
                      <a:lnTo>
                        <a:pt x="26657" y="9437"/>
                      </a:lnTo>
                      <a:lnTo>
                        <a:pt x="26678" y="9458"/>
                      </a:lnTo>
                      <a:lnTo>
                        <a:pt x="26657" y="9584"/>
                      </a:lnTo>
                      <a:lnTo>
                        <a:pt x="26678" y="9625"/>
                      </a:lnTo>
                      <a:lnTo>
                        <a:pt x="26574" y="9667"/>
                      </a:lnTo>
                      <a:lnTo>
                        <a:pt x="26511" y="9793"/>
                      </a:lnTo>
                      <a:lnTo>
                        <a:pt x="26595" y="9960"/>
                      </a:lnTo>
                      <a:lnTo>
                        <a:pt x="26574" y="10107"/>
                      </a:lnTo>
                      <a:lnTo>
                        <a:pt x="26490" y="10253"/>
                      </a:lnTo>
                      <a:lnTo>
                        <a:pt x="26490" y="10358"/>
                      </a:lnTo>
                      <a:lnTo>
                        <a:pt x="26595" y="10462"/>
                      </a:lnTo>
                      <a:lnTo>
                        <a:pt x="26616" y="10400"/>
                      </a:lnTo>
                      <a:lnTo>
                        <a:pt x="26657" y="10462"/>
                      </a:lnTo>
                      <a:lnTo>
                        <a:pt x="26699" y="10462"/>
                      </a:lnTo>
                      <a:lnTo>
                        <a:pt x="26699" y="10483"/>
                      </a:lnTo>
                      <a:lnTo>
                        <a:pt x="26678" y="10525"/>
                      </a:lnTo>
                      <a:lnTo>
                        <a:pt x="26699" y="10609"/>
                      </a:lnTo>
                      <a:lnTo>
                        <a:pt x="26825" y="10609"/>
                      </a:lnTo>
                      <a:lnTo>
                        <a:pt x="26762" y="10672"/>
                      </a:lnTo>
                      <a:lnTo>
                        <a:pt x="26762" y="10693"/>
                      </a:lnTo>
                      <a:lnTo>
                        <a:pt x="26699" y="10797"/>
                      </a:lnTo>
                      <a:lnTo>
                        <a:pt x="26699" y="10881"/>
                      </a:lnTo>
                      <a:lnTo>
                        <a:pt x="26657" y="10985"/>
                      </a:lnTo>
                      <a:lnTo>
                        <a:pt x="26616" y="11111"/>
                      </a:lnTo>
                      <a:lnTo>
                        <a:pt x="26616" y="11216"/>
                      </a:lnTo>
                      <a:lnTo>
                        <a:pt x="26657" y="11153"/>
                      </a:lnTo>
                      <a:lnTo>
                        <a:pt x="26678" y="11111"/>
                      </a:lnTo>
                      <a:lnTo>
                        <a:pt x="26783" y="10902"/>
                      </a:lnTo>
                      <a:lnTo>
                        <a:pt x="26804" y="10944"/>
                      </a:lnTo>
                      <a:lnTo>
                        <a:pt x="26804" y="11006"/>
                      </a:lnTo>
                      <a:lnTo>
                        <a:pt x="26825" y="10944"/>
                      </a:lnTo>
                      <a:lnTo>
                        <a:pt x="26825" y="10881"/>
                      </a:lnTo>
                      <a:lnTo>
                        <a:pt x="26909" y="10776"/>
                      </a:lnTo>
                      <a:lnTo>
                        <a:pt x="26992" y="10525"/>
                      </a:lnTo>
                      <a:lnTo>
                        <a:pt x="27118" y="10462"/>
                      </a:lnTo>
                      <a:lnTo>
                        <a:pt x="27222" y="10253"/>
                      </a:lnTo>
                      <a:lnTo>
                        <a:pt x="27222" y="10086"/>
                      </a:lnTo>
                      <a:lnTo>
                        <a:pt x="27139" y="9897"/>
                      </a:lnTo>
                      <a:lnTo>
                        <a:pt x="27097" y="9856"/>
                      </a:lnTo>
                      <a:lnTo>
                        <a:pt x="27076" y="9688"/>
                      </a:lnTo>
                      <a:lnTo>
                        <a:pt x="27013" y="9625"/>
                      </a:lnTo>
                      <a:lnTo>
                        <a:pt x="27013" y="9521"/>
                      </a:lnTo>
                      <a:lnTo>
                        <a:pt x="27076" y="9416"/>
                      </a:lnTo>
                      <a:lnTo>
                        <a:pt x="27181" y="9312"/>
                      </a:lnTo>
                      <a:lnTo>
                        <a:pt x="27306" y="9249"/>
                      </a:lnTo>
                      <a:lnTo>
                        <a:pt x="27118" y="9458"/>
                      </a:lnTo>
                      <a:lnTo>
                        <a:pt x="27076" y="9542"/>
                      </a:lnTo>
                      <a:lnTo>
                        <a:pt x="27118" y="9625"/>
                      </a:lnTo>
                      <a:lnTo>
                        <a:pt x="27243" y="9751"/>
                      </a:lnTo>
                      <a:lnTo>
                        <a:pt x="27327" y="9730"/>
                      </a:lnTo>
                      <a:lnTo>
                        <a:pt x="27390" y="9772"/>
                      </a:lnTo>
                      <a:lnTo>
                        <a:pt x="27327" y="9939"/>
                      </a:lnTo>
                      <a:lnTo>
                        <a:pt x="27327" y="9939"/>
                      </a:lnTo>
                      <a:lnTo>
                        <a:pt x="27411" y="9877"/>
                      </a:lnTo>
                      <a:lnTo>
                        <a:pt x="27432" y="9897"/>
                      </a:lnTo>
                      <a:lnTo>
                        <a:pt x="27515" y="9793"/>
                      </a:lnTo>
                      <a:lnTo>
                        <a:pt x="27515" y="9730"/>
                      </a:lnTo>
                      <a:lnTo>
                        <a:pt x="27557" y="9730"/>
                      </a:lnTo>
                      <a:lnTo>
                        <a:pt x="27620" y="9646"/>
                      </a:lnTo>
                      <a:lnTo>
                        <a:pt x="27704" y="9625"/>
                      </a:lnTo>
                      <a:lnTo>
                        <a:pt x="27745" y="9458"/>
                      </a:lnTo>
                      <a:lnTo>
                        <a:pt x="27808" y="9374"/>
                      </a:lnTo>
                      <a:lnTo>
                        <a:pt x="27850" y="9374"/>
                      </a:lnTo>
                      <a:lnTo>
                        <a:pt x="27913" y="9270"/>
                      </a:lnTo>
                      <a:lnTo>
                        <a:pt x="27934" y="9207"/>
                      </a:lnTo>
                      <a:lnTo>
                        <a:pt x="27934" y="9144"/>
                      </a:lnTo>
                      <a:lnTo>
                        <a:pt x="27976" y="9040"/>
                      </a:lnTo>
                      <a:lnTo>
                        <a:pt x="27976" y="8998"/>
                      </a:lnTo>
                      <a:lnTo>
                        <a:pt x="28038" y="8914"/>
                      </a:lnTo>
                      <a:lnTo>
                        <a:pt x="28017" y="8830"/>
                      </a:lnTo>
                      <a:lnTo>
                        <a:pt x="27955" y="8789"/>
                      </a:lnTo>
                      <a:lnTo>
                        <a:pt x="27913" y="8705"/>
                      </a:lnTo>
                      <a:lnTo>
                        <a:pt x="28059" y="8621"/>
                      </a:lnTo>
                      <a:lnTo>
                        <a:pt x="28059" y="8537"/>
                      </a:lnTo>
                      <a:lnTo>
                        <a:pt x="28164" y="8475"/>
                      </a:lnTo>
                      <a:lnTo>
                        <a:pt x="28248" y="8433"/>
                      </a:lnTo>
                      <a:lnTo>
                        <a:pt x="28436" y="8328"/>
                      </a:lnTo>
                      <a:lnTo>
                        <a:pt x="28561" y="8328"/>
                      </a:lnTo>
                      <a:lnTo>
                        <a:pt x="28750" y="8203"/>
                      </a:lnTo>
                      <a:lnTo>
                        <a:pt x="28813" y="8203"/>
                      </a:lnTo>
                      <a:lnTo>
                        <a:pt x="28854" y="8224"/>
                      </a:lnTo>
                      <a:lnTo>
                        <a:pt x="29085" y="8203"/>
                      </a:lnTo>
                      <a:lnTo>
                        <a:pt x="29189" y="8265"/>
                      </a:lnTo>
                      <a:lnTo>
                        <a:pt x="29336" y="8203"/>
                      </a:lnTo>
                      <a:lnTo>
                        <a:pt x="29587" y="8203"/>
                      </a:lnTo>
                      <a:lnTo>
                        <a:pt x="29629" y="8182"/>
                      </a:lnTo>
                      <a:lnTo>
                        <a:pt x="29608" y="8119"/>
                      </a:lnTo>
                      <a:lnTo>
                        <a:pt x="29608" y="7972"/>
                      </a:lnTo>
                      <a:lnTo>
                        <a:pt x="29608" y="7847"/>
                      </a:lnTo>
                      <a:lnTo>
                        <a:pt x="29733" y="7952"/>
                      </a:lnTo>
                      <a:lnTo>
                        <a:pt x="29733" y="8077"/>
                      </a:lnTo>
                      <a:lnTo>
                        <a:pt x="29712" y="8161"/>
                      </a:lnTo>
                      <a:lnTo>
                        <a:pt x="29796" y="8161"/>
                      </a:lnTo>
                      <a:lnTo>
                        <a:pt x="29901" y="8056"/>
                      </a:lnTo>
                      <a:lnTo>
                        <a:pt x="30005" y="7868"/>
                      </a:lnTo>
                      <a:lnTo>
                        <a:pt x="30047" y="7972"/>
                      </a:lnTo>
                      <a:lnTo>
                        <a:pt x="30047" y="8056"/>
                      </a:lnTo>
                      <a:lnTo>
                        <a:pt x="30131" y="8077"/>
                      </a:lnTo>
                      <a:lnTo>
                        <a:pt x="30382" y="7952"/>
                      </a:lnTo>
                      <a:lnTo>
                        <a:pt x="30466" y="7805"/>
                      </a:lnTo>
                      <a:lnTo>
                        <a:pt x="30424" y="7596"/>
                      </a:lnTo>
                      <a:lnTo>
                        <a:pt x="30361" y="7638"/>
                      </a:lnTo>
                      <a:lnTo>
                        <a:pt x="30361" y="7742"/>
                      </a:lnTo>
                      <a:lnTo>
                        <a:pt x="30319" y="7868"/>
                      </a:lnTo>
                      <a:lnTo>
                        <a:pt x="30152" y="7868"/>
                      </a:lnTo>
                      <a:lnTo>
                        <a:pt x="30131" y="7763"/>
                      </a:lnTo>
                      <a:lnTo>
                        <a:pt x="30068" y="7575"/>
                      </a:lnTo>
                      <a:lnTo>
                        <a:pt x="29922" y="7491"/>
                      </a:lnTo>
                      <a:lnTo>
                        <a:pt x="29922" y="7449"/>
                      </a:lnTo>
                      <a:lnTo>
                        <a:pt x="30131" y="7261"/>
                      </a:lnTo>
                      <a:lnTo>
                        <a:pt x="30131" y="7177"/>
                      </a:lnTo>
                      <a:lnTo>
                        <a:pt x="30047" y="7177"/>
                      </a:lnTo>
                      <a:lnTo>
                        <a:pt x="30047" y="7115"/>
                      </a:lnTo>
                      <a:lnTo>
                        <a:pt x="30131" y="7052"/>
                      </a:lnTo>
                      <a:lnTo>
                        <a:pt x="30152" y="6968"/>
                      </a:lnTo>
                      <a:lnTo>
                        <a:pt x="30214" y="6905"/>
                      </a:lnTo>
                      <a:lnTo>
                        <a:pt x="30277" y="6696"/>
                      </a:lnTo>
                      <a:lnTo>
                        <a:pt x="30486" y="6529"/>
                      </a:lnTo>
                      <a:lnTo>
                        <a:pt x="30570" y="6382"/>
                      </a:lnTo>
                      <a:lnTo>
                        <a:pt x="30633" y="6382"/>
                      </a:lnTo>
                      <a:lnTo>
                        <a:pt x="30696" y="6278"/>
                      </a:lnTo>
                      <a:lnTo>
                        <a:pt x="30696" y="6340"/>
                      </a:lnTo>
                      <a:lnTo>
                        <a:pt x="30779" y="6382"/>
                      </a:lnTo>
                      <a:lnTo>
                        <a:pt x="30842" y="6299"/>
                      </a:lnTo>
                      <a:lnTo>
                        <a:pt x="30905" y="6173"/>
                      </a:lnTo>
                      <a:lnTo>
                        <a:pt x="30905" y="6299"/>
                      </a:lnTo>
                      <a:lnTo>
                        <a:pt x="30989" y="6299"/>
                      </a:lnTo>
                      <a:lnTo>
                        <a:pt x="31051" y="6173"/>
                      </a:lnTo>
                      <a:lnTo>
                        <a:pt x="31093" y="6215"/>
                      </a:lnTo>
                      <a:lnTo>
                        <a:pt x="31156" y="6173"/>
                      </a:lnTo>
                      <a:lnTo>
                        <a:pt x="31261" y="6006"/>
                      </a:lnTo>
                      <a:lnTo>
                        <a:pt x="31407" y="5796"/>
                      </a:lnTo>
                      <a:lnTo>
                        <a:pt x="31386" y="5922"/>
                      </a:lnTo>
                      <a:lnTo>
                        <a:pt x="31407" y="6006"/>
                      </a:lnTo>
                      <a:lnTo>
                        <a:pt x="31512" y="6006"/>
                      </a:lnTo>
                      <a:lnTo>
                        <a:pt x="31616" y="5880"/>
                      </a:lnTo>
                      <a:lnTo>
                        <a:pt x="31742" y="5880"/>
                      </a:lnTo>
                      <a:lnTo>
                        <a:pt x="31784" y="6006"/>
                      </a:lnTo>
                      <a:lnTo>
                        <a:pt x="31846" y="6006"/>
                      </a:lnTo>
                      <a:lnTo>
                        <a:pt x="31951" y="5880"/>
                      </a:lnTo>
                      <a:lnTo>
                        <a:pt x="32035" y="5922"/>
                      </a:lnTo>
                      <a:lnTo>
                        <a:pt x="32098" y="5901"/>
                      </a:lnTo>
                      <a:lnTo>
                        <a:pt x="32202" y="5817"/>
                      </a:lnTo>
                      <a:lnTo>
                        <a:pt x="32307" y="5817"/>
                      </a:lnTo>
                      <a:lnTo>
                        <a:pt x="32432" y="5755"/>
                      </a:lnTo>
                      <a:lnTo>
                        <a:pt x="32474" y="5817"/>
                      </a:lnTo>
                      <a:lnTo>
                        <a:pt x="32558" y="5796"/>
                      </a:lnTo>
                      <a:lnTo>
                        <a:pt x="32642" y="5713"/>
                      </a:lnTo>
                      <a:lnTo>
                        <a:pt x="32537" y="5650"/>
                      </a:lnTo>
                      <a:lnTo>
                        <a:pt x="32474" y="5713"/>
                      </a:lnTo>
                      <a:lnTo>
                        <a:pt x="32411" y="5650"/>
                      </a:lnTo>
                      <a:lnTo>
                        <a:pt x="32453" y="5504"/>
                      </a:lnTo>
                      <a:lnTo>
                        <a:pt x="32223" y="5378"/>
                      </a:lnTo>
                      <a:lnTo>
                        <a:pt x="32202" y="5357"/>
                      </a:lnTo>
                      <a:lnTo>
                        <a:pt x="32223" y="5294"/>
                      </a:lnTo>
                      <a:lnTo>
                        <a:pt x="32223" y="5252"/>
                      </a:lnTo>
                      <a:lnTo>
                        <a:pt x="32223" y="5169"/>
                      </a:lnTo>
                      <a:lnTo>
                        <a:pt x="32244" y="5085"/>
                      </a:lnTo>
                      <a:lnTo>
                        <a:pt x="32202" y="5022"/>
                      </a:lnTo>
                      <a:lnTo>
                        <a:pt x="32139" y="4959"/>
                      </a:lnTo>
                      <a:lnTo>
                        <a:pt x="32098" y="4939"/>
                      </a:lnTo>
                      <a:lnTo>
                        <a:pt x="32118" y="4855"/>
                      </a:lnTo>
                      <a:lnTo>
                        <a:pt x="32244" y="4123"/>
                      </a:lnTo>
                      <a:lnTo>
                        <a:pt x="32244" y="3934"/>
                      </a:lnTo>
                      <a:lnTo>
                        <a:pt x="32014" y="3725"/>
                      </a:lnTo>
                      <a:lnTo>
                        <a:pt x="31951" y="3788"/>
                      </a:lnTo>
                      <a:lnTo>
                        <a:pt x="31805" y="3725"/>
                      </a:lnTo>
                      <a:lnTo>
                        <a:pt x="31700" y="3767"/>
                      </a:lnTo>
                      <a:lnTo>
                        <a:pt x="31616" y="3683"/>
                      </a:lnTo>
                      <a:lnTo>
                        <a:pt x="31533" y="3662"/>
                      </a:lnTo>
                      <a:lnTo>
                        <a:pt x="31512" y="3662"/>
                      </a:lnTo>
                      <a:lnTo>
                        <a:pt x="31407" y="3767"/>
                      </a:lnTo>
                      <a:lnTo>
                        <a:pt x="31365" y="3830"/>
                      </a:lnTo>
                      <a:lnTo>
                        <a:pt x="31156" y="4081"/>
                      </a:lnTo>
                      <a:lnTo>
                        <a:pt x="31072" y="4206"/>
                      </a:lnTo>
                      <a:lnTo>
                        <a:pt x="31072" y="4311"/>
                      </a:lnTo>
                      <a:lnTo>
                        <a:pt x="30905" y="4395"/>
                      </a:lnTo>
                      <a:lnTo>
                        <a:pt x="30905" y="4520"/>
                      </a:lnTo>
                      <a:lnTo>
                        <a:pt x="30863" y="4625"/>
                      </a:lnTo>
                      <a:lnTo>
                        <a:pt x="30696" y="4813"/>
                      </a:lnTo>
                      <a:lnTo>
                        <a:pt x="30633" y="4834"/>
                      </a:lnTo>
                      <a:lnTo>
                        <a:pt x="30445" y="5043"/>
                      </a:lnTo>
                      <a:lnTo>
                        <a:pt x="30424" y="5127"/>
                      </a:lnTo>
                      <a:lnTo>
                        <a:pt x="30340" y="5169"/>
                      </a:lnTo>
                      <a:lnTo>
                        <a:pt x="30235" y="5148"/>
                      </a:lnTo>
                      <a:lnTo>
                        <a:pt x="30173" y="5148"/>
                      </a:lnTo>
                      <a:lnTo>
                        <a:pt x="30131" y="5190"/>
                      </a:lnTo>
                      <a:lnTo>
                        <a:pt x="30068" y="5190"/>
                      </a:lnTo>
                      <a:lnTo>
                        <a:pt x="29942" y="5336"/>
                      </a:lnTo>
                      <a:lnTo>
                        <a:pt x="28269" y="5294"/>
                      </a:lnTo>
                      <a:lnTo>
                        <a:pt x="28059" y="5336"/>
                      </a:lnTo>
                      <a:lnTo>
                        <a:pt x="27955" y="5441"/>
                      </a:lnTo>
                      <a:lnTo>
                        <a:pt x="27829" y="5483"/>
                      </a:lnTo>
                      <a:lnTo>
                        <a:pt x="27704" y="5566"/>
                      </a:lnTo>
                      <a:lnTo>
                        <a:pt x="27453" y="5817"/>
                      </a:lnTo>
                      <a:lnTo>
                        <a:pt x="27285" y="5859"/>
                      </a:lnTo>
                      <a:lnTo>
                        <a:pt x="27181" y="5922"/>
                      </a:lnTo>
                      <a:lnTo>
                        <a:pt x="26699" y="6299"/>
                      </a:lnTo>
                      <a:lnTo>
                        <a:pt x="25611" y="6612"/>
                      </a:lnTo>
                      <a:lnTo>
                        <a:pt x="25569" y="6864"/>
                      </a:lnTo>
                      <a:lnTo>
                        <a:pt x="25318" y="6968"/>
                      </a:lnTo>
                      <a:lnTo>
                        <a:pt x="23331" y="7491"/>
                      </a:lnTo>
                      <a:lnTo>
                        <a:pt x="23247" y="7324"/>
                      </a:lnTo>
                      <a:lnTo>
                        <a:pt x="23351" y="7177"/>
                      </a:lnTo>
                      <a:lnTo>
                        <a:pt x="23561" y="7073"/>
                      </a:lnTo>
                      <a:lnTo>
                        <a:pt x="23665" y="6947"/>
                      </a:lnTo>
                      <a:lnTo>
                        <a:pt x="23728" y="6822"/>
                      </a:lnTo>
                      <a:lnTo>
                        <a:pt x="23770" y="6696"/>
                      </a:lnTo>
                      <a:lnTo>
                        <a:pt x="23833" y="5922"/>
                      </a:lnTo>
                      <a:lnTo>
                        <a:pt x="23456" y="4143"/>
                      </a:lnTo>
                      <a:lnTo>
                        <a:pt x="23100" y="3871"/>
                      </a:lnTo>
                      <a:lnTo>
                        <a:pt x="22954" y="3683"/>
                      </a:lnTo>
                      <a:lnTo>
                        <a:pt x="20652" y="2616"/>
                      </a:lnTo>
                      <a:lnTo>
                        <a:pt x="20548" y="2553"/>
                      </a:lnTo>
                      <a:lnTo>
                        <a:pt x="20422" y="2511"/>
                      </a:lnTo>
                      <a:lnTo>
                        <a:pt x="20380" y="2449"/>
                      </a:lnTo>
                      <a:lnTo>
                        <a:pt x="20087" y="2449"/>
                      </a:lnTo>
                      <a:lnTo>
                        <a:pt x="20066" y="2344"/>
                      </a:lnTo>
                      <a:lnTo>
                        <a:pt x="19983" y="2302"/>
                      </a:lnTo>
                      <a:lnTo>
                        <a:pt x="19899" y="2344"/>
                      </a:lnTo>
                      <a:lnTo>
                        <a:pt x="19711" y="2344"/>
                      </a:lnTo>
                      <a:lnTo>
                        <a:pt x="19606" y="2323"/>
                      </a:lnTo>
                      <a:lnTo>
                        <a:pt x="19543" y="2239"/>
                      </a:lnTo>
                      <a:lnTo>
                        <a:pt x="19439" y="2198"/>
                      </a:lnTo>
                      <a:lnTo>
                        <a:pt x="19230" y="2135"/>
                      </a:lnTo>
                      <a:lnTo>
                        <a:pt x="19167" y="2009"/>
                      </a:lnTo>
                      <a:lnTo>
                        <a:pt x="19083" y="2009"/>
                      </a:lnTo>
                      <a:lnTo>
                        <a:pt x="18958" y="1905"/>
                      </a:lnTo>
                      <a:lnTo>
                        <a:pt x="18853" y="1905"/>
                      </a:lnTo>
                      <a:lnTo>
                        <a:pt x="18769" y="1884"/>
                      </a:lnTo>
                      <a:lnTo>
                        <a:pt x="18644" y="1905"/>
                      </a:lnTo>
                      <a:lnTo>
                        <a:pt x="18623" y="1926"/>
                      </a:lnTo>
                      <a:lnTo>
                        <a:pt x="18560" y="1842"/>
                      </a:lnTo>
                      <a:lnTo>
                        <a:pt x="18434" y="1821"/>
                      </a:lnTo>
                      <a:lnTo>
                        <a:pt x="18414" y="1800"/>
                      </a:lnTo>
                      <a:lnTo>
                        <a:pt x="18309" y="1737"/>
                      </a:lnTo>
                      <a:lnTo>
                        <a:pt x="18288" y="1716"/>
                      </a:lnTo>
                      <a:lnTo>
                        <a:pt x="18204" y="1633"/>
                      </a:lnTo>
                      <a:lnTo>
                        <a:pt x="18204" y="1612"/>
                      </a:lnTo>
                      <a:lnTo>
                        <a:pt x="18079" y="1507"/>
                      </a:lnTo>
                      <a:lnTo>
                        <a:pt x="17932" y="1507"/>
                      </a:lnTo>
                      <a:lnTo>
                        <a:pt x="17807" y="1486"/>
                      </a:lnTo>
                      <a:lnTo>
                        <a:pt x="284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96" name="Google Shape;1096;p45"/>
            <p:cNvGrpSpPr/>
            <p:nvPr/>
          </p:nvGrpSpPr>
          <p:grpSpPr>
            <a:xfrm>
              <a:off x="3230417" y="3103734"/>
              <a:ext cx="282982" cy="280332"/>
              <a:chOff x="2605700" y="3152850"/>
              <a:chExt cx="594125" cy="616250"/>
            </a:xfrm>
          </p:grpSpPr>
          <p:sp>
            <p:nvSpPr>
              <p:cNvPr id="1097" name="Google Shape;1097;p45"/>
              <p:cNvSpPr/>
              <p:nvPr/>
            </p:nvSpPr>
            <p:spPr>
              <a:xfrm>
                <a:off x="2605700" y="3152850"/>
                <a:ext cx="379825" cy="616250"/>
              </a:xfrm>
              <a:custGeom>
                <a:avLst/>
                <a:gdLst/>
                <a:ahLst/>
                <a:cxnLst/>
                <a:rect l="l" t="t" r="r" b="b"/>
                <a:pathLst>
                  <a:path w="15193" h="24650" extrusionOk="0">
                    <a:moveTo>
                      <a:pt x="14024" y="2338"/>
                    </a:moveTo>
                    <a:lnTo>
                      <a:pt x="8818" y="0"/>
                    </a:lnTo>
                    <a:lnTo>
                      <a:pt x="4037" y="1594"/>
                    </a:lnTo>
                    <a:lnTo>
                      <a:pt x="0" y="7225"/>
                    </a:lnTo>
                    <a:lnTo>
                      <a:pt x="2018" y="11156"/>
                    </a:lnTo>
                    <a:lnTo>
                      <a:pt x="7331" y="12325"/>
                    </a:lnTo>
                    <a:lnTo>
                      <a:pt x="10518" y="17531"/>
                    </a:lnTo>
                    <a:lnTo>
                      <a:pt x="11049" y="22843"/>
                    </a:lnTo>
                    <a:lnTo>
                      <a:pt x="13705" y="24650"/>
                    </a:lnTo>
                    <a:lnTo>
                      <a:pt x="15193" y="18700"/>
                    </a:lnTo>
                    <a:lnTo>
                      <a:pt x="12218" y="584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  <p:sp>
            <p:nvSpPr>
              <p:cNvPr id="1098" name="Google Shape;1098;p45"/>
              <p:cNvSpPr/>
              <p:nvPr/>
            </p:nvSpPr>
            <p:spPr>
              <a:xfrm>
                <a:off x="2632775" y="3168475"/>
                <a:ext cx="567050" cy="590050"/>
              </a:xfrm>
              <a:custGeom>
                <a:avLst/>
                <a:gdLst/>
                <a:ahLst/>
                <a:cxnLst/>
                <a:rect l="l" t="t" r="r" b="b"/>
                <a:pathLst>
                  <a:path w="22682" h="23602" extrusionOk="0">
                    <a:moveTo>
                      <a:pt x="13852" y="21070"/>
                    </a:moveTo>
                    <a:lnTo>
                      <a:pt x="13894" y="21091"/>
                    </a:lnTo>
                    <a:lnTo>
                      <a:pt x="13977" y="21217"/>
                    </a:lnTo>
                    <a:lnTo>
                      <a:pt x="14103" y="21384"/>
                    </a:lnTo>
                    <a:lnTo>
                      <a:pt x="14166" y="21384"/>
                    </a:lnTo>
                    <a:lnTo>
                      <a:pt x="14208" y="21342"/>
                    </a:lnTo>
                    <a:lnTo>
                      <a:pt x="14228" y="21384"/>
                    </a:lnTo>
                    <a:lnTo>
                      <a:pt x="14228" y="21489"/>
                    </a:lnTo>
                    <a:lnTo>
                      <a:pt x="14187" y="21489"/>
                    </a:lnTo>
                    <a:lnTo>
                      <a:pt x="14124" y="21698"/>
                    </a:lnTo>
                    <a:lnTo>
                      <a:pt x="13998" y="21928"/>
                    </a:lnTo>
                    <a:lnTo>
                      <a:pt x="13873" y="21928"/>
                    </a:lnTo>
                    <a:lnTo>
                      <a:pt x="13852" y="22075"/>
                    </a:lnTo>
                    <a:lnTo>
                      <a:pt x="13789" y="22158"/>
                    </a:lnTo>
                    <a:lnTo>
                      <a:pt x="13768" y="22158"/>
                    </a:lnTo>
                    <a:lnTo>
                      <a:pt x="13643" y="22242"/>
                    </a:lnTo>
                    <a:lnTo>
                      <a:pt x="13559" y="22326"/>
                    </a:lnTo>
                    <a:lnTo>
                      <a:pt x="13559" y="22367"/>
                    </a:lnTo>
                    <a:lnTo>
                      <a:pt x="13454" y="22388"/>
                    </a:lnTo>
                    <a:lnTo>
                      <a:pt x="13392" y="22451"/>
                    </a:lnTo>
                    <a:lnTo>
                      <a:pt x="13392" y="22472"/>
                    </a:lnTo>
                    <a:lnTo>
                      <a:pt x="13329" y="22347"/>
                    </a:lnTo>
                    <a:lnTo>
                      <a:pt x="13371" y="22242"/>
                    </a:lnTo>
                    <a:lnTo>
                      <a:pt x="13454" y="22179"/>
                    </a:lnTo>
                    <a:lnTo>
                      <a:pt x="13454" y="22116"/>
                    </a:lnTo>
                    <a:lnTo>
                      <a:pt x="13559" y="22012"/>
                    </a:lnTo>
                    <a:lnTo>
                      <a:pt x="13559" y="21928"/>
                    </a:lnTo>
                    <a:lnTo>
                      <a:pt x="13601" y="21970"/>
                    </a:lnTo>
                    <a:lnTo>
                      <a:pt x="13684" y="21970"/>
                    </a:lnTo>
                    <a:lnTo>
                      <a:pt x="13789" y="21865"/>
                    </a:lnTo>
                    <a:lnTo>
                      <a:pt x="13789" y="21761"/>
                    </a:lnTo>
                    <a:lnTo>
                      <a:pt x="13810" y="21740"/>
                    </a:lnTo>
                    <a:lnTo>
                      <a:pt x="13810" y="21614"/>
                    </a:lnTo>
                    <a:lnTo>
                      <a:pt x="13873" y="21551"/>
                    </a:lnTo>
                    <a:lnTo>
                      <a:pt x="13915" y="21551"/>
                    </a:lnTo>
                    <a:lnTo>
                      <a:pt x="13977" y="21447"/>
                    </a:lnTo>
                    <a:lnTo>
                      <a:pt x="13956" y="21384"/>
                    </a:lnTo>
                    <a:lnTo>
                      <a:pt x="13894" y="21300"/>
                    </a:lnTo>
                    <a:lnTo>
                      <a:pt x="13894" y="21112"/>
                    </a:lnTo>
                    <a:lnTo>
                      <a:pt x="13852" y="21070"/>
                    </a:lnTo>
                    <a:close/>
                    <a:moveTo>
                      <a:pt x="7617" y="0"/>
                    </a:moveTo>
                    <a:lnTo>
                      <a:pt x="7617" y="147"/>
                    </a:lnTo>
                    <a:lnTo>
                      <a:pt x="7575" y="272"/>
                    </a:lnTo>
                    <a:lnTo>
                      <a:pt x="7282" y="481"/>
                    </a:lnTo>
                    <a:lnTo>
                      <a:pt x="7094" y="502"/>
                    </a:lnTo>
                    <a:lnTo>
                      <a:pt x="6842" y="607"/>
                    </a:lnTo>
                    <a:lnTo>
                      <a:pt x="6738" y="565"/>
                    </a:lnTo>
                    <a:lnTo>
                      <a:pt x="6570" y="586"/>
                    </a:lnTo>
                    <a:lnTo>
                      <a:pt x="6382" y="732"/>
                    </a:lnTo>
                    <a:lnTo>
                      <a:pt x="6215" y="795"/>
                    </a:lnTo>
                    <a:lnTo>
                      <a:pt x="6152" y="732"/>
                    </a:lnTo>
                    <a:lnTo>
                      <a:pt x="5901" y="774"/>
                    </a:lnTo>
                    <a:lnTo>
                      <a:pt x="5692" y="774"/>
                    </a:lnTo>
                    <a:lnTo>
                      <a:pt x="5503" y="670"/>
                    </a:lnTo>
                    <a:lnTo>
                      <a:pt x="5315" y="628"/>
                    </a:lnTo>
                    <a:lnTo>
                      <a:pt x="5169" y="586"/>
                    </a:lnTo>
                    <a:lnTo>
                      <a:pt x="5169" y="586"/>
                    </a:lnTo>
                    <a:lnTo>
                      <a:pt x="5231" y="711"/>
                    </a:lnTo>
                    <a:lnTo>
                      <a:pt x="5378" y="774"/>
                    </a:lnTo>
                    <a:lnTo>
                      <a:pt x="5503" y="879"/>
                    </a:lnTo>
                    <a:lnTo>
                      <a:pt x="5545" y="984"/>
                    </a:lnTo>
                    <a:lnTo>
                      <a:pt x="5399" y="1235"/>
                    </a:lnTo>
                    <a:lnTo>
                      <a:pt x="5420" y="1297"/>
                    </a:lnTo>
                    <a:lnTo>
                      <a:pt x="5441" y="1339"/>
                    </a:lnTo>
                    <a:lnTo>
                      <a:pt x="5420" y="1528"/>
                    </a:lnTo>
                    <a:lnTo>
                      <a:pt x="5692" y="1611"/>
                    </a:lnTo>
                    <a:lnTo>
                      <a:pt x="5859" y="1569"/>
                    </a:lnTo>
                    <a:lnTo>
                      <a:pt x="6047" y="1611"/>
                    </a:lnTo>
                    <a:lnTo>
                      <a:pt x="6047" y="1716"/>
                    </a:lnTo>
                    <a:lnTo>
                      <a:pt x="5922" y="1758"/>
                    </a:lnTo>
                    <a:lnTo>
                      <a:pt x="5650" y="1820"/>
                    </a:lnTo>
                    <a:lnTo>
                      <a:pt x="5608" y="1862"/>
                    </a:lnTo>
                    <a:lnTo>
                      <a:pt x="5545" y="1925"/>
                    </a:lnTo>
                    <a:lnTo>
                      <a:pt x="5503" y="2072"/>
                    </a:lnTo>
                    <a:lnTo>
                      <a:pt x="5210" y="2239"/>
                    </a:lnTo>
                    <a:lnTo>
                      <a:pt x="5106" y="2344"/>
                    </a:lnTo>
                    <a:lnTo>
                      <a:pt x="4897" y="2469"/>
                    </a:lnTo>
                    <a:lnTo>
                      <a:pt x="4771" y="2616"/>
                    </a:lnTo>
                    <a:lnTo>
                      <a:pt x="4541" y="2616"/>
                    </a:lnTo>
                    <a:lnTo>
                      <a:pt x="4394" y="2595"/>
                    </a:lnTo>
                    <a:lnTo>
                      <a:pt x="4164" y="2406"/>
                    </a:lnTo>
                    <a:lnTo>
                      <a:pt x="3955" y="2260"/>
                    </a:lnTo>
                    <a:lnTo>
                      <a:pt x="3809" y="2281"/>
                    </a:lnTo>
                    <a:lnTo>
                      <a:pt x="3809" y="2134"/>
                    </a:lnTo>
                    <a:lnTo>
                      <a:pt x="3767" y="1988"/>
                    </a:lnTo>
                    <a:lnTo>
                      <a:pt x="3662" y="1883"/>
                    </a:lnTo>
                    <a:lnTo>
                      <a:pt x="3641" y="1820"/>
                    </a:lnTo>
                    <a:lnTo>
                      <a:pt x="3495" y="1862"/>
                    </a:lnTo>
                    <a:lnTo>
                      <a:pt x="3390" y="1988"/>
                    </a:lnTo>
                    <a:lnTo>
                      <a:pt x="3306" y="1988"/>
                    </a:lnTo>
                    <a:lnTo>
                      <a:pt x="3244" y="1946"/>
                    </a:lnTo>
                    <a:lnTo>
                      <a:pt x="3139" y="1946"/>
                    </a:lnTo>
                    <a:lnTo>
                      <a:pt x="3076" y="2030"/>
                    </a:lnTo>
                    <a:lnTo>
                      <a:pt x="2407" y="2030"/>
                    </a:lnTo>
                    <a:lnTo>
                      <a:pt x="2386" y="2197"/>
                    </a:lnTo>
                    <a:lnTo>
                      <a:pt x="2448" y="2344"/>
                    </a:lnTo>
                    <a:lnTo>
                      <a:pt x="2658" y="2385"/>
                    </a:lnTo>
                    <a:lnTo>
                      <a:pt x="2720" y="2553"/>
                    </a:lnTo>
                    <a:lnTo>
                      <a:pt x="2679" y="2616"/>
                    </a:lnTo>
                    <a:lnTo>
                      <a:pt x="2762" y="2699"/>
                    </a:lnTo>
                    <a:lnTo>
                      <a:pt x="2720" y="2804"/>
                    </a:lnTo>
                    <a:lnTo>
                      <a:pt x="2595" y="2720"/>
                    </a:lnTo>
                    <a:lnTo>
                      <a:pt x="2197" y="2867"/>
                    </a:lnTo>
                    <a:lnTo>
                      <a:pt x="2239" y="3180"/>
                    </a:lnTo>
                    <a:lnTo>
                      <a:pt x="2344" y="3306"/>
                    </a:lnTo>
                    <a:lnTo>
                      <a:pt x="2553" y="3452"/>
                    </a:lnTo>
                    <a:lnTo>
                      <a:pt x="2679" y="3724"/>
                    </a:lnTo>
                    <a:lnTo>
                      <a:pt x="2679" y="3913"/>
                    </a:lnTo>
                    <a:lnTo>
                      <a:pt x="2679" y="3976"/>
                    </a:lnTo>
                    <a:lnTo>
                      <a:pt x="2365" y="5189"/>
                    </a:lnTo>
                    <a:lnTo>
                      <a:pt x="2260" y="5503"/>
                    </a:lnTo>
                    <a:lnTo>
                      <a:pt x="2281" y="5545"/>
                    </a:lnTo>
                    <a:lnTo>
                      <a:pt x="2239" y="5629"/>
                    </a:lnTo>
                    <a:lnTo>
                      <a:pt x="2093" y="5608"/>
                    </a:lnTo>
                    <a:lnTo>
                      <a:pt x="2093" y="5587"/>
                    </a:lnTo>
                    <a:lnTo>
                      <a:pt x="1967" y="5503"/>
                    </a:lnTo>
                    <a:lnTo>
                      <a:pt x="1821" y="5503"/>
                    </a:lnTo>
                    <a:lnTo>
                      <a:pt x="1758" y="5482"/>
                    </a:lnTo>
                    <a:lnTo>
                      <a:pt x="1716" y="5545"/>
                    </a:lnTo>
                    <a:lnTo>
                      <a:pt x="1319" y="5691"/>
                    </a:lnTo>
                    <a:lnTo>
                      <a:pt x="1026" y="5733"/>
                    </a:lnTo>
                    <a:lnTo>
                      <a:pt x="942" y="5817"/>
                    </a:lnTo>
                    <a:lnTo>
                      <a:pt x="879" y="5838"/>
                    </a:lnTo>
                    <a:lnTo>
                      <a:pt x="733" y="5963"/>
                    </a:lnTo>
                    <a:lnTo>
                      <a:pt x="607" y="6026"/>
                    </a:lnTo>
                    <a:lnTo>
                      <a:pt x="503" y="6110"/>
                    </a:lnTo>
                    <a:lnTo>
                      <a:pt x="523" y="6256"/>
                    </a:lnTo>
                    <a:lnTo>
                      <a:pt x="482" y="6340"/>
                    </a:lnTo>
                    <a:lnTo>
                      <a:pt x="503" y="6424"/>
                    </a:lnTo>
                    <a:lnTo>
                      <a:pt x="356" y="6570"/>
                    </a:lnTo>
                    <a:lnTo>
                      <a:pt x="398" y="6779"/>
                    </a:lnTo>
                    <a:lnTo>
                      <a:pt x="461" y="6884"/>
                    </a:lnTo>
                    <a:lnTo>
                      <a:pt x="356" y="6968"/>
                    </a:lnTo>
                    <a:lnTo>
                      <a:pt x="272" y="6947"/>
                    </a:lnTo>
                    <a:lnTo>
                      <a:pt x="105" y="7051"/>
                    </a:lnTo>
                    <a:lnTo>
                      <a:pt x="105" y="7156"/>
                    </a:lnTo>
                    <a:lnTo>
                      <a:pt x="63" y="7198"/>
                    </a:lnTo>
                    <a:lnTo>
                      <a:pt x="84" y="7282"/>
                    </a:lnTo>
                    <a:lnTo>
                      <a:pt x="63" y="7407"/>
                    </a:lnTo>
                    <a:lnTo>
                      <a:pt x="0" y="7512"/>
                    </a:lnTo>
                    <a:lnTo>
                      <a:pt x="63" y="7616"/>
                    </a:lnTo>
                    <a:lnTo>
                      <a:pt x="42" y="7700"/>
                    </a:lnTo>
                    <a:lnTo>
                      <a:pt x="189" y="7846"/>
                    </a:lnTo>
                    <a:lnTo>
                      <a:pt x="482" y="8307"/>
                    </a:lnTo>
                    <a:lnTo>
                      <a:pt x="314" y="8474"/>
                    </a:lnTo>
                    <a:lnTo>
                      <a:pt x="691" y="8453"/>
                    </a:lnTo>
                    <a:lnTo>
                      <a:pt x="879" y="8474"/>
                    </a:lnTo>
                    <a:lnTo>
                      <a:pt x="1005" y="8662"/>
                    </a:lnTo>
                    <a:lnTo>
                      <a:pt x="1026" y="8830"/>
                    </a:lnTo>
                    <a:lnTo>
                      <a:pt x="1256" y="8830"/>
                    </a:lnTo>
                    <a:lnTo>
                      <a:pt x="1549" y="8851"/>
                    </a:lnTo>
                    <a:lnTo>
                      <a:pt x="1779" y="8621"/>
                    </a:lnTo>
                    <a:lnTo>
                      <a:pt x="1988" y="8474"/>
                    </a:lnTo>
                    <a:lnTo>
                      <a:pt x="2051" y="8537"/>
                    </a:lnTo>
                    <a:lnTo>
                      <a:pt x="2030" y="8662"/>
                    </a:lnTo>
                    <a:lnTo>
                      <a:pt x="1967" y="8725"/>
                    </a:lnTo>
                    <a:lnTo>
                      <a:pt x="1967" y="8934"/>
                    </a:lnTo>
                    <a:lnTo>
                      <a:pt x="1988" y="9269"/>
                    </a:lnTo>
                    <a:lnTo>
                      <a:pt x="1988" y="9395"/>
                    </a:lnTo>
                    <a:lnTo>
                      <a:pt x="2072" y="9478"/>
                    </a:lnTo>
                    <a:lnTo>
                      <a:pt x="2176" y="9458"/>
                    </a:lnTo>
                    <a:lnTo>
                      <a:pt x="2281" y="9416"/>
                    </a:lnTo>
                    <a:lnTo>
                      <a:pt x="2469" y="9416"/>
                    </a:lnTo>
                    <a:lnTo>
                      <a:pt x="2511" y="9458"/>
                    </a:lnTo>
                    <a:lnTo>
                      <a:pt x="3076" y="9458"/>
                    </a:lnTo>
                    <a:lnTo>
                      <a:pt x="3223" y="9353"/>
                    </a:lnTo>
                    <a:lnTo>
                      <a:pt x="3306" y="9353"/>
                    </a:lnTo>
                    <a:lnTo>
                      <a:pt x="3432" y="9248"/>
                    </a:lnTo>
                    <a:lnTo>
                      <a:pt x="3557" y="9248"/>
                    </a:lnTo>
                    <a:lnTo>
                      <a:pt x="3725" y="9186"/>
                    </a:lnTo>
                    <a:lnTo>
                      <a:pt x="3829" y="8934"/>
                    </a:lnTo>
                    <a:lnTo>
                      <a:pt x="4081" y="8746"/>
                    </a:lnTo>
                    <a:lnTo>
                      <a:pt x="4269" y="8725"/>
                    </a:lnTo>
                    <a:lnTo>
                      <a:pt x="4457" y="8621"/>
                    </a:lnTo>
                    <a:lnTo>
                      <a:pt x="4583" y="8621"/>
                    </a:lnTo>
                    <a:lnTo>
                      <a:pt x="4687" y="8683"/>
                    </a:lnTo>
                    <a:lnTo>
                      <a:pt x="4813" y="8621"/>
                    </a:lnTo>
                    <a:lnTo>
                      <a:pt x="4897" y="8662"/>
                    </a:lnTo>
                    <a:lnTo>
                      <a:pt x="4876" y="8788"/>
                    </a:lnTo>
                    <a:lnTo>
                      <a:pt x="4959" y="8997"/>
                    </a:lnTo>
                    <a:lnTo>
                      <a:pt x="5085" y="9374"/>
                    </a:lnTo>
                    <a:lnTo>
                      <a:pt x="5169" y="9646"/>
                    </a:lnTo>
                    <a:lnTo>
                      <a:pt x="5106" y="9751"/>
                    </a:lnTo>
                    <a:lnTo>
                      <a:pt x="5210" y="9960"/>
                    </a:lnTo>
                    <a:lnTo>
                      <a:pt x="5357" y="10002"/>
                    </a:lnTo>
                    <a:lnTo>
                      <a:pt x="5399" y="10190"/>
                    </a:lnTo>
                    <a:lnTo>
                      <a:pt x="5524" y="10274"/>
                    </a:lnTo>
                    <a:lnTo>
                      <a:pt x="5713" y="10357"/>
                    </a:lnTo>
                    <a:lnTo>
                      <a:pt x="5838" y="10462"/>
                    </a:lnTo>
                    <a:lnTo>
                      <a:pt x="5901" y="10420"/>
                    </a:lnTo>
                    <a:lnTo>
                      <a:pt x="6131" y="10357"/>
                    </a:lnTo>
                    <a:lnTo>
                      <a:pt x="6340" y="10587"/>
                    </a:lnTo>
                    <a:lnTo>
                      <a:pt x="6508" y="10525"/>
                    </a:lnTo>
                    <a:lnTo>
                      <a:pt x="6717" y="10755"/>
                    </a:lnTo>
                    <a:lnTo>
                      <a:pt x="6822" y="10755"/>
                    </a:lnTo>
                    <a:lnTo>
                      <a:pt x="7073" y="10839"/>
                    </a:lnTo>
                    <a:lnTo>
                      <a:pt x="7240" y="10880"/>
                    </a:lnTo>
                    <a:lnTo>
                      <a:pt x="7261" y="11048"/>
                    </a:lnTo>
                    <a:lnTo>
                      <a:pt x="7366" y="11069"/>
                    </a:lnTo>
                    <a:lnTo>
                      <a:pt x="7512" y="11152"/>
                    </a:lnTo>
                    <a:lnTo>
                      <a:pt x="7868" y="11131"/>
                    </a:lnTo>
                    <a:lnTo>
                      <a:pt x="8098" y="11257"/>
                    </a:lnTo>
                    <a:lnTo>
                      <a:pt x="8140" y="11362"/>
                    </a:lnTo>
                    <a:lnTo>
                      <a:pt x="8119" y="11634"/>
                    </a:lnTo>
                    <a:lnTo>
                      <a:pt x="8182" y="11843"/>
                    </a:lnTo>
                    <a:lnTo>
                      <a:pt x="8098" y="11968"/>
                    </a:lnTo>
                    <a:lnTo>
                      <a:pt x="8307" y="12324"/>
                    </a:lnTo>
                    <a:lnTo>
                      <a:pt x="8286" y="12596"/>
                    </a:lnTo>
                    <a:lnTo>
                      <a:pt x="9290" y="12617"/>
                    </a:lnTo>
                    <a:lnTo>
                      <a:pt x="9353" y="12973"/>
                    </a:lnTo>
                    <a:lnTo>
                      <a:pt x="9332" y="13224"/>
                    </a:lnTo>
                    <a:lnTo>
                      <a:pt x="9604" y="13287"/>
                    </a:lnTo>
                    <a:lnTo>
                      <a:pt x="9897" y="13810"/>
                    </a:lnTo>
                    <a:lnTo>
                      <a:pt x="9918" y="14103"/>
                    </a:lnTo>
                    <a:lnTo>
                      <a:pt x="9646" y="14688"/>
                    </a:lnTo>
                    <a:lnTo>
                      <a:pt x="9667" y="14772"/>
                    </a:lnTo>
                    <a:lnTo>
                      <a:pt x="9583" y="14856"/>
                    </a:lnTo>
                    <a:lnTo>
                      <a:pt x="9646" y="14919"/>
                    </a:lnTo>
                    <a:lnTo>
                      <a:pt x="9604" y="15044"/>
                    </a:lnTo>
                    <a:lnTo>
                      <a:pt x="9751" y="15149"/>
                    </a:lnTo>
                    <a:lnTo>
                      <a:pt x="9751" y="15337"/>
                    </a:lnTo>
                    <a:lnTo>
                      <a:pt x="9855" y="15525"/>
                    </a:lnTo>
                    <a:lnTo>
                      <a:pt x="9793" y="15860"/>
                    </a:lnTo>
                    <a:lnTo>
                      <a:pt x="9814" y="15986"/>
                    </a:lnTo>
                    <a:lnTo>
                      <a:pt x="9772" y="16111"/>
                    </a:lnTo>
                    <a:lnTo>
                      <a:pt x="9814" y="16258"/>
                    </a:lnTo>
                    <a:lnTo>
                      <a:pt x="10023" y="16216"/>
                    </a:lnTo>
                    <a:lnTo>
                      <a:pt x="10107" y="16279"/>
                    </a:lnTo>
                    <a:lnTo>
                      <a:pt x="10379" y="16258"/>
                    </a:lnTo>
                    <a:lnTo>
                      <a:pt x="10525" y="16300"/>
                    </a:lnTo>
                    <a:lnTo>
                      <a:pt x="10797" y="16195"/>
                    </a:lnTo>
                    <a:lnTo>
                      <a:pt x="10923" y="16300"/>
                    </a:lnTo>
                    <a:lnTo>
                      <a:pt x="11027" y="16321"/>
                    </a:lnTo>
                    <a:lnTo>
                      <a:pt x="11069" y="16467"/>
                    </a:lnTo>
                    <a:lnTo>
                      <a:pt x="11236" y="17095"/>
                    </a:lnTo>
                    <a:lnTo>
                      <a:pt x="11341" y="17304"/>
                    </a:lnTo>
                    <a:lnTo>
                      <a:pt x="11446" y="17325"/>
                    </a:lnTo>
                    <a:lnTo>
                      <a:pt x="11676" y="17199"/>
                    </a:lnTo>
                    <a:lnTo>
                      <a:pt x="11801" y="17241"/>
                    </a:lnTo>
                    <a:lnTo>
                      <a:pt x="11885" y="17325"/>
                    </a:lnTo>
                    <a:lnTo>
                      <a:pt x="11969" y="17346"/>
                    </a:lnTo>
                    <a:lnTo>
                      <a:pt x="11906" y="17450"/>
                    </a:lnTo>
                    <a:lnTo>
                      <a:pt x="11885" y="17994"/>
                    </a:lnTo>
                    <a:lnTo>
                      <a:pt x="11864" y="18057"/>
                    </a:lnTo>
                    <a:lnTo>
                      <a:pt x="11822" y="18078"/>
                    </a:lnTo>
                    <a:lnTo>
                      <a:pt x="11822" y="18162"/>
                    </a:lnTo>
                    <a:lnTo>
                      <a:pt x="11801" y="18204"/>
                    </a:lnTo>
                    <a:lnTo>
                      <a:pt x="11801" y="18287"/>
                    </a:lnTo>
                    <a:lnTo>
                      <a:pt x="11906" y="18204"/>
                    </a:lnTo>
                    <a:lnTo>
                      <a:pt x="12178" y="18245"/>
                    </a:lnTo>
                    <a:lnTo>
                      <a:pt x="12178" y="18350"/>
                    </a:lnTo>
                    <a:lnTo>
                      <a:pt x="12283" y="18580"/>
                    </a:lnTo>
                    <a:lnTo>
                      <a:pt x="12283" y="18769"/>
                    </a:lnTo>
                    <a:lnTo>
                      <a:pt x="12303" y="18999"/>
                    </a:lnTo>
                    <a:lnTo>
                      <a:pt x="12324" y="19208"/>
                    </a:lnTo>
                    <a:lnTo>
                      <a:pt x="12303" y="19292"/>
                    </a:lnTo>
                    <a:lnTo>
                      <a:pt x="12199" y="19292"/>
                    </a:lnTo>
                    <a:lnTo>
                      <a:pt x="12073" y="19354"/>
                    </a:lnTo>
                    <a:lnTo>
                      <a:pt x="12031" y="19417"/>
                    </a:lnTo>
                    <a:lnTo>
                      <a:pt x="11969" y="19501"/>
                    </a:lnTo>
                    <a:lnTo>
                      <a:pt x="11927" y="19459"/>
                    </a:lnTo>
                    <a:lnTo>
                      <a:pt x="11697" y="19626"/>
                    </a:lnTo>
                    <a:lnTo>
                      <a:pt x="11655" y="19710"/>
                    </a:lnTo>
                    <a:lnTo>
                      <a:pt x="11571" y="19731"/>
                    </a:lnTo>
                    <a:lnTo>
                      <a:pt x="11362" y="19919"/>
                    </a:lnTo>
                    <a:lnTo>
                      <a:pt x="11278" y="19940"/>
                    </a:lnTo>
                    <a:lnTo>
                      <a:pt x="11278" y="20066"/>
                    </a:lnTo>
                    <a:lnTo>
                      <a:pt x="11195" y="20087"/>
                    </a:lnTo>
                    <a:lnTo>
                      <a:pt x="11132" y="20087"/>
                    </a:lnTo>
                    <a:lnTo>
                      <a:pt x="10943" y="20338"/>
                    </a:lnTo>
                    <a:lnTo>
                      <a:pt x="10923" y="20401"/>
                    </a:lnTo>
                    <a:lnTo>
                      <a:pt x="10923" y="20547"/>
                    </a:lnTo>
                    <a:lnTo>
                      <a:pt x="10839" y="20568"/>
                    </a:lnTo>
                    <a:lnTo>
                      <a:pt x="10776" y="20652"/>
                    </a:lnTo>
                    <a:lnTo>
                      <a:pt x="10671" y="20861"/>
                    </a:lnTo>
                    <a:lnTo>
                      <a:pt x="10609" y="20924"/>
                    </a:lnTo>
                    <a:lnTo>
                      <a:pt x="10504" y="21091"/>
                    </a:lnTo>
                    <a:lnTo>
                      <a:pt x="10504" y="21133"/>
                    </a:lnTo>
                    <a:lnTo>
                      <a:pt x="10399" y="21217"/>
                    </a:lnTo>
                    <a:lnTo>
                      <a:pt x="10358" y="21279"/>
                    </a:lnTo>
                    <a:lnTo>
                      <a:pt x="10441" y="21279"/>
                    </a:lnTo>
                    <a:lnTo>
                      <a:pt x="10504" y="21300"/>
                    </a:lnTo>
                    <a:lnTo>
                      <a:pt x="10776" y="21217"/>
                    </a:lnTo>
                    <a:lnTo>
                      <a:pt x="10923" y="21300"/>
                    </a:lnTo>
                    <a:lnTo>
                      <a:pt x="11048" y="21489"/>
                    </a:lnTo>
                    <a:lnTo>
                      <a:pt x="11153" y="21530"/>
                    </a:lnTo>
                    <a:lnTo>
                      <a:pt x="11236" y="21698"/>
                    </a:lnTo>
                    <a:lnTo>
                      <a:pt x="11362" y="21928"/>
                    </a:lnTo>
                    <a:lnTo>
                      <a:pt x="11446" y="21928"/>
                    </a:lnTo>
                    <a:lnTo>
                      <a:pt x="11550" y="21803"/>
                    </a:lnTo>
                    <a:lnTo>
                      <a:pt x="11592" y="21803"/>
                    </a:lnTo>
                    <a:lnTo>
                      <a:pt x="11718" y="22012"/>
                    </a:lnTo>
                    <a:lnTo>
                      <a:pt x="11885" y="22075"/>
                    </a:lnTo>
                    <a:lnTo>
                      <a:pt x="12011" y="22116"/>
                    </a:lnTo>
                    <a:lnTo>
                      <a:pt x="12136" y="22242"/>
                    </a:lnTo>
                    <a:lnTo>
                      <a:pt x="12136" y="22388"/>
                    </a:lnTo>
                    <a:lnTo>
                      <a:pt x="12241" y="22367"/>
                    </a:lnTo>
                    <a:lnTo>
                      <a:pt x="12492" y="22472"/>
                    </a:lnTo>
                    <a:lnTo>
                      <a:pt x="12617" y="22639"/>
                    </a:lnTo>
                    <a:lnTo>
                      <a:pt x="12743" y="22849"/>
                    </a:lnTo>
                    <a:lnTo>
                      <a:pt x="12868" y="22911"/>
                    </a:lnTo>
                    <a:lnTo>
                      <a:pt x="12848" y="23079"/>
                    </a:lnTo>
                    <a:lnTo>
                      <a:pt x="12743" y="23225"/>
                    </a:lnTo>
                    <a:lnTo>
                      <a:pt x="12806" y="23414"/>
                    </a:lnTo>
                    <a:lnTo>
                      <a:pt x="12827" y="23476"/>
                    </a:lnTo>
                    <a:lnTo>
                      <a:pt x="12848" y="23497"/>
                    </a:lnTo>
                    <a:lnTo>
                      <a:pt x="12931" y="23581"/>
                    </a:lnTo>
                    <a:lnTo>
                      <a:pt x="12952" y="23602"/>
                    </a:lnTo>
                    <a:lnTo>
                      <a:pt x="13161" y="23414"/>
                    </a:lnTo>
                    <a:lnTo>
                      <a:pt x="13245" y="23225"/>
                    </a:lnTo>
                    <a:lnTo>
                      <a:pt x="13350" y="22849"/>
                    </a:lnTo>
                    <a:lnTo>
                      <a:pt x="13433" y="22577"/>
                    </a:lnTo>
                    <a:lnTo>
                      <a:pt x="13454" y="22535"/>
                    </a:lnTo>
                    <a:lnTo>
                      <a:pt x="13426" y="22507"/>
                    </a:lnTo>
                    <a:lnTo>
                      <a:pt x="13426" y="22507"/>
                    </a:lnTo>
                    <a:lnTo>
                      <a:pt x="13496" y="22535"/>
                    </a:lnTo>
                    <a:lnTo>
                      <a:pt x="13873" y="22242"/>
                    </a:lnTo>
                    <a:lnTo>
                      <a:pt x="14061" y="22033"/>
                    </a:lnTo>
                    <a:lnTo>
                      <a:pt x="14312" y="21551"/>
                    </a:lnTo>
                    <a:lnTo>
                      <a:pt x="14417" y="21321"/>
                    </a:lnTo>
                    <a:lnTo>
                      <a:pt x="14521" y="21028"/>
                    </a:lnTo>
                    <a:lnTo>
                      <a:pt x="14793" y="20547"/>
                    </a:lnTo>
                    <a:lnTo>
                      <a:pt x="15044" y="20233"/>
                    </a:lnTo>
                    <a:lnTo>
                      <a:pt x="15107" y="20129"/>
                    </a:lnTo>
                    <a:lnTo>
                      <a:pt x="15065" y="20087"/>
                    </a:lnTo>
                    <a:lnTo>
                      <a:pt x="15065" y="20024"/>
                    </a:lnTo>
                    <a:lnTo>
                      <a:pt x="15128" y="19982"/>
                    </a:lnTo>
                    <a:lnTo>
                      <a:pt x="15170" y="19857"/>
                    </a:lnTo>
                    <a:lnTo>
                      <a:pt x="15254" y="19815"/>
                    </a:lnTo>
                    <a:lnTo>
                      <a:pt x="15233" y="19710"/>
                    </a:lnTo>
                    <a:lnTo>
                      <a:pt x="15254" y="19626"/>
                    </a:lnTo>
                    <a:lnTo>
                      <a:pt x="15233" y="19606"/>
                    </a:lnTo>
                    <a:lnTo>
                      <a:pt x="15296" y="19585"/>
                    </a:lnTo>
                    <a:lnTo>
                      <a:pt x="15296" y="19480"/>
                    </a:lnTo>
                    <a:lnTo>
                      <a:pt x="15191" y="19313"/>
                    </a:lnTo>
                    <a:lnTo>
                      <a:pt x="15191" y="19229"/>
                    </a:lnTo>
                    <a:lnTo>
                      <a:pt x="15212" y="19166"/>
                    </a:lnTo>
                    <a:lnTo>
                      <a:pt x="15191" y="19082"/>
                    </a:lnTo>
                    <a:lnTo>
                      <a:pt x="15149" y="18915"/>
                    </a:lnTo>
                    <a:lnTo>
                      <a:pt x="15107" y="18748"/>
                    </a:lnTo>
                    <a:lnTo>
                      <a:pt x="15149" y="18685"/>
                    </a:lnTo>
                    <a:lnTo>
                      <a:pt x="15316" y="18664"/>
                    </a:lnTo>
                    <a:lnTo>
                      <a:pt x="15296" y="18559"/>
                    </a:lnTo>
                    <a:lnTo>
                      <a:pt x="15212" y="18497"/>
                    </a:lnTo>
                    <a:lnTo>
                      <a:pt x="15337" y="18476"/>
                    </a:lnTo>
                    <a:lnTo>
                      <a:pt x="15337" y="18371"/>
                    </a:lnTo>
                    <a:lnTo>
                      <a:pt x="15212" y="18308"/>
                    </a:lnTo>
                    <a:lnTo>
                      <a:pt x="15316" y="18287"/>
                    </a:lnTo>
                    <a:lnTo>
                      <a:pt x="15379" y="18183"/>
                    </a:lnTo>
                    <a:lnTo>
                      <a:pt x="15442" y="18245"/>
                    </a:lnTo>
                    <a:lnTo>
                      <a:pt x="15630" y="18057"/>
                    </a:lnTo>
                    <a:lnTo>
                      <a:pt x="15735" y="17973"/>
                    </a:lnTo>
                    <a:lnTo>
                      <a:pt x="15735" y="17932"/>
                    </a:lnTo>
                    <a:lnTo>
                      <a:pt x="15881" y="17785"/>
                    </a:lnTo>
                    <a:lnTo>
                      <a:pt x="16070" y="17681"/>
                    </a:lnTo>
                    <a:lnTo>
                      <a:pt x="16300" y="17429"/>
                    </a:lnTo>
                    <a:lnTo>
                      <a:pt x="16509" y="17409"/>
                    </a:lnTo>
                    <a:lnTo>
                      <a:pt x="16614" y="17304"/>
                    </a:lnTo>
                    <a:lnTo>
                      <a:pt x="16739" y="17199"/>
                    </a:lnTo>
                    <a:lnTo>
                      <a:pt x="16844" y="17199"/>
                    </a:lnTo>
                    <a:lnTo>
                      <a:pt x="16928" y="17241"/>
                    </a:lnTo>
                    <a:lnTo>
                      <a:pt x="17011" y="17283"/>
                    </a:lnTo>
                    <a:lnTo>
                      <a:pt x="17011" y="17199"/>
                    </a:lnTo>
                    <a:lnTo>
                      <a:pt x="17095" y="17032"/>
                    </a:lnTo>
                    <a:lnTo>
                      <a:pt x="17325" y="16885"/>
                    </a:lnTo>
                    <a:lnTo>
                      <a:pt x="17430" y="16865"/>
                    </a:lnTo>
                    <a:lnTo>
                      <a:pt x="17430" y="16802"/>
                    </a:lnTo>
                    <a:lnTo>
                      <a:pt x="17367" y="16781"/>
                    </a:lnTo>
                    <a:lnTo>
                      <a:pt x="17304" y="16739"/>
                    </a:lnTo>
                    <a:lnTo>
                      <a:pt x="17262" y="16676"/>
                    </a:lnTo>
                    <a:lnTo>
                      <a:pt x="17346" y="16634"/>
                    </a:lnTo>
                    <a:lnTo>
                      <a:pt x="17513" y="16572"/>
                    </a:lnTo>
                    <a:lnTo>
                      <a:pt x="17576" y="16593"/>
                    </a:lnTo>
                    <a:lnTo>
                      <a:pt x="17681" y="16593"/>
                    </a:lnTo>
                    <a:lnTo>
                      <a:pt x="17765" y="16530"/>
                    </a:lnTo>
                    <a:lnTo>
                      <a:pt x="17869" y="16530"/>
                    </a:lnTo>
                    <a:lnTo>
                      <a:pt x="17869" y="16593"/>
                    </a:lnTo>
                    <a:lnTo>
                      <a:pt x="17744" y="16676"/>
                    </a:lnTo>
                    <a:lnTo>
                      <a:pt x="17576" y="16697"/>
                    </a:lnTo>
                    <a:lnTo>
                      <a:pt x="17555" y="16718"/>
                    </a:lnTo>
                    <a:lnTo>
                      <a:pt x="17618" y="16739"/>
                    </a:lnTo>
                    <a:lnTo>
                      <a:pt x="17848" y="16676"/>
                    </a:lnTo>
                    <a:lnTo>
                      <a:pt x="18099" y="16572"/>
                    </a:lnTo>
                    <a:lnTo>
                      <a:pt x="18078" y="16509"/>
                    </a:lnTo>
                    <a:lnTo>
                      <a:pt x="18162" y="16467"/>
                    </a:lnTo>
                    <a:lnTo>
                      <a:pt x="18246" y="16467"/>
                    </a:lnTo>
                    <a:lnTo>
                      <a:pt x="18204" y="16509"/>
                    </a:lnTo>
                    <a:cubicBezTo>
                      <a:pt x="18204" y="16509"/>
                      <a:pt x="18204" y="16613"/>
                      <a:pt x="18246" y="16613"/>
                    </a:cubicBezTo>
                    <a:lnTo>
                      <a:pt x="18392" y="16634"/>
                    </a:lnTo>
                    <a:lnTo>
                      <a:pt x="18497" y="16593"/>
                    </a:lnTo>
                    <a:lnTo>
                      <a:pt x="18664" y="16593"/>
                    </a:lnTo>
                    <a:lnTo>
                      <a:pt x="18832" y="16613"/>
                    </a:lnTo>
                    <a:lnTo>
                      <a:pt x="18936" y="16551"/>
                    </a:lnTo>
                    <a:lnTo>
                      <a:pt x="18936" y="16488"/>
                    </a:lnTo>
                    <a:lnTo>
                      <a:pt x="18915" y="16467"/>
                    </a:lnTo>
                    <a:lnTo>
                      <a:pt x="18936" y="16404"/>
                    </a:lnTo>
                    <a:lnTo>
                      <a:pt x="19208" y="16237"/>
                    </a:lnTo>
                    <a:lnTo>
                      <a:pt x="19418" y="16153"/>
                    </a:lnTo>
                    <a:lnTo>
                      <a:pt x="19522" y="16069"/>
                    </a:lnTo>
                    <a:lnTo>
                      <a:pt x="19543" y="15986"/>
                    </a:lnTo>
                    <a:lnTo>
                      <a:pt x="19522" y="15944"/>
                    </a:lnTo>
                    <a:lnTo>
                      <a:pt x="19418" y="15735"/>
                    </a:lnTo>
                    <a:lnTo>
                      <a:pt x="19501" y="15567"/>
                    </a:lnTo>
                    <a:lnTo>
                      <a:pt x="19564" y="15463"/>
                    </a:lnTo>
                    <a:lnTo>
                      <a:pt x="19564" y="15358"/>
                    </a:lnTo>
                    <a:lnTo>
                      <a:pt x="19627" y="15316"/>
                    </a:lnTo>
                    <a:lnTo>
                      <a:pt x="19731" y="15232"/>
                    </a:lnTo>
                    <a:lnTo>
                      <a:pt x="19752" y="15128"/>
                    </a:lnTo>
                    <a:lnTo>
                      <a:pt x="19731" y="15107"/>
                    </a:lnTo>
                    <a:lnTo>
                      <a:pt x="19878" y="14835"/>
                    </a:lnTo>
                    <a:lnTo>
                      <a:pt x="20087" y="14584"/>
                    </a:lnTo>
                    <a:lnTo>
                      <a:pt x="20087" y="14479"/>
                    </a:lnTo>
                    <a:lnTo>
                      <a:pt x="20045" y="14103"/>
                    </a:lnTo>
                    <a:lnTo>
                      <a:pt x="20003" y="14082"/>
                    </a:lnTo>
                    <a:lnTo>
                      <a:pt x="20066" y="13872"/>
                    </a:lnTo>
                    <a:lnTo>
                      <a:pt x="20129" y="13789"/>
                    </a:lnTo>
                    <a:lnTo>
                      <a:pt x="20129" y="13726"/>
                    </a:lnTo>
                    <a:lnTo>
                      <a:pt x="20317" y="13580"/>
                    </a:lnTo>
                    <a:lnTo>
                      <a:pt x="20338" y="13496"/>
                    </a:lnTo>
                    <a:lnTo>
                      <a:pt x="20275" y="13287"/>
                    </a:lnTo>
                    <a:lnTo>
                      <a:pt x="20359" y="13036"/>
                    </a:lnTo>
                    <a:lnTo>
                      <a:pt x="20338" y="12826"/>
                    </a:lnTo>
                    <a:lnTo>
                      <a:pt x="20359" y="12659"/>
                    </a:lnTo>
                    <a:lnTo>
                      <a:pt x="20359" y="12596"/>
                    </a:lnTo>
                    <a:lnTo>
                      <a:pt x="20422" y="12387"/>
                    </a:lnTo>
                    <a:lnTo>
                      <a:pt x="20359" y="11592"/>
                    </a:lnTo>
                    <a:lnTo>
                      <a:pt x="20359" y="11445"/>
                    </a:lnTo>
                    <a:lnTo>
                      <a:pt x="20422" y="11341"/>
                    </a:lnTo>
                    <a:lnTo>
                      <a:pt x="20422" y="11236"/>
                    </a:lnTo>
                    <a:lnTo>
                      <a:pt x="20359" y="11278"/>
                    </a:lnTo>
                    <a:lnTo>
                      <a:pt x="20275" y="11194"/>
                    </a:lnTo>
                    <a:lnTo>
                      <a:pt x="20275" y="11131"/>
                    </a:lnTo>
                    <a:lnTo>
                      <a:pt x="20359" y="10985"/>
                    </a:lnTo>
                    <a:lnTo>
                      <a:pt x="20338" y="10859"/>
                    </a:lnTo>
                    <a:lnTo>
                      <a:pt x="20359" y="10776"/>
                    </a:lnTo>
                    <a:lnTo>
                      <a:pt x="20443" y="10755"/>
                    </a:lnTo>
                    <a:lnTo>
                      <a:pt x="20464" y="10629"/>
                    </a:lnTo>
                    <a:lnTo>
                      <a:pt x="20380" y="10504"/>
                    </a:lnTo>
                    <a:lnTo>
                      <a:pt x="20234" y="10420"/>
                    </a:lnTo>
                    <a:lnTo>
                      <a:pt x="20275" y="10399"/>
                    </a:lnTo>
                    <a:lnTo>
                      <a:pt x="20317" y="10336"/>
                    </a:lnTo>
                    <a:lnTo>
                      <a:pt x="20338" y="10399"/>
                    </a:lnTo>
                    <a:lnTo>
                      <a:pt x="20422" y="10441"/>
                    </a:lnTo>
                    <a:lnTo>
                      <a:pt x="20485" y="10462"/>
                    </a:lnTo>
                    <a:lnTo>
                      <a:pt x="20526" y="10336"/>
                    </a:lnTo>
                    <a:lnTo>
                      <a:pt x="20589" y="10336"/>
                    </a:lnTo>
                    <a:lnTo>
                      <a:pt x="20631" y="10420"/>
                    </a:lnTo>
                    <a:lnTo>
                      <a:pt x="20673" y="10441"/>
                    </a:lnTo>
                    <a:lnTo>
                      <a:pt x="20631" y="10525"/>
                    </a:lnTo>
                    <a:lnTo>
                      <a:pt x="20547" y="10567"/>
                    </a:lnTo>
                    <a:lnTo>
                      <a:pt x="20526" y="10650"/>
                    </a:lnTo>
                    <a:lnTo>
                      <a:pt x="20568" y="10650"/>
                    </a:lnTo>
                    <a:lnTo>
                      <a:pt x="20673" y="10546"/>
                    </a:lnTo>
                    <a:lnTo>
                      <a:pt x="20840" y="10462"/>
                    </a:lnTo>
                    <a:lnTo>
                      <a:pt x="21008" y="10190"/>
                    </a:lnTo>
                    <a:lnTo>
                      <a:pt x="21091" y="9981"/>
                    </a:lnTo>
                    <a:lnTo>
                      <a:pt x="21112" y="9834"/>
                    </a:lnTo>
                    <a:lnTo>
                      <a:pt x="21196" y="9771"/>
                    </a:lnTo>
                    <a:lnTo>
                      <a:pt x="21280" y="9562"/>
                    </a:lnTo>
                    <a:lnTo>
                      <a:pt x="21363" y="9374"/>
                    </a:lnTo>
                    <a:lnTo>
                      <a:pt x="21677" y="9165"/>
                    </a:lnTo>
                    <a:lnTo>
                      <a:pt x="21698" y="9060"/>
                    </a:lnTo>
                    <a:lnTo>
                      <a:pt x="21803" y="9039"/>
                    </a:lnTo>
                    <a:lnTo>
                      <a:pt x="21887" y="8934"/>
                    </a:lnTo>
                    <a:lnTo>
                      <a:pt x="22138" y="8683"/>
                    </a:lnTo>
                    <a:lnTo>
                      <a:pt x="22368" y="8370"/>
                    </a:lnTo>
                    <a:lnTo>
                      <a:pt x="22431" y="8307"/>
                    </a:lnTo>
                    <a:lnTo>
                      <a:pt x="22556" y="7993"/>
                    </a:lnTo>
                    <a:lnTo>
                      <a:pt x="22577" y="7846"/>
                    </a:lnTo>
                    <a:lnTo>
                      <a:pt x="22661" y="7742"/>
                    </a:lnTo>
                    <a:lnTo>
                      <a:pt x="22661" y="7637"/>
                    </a:lnTo>
                    <a:lnTo>
                      <a:pt x="22577" y="7533"/>
                    </a:lnTo>
                    <a:lnTo>
                      <a:pt x="22619" y="7449"/>
                    </a:lnTo>
                    <a:lnTo>
                      <a:pt x="22682" y="7449"/>
                    </a:lnTo>
                    <a:lnTo>
                      <a:pt x="22661" y="7156"/>
                    </a:lnTo>
                    <a:lnTo>
                      <a:pt x="22577" y="7093"/>
                    </a:lnTo>
                    <a:lnTo>
                      <a:pt x="22556" y="6968"/>
                    </a:lnTo>
                    <a:lnTo>
                      <a:pt x="22347" y="6528"/>
                    </a:lnTo>
                    <a:lnTo>
                      <a:pt x="22347" y="6361"/>
                    </a:lnTo>
                    <a:lnTo>
                      <a:pt x="22326" y="6193"/>
                    </a:lnTo>
                    <a:lnTo>
                      <a:pt x="21949" y="6026"/>
                    </a:lnTo>
                    <a:lnTo>
                      <a:pt x="21740" y="6026"/>
                    </a:lnTo>
                    <a:lnTo>
                      <a:pt x="21594" y="6110"/>
                    </a:lnTo>
                    <a:lnTo>
                      <a:pt x="21489" y="5942"/>
                    </a:lnTo>
                    <a:lnTo>
                      <a:pt x="21342" y="5921"/>
                    </a:lnTo>
                    <a:lnTo>
                      <a:pt x="21217" y="5796"/>
                    </a:lnTo>
                    <a:lnTo>
                      <a:pt x="21070" y="5712"/>
                    </a:lnTo>
                    <a:lnTo>
                      <a:pt x="20966" y="5691"/>
                    </a:lnTo>
                    <a:lnTo>
                      <a:pt x="20694" y="5398"/>
                    </a:lnTo>
                    <a:lnTo>
                      <a:pt x="20485" y="5105"/>
                    </a:lnTo>
                    <a:lnTo>
                      <a:pt x="20380" y="5085"/>
                    </a:lnTo>
                    <a:lnTo>
                      <a:pt x="20254" y="4959"/>
                    </a:lnTo>
                    <a:lnTo>
                      <a:pt x="20129" y="4959"/>
                    </a:lnTo>
                    <a:lnTo>
                      <a:pt x="19773" y="4687"/>
                    </a:lnTo>
                    <a:lnTo>
                      <a:pt x="19627" y="4687"/>
                    </a:lnTo>
                    <a:lnTo>
                      <a:pt x="19438" y="4603"/>
                    </a:lnTo>
                    <a:lnTo>
                      <a:pt x="19334" y="4666"/>
                    </a:lnTo>
                    <a:lnTo>
                      <a:pt x="19187" y="4666"/>
                    </a:lnTo>
                    <a:lnTo>
                      <a:pt x="19083" y="4603"/>
                    </a:lnTo>
                    <a:lnTo>
                      <a:pt x="18978" y="4666"/>
                    </a:lnTo>
                    <a:lnTo>
                      <a:pt x="18915" y="4750"/>
                    </a:lnTo>
                    <a:lnTo>
                      <a:pt x="18832" y="4666"/>
                    </a:lnTo>
                    <a:lnTo>
                      <a:pt x="18685" y="4561"/>
                    </a:lnTo>
                    <a:lnTo>
                      <a:pt x="18685" y="4666"/>
                    </a:lnTo>
                    <a:lnTo>
                      <a:pt x="18602" y="4624"/>
                    </a:lnTo>
                    <a:lnTo>
                      <a:pt x="18581" y="4687"/>
                    </a:lnTo>
                    <a:lnTo>
                      <a:pt x="18581" y="4750"/>
                    </a:lnTo>
                    <a:lnTo>
                      <a:pt x="18476" y="4666"/>
                    </a:lnTo>
                    <a:lnTo>
                      <a:pt x="18455" y="4624"/>
                    </a:lnTo>
                    <a:lnTo>
                      <a:pt x="18371" y="4582"/>
                    </a:lnTo>
                    <a:lnTo>
                      <a:pt x="18371" y="4582"/>
                    </a:lnTo>
                    <a:lnTo>
                      <a:pt x="18392" y="4645"/>
                    </a:lnTo>
                    <a:lnTo>
                      <a:pt x="18371" y="4666"/>
                    </a:lnTo>
                    <a:lnTo>
                      <a:pt x="18183" y="4582"/>
                    </a:lnTo>
                    <a:lnTo>
                      <a:pt x="18141" y="4582"/>
                    </a:lnTo>
                    <a:lnTo>
                      <a:pt x="17995" y="4561"/>
                    </a:lnTo>
                    <a:lnTo>
                      <a:pt x="17702" y="4394"/>
                    </a:lnTo>
                    <a:lnTo>
                      <a:pt x="17555" y="4394"/>
                    </a:lnTo>
                    <a:lnTo>
                      <a:pt x="17555" y="4436"/>
                    </a:lnTo>
                    <a:lnTo>
                      <a:pt x="17597" y="4478"/>
                    </a:lnTo>
                    <a:lnTo>
                      <a:pt x="17555" y="4520"/>
                    </a:lnTo>
                    <a:lnTo>
                      <a:pt x="17472" y="4478"/>
                    </a:lnTo>
                    <a:lnTo>
                      <a:pt x="17451" y="4520"/>
                    </a:lnTo>
                    <a:lnTo>
                      <a:pt x="17430" y="4561"/>
                    </a:lnTo>
                    <a:lnTo>
                      <a:pt x="17325" y="4603"/>
                    </a:lnTo>
                    <a:lnTo>
                      <a:pt x="17262" y="4666"/>
                    </a:lnTo>
                    <a:lnTo>
                      <a:pt x="17241" y="4792"/>
                    </a:lnTo>
                    <a:lnTo>
                      <a:pt x="17200" y="4687"/>
                    </a:lnTo>
                    <a:lnTo>
                      <a:pt x="17158" y="4603"/>
                    </a:lnTo>
                    <a:lnTo>
                      <a:pt x="17116" y="4645"/>
                    </a:lnTo>
                    <a:lnTo>
                      <a:pt x="17116" y="4750"/>
                    </a:lnTo>
                    <a:lnTo>
                      <a:pt x="17011" y="4917"/>
                    </a:lnTo>
                    <a:lnTo>
                      <a:pt x="17011" y="5085"/>
                    </a:lnTo>
                    <a:lnTo>
                      <a:pt x="16990" y="4917"/>
                    </a:lnTo>
                    <a:lnTo>
                      <a:pt x="17011" y="4771"/>
                    </a:lnTo>
                    <a:lnTo>
                      <a:pt x="16990" y="4645"/>
                    </a:lnTo>
                    <a:lnTo>
                      <a:pt x="17032" y="4457"/>
                    </a:lnTo>
                    <a:lnTo>
                      <a:pt x="17095" y="4394"/>
                    </a:lnTo>
                    <a:lnTo>
                      <a:pt x="17032" y="4373"/>
                    </a:lnTo>
                    <a:lnTo>
                      <a:pt x="16928" y="4373"/>
                    </a:lnTo>
                    <a:lnTo>
                      <a:pt x="17053" y="4248"/>
                    </a:lnTo>
                    <a:lnTo>
                      <a:pt x="16907" y="4059"/>
                    </a:lnTo>
                    <a:lnTo>
                      <a:pt x="16823" y="3913"/>
                    </a:lnTo>
                    <a:lnTo>
                      <a:pt x="16739" y="3913"/>
                    </a:lnTo>
                    <a:lnTo>
                      <a:pt x="16614" y="3871"/>
                    </a:lnTo>
                    <a:lnTo>
                      <a:pt x="16530" y="3976"/>
                    </a:lnTo>
                    <a:lnTo>
                      <a:pt x="16467" y="4017"/>
                    </a:lnTo>
                    <a:lnTo>
                      <a:pt x="16425" y="3934"/>
                    </a:lnTo>
                    <a:lnTo>
                      <a:pt x="16384" y="3913"/>
                    </a:lnTo>
                    <a:lnTo>
                      <a:pt x="16363" y="3829"/>
                    </a:lnTo>
                    <a:lnTo>
                      <a:pt x="16279" y="3766"/>
                    </a:lnTo>
                    <a:lnTo>
                      <a:pt x="16195" y="3766"/>
                    </a:lnTo>
                    <a:lnTo>
                      <a:pt x="16153" y="3724"/>
                    </a:lnTo>
                    <a:lnTo>
                      <a:pt x="16070" y="3704"/>
                    </a:lnTo>
                    <a:lnTo>
                      <a:pt x="16007" y="3745"/>
                    </a:lnTo>
                    <a:lnTo>
                      <a:pt x="16007" y="3704"/>
                    </a:lnTo>
                    <a:lnTo>
                      <a:pt x="15965" y="3662"/>
                    </a:lnTo>
                    <a:lnTo>
                      <a:pt x="15902" y="3599"/>
                    </a:lnTo>
                    <a:lnTo>
                      <a:pt x="15840" y="3620"/>
                    </a:lnTo>
                    <a:lnTo>
                      <a:pt x="15693" y="3599"/>
                    </a:lnTo>
                    <a:lnTo>
                      <a:pt x="15526" y="3494"/>
                    </a:lnTo>
                    <a:lnTo>
                      <a:pt x="15463" y="3494"/>
                    </a:lnTo>
                    <a:lnTo>
                      <a:pt x="15442" y="3536"/>
                    </a:lnTo>
                    <a:lnTo>
                      <a:pt x="15337" y="3452"/>
                    </a:lnTo>
                    <a:lnTo>
                      <a:pt x="15254" y="3452"/>
                    </a:lnTo>
                    <a:lnTo>
                      <a:pt x="15233" y="3536"/>
                    </a:lnTo>
                    <a:lnTo>
                      <a:pt x="15170" y="3536"/>
                    </a:lnTo>
                    <a:lnTo>
                      <a:pt x="15149" y="3452"/>
                    </a:lnTo>
                    <a:lnTo>
                      <a:pt x="15024" y="3452"/>
                    </a:lnTo>
                    <a:lnTo>
                      <a:pt x="14919" y="3515"/>
                    </a:lnTo>
                    <a:lnTo>
                      <a:pt x="14856" y="3620"/>
                    </a:lnTo>
                    <a:lnTo>
                      <a:pt x="14856" y="3704"/>
                    </a:lnTo>
                    <a:lnTo>
                      <a:pt x="14731" y="3829"/>
                    </a:lnTo>
                    <a:lnTo>
                      <a:pt x="14584" y="3934"/>
                    </a:lnTo>
                    <a:lnTo>
                      <a:pt x="14375" y="4059"/>
                    </a:lnTo>
                    <a:lnTo>
                      <a:pt x="14270" y="4185"/>
                    </a:lnTo>
                    <a:lnTo>
                      <a:pt x="14208" y="4352"/>
                    </a:lnTo>
                    <a:lnTo>
                      <a:pt x="14187" y="4499"/>
                    </a:lnTo>
                    <a:lnTo>
                      <a:pt x="14124" y="4582"/>
                    </a:lnTo>
                    <a:lnTo>
                      <a:pt x="14019" y="4687"/>
                    </a:lnTo>
                    <a:lnTo>
                      <a:pt x="14019" y="4771"/>
                    </a:lnTo>
                    <a:lnTo>
                      <a:pt x="14061" y="4896"/>
                    </a:lnTo>
                    <a:lnTo>
                      <a:pt x="14019" y="5105"/>
                    </a:lnTo>
                    <a:lnTo>
                      <a:pt x="13998" y="4980"/>
                    </a:lnTo>
                    <a:lnTo>
                      <a:pt x="13915" y="4854"/>
                    </a:lnTo>
                    <a:lnTo>
                      <a:pt x="13915" y="4750"/>
                    </a:lnTo>
                    <a:lnTo>
                      <a:pt x="13998" y="4645"/>
                    </a:lnTo>
                    <a:lnTo>
                      <a:pt x="14103" y="4561"/>
                    </a:lnTo>
                    <a:lnTo>
                      <a:pt x="14082" y="4394"/>
                    </a:lnTo>
                    <a:lnTo>
                      <a:pt x="14124" y="4269"/>
                    </a:lnTo>
                    <a:lnTo>
                      <a:pt x="14124" y="4185"/>
                    </a:lnTo>
                    <a:lnTo>
                      <a:pt x="14061" y="4185"/>
                    </a:lnTo>
                    <a:lnTo>
                      <a:pt x="13915" y="4248"/>
                    </a:lnTo>
                    <a:lnTo>
                      <a:pt x="13768" y="4185"/>
                    </a:lnTo>
                    <a:lnTo>
                      <a:pt x="13643" y="4185"/>
                    </a:lnTo>
                    <a:lnTo>
                      <a:pt x="13538" y="4227"/>
                    </a:lnTo>
                    <a:lnTo>
                      <a:pt x="13454" y="4164"/>
                    </a:lnTo>
                    <a:lnTo>
                      <a:pt x="13538" y="4164"/>
                    </a:lnTo>
                    <a:lnTo>
                      <a:pt x="13643" y="4080"/>
                    </a:lnTo>
                    <a:lnTo>
                      <a:pt x="13747" y="4059"/>
                    </a:lnTo>
                    <a:lnTo>
                      <a:pt x="13915" y="4080"/>
                    </a:lnTo>
                    <a:lnTo>
                      <a:pt x="14019" y="4059"/>
                    </a:lnTo>
                    <a:lnTo>
                      <a:pt x="14103" y="3955"/>
                    </a:lnTo>
                    <a:lnTo>
                      <a:pt x="14166" y="3955"/>
                    </a:lnTo>
                    <a:lnTo>
                      <a:pt x="14208" y="4017"/>
                    </a:lnTo>
                    <a:lnTo>
                      <a:pt x="14270" y="3976"/>
                    </a:lnTo>
                    <a:lnTo>
                      <a:pt x="14375" y="3934"/>
                    </a:lnTo>
                    <a:lnTo>
                      <a:pt x="14521" y="3871"/>
                    </a:lnTo>
                    <a:lnTo>
                      <a:pt x="14521" y="3745"/>
                    </a:lnTo>
                    <a:lnTo>
                      <a:pt x="14689" y="3557"/>
                    </a:lnTo>
                    <a:lnTo>
                      <a:pt x="14689" y="3432"/>
                    </a:lnTo>
                    <a:lnTo>
                      <a:pt x="14731" y="3348"/>
                    </a:lnTo>
                    <a:lnTo>
                      <a:pt x="14731" y="3243"/>
                    </a:lnTo>
                    <a:lnTo>
                      <a:pt x="14584" y="3222"/>
                    </a:lnTo>
                    <a:lnTo>
                      <a:pt x="14438" y="3118"/>
                    </a:lnTo>
                    <a:lnTo>
                      <a:pt x="14333" y="3118"/>
                    </a:lnTo>
                    <a:lnTo>
                      <a:pt x="14187" y="3222"/>
                    </a:lnTo>
                    <a:lnTo>
                      <a:pt x="14061" y="3222"/>
                    </a:lnTo>
                    <a:lnTo>
                      <a:pt x="13852" y="3139"/>
                    </a:lnTo>
                    <a:lnTo>
                      <a:pt x="13643" y="3118"/>
                    </a:lnTo>
                    <a:lnTo>
                      <a:pt x="13475" y="3285"/>
                    </a:lnTo>
                    <a:lnTo>
                      <a:pt x="13475" y="3348"/>
                    </a:lnTo>
                    <a:lnTo>
                      <a:pt x="13538" y="3390"/>
                    </a:lnTo>
                    <a:lnTo>
                      <a:pt x="13559" y="3432"/>
                    </a:lnTo>
                    <a:lnTo>
                      <a:pt x="13475" y="3432"/>
                    </a:lnTo>
                    <a:lnTo>
                      <a:pt x="13433" y="3452"/>
                    </a:lnTo>
                    <a:lnTo>
                      <a:pt x="13371" y="3557"/>
                    </a:lnTo>
                    <a:lnTo>
                      <a:pt x="13350" y="3494"/>
                    </a:lnTo>
                    <a:lnTo>
                      <a:pt x="13287" y="3452"/>
                    </a:lnTo>
                    <a:lnTo>
                      <a:pt x="13161" y="3515"/>
                    </a:lnTo>
                    <a:lnTo>
                      <a:pt x="13036" y="3704"/>
                    </a:lnTo>
                    <a:lnTo>
                      <a:pt x="12848" y="3913"/>
                    </a:lnTo>
                    <a:lnTo>
                      <a:pt x="12973" y="3724"/>
                    </a:lnTo>
                    <a:lnTo>
                      <a:pt x="12973" y="3599"/>
                    </a:lnTo>
                    <a:lnTo>
                      <a:pt x="13015" y="3515"/>
                    </a:lnTo>
                    <a:lnTo>
                      <a:pt x="13015" y="3432"/>
                    </a:lnTo>
                    <a:lnTo>
                      <a:pt x="12952" y="3432"/>
                    </a:lnTo>
                    <a:lnTo>
                      <a:pt x="12848" y="3536"/>
                    </a:lnTo>
                    <a:lnTo>
                      <a:pt x="12806" y="3662"/>
                    </a:lnTo>
                    <a:lnTo>
                      <a:pt x="12743" y="3829"/>
                    </a:lnTo>
                    <a:lnTo>
                      <a:pt x="12638" y="3871"/>
                    </a:lnTo>
                    <a:lnTo>
                      <a:pt x="12722" y="3704"/>
                    </a:lnTo>
                    <a:lnTo>
                      <a:pt x="12743" y="3557"/>
                    </a:lnTo>
                    <a:lnTo>
                      <a:pt x="12952" y="3306"/>
                    </a:lnTo>
                    <a:lnTo>
                      <a:pt x="13015" y="3118"/>
                    </a:lnTo>
                    <a:lnTo>
                      <a:pt x="13078" y="3013"/>
                    </a:lnTo>
                    <a:lnTo>
                      <a:pt x="13182" y="2971"/>
                    </a:lnTo>
                    <a:lnTo>
                      <a:pt x="13329" y="2888"/>
                    </a:lnTo>
                    <a:lnTo>
                      <a:pt x="13392" y="2867"/>
                    </a:lnTo>
                    <a:lnTo>
                      <a:pt x="13496" y="2699"/>
                    </a:lnTo>
                    <a:lnTo>
                      <a:pt x="13768" y="2448"/>
                    </a:lnTo>
                    <a:lnTo>
                      <a:pt x="13789" y="2364"/>
                    </a:lnTo>
                    <a:lnTo>
                      <a:pt x="13852" y="2302"/>
                    </a:lnTo>
                    <a:lnTo>
                      <a:pt x="13789" y="2239"/>
                    </a:lnTo>
                    <a:lnTo>
                      <a:pt x="13810" y="2155"/>
                    </a:lnTo>
                    <a:lnTo>
                      <a:pt x="13852" y="2134"/>
                    </a:lnTo>
                    <a:lnTo>
                      <a:pt x="13852" y="2030"/>
                    </a:lnTo>
                    <a:lnTo>
                      <a:pt x="13747" y="1946"/>
                    </a:lnTo>
                    <a:lnTo>
                      <a:pt x="13601" y="1946"/>
                    </a:lnTo>
                    <a:lnTo>
                      <a:pt x="13580" y="1988"/>
                    </a:lnTo>
                    <a:lnTo>
                      <a:pt x="13538" y="1883"/>
                    </a:lnTo>
                    <a:lnTo>
                      <a:pt x="13454" y="1674"/>
                    </a:lnTo>
                    <a:lnTo>
                      <a:pt x="13329" y="1360"/>
                    </a:lnTo>
                    <a:lnTo>
                      <a:pt x="13224" y="1214"/>
                    </a:lnTo>
                    <a:lnTo>
                      <a:pt x="13140" y="1004"/>
                    </a:lnTo>
                    <a:lnTo>
                      <a:pt x="13140" y="879"/>
                    </a:lnTo>
                    <a:lnTo>
                      <a:pt x="13120" y="732"/>
                    </a:lnTo>
                    <a:lnTo>
                      <a:pt x="13057" y="691"/>
                    </a:lnTo>
                    <a:lnTo>
                      <a:pt x="13036" y="586"/>
                    </a:lnTo>
                    <a:lnTo>
                      <a:pt x="12952" y="460"/>
                    </a:lnTo>
                    <a:lnTo>
                      <a:pt x="12931" y="481"/>
                    </a:lnTo>
                    <a:lnTo>
                      <a:pt x="12931" y="565"/>
                    </a:lnTo>
                    <a:lnTo>
                      <a:pt x="12868" y="628"/>
                    </a:lnTo>
                    <a:lnTo>
                      <a:pt x="12743" y="711"/>
                    </a:lnTo>
                    <a:lnTo>
                      <a:pt x="12701" y="795"/>
                    </a:lnTo>
                    <a:lnTo>
                      <a:pt x="12555" y="984"/>
                    </a:lnTo>
                    <a:lnTo>
                      <a:pt x="12408" y="1151"/>
                    </a:lnTo>
                    <a:lnTo>
                      <a:pt x="12408" y="1256"/>
                    </a:lnTo>
                    <a:lnTo>
                      <a:pt x="12303" y="1507"/>
                    </a:lnTo>
                    <a:lnTo>
                      <a:pt x="12199" y="1653"/>
                    </a:lnTo>
                    <a:lnTo>
                      <a:pt x="12115" y="1779"/>
                    </a:lnTo>
                    <a:lnTo>
                      <a:pt x="12011" y="1820"/>
                    </a:lnTo>
                    <a:lnTo>
                      <a:pt x="11969" y="1862"/>
                    </a:lnTo>
                    <a:lnTo>
                      <a:pt x="11927" y="1967"/>
                    </a:lnTo>
                    <a:lnTo>
                      <a:pt x="11822" y="2051"/>
                    </a:lnTo>
                    <a:lnTo>
                      <a:pt x="11759" y="2030"/>
                    </a:lnTo>
                    <a:lnTo>
                      <a:pt x="11759" y="1862"/>
                    </a:lnTo>
                    <a:lnTo>
                      <a:pt x="11697" y="1841"/>
                    </a:lnTo>
                    <a:lnTo>
                      <a:pt x="11676" y="1779"/>
                    </a:lnTo>
                    <a:lnTo>
                      <a:pt x="11613" y="1779"/>
                    </a:lnTo>
                    <a:lnTo>
                      <a:pt x="11550" y="1820"/>
                    </a:lnTo>
                    <a:lnTo>
                      <a:pt x="11487" y="1883"/>
                    </a:lnTo>
                    <a:lnTo>
                      <a:pt x="11383" y="1862"/>
                    </a:lnTo>
                    <a:lnTo>
                      <a:pt x="11299" y="1779"/>
                    </a:lnTo>
                    <a:lnTo>
                      <a:pt x="11299" y="1737"/>
                    </a:lnTo>
                    <a:lnTo>
                      <a:pt x="11278" y="1716"/>
                    </a:lnTo>
                    <a:lnTo>
                      <a:pt x="11257" y="1611"/>
                    </a:lnTo>
                    <a:lnTo>
                      <a:pt x="11236" y="1548"/>
                    </a:lnTo>
                    <a:lnTo>
                      <a:pt x="11153" y="1528"/>
                    </a:lnTo>
                    <a:lnTo>
                      <a:pt x="11048" y="1423"/>
                    </a:lnTo>
                    <a:lnTo>
                      <a:pt x="10881" y="1423"/>
                    </a:lnTo>
                    <a:lnTo>
                      <a:pt x="10776" y="1465"/>
                    </a:lnTo>
                    <a:lnTo>
                      <a:pt x="10546" y="1465"/>
                    </a:lnTo>
                    <a:lnTo>
                      <a:pt x="10420" y="1444"/>
                    </a:lnTo>
                    <a:lnTo>
                      <a:pt x="10316" y="1528"/>
                    </a:lnTo>
                    <a:lnTo>
                      <a:pt x="10295" y="1632"/>
                    </a:lnTo>
                    <a:lnTo>
                      <a:pt x="10399" y="1737"/>
                    </a:lnTo>
                    <a:lnTo>
                      <a:pt x="10420" y="1820"/>
                    </a:lnTo>
                    <a:lnTo>
                      <a:pt x="10462" y="1946"/>
                    </a:lnTo>
                    <a:lnTo>
                      <a:pt x="10441" y="1988"/>
                    </a:lnTo>
                    <a:lnTo>
                      <a:pt x="10337" y="1988"/>
                    </a:lnTo>
                    <a:lnTo>
                      <a:pt x="10190" y="1946"/>
                    </a:lnTo>
                    <a:lnTo>
                      <a:pt x="10148" y="1925"/>
                    </a:lnTo>
                    <a:lnTo>
                      <a:pt x="9918" y="1925"/>
                    </a:lnTo>
                    <a:lnTo>
                      <a:pt x="9814" y="1946"/>
                    </a:lnTo>
                    <a:lnTo>
                      <a:pt x="9772" y="1883"/>
                    </a:lnTo>
                    <a:lnTo>
                      <a:pt x="9604" y="1883"/>
                    </a:lnTo>
                    <a:lnTo>
                      <a:pt x="9479" y="1946"/>
                    </a:lnTo>
                    <a:lnTo>
                      <a:pt x="9395" y="2134"/>
                    </a:lnTo>
                    <a:lnTo>
                      <a:pt x="9165" y="2134"/>
                    </a:lnTo>
                    <a:lnTo>
                      <a:pt x="9039" y="2155"/>
                    </a:lnTo>
                    <a:lnTo>
                      <a:pt x="8998" y="2197"/>
                    </a:lnTo>
                    <a:lnTo>
                      <a:pt x="8935" y="2302"/>
                    </a:lnTo>
                    <a:lnTo>
                      <a:pt x="8788" y="2302"/>
                    </a:lnTo>
                    <a:lnTo>
                      <a:pt x="8767" y="2281"/>
                    </a:lnTo>
                    <a:lnTo>
                      <a:pt x="8684" y="2302"/>
                    </a:lnTo>
                    <a:lnTo>
                      <a:pt x="8621" y="2385"/>
                    </a:lnTo>
                    <a:lnTo>
                      <a:pt x="8537" y="2364"/>
                    </a:lnTo>
                    <a:lnTo>
                      <a:pt x="8307" y="2176"/>
                    </a:lnTo>
                    <a:lnTo>
                      <a:pt x="8223" y="2072"/>
                    </a:lnTo>
                    <a:lnTo>
                      <a:pt x="8223" y="1988"/>
                    </a:lnTo>
                    <a:lnTo>
                      <a:pt x="8098" y="1862"/>
                    </a:lnTo>
                    <a:lnTo>
                      <a:pt x="7993" y="1758"/>
                    </a:lnTo>
                    <a:lnTo>
                      <a:pt x="7993" y="1653"/>
                    </a:lnTo>
                    <a:lnTo>
                      <a:pt x="8014" y="1569"/>
                    </a:lnTo>
                    <a:lnTo>
                      <a:pt x="7993" y="1528"/>
                    </a:lnTo>
                    <a:lnTo>
                      <a:pt x="8014" y="1423"/>
                    </a:lnTo>
                    <a:lnTo>
                      <a:pt x="8056" y="1339"/>
                    </a:lnTo>
                    <a:lnTo>
                      <a:pt x="8056" y="1214"/>
                    </a:lnTo>
                    <a:lnTo>
                      <a:pt x="8161" y="1025"/>
                    </a:lnTo>
                    <a:lnTo>
                      <a:pt x="8202" y="879"/>
                    </a:lnTo>
                    <a:lnTo>
                      <a:pt x="8307" y="732"/>
                    </a:lnTo>
                    <a:lnTo>
                      <a:pt x="8307" y="691"/>
                    </a:lnTo>
                    <a:lnTo>
                      <a:pt x="8202" y="691"/>
                    </a:lnTo>
                    <a:lnTo>
                      <a:pt x="8140" y="607"/>
                    </a:lnTo>
                    <a:lnTo>
                      <a:pt x="8119" y="523"/>
                    </a:lnTo>
                    <a:lnTo>
                      <a:pt x="7993" y="523"/>
                    </a:lnTo>
                    <a:lnTo>
                      <a:pt x="7889" y="481"/>
                    </a:lnTo>
                    <a:lnTo>
                      <a:pt x="7930" y="398"/>
                    </a:lnTo>
                    <a:lnTo>
                      <a:pt x="8014" y="293"/>
                    </a:lnTo>
                    <a:lnTo>
                      <a:pt x="8014" y="147"/>
                    </a:lnTo>
                    <a:lnTo>
                      <a:pt x="7910" y="0"/>
                    </a:lnTo>
                    <a:lnTo>
                      <a:pt x="7784" y="0"/>
                    </a:lnTo>
                    <a:lnTo>
                      <a:pt x="7721" y="63"/>
                    </a:lnTo>
                    <a:lnTo>
                      <a:pt x="767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6B65"/>
                  </a:solidFill>
                </a:endParaRPr>
              </a:p>
            </p:txBody>
          </p:sp>
        </p:grpSp>
        <p:grpSp>
          <p:nvGrpSpPr>
            <p:cNvPr id="1099" name="Google Shape;1099;p45"/>
            <p:cNvGrpSpPr/>
            <p:nvPr/>
          </p:nvGrpSpPr>
          <p:grpSpPr>
            <a:xfrm>
              <a:off x="3265985" y="3226989"/>
              <a:ext cx="87151" cy="346202"/>
              <a:chOff x="2680375" y="3423800"/>
              <a:chExt cx="182975" cy="761050"/>
            </a:xfrm>
          </p:grpSpPr>
          <p:sp>
            <p:nvSpPr>
              <p:cNvPr id="1100" name="Google Shape;1100;p45"/>
              <p:cNvSpPr/>
              <p:nvPr/>
            </p:nvSpPr>
            <p:spPr>
              <a:xfrm>
                <a:off x="2698650" y="3423800"/>
                <a:ext cx="164700" cy="703875"/>
              </a:xfrm>
              <a:custGeom>
                <a:avLst/>
                <a:gdLst/>
                <a:ahLst/>
                <a:cxnLst/>
                <a:rect l="l" t="t" r="r" b="b"/>
                <a:pathLst>
                  <a:path w="6588" h="28155" extrusionOk="0">
                    <a:moveTo>
                      <a:pt x="319" y="4568"/>
                    </a:moveTo>
                    <a:lnTo>
                      <a:pt x="107" y="1274"/>
                    </a:lnTo>
                    <a:lnTo>
                      <a:pt x="319" y="0"/>
                    </a:lnTo>
                    <a:lnTo>
                      <a:pt x="6588" y="4356"/>
                    </a:lnTo>
                    <a:lnTo>
                      <a:pt x="4994" y="7331"/>
                    </a:lnTo>
                    <a:lnTo>
                      <a:pt x="1913" y="16149"/>
                    </a:lnTo>
                    <a:lnTo>
                      <a:pt x="2656" y="24330"/>
                    </a:lnTo>
                    <a:lnTo>
                      <a:pt x="4144" y="28155"/>
                    </a:lnTo>
                    <a:lnTo>
                      <a:pt x="1700" y="27836"/>
                    </a:lnTo>
                    <a:lnTo>
                      <a:pt x="532" y="25605"/>
                    </a:lnTo>
                    <a:lnTo>
                      <a:pt x="1063" y="22736"/>
                    </a:lnTo>
                    <a:lnTo>
                      <a:pt x="0" y="17530"/>
                    </a:lnTo>
                    <a:lnTo>
                      <a:pt x="638" y="14024"/>
                    </a:lnTo>
                    <a:lnTo>
                      <a:pt x="213" y="11793"/>
                    </a:lnTo>
                    <a:lnTo>
                      <a:pt x="744" y="775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  <p:sp>
            <p:nvSpPr>
              <p:cNvPr id="1101" name="Google Shape;1101;p45"/>
              <p:cNvSpPr/>
              <p:nvPr/>
            </p:nvSpPr>
            <p:spPr>
              <a:xfrm>
                <a:off x="2680375" y="3510050"/>
                <a:ext cx="137075" cy="674800"/>
              </a:xfrm>
              <a:custGeom>
                <a:avLst/>
                <a:gdLst/>
                <a:ahLst/>
                <a:cxnLst/>
                <a:rect l="l" t="t" r="r" b="b"/>
                <a:pathLst>
                  <a:path w="5483" h="26992" extrusionOk="0">
                    <a:moveTo>
                      <a:pt x="984" y="23016"/>
                    </a:moveTo>
                    <a:lnTo>
                      <a:pt x="984" y="23121"/>
                    </a:lnTo>
                    <a:lnTo>
                      <a:pt x="1026" y="23058"/>
                    </a:lnTo>
                    <a:lnTo>
                      <a:pt x="1088" y="23016"/>
                    </a:lnTo>
                    <a:close/>
                    <a:moveTo>
                      <a:pt x="1047" y="0"/>
                    </a:moveTo>
                    <a:lnTo>
                      <a:pt x="984" y="105"/>
                    </a:lnTo>
                    <a:lnTo>
                      <a:pt x="963" y="209"/>
                    </a:lnTo>
                    <a:lnTo>
                      <a:pt x="1068" y="314"/>
                    </a:lnTo>
                    <a:lnTo>
                      <a:pt x="1005" y="419"/>
                    </a:lnTo>
                    <a:lnTo>
                      <a:pt x="900" y="502"/>
                    </a:lnTo>
                    <a:lnTo>
                      <a:pt x="837" y="461"/>
                    </a:lnTo>
                    <a:lnTo>
                      <a:pt x="691" y="544"/>
                    </a:lnTo>
                    <a:lnTo>
                      <a:pt x="565" y="628"/>
                    </a:lnTo>
                    <a:lnTo>
                      <a:pt x="628" y="670"/>
                    </a:lnTo>
                    <a:lnTo>
                      <a:pt x="628" y="837"/>
                    </a:lnTo>
                    <a:lnTo>
                      <a:pt x="586" y="963"/>
                    </a:lnTo>
                    <a:lnTo>
                      <a:pt x="628" y="1130"/>
                    </a:lnTo>
                    <a:lnTo>
                      <a:pt x="733" y="1549"/>
                    </a:lnTo>
                    <a:lnTo>
                      <a:pt x="733" y="1695"/>
                    </a:lnTo>
                    <a:lnTo>
                      <a:pt x="691" y="1800"/>
                    </a:lnTo>
                    <a:lnTo>
                      <a:pt x="649" y="1883"/>
                    </a:lnTo>
                    <a:lnTo>
                      <a:pt x="691" y="2093"/>
                    </a:lnTo>
                    <a:lnTo>
                      <a:pt x="775" y="2302"/>
                    </a:lnTo>
                    <a:lnTo>
                      <a:pt x="858" y="2490"/>
                    </a:lnTo>
                    <a:lnTo>
                      <a:pt x="858" y="2762"/>
                    </a:lnTo>
                    <a:lnTo>
                      <a:pt x="837" y="2846"/>
                    </a:lnTo>
                    <a:lnTo>
                      <a:pt x="796" y="2909"/>
                    </a:lnTo>
                    <a:lnTo>
                      <a:pt x="837" y="3327"/>
                    </a:lnTo>
                    <a:lnTo>
                      <a:pt x="837" y="3432"/>
                    </a:lnTo>
                    <a:lnTo>
                      <a:pt x="754" y="3474"/>
                    </a:lnTo>
                    <a:lnTo>
                      <a:pt x="670" y="3536"/>
                    </a:lnTo>
                    <a:lnTo>
                      <a:pt x="670" y="3766"/>
                    </a:lnTo>
                    <a:lnTo>
                      <a:pt x="691" y="3829"/>
                    </a:lnTo>
                    <a:lnTo>
                      <a:pt x="775" y="3766"/>
                    </a:lnTo>
                    <a:lnTo>
                      <a:pt x="837" y="3829"/>
                    </a:lnTo>
                    <a:lnTo>
                      <a:pt x="754" y="3892"/>
                    </a:lnTo>
                    <a:lnTo>
                      <a:pt x="754" y="4499"/>
                    </a:lnTo>
                    <a:lnTo>
                      <a:pt x="837" y="4729"/>
                    </a:lnTo>
                    <a:lnTo>
                      <a:pt x="858" y="4917"/>
                    </a:lnTo>
                    <a:lnTo>
                      <a:pt x="837" y="5064"/>
                    </a:lnTo>
                    <a:lnTo>
                      <a:pt x="733" y="5231"/>
                    </a:lnTo>
                    <a:lnTo>
                      <a:pt x="733" y="5399"/>
                    </a:lnTo>
                    <a:lnTo>
                      <a:pt x="837" y="5566"/>
                    </a:lnTo>
                    <a:lnTo>
                      <a:pt x="796" y="5712"/>
                    </a:lnTo>
                    <a:lnTo>
                      <a:pt x="796" y="5984"/>
                    </a:lnTo>
                    <a:lnTo>
                      <a:pt x="754" y="6089"/>
                    </a:lnTo>
                    <a:lnTo>
                      <a:pt x="754" y="6256"/>
                    </a:lnTo>
                    <a:lnTo>
                      <a:pt x="775" y="6340"/>
                    </a:lnTo>
                    <a:lnTo>
                      <a:pt x="775" y="6403"/>
                    </a:lnTo>
                    <a:lnTo>
                      <a:pt x="670" y="6570"/>
                    </a:lnTo>
                    <a:lnTo>
                      <a:pt x="670" y="6717"/>
                    </a:lnTo>
                    <a:lnTo>
                      <a:pt x="628" y="6821"/>
                    </a:lnTo>
                    <a:lnTo>
                      <a:pt x="649" y="7010"/>
                    </a:lnTo>
                    <a:lnTo>
                      <a:pt x="628" y="7093"/>
                    </a:lnTo>
                    <a:lnTo>
                      <a:pt x="524" y="7303"/>
                    </a:lnTo>
                    <a:lnTo>
                      <a:pt x="524" y="7407"/>
                    </a:lnTo>
                    <a:lnTo>
                      <a:pt x="628" y="7554"/>
                    </a:lnTo>
                    <a:lnTo>
                      <a:pt x="649" y="7721"/>
                    </a:lnTo>
                    <a:lnTo>
                      <a:pt x="733" y="7826"/>
                    </a:lnTo>
                    <a:lnTo>
                      <a:pt x="649" y="7867"/>
                    </a:lnTo>
                    <a:lnTo>
                      <a:pt x="586" y="8014"/>
                    </a:lnTo>
                    <a:lnTo>
                      <a:pt x="670" y="8119"/>
                    </a:lnTo>
                    <a:lnTo>
                      <a:pt x="586" y="8202"/>
                    </a:lnTo>
                    <a:lnTo>
                      <a:pt x="524" y="8244"/>
                    </a:lnTo>
                    <a:lnTo>
                      <a:pt x="524" y="8391"/>
                    </a:lnTo>
                    <a:lnTo>
                      <a:pt x="544" y="8537"/>
                    </a:lnTo>
                    <a:lnTo>
                      <a:pt x="544" y="8663"/>
                    </a:lnTo>
                    <a:lnTo>
                      <a:pt x="670" y="8997"/>
                    </a:lnTo>
                    <a:lnTo>
                      <a:pt x="670" y="9186"/>
                    </a:lnTo>
                    <a:lnTo>
                      <a:pt x="628" y="9228"/>
                    </a:lnTo>
                    <a:lnTo>
                      <a:pt x="628" y="9332"/>
                    </a:lnTo>
                    <a:lnTo>
                      <a:pt x="754" y="9520"/>
                    </a:lnTo>
                    <a:lnTo>
                      <a:pt x="754" y="9730"/>
                    </a:lnTo>
                    <a:lnTo>
                      <a:pt x="733" y="9855"/>
                    </a:lnTo>
                    <a:lnTo>
                      <a:pt x="733" y="9918"/>
                    </a:lnTo>
                    <a:lnTo>
                      <a:pt x="754" y="10023"/>
                    </a:lnTo>
                    <a:lnTo>
                      <a:pt x="733" y="10106"/>
                    </a:lnTo>
                    <a:lnTo>
                      <a:pt x="691" y="10211"/>
                    </a:lnTo>
                    <a:lnTo>
                      <a:pt x="733" y="10253"/>
                    </a:lnTo>
                    <a:lnTo>
                      <a:pt x="858" y="10441"/>
                    </a:lnTo>
                    <a:lnTo>
                      <a:pt x="879" y="10546"/>
                    </a:lnTo>
                    <a:lnTo>
                      <a:pt x="837" y="10650"/>
                    </a:lnTo>
                    <a:lnTo>
                      <a:pt x="754" y="10692"/>
                    </a:lnTo>
                    <a:lnTo>
                      <a:pt x="670" y="10860"/>
                    </a:lnTo>
                    <a:lnTo>
                      <a:pt x="670" y="10901"/>
                    </a:lnTo>
                    <a:lnTo>
                      <a:pt x="733" y="10964"/>
                    </a:lnTo>
                    <a:lnTo>
                      <a:pt x="670" y="11090"/>
                    </a:lnTo>
                    <a:lnTo>
                      <a:pt x="586" y="11173"/>
                    </a:lnTo>
                    <a:lnTo>
                      <a:pt x="586" y="11278"/>
                    </a:lnTo>
                    <a:lnTo>
                      <a:pt x="565" y="11466"/>
                    </a:lnTo>
                    <a:lnTo>
                      <a:pt x="524" y="11571"/>
                    </a:lnTo>
                    <a:lnTo>
                      <a:pt x="524" y="11676"/>
                    </a:lnTo>
                    <a:lnTo>
                      <a:pt x="482" y="11717"/>
                    </a:lnTo>
                    <a:lnTo>
                      <a:pt x="482" y="11843"/>
                    </a:lnTo>
                    <a:lnTo>
                      <a:pt x="419" y="11927"/>
                    </a:lnTo>
                    <a:lnTo>
                      <a:pt x="419" y="11989"/>
                    </a:lnTo>
                    <a:lnTo>
                      <a:pt x="461" y="12052"/>
                    </a:lnTo>
                    <a:lnTo>
                      <a:pt x="377" y="12157"/>
                    </a:lnTo>
                    <a:lnTo>
                      <a:pt x="377" y="12324"/>
                    </a:lnTo>
                    <a:lnTo>
                      <a:pt x="377" y="12429"/>
                    </a:lnTo>
                    <a:lnTo>
                      <a:pt x="314" y="12471"/>
                    </a:lnTo>
                    <a:lnTo>
                      <a:pt x="314" y="12575"/>
                    </a:lnTo>
                    <a:lnTo>
                      <a:pt x="272" y="12659"/>
                    </a:lnTo>
                    <a:lnTo>
                      <a:pt x="272" y="12743"/>
                    </a:lnTo>
                    <a:lnTo>
                      <a:pt x="314" y="12847"/>
                    </a:lnTo>
                    <a:lnTo>
                      <a:pt x="314" y="12952"/>
                    </a:lnTo>
                    <a:lnTo>
                      <a:pt x="231" y="13057"/>
                    </a:lnTo>
                    <a:lnTo>
                      <a:pt x="147" y="13057"/>
                    </a:lnTo>
                    <a:lnTo>
                      <a:pt x="63" y="12994"/>
                    </a:lnTo>
                    <a:lnTo>
                      <a:pt x="0" y="13015"/>
                    </a:lnTo>
                    <a:lnTo>
                      <a:pt x="0" y="13098"/>
                    </a:lnTo>
                    <a:lnTo>
                      <a:pt x="21" y="13224"/>
                    </a:lnTo>
                    <a:lnTo>
                      <a:pt x="21" y="13412"/>
                    </a:lnTo>
                    <a:lnTo>
                      <a:pt x="105" y="13517"/>
                    </a:lnTo>
                    <a:lnTo>
                      <a:pt x="231" y="13621"/>
                    </a:lnTo>
                    <a:lnTo>
                      <a:pt x="252" y="13747"/>
                    </a:lnTo>
                    <a:lnTo>
                      <a:pt x="231" y="13914"/>
                    </a:lnTo>
                    <a:lnTo>
                      <a:pt x="398" y="14228"/>
                    </a:lnTo>
                    <a:lnTo>
                      <a:pt x="440" y="14312"/>
                    </a:lnTo>
                    <a:lnTo>
                      <a:pt x="524" y="14375"/>
                    </a:lnTo>
                    <a:lnTo>
                      <a:pt x="524" y="14563"/>
                    </a:lnTo>
                    <a:lnTo>
                      <a:pt x="461" y="14835"/>
                    </a:lnTo>
                    <a:lnTo>
                      <a:pt x="419" y="14856"/>
                    </a:lnTo>
                    <a:lnTo>
                      <a:pt x="440" y="14940"/>
                    </a:lnTo>
                    <a:lnTo>
                      <a:pt x="419" y="15002"/>
                    </a:lnTo>
                    <a:lnTo>
                      <a:pt x="356" y="14982"/>
                    </a:lnTo>
                    <a:lnTo>
                      <a:pt x="314" y="14982"/>
                    </a:lnTo>
                    <a:lnTo>
                      <a:pt x="272" y="15086"/>
                    </a:lnTo>
                    <a:lnTo>
                      <a:pt x="314" y="15191"/>
                    </a:lnTo>
                    <a:lnTo>
                      <a:pt x="377" y="15254"/>
                    </a:lnTo>
                    <a:lnTo>
                      <a:pt x="335" y="15484"/>
                    </a:lnTo>
                    <a:lnTo>
                      <a:pt x="356" y="15588"/>
                    </a:lnTo>
                    <a:lnTo>
                      <a:pt x="314" y="15672"/>
                    </a:lnTo>
                    <a:lnTo>
                      <a:pt x="356" y="15714"/>
                    </a:lnTo>
                    <a:lnTo>
                      <a:pt x="335" y="15798"/>
                    </a:lnTo>
                    <a:lnTo>
                      <a:pt x="314" y="15818"/>
                    </a:lnTo>
                    <a:lnTo>
                      <a:pt x="335" y="15881"/>
                    </a:lnTo>
                    <a:lnTo>
                      <a:pt x="524" y="16153"/>
                    </a:lnTo>
                    <a:lnTo>
                      <a:pt x="565" y="16216"/>
                    </a:lnTo>
                    <a:lnTo>
                      <a:pt x="565" y="16362"/>
                    </a:lnTo>
                    <a:lnTo>
                      <a:pt x="524" y="16342"/>
                    </a:lnTo>
                    <a:lnTo>
                      <a:pt x="377" y="16342"/>
                    </a:lnTo>
                    <a:lnTo>
                      <a:pt x="314" y="16425"/>
                    </a:lnTo>
                    <a:lnTo>
                      <a:pt x="314" y="16467"/>
                    </a:lnTo>
                    <a:lnTo>
                      <a:pt x="356" y="16530"/>
                    </a:lnTo>
                    <a:lnTo>
                      <a:pt x="356" y="16614"/>
                    </a:lnTo>
                    <a:lnTo>
                      <a:pt x="314" y="16655"/>
                    </a:lnTo>
                    <a:lnTo>
                      <a:pt x="272" y="16739"/>
                    </a:lnTo>
                    <a:lnTo>
                      <a:pt x="314" y="16823"/>
                    </a:lnTo>
                    <a:lnTo>
                      <a:pt x="335" y="16844"/>
                    </a:lnTo>
                    <a:lnTo>
                      <a:pt x="377" y="16969"/>
                    </a:lnTo>
                    <a:lnTo>
                      <a:pt x="419" y="17304"/>
                    </a:lnTo>
                    <a:lnTo>
                      <a:pt x="356" y="17451"/>
                    </a:lnTo>
                    <a:lnTo>
                      <a:pt x="482" y="17492"/>
                    </a:lnTo>
                    <a:lnTo>
                      <a:pt x="670" y="17471"/>
                    </a:lnTo>
                    <a:lnTo>
                      <a:pt x="670" y="17409"/>
                    </a:lnTo>
                    <a:lnTo>
                      <a:pt x="670" y="17283"/>
                    </a:lnTo>
                    <a:lnTo>
                      <a:pt x="733" y="17199"/>
                    </a:lnTo>
                    <a:lnTo>
                      <a:pt x="837" y="17241"/>
                    </a:lnTo>
                    <a:lnTo>
                      <a:pt x="858" y="17199"/>
                    </a:lnTo>
                    <a:lnTo>
                      <a:pt x="733" y="17095"/>
                    </a:lnTo>
                    <a:lnTo>
                      <a:pt x="775" y="17053"/>
                    </a:lnTo>
                    <a:lnTo>
                      <a:pt x="649" y="16927"/>
                    </a:lnTo>
                    <a:lnTo>
                      <a:pt x="649" y="16844"/>
                    </a:lnTo>
                    <a:lnTo>
                      <a:pt x="733" y="16844"/>
                    </a:lnTo>
                    <a:lnTo>
                      <a:pt x="837" y="16886"/>
                    </a:lnTo>
                    <a:lnTo>
                      <a:pt x="837" y="16865"/>
                    </a:lnTo>
                    <a:lnTo>
                      <a:pt x="775" y="16823"/>
                    </a:lnTo>
                    <a:lnTo>
                      <a:pt x="649" y="16718"/>
                    </a:lnTo>
                    <a:lnTo>
                      <a:pt x="775" y="16739"/>
                    </a:lnTo>
                    <a:lnTo>
                      <a:pt x="775" y="16634"/>
                    </a:lnTo>
                    <a:lnTo>
                      <a:pt x="754" y="16572"/>
                    </a:lnTo>
                    <a:lnTo>
                      <a:pt x="754" y="16425"/>
                    </a:lnTo>
                    <a:lnTo>
                      <a:pt x="733" y="16362"/>
                    </a:lnTo>
                    <a:cubicBezTo>
                      <a:pt x="733" y="16321"/>
                      <a:pt x="754" y="16258"/>
                      <a:pt x="775" y="16237"/>
                    </a:cubicBezTo>
                    <a:lnTo>
                      <a:pt x="837" y="16258"/>
                    </a:lnTo>
                    <a:lnTo>
                      <a:pt x="879" y="16237"/>
                    </a:lnTo>
                    <a:cubicBezTo>
                      <a:pt x="879" y="16342"/>
                      <a:pt x="900" y="16467"/>
                      <a:pt x="900" y="16572"/>
                    </a:cubicBezTo>
                    <a:lnTo>
                      <a:pt x="1068" y="17764"/>
                    </a:lnTo>
                    <a:lnTo>
                      <a:pt x="1047" y="17785"/>
                    </a:lnTo>
                    <a:lnTo>
                      <a:pt x="1068" y="17869"/>
                    </a:lnTo>
                    <a:lnTo>
                      <a:pt x="1068" y="18036"/>
                    </a:lnTo>
                    <a:lnTo>
                      <a:pt x="1005" y="18078"/>
                    </a:lnTo>
                    <a:lnTo>
                      <a:pt x="1047" y="18120"/>
                    </a:lnTo>
                    <a:lnTo>
                      <a:pt x="1047" y="18287"/>
                    </a:lnTo>
                    <a:lnTo>
                      <a:pt x="1005" y="18350"/>
                    </a:lnTo>
                    <a:lnTo>
                      <a:pt x="1047" y="18434"/>
                    </a:lnTo>
                    <a:lnTo>
                      <a:pt x="1047" y="18455"/>
                    </a:lnTo>
                    <a:cubicBezTo>
                      <a:pt x="1047" y="18643"/>
                      <a:pt x="1005" y="18852"/>
                      <a:pt x="963" y="19041"/>
                    </a:cubicBezTo>
                    <a:cubicBezTo>
                      <a:pt x="921" y="19187"/>
                      <a:pt x="900" y="19334"/>
                      <a:pt x="858" y="19459"/>
                    </a:cubicBezTo>
                    <a:lnTo>
                      <a:pt x="796" y="19480"/>
                    </a:lnTo>
                    <a:lnTo>
                      <a:pt x="691" y="19564"/>
                    </a:lnTo>
                    <a:lnTo>
                      <a:pt x="649" y="19564"/>
                    </a:lnTo>
                    <a:lnTo>
                      <a:pt x="649" y="19501"/>
                    </a:lnTo>
                    <a:lnTo>
                      <a:pt x="754" y="19480"/>
                    </a:lnTo>
                    <a:lnTo>
                      <a:pt x="837" y="19438"/>
                    </a:lnTo>
                    <a:lnTo>
                      <a:pt x="837" y="19271"/>
                    </a:lnTo>
                    <a:lnTo>
                      <a:pt x="775" y="19250"/>
                    </a:lnTo>
                    <a:lnTo>
                      <a:pt x="670" y="19292"/>
                    </a:lnTo>
                    <a:lnTo>
                      <a:pt x="461" y="19292"/>
                    </a:lnTo>
                    <a:lnTo>
                      <a:pt x="377" y="19271"/>
                    </a:lnTo>
                    <a:lnTo>
                      <a:pt x="293" y="19292"/>
                    </a:lnTo>
                    <a:lnTo>
                      <a:pt x="293" y="19375"/>
                    </a:lnTo>
                    <a:lnTo>
                      <a:pt x="356" y="19501"/>
                    </a:lnTo>
                    <a:lnTo>
                      <a:pt x="398" y="19501"/>
                    </a:lnTo>
                    <a:lnTo>
                      <a:pt x="440" y="19585"/>
                    </a:lnTo>
                    <a:lnTo>
                      <a:pt x="356" y="19585"/>
                    </a:lnTo>
                    <a:lnTo>
                      <a:pt x="335" y="19689"/>
                    </a:lnTo>
                    <a:lnTo>
                      <a:pt x="252" y="19752"/>
                    </a:lnTo>
                    <a:lnTo>
                      <a:pt x="189" y="19857"/>
                    </a:lnTo>
                    <a:lnTo>
                      <a:pt x="42" y="19919"/>
                    </a:lnTo>
                    <a:lnTo>
                      <a:pt x="42" y="20003"/>
                    </a:lnTo>
                    <a:lnTo>
                      <a:pt x="189" y="20192"/>
                    </a:lnTo>
                    <a:lnTo>
                      <a:pt x="272" y="20192"/>
                    </a:lnTo>
                    <a:lnTo>
                      <a:pt x="335" y="20129"/>
                    </a:lnTo>
                    <a:lnTo>
                      <a:pt x="335" y="20066"/>
                    </a:lnTo>
                    <a:lnTo>
                      <a:pt x="231" y="20024"/>
                    </a:lnTo>
                    <a:lnTo>
                      <a:pt x="231" y="19982"/>
                    </a:lnTo>
                    <a:lnTo>
                      <a:pt x="272" y="19878"/>
                    </a:lnTo>
                    <a:lnTo>
                      <a:pt x="440" y="19878"/>
                    </a:lnTo>
                    <a:lnTo>
                      <a:pt x="461" y="19857"/>
                    </a:lnTo>
                    <a:lnTo>
                      <a:pt x="482" y="19982"/>
                    </a:lnTo>
                    <a:lnTo>
                      <a:pt x="586" y="20066"/>
                    </a:lnTo>
                    <a:lnTo>
                      <a:pt x="712" y="20066"/>
                    </a:lnTo>
                    <a:lnTo>
                      <a:pt x="754" y="20003"/>
                    </a:lnTo>
                    <a:lnTo>
                      <a:pt x="754" y="20003"/>
                    </a:lnTo>
                    <a:cubicBezTo>
                      <a:pt x="670" y="20317"/>
                      <a:pt x="649" y="20631"/>
                      <a:pt x="649" y="20924"/>
                    </a:cubicBezTo>
                    <a:lnTo>
                      <a:pt x="586" y="20966"/>
                    </a:lnTo>
                    <a:lnTo>
                      <a:pt x="649" y="21008"/>
                    </a:lnTo>
                    <a:lnTo>
                      <a:pt x="649" y="21154"/>
                    </a:lnTo>
                    <a:lnTo>
                      <a:pt x="565" y="21028"/>
                    </a:lnTo>
                    <a:lnTo>
                      <a:pt x="461" y="21008"/>
                    </a:lnTo>
                    <a:lnTo>
                      <a:pt x="440" y="21049"/>
                    </a:lnTo>
                    <a:lnTo>
                      <a:pt x="440" y="21133"/>
                    </a:lnTo>
                    <a:lnTo>
                      <a:pt x="461" y="21259"/>
                    </a:lnTo>
                    <a:lnTo>
                      <a:pt x="565" y="21280"/>
                    </a:lnTo>
                    <a:lnTo>
                      <a:pt x="649" y="21342"/>
                    </a:lnTo>
                    <a:lnTo>
                      <a:pt x="649" y="21384"/>
                    </a:lnTo>
                    <a:lnTo>
                      <a:pt x="691" y="21552"/>
                    </a:lnTo>
                    <a:lnTo>
                      <a:pt x="754" y="21572"/>
                    </a:lnTo>
                    <a:cubicBezTo>
                      <a:pt x="754" y="21635"/>
                      <a:pt x="775" y="21656"/>
                      <a:pt x="796" y="21698"/>
                    </a:cubicBezTo>
                    <a:lnTo>
                      <a:pt x="670" y="21656"/>
                    </a:lnTo>
                    <a:lnTo>
                      <a:pt x="649" y="21635"/>
                    </a:lnTo>
                    <a:lnTo>
                      <a:pt x="586" y="21677"/>
                    </a:lnTo>
                    <a:lnTo>
                      <a:pt x="649" y="21865"/>
                    </a:lnTo>
                    <a:lnTo>
                      <a:pt x="649" y="21949"/>
                    </a:lnTo>
                    <a:lnTo>
                      <a:pt x="691" y="21970"/>
                    </a:lnTo>
                    <a:lnTo>
                      <a:pt x="796" y="21803"/>
                    </a:lnTo>
                    <a:lnTo>
                      <a:pt x="858" y="21782"/>
                    </a:lnTo>
                    <a:cubicBezTo>
                      <a:pt x="879" y="21844"/>
                      <a:pt x="900" y="21886"/>
                      <a:pt x="921" y="21970"/>
                    </a:cubicBezTo>
                    <a:lnTo>
                      <a:pt x="921" y="22012"/>
                    </a:lnTo>
                    <a:lnTo>
                      <a:pt x="816" y="22054"/>
                    </a:lnTo>
                    <a:lnTo>
                      <a:pt x="921" y="22284"/>
                    </a:lnTo>
                    <a:lnTo>
                      <a:pt x="963" y="22409"/>
                    </a:lnTo>
                    <a:cubicBezTo>
                      <a:pt x="963" y="22493"/>
                      <a:pt x="984" y="22577"/>
                      <a:pt x="1005" y="22640"/>
                    </a:cubicBezTo>
                    <a:lnTo>
                      <a:pt x="984" y="22681"/>
                    </a:lnTo>
                    <a:lnTo>
                      <a:pt x="984" y="22744"/>
                    </a:lnTo>
                    <a:lnTo>
                      <a:pt x="921" y="22807"/>
                    </a:lnTo>
                    <a:lnTo>
                      <a:pt x="1005" y="22849"/>
                    </a:lnTo>
                    <a:lnTo>
                      <a:pt x="1026" y="22932"/>
                    </a:lnTo>
                    <a:lnTo>
                      <a:pt x="1068" y="22932"/>
                    </a:lnTo>
                    <a:cubicBezTo>
                      <a:pt x="1068" y="22953"/>
                      <a:pt x="1068" y="22995"/>
                      <a:pt x="1088" y="23016"/>
                    </a:cubicBezTo>
                    <a:cubicBezTo>
                      <a:pt x="1130" y="23163"/>
                      <a:pt x="1193" y="23330"/>
                      <a:pt x="1235" y="23456"/>
                    </a:cubicBezTo>
                    <a:lnTo>
                      <a:pt x="1277" y="23518"/>
                    </a:lnTo>
                    <a:cubicBezTo>
                      <a:pt x="1277" y="23539"/>
                      <a:pt x="1277" y="23539"/>
                      <a:pt x="1298" y="23560"/>
                    </a:cubicBezTo>
                    <a:lnTo>
                      <a:pt x="1235" y="23665"/>
                    </a:lnTo>
                    <a:lnTo>
                      <a:pt x="1193" y="23728"/>
                    </a:lnTo>
                    <a:lnTo>
                      <a:pt x="1235" y="23749"/>
                    </a:lnTo>
                    <a:lnTo>
                      <a:pt x="1381" y="23728"/>
                    </a:lnTo>
                    <a:lnTo>
                      <a:pt x="1444" y="23874"/>
                    </a:lnTo>
                    <a:lnTo>
                      <a:pt x="1423" y="23874"/>
                    </a:lnTo>
                    <a:lnTo>
                      <a:pt x="1444" y="23937"/>
                    </a:lnTo>
                    <a:lnTo>
                      <a:pt x="1486" y="23958"/>
                    </a:lnTo>
                    <a:lnTo>
                      <a:pt x="1423" y="24000"/>
                    </a:lnTo>
                    <a:lnTo>
                      <a:pt x="1402" y="24062"/>
                    </a:lnTo>
                    <a:lnTo>
                      <a:pt x="1423" y="24146"/>
                    </a:lnTo>
                    <a:lnTo>
                      <a:pt x="1486" y="24167"/>
                    </a:lnTo>
                    <a:lnTo>
                      <a:pt x="1549" y="24188"/>
                    </a:lnTo>
                    <a:lnTo>
                      <a:pt x="1507" y="24104"/>
                    </a:lnTo>
                    <a:lnTo>
                      <a:pt x="1549" y="24083"/>
                    </a:lnTo>
                    <a:cubicBezTo>
                      <a:pt x="1612" y="24167"/>
                      <a:pt x="1653" y="24272"/>
                      <a:pt x="1716" y="24355"/>
                    </a:cubicBezTo>
                    <a:lnTo>
                      <a:pt x="1716" y="24397"/>
                    </a:lnTo>
                    <a:lnTo>
                      <a:pt x="1653" y="24460"/>
                    </a:lnTo>
                    <a:lnTo>
                      <a:pt x="1695" y="24481"/>
                    </a:lnTo>
                    <a:lnTo>
                      <a:pt x="1737" y="24460"/>
                    </a:lnTo>
                    <a:lnTo>
                      <a:pt x="1758" y="24418"/>
                    </a:lnTo>
                    <a:cubicBezTo>
                      <a:pt x="1967" y="24753"/>
                      <a:pt x="2218" y="25004"/>
                      <a:pt x="2469" y="25234"/>
                    </a:cubicBezTo>
                    <a:lnTo>
                      <a:pt x="2449" y="25234"/>
                    </a:lnTo>
                    <a:lnTo>
                      <a:pt x="2365" y="25192"/>
                    </a:lnTo>
                    <a:lnTo>
                      <a:pt x="2260" y="25150"/>
                    </a:lnTo>
                    <a:lnTo>
                      <a:pt x="2156" y="25150"/>
                    </a:lnTo>
                    <a:lnTo>
                      <a:pt x="2072" y="25109"/>
                    </a:lnTo>
                    <a:lnTo>
                      <a:pt x="1946" y="24983"/>
                    </a:lnTo>
                    <a:lnTo>
                      <a:pt x="1863" y="24920"/>
                    </a:lnTo>
                    <a:lnTo>
                      <a:pt x="1842" y="24983"/>
                    </a:lnTo>
                    <a:lnTo>
                      <a:pt x="1863" y="25088"/>
                    </a:lnTo>
                    <a:lnTo>
                      <a:pt x="1946" y="25213"/>
                    </a:lnTo>
                    <a:lnTo>
                      <a:pt x="2072" y="25234"/>
                    </a:lnTo>
                    <a:lnTo>
                      <a:pt x="2239" y="25318"/>
                    </a:lnTo>
                    <a:lnTo>
                      <a:pt x="2281" y="25401"/>
                    </a:lnTo>
                    <a:lnTo>
                      <a:pt x="2365" y="25401"/>
                    </a:lnTo>
                    <a:lnTo>
                      <a:pt x="2428" y="25360"/>
                    </a:lnTo>
                    <a:lnTo>
                      <a:pt x="2574" y="25422"/>
                    </a:lnTo>
                    <a:lnTo>
                      <a:pt x="2679" y="25464"/>
                    </a:lnTo>
                    <a:lnTo>
                      <a:pt x="2783" y="25464"/>
                    </a:lnTo>
                    <a:cubicBezTo>
                      <a:pt x="2804" y="25464"/>
                      <a:pt x="2846" y="25506"/>
                      <a:pt x="2846" y="25527"/>
                    </a:cubicBezTo>
                    <a:lnTo>
                      <a:pt x="2804" y="25527"/>
                    </a:lnTo>
                    <a:lnTo>
                      <a:pt x="2700" y="25569"/>
                    </a:lnTo>
                    <a:lnTo>
                      <a:pt x="2658" y="25548"/>
                    </a:lnTo>
                    <a:lnTo>
                      <a:pt x="2595" y="25506"/>
                    </a:lnTo>
                    <a:lnTo>
                      <a:pt x="2532" y="25506"/>
                    </a:lnTo>
                    <a:lnTo>
                      <a:pt x="2490" y="25548"/>
                    </a:lnTo>
                    <a:lnTo>
                      <a:pt x="2490" y="25611"/>
                    </a:lnTo>
                    <a:lnTo>
                      <a:pt x="2595" y="25653"/>
                    </a:lnTo>
                    <a:lnTo>
                      <a:pt x="2658" y="25757"/>
                    </a:lnTo>
                    <a:lnTo>
                      <a:pt x="2762" y="25799"/>
                    </a:lnTo>
                    <a:lnTo>
                      <a:pt x="2867" y="25925"/>
                    </a:lnTo>
                    <a:lnTo>
                      <a:pt x="2951" y="25945"/>
                    </a:lnTo>
                    <a:lnTo>
                      <a:pt x="3076" y="25925"/>
                    </a:lnTo>
                    <a:lnTo>
                      <a:pt x="3118" y="25945"/>
                    </a:lnTo>
                    <a:lnTo>
                      <a:pt x="3118" y="26029"/>
                    </a:lnTo>
                    <a:lnTo>
                      <a:pt x="3202" y="26092"/>
                    </a:lnTo>
                    <a:lnTo>
                      <a:pt x="3285" y="26071"/>
                    </a:lnTo>
                    <a:lnTo>
                      <a:pt x="3265" y="26029"/>
                    </a:lnTo>
                    <a:lnTo>
                      <a:pt x="3327" y="25945"/>
                    </a:lnTo>
                    <a:lnTo>
                      <a:pt x="3327" y="25883"/>
                    </a:lnTo>
                    <a:lnTo>
                      <a:pt x="3285" y="25862"/>
                    </a:lnTo>
                    <a:lnTo>
                      <a:pt x="3327" y="25841"/>
                    </a:lnTo>
                    <a:lnTo>
                      <a:pt x="3411" y="25841"/>
                    </a:lnTo>
                    <a:lnTo>
                      <a:pt x="3369" y="25757"/>
                    </a:lnTo>
                    <a:lnTo>
                      <a:pt x="3285" y="25736"/>
                    </a:lnTo>
                    <a:lnTo>
                      <a:pt x="3160" y="25757"/>
                    </a:lnTo>
                    <a:lnTo>
                      <a:pt x="3118" y="25715"/>
                    </a:lnTo>
                    <a:lnTo>
                      <a:pt x="3118" y="25715"/>
                    </a:lnTo>
                    <a:cubicBezTo>
                      <a:pt x="3141" y="25721"/>
                      <a:pt x="3164" y="25724"/>
                      <a:pt x="3189" y="25724"/>
                    </a:cubicBezTo>
                    <a:cubicBezTo>
                      <a:pt x="3256" y="25724"/>
                      <a:pt x="3329" y="25704"/>
                      <a:pt x="3390" y="25673"/>
                    </a:cubicBezTo>
                    <a:lnTo>
                      <a:pt x="3411" y="25715"/>
                    </a:lnTo>
                    <a:lnTo>
                      <a:pt x="3578" y="25736"/>
                    </a:lnTo>
                    <a:lnTo>
                      <a:pt x="3683" y="25778"/>
                    </a:lnTo>
                    <a:lnTo>
                      <a:pt x="3746" y="25778"/>
                    </a:lnTo>
                    <a:lnTo>
                      <a:pt x="3829" y="25841"/>
                    </a:lnTo>
                    <a:lnTo>
                      <a:pt x="3892" y="25778"/>
                    </a:lnTo>
                    <a:lnTo>
                      <a:pt x="3955" y="25653"/>
                    </a:lnTo>
                    <a:lnTo>
                      <a:pt x="3913" y="25464"/>
                    </a:lnTo>
                    <a:lnTo>
                      <a:pt x="3934" y="25401"/>
                    </a:lnTo>
                    <a:lnTo>
                      <a:pt x="3934" y="25318"/>
                    </a:lnTo>
                    <a:lnTo>
                      <a:pt x="3955" y="25150"/>
                    </a:lnTo>
                    <a:lnTo>
                      <a:pt x="3955" y="25109"/>
                    </a:lnTo>
                    <a:cubicBezTo>
                      <a:pt x="4018" y="25213"/>
                      <a:pt x="4060" y="25318"/>
                      <a:pt x="4143" y="25422"/>
                    </a:cubicBezTo>
                    <a:lnTo>
                      <a:pt x="4122" y="25527"/>
                    </a:lnTo>
                    <a:lnTo>
                      <a:pt x="4060" y="25632"/>
                    </a:lnTo>
                    <a:lnTo>
                      <a:pt x="4122" y="25736"/>
                    </a:lnTo>
                    <a:lnTo>
                      <a:pt x="4060" y="25820"/>
                    </a:lnTo>
                    <a:lnTo>
                      <a:pt x="4060" y="25883"/>
                    </a:lnTo>
                    <a:lnTo>
                      <a:pt x="4164" y="25945"/>
                    </a:lnTo>
                    <a:lnTo>
                      <a:pt x="4269" y="25966"/>
                    </a:lnTo>
                    <a:lnTo>
                      <a:pt x="4332" y="25987"/>
                    </a:lnTo>
                    <a:lnTo>
                      <a:pt x="4373" y="25945"/>
                    </a:lnTo>
                    <a:lnTo>
                      <a:pt x="4248" y="25841"/>
                    </a:lnTo>
                    <a:lnTo>
                      <a:pt x="4332" y="25757"/>
                    </a:lnTo>
                    <a:lnTo>
                      <a:pt x="4562" y="26155"/>
                    </a:lnTo>
                    <a:lnTo>
                      <a:pt x="4562" y="26155"/>
                    </a:lnTo>
                    <a:lnTo>
                      <a:pt x="4520" y="26134"/>
                    </a:lnTo>
                    <a:lnTo>
                      <a:pt x="4332" y="26050"/>
                    </a:lnTo>
                    <a:lnTo>
                      <a:pt x="4227" y="25987"/>
                    </a:lnTo>
                    <a:lnTo>
                      <a:pt x="4206" y="26029"/>
                    </a:lnTo>
                    <a:lnTo>
                      <a:pt x="4248" y="26071"/>
                    </a:lnTo>
                    <a:lnTo>
                      <a:pt x="4520" y="26197"/>
                    </a:lnTo>
                    <a:lnTo>
                      <a:pt x="4541" y="26259"/>
                    </a:lnTo>
                    <a:lnTo>
                      <a:pt x="4436" y="26259"/>
                    </a:lnTo>
                    <a:lnTo>
                      <a:pt x="4436" y="26322"/>
                    </a:lnTo>
                    <a:lnTo>
                      <a:pt x="4373" y="26322"/>
                    </a:lnTo>
                    <a:lnTo>
                      <a:pt x="4353" y="26238"/>
                    </a:lnTo>
                    <a:lnTo>
                      <a:pt x="4227" y="26155"/>
                    </a:lnTo>
                    <a:lnTo>
                      <a:pt x="4206" y="26176"/>
                    </a:lnTo>
                    <a:lnTo>
                      <a:pt x="4206" y="26259"/>
                    </a:lnTo>
                    <a:lnTo>
                      <a:pt x="4122" y="26259"/>
                    </a:lnTo>
                    <a:lnTo>
                      <a:pt x="3934" y="26280"/>
                    </a:lnTo>
                    <a:lnTo>
                      <a:pt x="3892" y="26322"/>
                    </a:lnTo>
                    <a:lnTo>
                      <a:pt x="3934" y="26364"/>
                    </a:lnTo>
                    <a:lnTo>
                      <a:pt x="3913" y="26385"/>
                    </a:lnTo>
                    <a:lnTo>
                      <a:pt x="3809" y="26364"/>
                    </a:lnTo>
                    <a:lnTo>
                      <a:pt x="3704" y="26385"/>
                    </a:lnTo>
                    <a:lnTo>
                      <a:pt x="3725" y="26448"/>
                    </a:lnTo>
                    <a:lnTo>
                      <a:pt x="3850" y="26469"/>
                    </a:lnTo>
                    <a:lnTo>
                      <a:pt x="3955" y="26469"/>
                    </a:lnTo>
                    <a:lnTo>
                      <a:pt x="3997" y="26427"/>
                    </a:lnTo>
                    <a:lnTo>
                      <a:pt x="4018" y="26385"/>
                    </a:lnTo>
                    <a:lnTo>
                      <a:pt x="4101" y="26427"/>
                    </a:lnTo>
                    <a:lnTo>
                      <a:pt x="4206" y="26490"/>
                    </a:lnTo>
                    <a:lnTo>
                      <a:pt x="4248" y="26469"/>
                    </a:lnTo>
                    <a:lnTo>
                      <a:pt x="4269" y="26531"/>
                    </a:lnTo>
                    <a:lnTo>
                      <a:pt x="4269" y="26573"/>
                    </a:lnTo>
                    <a:lnTo>
                      <a:pt x="4353" y="26636"/>
                    </a:lnTo>
                    <a:lnTo>
                      <a:pt x="4269" y="26678"/>
                    </a:lnTo>
                    <a:lnTo>
                      <a:pt x="4227" y="26782"/>
                    </a:lnTo>
                    <a:lnTo>
                      <a:pt x="4269" y="26866"/>
                    </a:lnTo>
                    <a:lnTo>
                      <a:pt x="4353" y="26866"/>
                    </a:lnTo>
                    <a:lnTo>
                      <a:pt x="4436" y="26887"/>
                    </a:lnTo>
                    <a:lnTo>
                      <a:pt x="4541" y="26992"/>
                    </a:lnTo>
                    <a:lnTo>
                      <a:pt x="4625" y="26992"/>
                    </a:lnTo>
                    <a:lnTo>
                      <a:pt x="4646" y="26971"/>
                    </a:lnTo>
                    <a:lnTo>
                      <a:pt x="4562" y="26908"/>
                    </a:lnTo>
                    <a:lnTo>
                      <a:pt x="4457" y="26845"/>
                    </a:lnTo>
                    <a:lnTo>
                      <a:pt x="4436" y="26782"/>
                    </a:lnTo>
                    <a:lnTo>
                      <a:pt x="4457" y="26782"/>
                    </a:lnTo>
                    <a:lnTo>
                      <a:pt x="4541" y="26803"/>
                    </a:lnTo>
                    <a:lnTo>
                      <a:pt x="4625" y="26762"/>
                    </a:lnTo>
                    <a:lnTo>
                      <a:pt x="4646" y="26699"/>
                    </a:lnTo>
                    <a:lnTo>
                      <a:pt x="4562" y="26678"/>
                    </a:lnTo>
                    <a:lnTo>
                      <a:pt x="4520" y="26636"/>
                    </a:lnTo>
                    <a:lnTo>
                      <a:pt x="4750" y="26531"/>
                    </a:lnTo>
                    <a:lnTo>
                      <a:pt x="4855" y="26469"/>
                    </a:lnTo>
                    <a:lnTo>
                      <a:pt x="4938" y="26490"/>
                    </a:lnTo>
                    <a:cubicBezTo>
                      <a:pt x="4959" y="26531"/>
                      <a:pt x="4959" y="26552"/>
                      <a:pt x="4980" y="26552"/>
                    </a:cubicBezTo>
                    <a:lnTo>
                      <a:pt x="5001" y="26552"/>
                    </a:lnTo>
                    <a:lnTo>
                      <a:pt x="5001" y="26531"/>
                    </a:lnTo>
                    <a:lnTo>
                      <a:pt x="5294" y="26594"/>
                    </a:lnTo>
                    <a:lnTo>
                      <a:pt x="5357" y="26573"/>
                    </a:lnTo>
                    <a:lnTo>
                      <a:pt x="5357" y="26510"/>
                    </a:lnTo>
                    <a:lnTo>
                      <a:pt x="5482" y="26510"/>
                    </a:lnTo>
                    <a:lnTo>
                      <a:pt x="5420" y="26322"/>
                    </a:lnTo>
                    <a:lnTo>
                      <a:pt x="5357" y="26322"/>
                    </a:lnTo>
                    <a:lnTo>
                      <a:pt x="5252" y="26238"/>
                    </a:lnTo>
                    <a:lnTo>
                      <a:pt x="5106" y="26176"/>
                    </a:lnTo>
                    <a:lnTo>
                      <a:pt x="5106" y="26113"/>
                    </a:lnTo>
                    <a:lnTo>
                      <a:pt x="5273" y="26218"/>
                    </a:lnTo>
                    <a:lnTo>
                      <a:pt x="5399" y="26238"/>
                    </a:lnTo>
                    <a:lnTo>
                      <a:pt x="5148" y="25171"/>
                    </a:lnTo>
                    <a:lnTo>
                      <a:pt x="5106" y="25171"/>
                    </a:lnTo>
                    <a:lnTo>
                      <a:pt x="5106" y="25129"/>
                    </a:lnTo>
                    <a:lnTo>
                      <a:pt x="4959" y="24481"/>
                    </a:lnTo>
                    <a:lnTo>
                      <a:pt x="4792" y="24544"/>
                    </a:lnTo>
                    <a:lnTo>
                      <a:pt x="4750" y="24585"/>
                    </a:lnTo>
                    <a:lnTo>
                      <a:pt x="4666" y="24502"/>
                    </a:lnTo>
                    <a:lnTo>
                      <a:pt x="4583" y="24481"/>
                    </a:lnTo>
                    <a:lnTo>
                      <a:pt x="4562" y="24544"/>
                    </a:lnTo>
                    <a:cubicBezTo>
                      <a:pt x="4562" y="24502"/>
                      <a:pt x="4541" y="24502"/>
                      <a:pt x="4541" y="24481"/>
                    </a:cubicBezTo>
                    <a:lnTo>
                      <a:pt x="4541" y="24334"/>
                    </a:lnTo>
                    <a:lnTo>
                      <a:pt x="4625" y="24272"/>
                    </a:lnTo>
                    <a:lnTo>
                      <a:pt x="4750" y="24251"/>
                    </a:lnTo>
                    <a:lnTo>
                      <a:pt x="4897" y="24334"/>
                    </a:lnTo>
                    <a:lnTo>
                      <a:pt x="4980" y="24272"/>
                    </a:lnTo>
                    <a:lnTo>
                      <a:pt x="5001" y="24272"/>
                    </a:lnTo>
                    <a:lnTo>
                      <a:pt x="4855" y="24146"/>
                    </a:lnTo>
                    <a:lnTo>
                      <a:pt x="4520" y="23937"/>
                    </a:lnTo>
                    <a:lnTo>
                      <a:pt x="4457" y="23874"/>
                    </a:lnTo>
                    <a:lnTo>
                      <a:pt x="3725" y="23874"/>
                    </a:lnTo>
                    <a:lnTo>
                      <a:pt x="3306" y="23958"/>
                    </a:lnTo>
                    <a:lnTo>
                      <a:pt x="3202" y="23895"/>
                    </a:lnTo>
                    <a:lnTo>
                      <a:pt x="2930" y="23874"/>
                    </a:lnTo>
                    <a:lnTo>
                      <a:pt x="2846" y="23644"/>
                    </a:lnTo>
                    <a:lnTo>
                      <a:pt x="2783" y="23435"/>
                    </a:lnTo>
                    <a:lnTo>
                      <a:pt x="2658" y="23330"/>
                    </a:lnTo>
                    <a:lnTo>
                      <a:pt x="2637" y="22995"/>
                    </a:lnTo>
                    <a:lnTo>
                      <a:pt x="2637" y="22828"/>
                    </a:lnTo>
                    <a:lnTo>
                      <a:pt x="2511" y="22828"/>
                    </a:lnTo>
                    <a:lnTo>
                      <a:pt x="2323" y="22912"/>
                    </a:lnTo>
                    <a:lnTo>
                      <a:pt x="2218" y="23016"/>
                    </a:lnTo>
                    <a:lnTo>
                      <a:pt x="2093" y="23016"/>
                    </a:lnTo>
                    <a:lnTo>
                      <a:pt x="1842" y="22577"/>
                    </a:lnTo>
                    <a:cubicBezTo>
                      <a:pt x="1821" y="22493"/>
                      <a:pt x="1800" y="22409"/>
                      <a:pt x="1800" y="22326"/>
                    </a:cubicBezTo>
                    <a:lnTo>
                      <a:pt x="1884" y="21844"/>
                    </a:lnTo>
                    <a:lnTo>
                      <a:pt x="2009" y="21656"/>
                    </a:lnTo>
                    <a:lnTo>
                      <a:pt x="2218" y="21447"/>
                    </a:lnTo>
                    <a:lnTo>
                      <a:pt x="2260" y="21154"/>
                    </a:lnTo>
                    <a:lnTo>
                      <a:pt x="2218" y="20840"/>
                    </a:lnTo>
                    <a:lnTo>
                      <a:pt x="2135" y="20610"/>
                    </a:lnTo>
                    <a:lnTo>
                      <a:pt x="2197" y="20338"/>
                    </a:lnTo>
                    <a:lnTo>
                      <a:pt x="2302" y="20212"/>
                    </a:lnTo>
                    <a:lnTo>
                      <a:pt x="2197" y="19961"/>
                    </a:lnTo>
                    <a:lnTo>
                      <a:pt x="2218" y="19815"/>
                    </a:lnTo>
                    <a:lnTo>
                      <a:pt x="2323" y="19710"/>
                    </a:lnTo>
                    <a:lnTo>
                      <a:pt x="2239" y="19480"/>
                    </a:lnTo>
                    <a:lnTo>
                      <a:pt x="2197" y="19166"/>
                    </a:lnTo>
                    <a:lnTo>
                      <a:pt x="2114" y="19020"/>
                    </a:lnTo>
                    <a:lnTo>
                      <a:pt x="2114" y="18915"/>
                    </a:lnTo>
                    <a:lnTo>
                      <a:pt x="2260" y="18769"/>
                    </a:lnTo>
                    <a:lnTo>
                      <a:pt x="2260" y="18643"/>
                    </a:lnTo>
                    <a:lnTo>
                      <a:pt x="2135" y="18434"/>
                    </a:lnTo>
                    <a:lnTo>
                      <a:pt x="1946" y="18308"/>
                    </a:lnTo>
                    <a:lnTo>
                      <a:pt x="1821" y="18308"/>
                    </a:lnTo>
                    <a:lnTo>
                      <a:pt x="1800" y="18329"/>
                    </a:lnTo>
                    <a:lnTo>
                      <a:pt x="1716" y="18246"/>
                    </a:lnTo>
                    <a:lnTo>
                      <a:pt x="1779" y="18141"/>
                    </a:lnTo>
                    <a:lnTo>
                      <a:pt x="2030" y="18141"/>
                    </a:lnTo>
                    <a:lnTo>
                      <a:pt x="2156" y="17995"/>
                    </a:lnTo>
                    <a:lnTo>
                      <a:pt x="2156" y="17869"/>
                    </a:lnTo>
                    <a:lnTo>
                      <a:pt x="2093" y="17827"/>
                    </a:lnTo>
                    <a:lnTo>
                      <a:pt x="2009" y="17890"/>
                    </a:lnTo>
                    <a:lnTo>
                      <a:pt x="1905" y="17869"/>
                    </a:lnTo>
                    <a:lnTo>
                      <a:pt x="1842" y="17597"/>
                    </a:lnTo>
                    <a:lnTo>
                      <a:pt x="1737" y="17367"/>
                    </a:lnTo>
                    <a:lnTo>
                      <a:pt x="1737" y="17199"/>
                    </a:lnTo>
                    <a:lnTo>
                      <a:pt x="1737" y="17032"/>
                    </a:lnTo>
                    <a:lnTo>
                      <a:pt x="1570" y="16969"/>
                    </a:lnTo>
                    <a:lnTo>
                      <a:pt x="1570" y="16948"/>
                    </a:lnTo>
                    <a:cubicBezTo>
                      <a:pt x="1528" y="16865"/>
                      <a:pt x="1528" y="16760"/>
                      <a:pt x="1507" y="16676"/>
                    </a:cubicBezTo>
                    <a:lnTo>
                      <a:pt x="1486" y="16362"/>
                    </a:lnTo>
                    <a:lnTo>
                      <a:pt x="1612" y="16300"/>
                    </a:lnTo>
                    <a:lnTo>
                      <a:pt x="1633" y="16132"/>
                    </a:lnTo>
                    <a:lnTo>
                      <a:pt x="1591" y="16028"/>
                    </a:lnTo>
                    <a:lnTo>
                      <a:pt x="1486" y="15986"/>
                    </a:lnTo>
                    <a:lnTo>
                      <a:pt x="1423" y="15714"/>
                    </a:lnTo>
                    <a:lnTo>
                      <a:pt x="1402" y="15358"/>
                    </a:lnTo>
                    <a:lnTo>
                      <a:pt x="1423" y="14940"/>
                    </a:lnTo>
                    <a:lnTo>
                      <a:pt x="1319" y="14751"/>
                    </a:lnTo>
                    <a:lnTo>
                      <a:pt x="1298" y="14542"/>
                    </a:lnTo>
                    <a:lnTo>
                      <a:pt x="1507" y="14249"/>
                    </a:lnTo>
                    <a:lnTo>
                      <a:pt x="1528" y="13935"/>
                    </a:lnTo>
                    <a:lnTo>
                      <a:pt x="1695" y="13852"/>
                    </a:lnTo>
                    <a:lnTo>
                      <a:pt x="1779" y="13747"/>
                    </a:lnTo>
                    <a:lnTo>
                      <a:pt x="1423" y="13077"/>
                    </a:lnTo>
                    <a:lnTo>
                      <a:pt x="1486" y="12847"/>
                    </a:lnTo>
                    <a:lnTo>
                      <a:pt x="1486" y="12680"/>
                    </a:lnTo>
                    <a:lnTo>
                      <a:pt x="1486" y="12282"/>
                    </a:lnTo>
                    <a:lnTo>
                      <a:pt x="1612" y="12052"/>
                    </a:lnTo>
                    <a:lnTo>
                      <a:pt x="1737" y="11927"/>
                    </a:lnTo>
                    <a:lnTo>
                      <a:pt x="1716" y="11717"/>
                    </a:lnTo>
                    <a:lnTo>
                      <a:pt x="1612" y="11529"/>
                    </a:lnTo>
                    <a:lnTo>
                      <a:pt x="1528" y="11445"/>
                    </a:lnTo>
                    <a:lnTo>
                      <a:pt x="1674" y="11278"/>
                    </a:lnTo>
                    <a:lnTo>
                      <a:pt x="1633" y="11027"/>
                    </a:lnTo>
                    <a:lnTo>
                      <a:pt x="1737" y="10797"/>
                    </a:lnTo>
                    <a:lnTo>
                      <a:pt x="1842" y="10776"/>
                    </a:lnTo>
                    <a:lnTo>
                      <a:pt x="1884" y="10504"/>
                    </a:lnTo>
                    <a:lnTo>
                      <a:pt x="1821" y="10064"/>
                    </a:lnTo>
                    <a:lnTo>
                      <a:pt x="1737" y="9981"/>
                    </a:lnTo>
                    <a:lnTo>
                      <a:pt x="1674" y="9646"/>
                    </a:lnTo>
                    <a:lnTo>
                      <a:pt x="1591" y="9458"/>
                    </a:lnTo>
                    <a:lnTo>
                      <a:pt x="1444" y="9248"/>
                    </a:lnTo>
                    <a:lnTo>
                      <a:pt x="1423" y="9144"/>
                    </a:lnTo>
                    <a:lnTo>
                      <a:pt x="1319" y="9018"/>
                    </a:lnTo>
                    <a:lnTo>
                      <a:pt x="1277" y="8725"/>
                    </a:lnTo>
                    <a:lnTo>
                      <a:pt x="1298" y="8516"/>
                    </a:lnTo>
                    <a:lnTo>
                      <a:pt x="1444" y="8453"/>
                    </a:lnTo>
                    <a:lnTo>
                      <a:pt x="1444" y="8160"/>
                    </a:lnTo>
                    <a:lnTo>
                      <a:pt x="1528" y="8056"/>
                    </a:lnTo>
                    <a:lnTo>
                      <a:pt x="1528" y="7784"/>
                    </a:lnTo>
                    <a:lnTo>
                      <a:pt x="1423" y="7616"/>
                    </a:lnTo>
                    <a:lnTo>
                      <a:pt x="1402" y="7240"/>
                    </a:lnTo>
                    <a:lnTo>
                      <a:pt x="1486" y="7156"/>
                    </a:lnTo>
                    <a:lnTo>
                      <a:pt x="1528" y="6738"/>
                    </a:lnTo>
                    <a:lnTo>
                      <a:pt x="1633" y="6591"/>
                    </a:lnTo>
                    <a:lnTo>
                      <a:pt x="1800" y="6194"/>
                    </a:lnTo>
                    <a:lnTo>
                      <a:pt x="1946" y="6047"/>
                    </a:lnTo>
                    <a:lnTo>
                      <a:pt x="2051" y="5984"/>
                    </a:lnTo>
                    <a:lnTo>
                      <a:pt x="2135" y="5880"/>
                    </a:lnTo>
                    <a:lnTo>
                      <a:pt x="2093" y="5838"/>
                    </a:lnTo>
                    <a:lnTo>
                      <a:pt x="2093" y="5671"/>
                    </a:lnTo>
                    <a:lnTo>
                      <a:pt x="2030" y="5587"/>
                    </a:lnTo>
                    <a:lnTo>
                      <a:pt x="1946" y="5545"/>
                    </a:lnTo>
                    <a:lnTo>
                      <a:pt x="1988" y="5440"/>
                    </a:lnTo>
                    <a:lnTo>
                      <a:pt x="2093" y="5357"/>
                    </a:lnTo>
                    <a:lnTo>
                      <a:pt x="2093" y="5210"/>
                    </a:lnTo>
                    <a:lnTo>
                      <a:pt x="1946" y="5043"/>
                    </a:lnTo>
                    <a:lnTo>
                      <a:pt x="1925" y="4854"/>
                    </a:lnTo>
                    <a:lnTo>
                      <a:pt x="2009" y="4729"/>
                    </a:lnTo>
                    <a:lnTo>
                      <a:pt x="1988" y="4624"/>
                    </a:lnTo>
                    <a:lnTo>
                      <a:pt x="1842" y="4520"/>
                    </a:lnTo>
                    <a:lnTo>
                      <a:pt x="1905" y="4373"/>
                    </a:lnTo>
                    <a:lnTo>
                      <a:pt x="2574" y="3997"/>
                    </a:lnTo>
                    <a:lnTo>
                      <a:pt x="2741" y="3348"/>
                    </a:lnTo>
                    <a:lnTo>
                      <a:pt x="2658" y="3181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344" y="3285"/>
                    </a:lnTo>
                    <a:lnTo>
                      <a:pt x="1925" y="2134"/>
                    </a:lnTo>
                    <a:lnTo>
                      <a:pt x="1633" y="1883"/>
                    </a:lnTo>
                    <a:lnTo>
                      <a:pt x="1570" y="1779"/>
                    </a:lnTo>
                    <a:lnTo>
                      <a:pt x="1695" y="1465"/>
                    </a:lnTo>
                    <a:lnTo>
                      <a:pt x="1633" y="1360"/>
                    </a:lnTo>
                    <a:lnTo>
                      <a:pt x="1716" y="1193"/>
                    </a:lnTo>
                    <a:lnTo>
                      <a:pt x="1695" y="1130"/>
                    </a:lnTo>
                    <a:lnTo>
                      <a:pt x="1423" y="921"/>
                    </a:lnTo>
                    <a:lnTo>
                      <a:pt x="1360" y="774"/>
                    </a:lnTo>
                    <a:lnTo>
                      <a:pt x="1319" y="607"/>
                    </a:lnTo>
                    <a:lnTo>
                      <a:pt x="1298" y="544"/>
                    </a:lnTo>
                    <a:lnTo>
                      <a:pt x="1319" y="440"/>
                    </a:lnTo>
                    <a:lnTo>
                      <a:pt x="1298" y="335"/>
                    </a:lnTo>
                    <a:lnTo>
                      <a:pt x="1256" y="293"/>
                    </a:lnTo>
                    <a:lnTo>
                      <a:pt x="1151" y="189"/>
                    </a:lnTo>
                    <a:lnTo>
                      <a:pt x="1151" y="21"/>
                    </a:lnTo>
                    <a:lnTo>
                      <a:pt x="1109" y="21"/>
                    </a:lnTo>
                    <a:lnTo>
                      <a:pt x="104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2" name="Google Shape;1102;p45"/>
            <p:cNvGrpSpPr/>
            <p:nvPr/>
          </p:nvGrpSpPr>
          <p:grpSpPr>
            <a:xfrm>
              <a:off x="3855466" y="3289811"/>
              <a:ext cx="112514" cy="94210"/>
              <a:chOff x="3918000" y="3561900"/>
              <a:chExt cx="236225" cy="207100"/>
            </a:xfrm>
          </p:grpSpPr>
          <p:sp>
            <p:nvSpPr>
              <p:cNvPr id="1103" name="Google Shape;1103;p45"/>
              <p:cNvSpPr/>
              <p:nvPr/>
            </p:nvSpPr>
            <p:spPr>
              <a:xfrm>
                <a:off x="3925800" y="3561900"/>
                <a:ext cx="228425" cy="170000"/>
              </a:xfrm>
              <a:custGeom>
                <a:avLst/>
                <a:gdLst/>
                <a:ahLst/>
                <a:cxnLst/>
                <a:rect l="l" t="t" r="r" b="b"/>
                <a:pathLst>
                  <a:path w="9137" h="6800" extrusionOk="0">
                    <a:moveTo>
                      <a:pt x="0" y="4356"/>
                    </a:moveTo>
                    <a:lnTo>
                      <a:pt x="1381" y="1594"/>
                    </a:lnTo>
                    <a:lnTo>
                      <a:pt x="7012" y="0"/>
                    </a:lnTo>
                    <a:lnTo>
                      <a:pt x="9137" y="532"/>
                    </a:lnTo>
                    <a:lnTo>
                      <a:pt x="8500" y="2444"/>
                    </a:lnTo>
                    <a:lnTo>
                      <a:pt x="6906" y="5206"/>
                    </a:lnTo>
                    <a:lnTo>
                      <a:pt x="3719" y="68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  <p:sp>
            <p:nvSpPr>
              <p:cNvPr id="1104" name="Google Shape;1104;p45"/>
              <p:cNvSpPr/>
              <p:nvPr/>
            </p:nvSpPr>
            <p:spPr>
              <a:xfrm>
                <a:off x="3918000" y="3569675"/>
                <a:ext cx="229150" cy="199325"/>
              </a:xfrm>
              <a:custGeom>
                <a:avLst/>
                <a:gdLst/>
                <a:ahLst/>
                <a:cxnLst/>
                <a:rect l="l" t="t" r="r" b="b"/>
                <a:pathLst>
                  <a:path w="9166" h="7973" extrusionOk="0">
                    <a:moveTo>
                      <a:pt x="6696" y="3976"/>
                    </a:moveTo>
                    <a:lnTo>
                      <a:pt x="6738" y="4018"/>
                    </a:lnTo>
                    <a:lnTo>
                      <a:pt x="6780" y="3997"/>
                    </a:lnTo>
                    <a:lnTo>
                      <a:pt x="6843" y="4039"/>
                    </a:lnTo>
                    <a:lnTo>
                      <a:pt x="6926" y="4018"/>
                    </a:lnTo>
                    <a:lnTo>
                      <a:pt x="7052" y="4122"/>
                    </a:lnTo>
                    <a:lnTo>
                      <a:pt x="7136" y="4353"/>
                    </a:lnTo>
                    <a:lnTo>
                      <a:pt x="7136" y="4499"/>
                    </a:lnTo>
                    <a:lnTo>
                      <a:pt x="7094" y="4583"/>
                    </a:lnTo>
                    <a:lnTo>
                      <a:pt x="6989" y="4625"/>
                    </a:lnTo>
                    <a:lnTo>
                      <a:pt x="6989" y="4708"/>
                    </a:lnTo>
                    <a:lnTo>
                      <a:pt x="7031" y="4750"/>
                    </a:lnTo>
                    <a:lnTo>
                      <a:pt x="7031" y="4834"/>
                    </a:lnTo>
                    <a:lnTo>
                      <a:pt x="6926" y="4918"/>
                    </a:lnTo>
                    <a:lnTo>
                      <a:pt x="6843" y="4876"/>
                    </a:lnTo>
                    <a:lnTo>
                      <a:pt x="6738" y="4918"/>
                    </a:lnTo>
                    <a:lnTo>
                      <a:pt x="6675" y="4959"/>
                    </a:lnTo>
                    <a:lnTo>
                      <a:pt x="6571" y="5001"/>
                    </a:lnTo>
                    <a:lnTo>
                      <a:pt x="6508" y="5127"/>
                    </a:lnTo>
                    <a:lnTo>
                      <a:pt x="6466" y="5169"/>
                    </a:lnTo>
                    <a:lnTo>
                      <a:pt x="6424" y="5231"/>
                    </a:lnTo>
                    <a:lnTo>
                      <a:pt x="6320" y="5231"/>
                    </a:lnTo>
                    <a:lnTo>
                      <a:pt x="6194" y="5169"/>
                    </a:lnTo>
                    <a:lnTo>
                      <a:pt x="6152" y="5106"/>
                    </a:lnTo>
                    <a:lnTo>
                      <a:pt x="6069" y="5022"/>
                    </a:lnTo>
                    <a:lnTo>
                      <a:pt x="6069" y="4918"/>
                    </a:lnTo>
                    <a:lnTo>
                      <a:pt x="5985" y="4834"/>
                    </a:lnTo>
                    <a:lnTo>
                      <a:pt x="5964" y="4771"/>
                    </a:lnTo>
                    <a:lnTo>
                      <a:pt x="5880" y="4708"/>
                    </a:lnTo>
                    <a:lnTo>
                      <a:pt x="5838" y="4604"/>
                    </a:lnTo>
                    <a:lnTo>
                      <a:pt x="5901" y="4541"/>
                    </a:lnTo>
                    <a:lnTo>
                      <a:pt x="6069" y="4415"/>
                    </a:lnTo>
                    <a:lnTo>
                      <a:pt x="6110" y="4248"/>
                    </a:lnTo>
                    <a:lnTo>
                      <a:pt x="6257" y="4164"/>
                    </a:lnTo>
                    <a:lnTo>
                      <a:pt x="6466" y="4122"/>
                    </a:lnTo>
                    <a:lnTo>
                      <a:pt x="6508" y="4081"/>
                    </a:lnTo>
                    <a:lnTo>
                      <a:pt x="6592" y="4018"/>
                    </a:lnTo>
                    <a:lnTo>
                      <a:pt x="6613" y="3976"/>
                    </a:lnTo>
                    <a:close/>
                    <a:moveTo>
                      <a:pt x="7659" y="1"/>
                    </a:moveTo>
                    <a:lnTo>
                      <a:pt x="7470" y="21"/>
                    </a:lnTo>
                    <a:lnTo>
                      <a:pt x="7387" y="21"/>
                    </a:lnTo>
                    <a:lnTo>
                      <a:pt x="7345" y="63"/>
                    </a:lnTo>
                    <a:lnTo>
                      <a:pt x="7240" y="63"/>
                    </a:lnTo>
                    <a:lnTo>
                      <a:pt x="7178" y="126"/>
                    </a:lnTo>
                    <a:lnTo>
                      <a:pt x="7178" y="168"/>
                    </a:lnTo>
                    <a:lnTo>
                      <a:pt x="7157" y="252"/>
                    </a:lnTo>
                    <a:lnTo>
                      <a:pt x="7073" y="273"/>
                    </a:lnTo>
                    <a:lnTo>
                      <a:pt x="7010" y="356"/>
                    </a:lnTo>
                    <a:lnTo>
                      <a:pt x="6843" y="356"/>
                    </a:lnTo>
                    <a:lnTo>
                      <a:pt x="6822" y="335"/>
                    </a:lnTo>
                    <a:lnTo>
                      <a:pt x="6717" y="356"/>
                    </a:lnTo>
                    <a:lnTo>
                      <a:pt x="6592" y="461"/>
                    </a:lnTo>
                    <a:lnTo>
                      <a:pt x="6529" y="524"/>
                    </a:lnTo>
                    <a:lnTo>
                      <a:pt x="6445" y="565"/>
                    </a:lnTo>
                    <a:lnTo>
                      <a:pt x="6424" y="628"/>
                    </a:lnTo>
                    <a:lnTo>
                      <a:pt x="6341" y="649"/>
                    </a:lnTo>
                    <a:lnTo>
                      <a:pt x="6299" y="691"/>
                    </a:lnTo>
                    <a:lnTo>
                      <a:pt x="6236" y="733"/>
                    </a:lnTo>
                    <a:lnTo>
                      <a:pt x="6173" y="754"/>
                    </a:lnTo>
                    <a:lnTo>
                      <a:pt x="6006" y="963"/>
                    </a:lnTo>
                    <a:lnTo>
                      <a:pt x="5985" y="1089"/>
                    </a:lnTo>
                    <a:lnTo>
                      <a:pt x="6006" y="1151"/>
                    </a:lnTo>
                    <a:lnTo>
                      <a:pt x="6006" y="1214"/>
                    </a:lnTo>
                    <a:lnTo>
                      <a:pt x="5922" y="1256"/>
                    </a:lnTo>
                    <a:lnTo>
                      <a:pt x="5901" y="1298"/>
                    </a:lnTo>
                    <a:lnTo>
                      <a:pt x="5859" y="1319"/>
                    </a:lnTo>
                    <a:lnTo>
                      <a:pt x="5776" y="1402"/>
                    </a:lnTo>
                    <a:lnTo>
                      <a:pt x="5755" y="1486"/>
                    </a:lnTo>
                    <a:lnTo>
                      <a:pt x="5713" y="1507"/>
                    </a:lnTo>
                    <a:lnTo>
                      <a:pt x="5692" y="1570"/>
                    </a:lnTo>
                    <a:lnTo>
                      <a:pt x="5608" y="1570"/>
                    </a:lnTo>
                    <a:lnTo>
                      <a:pt x="5545" y="1612"/>
                    </a:lnTo>
                    <a:lnTo>
                      <a:pt x="5399" y="1633"/>
                    </a:lnTo>
                    <a:lnTo>
                      <a:pt x="5357" y="1737"/>
                    </a:lnTo>
                    <a:lnTo>
                      <a:pt x="5357" y="1905"/>
                    </a:lnTo>
                    <a:lnTo>
                      <a:pt x="5294" y="1967"/>
                    </a:lnTo>
                    <a:lnTo>
                      <a:pt x="5294" y="2030"/>
                    </a:lnTo>
                    <a:lnTo>
                      <a:pt x="5273" y="2135"/>
                    </a:lnTo>
                    <a:lnTo>
                      <a:pt x="5294" y="2197"/>
                    </a:lnTo>
                    <a:lnTo>
                      <a:pt x="5169" y="2260"/>
                    </a:lnTo>
                    <a:lnTo>
                      <a:pt x="5085" y="2239"/>
                    </a:lnTo>
                    <a:lnTo>
                      <a:pt x="5043" y="2197"/>
                    </a:lnTo>
                    <a:lnTo>
                      <a:pt x="4834" y="2197"/>
                    </a:lnTo>
                    <a:lnTo>
                      <a:pt x="4709" y="2218"/>
                    </a:lnTo>
                    <a:lnTo>
                      <a:pt x="4604" y="2197"/>
                    </a:lnTo>
                    <a:lnTo>
                      <a:pt x="4520" y="2218"/>
                    </a:lnTo>
                    <a:lnTo>
                      <a:pt x="4311" y="2093"/>
                    </a:lnTo>
                    <a:lnTo>
                      <a:pt x="4227" y="2093"/>
                    </a:lnTo>
                    <a:lnTo>
                      <a:pt x="4185" y="2009"/>
                    </a:lnTo>
                    <a:lnTo>
                      <a:pt x="3997" y="1988"/>
                    </a:lnTo>
                    <a:lnTo>
                      <a:pt x="3872" y="2009"/>
                    </a:lnTo>
                    <a:lnTo>
                      <a:pt x="3704" y="2135"/>
                    </a:lnTo>
                    <a:lnTo>
                      <a:pt x="3621" y="2365"/>
                    </a:lnTo>
                    <a:lnTo>
                      <a:pt x="3516" y="2469"/>
                    </a:lnTo>
                    <a:lnTo>
                      <a:pt x="3349" y="2553"/>
                    </a:lnTo>
                    <a:lnTo>
                      <a:pt x="3286" y="2637"/>
                    </a:lnTo>
                    <a:lnTo>
                      <a:pt x="3181" y="2721"/>
                    </a:lnTo>
                    <a:lnTo>
                      <a:pt x="3056" y="2742"/>
                    </a:lnTo>
                    <a:lnTo>
                      <a:pt x="2972" y="2783"/>
                    </a:lnTo>
                    <a:lnTo>
                      <a:pt x="2846" y="2762"/>
                    </a:lnTo>
                    <a:lnTo>
                      <a:pt x="2763" y="2825"/>
                    </a:lnTo>
                    <a:lnTo>
                      <a:pt x="2616" y="2783"/>
                    </a:lnTo>
                    <a:lnTo>
                      <a:pt x="2449" y="2825"/>
                    </a:lnTo>
                    <a:lnTo>
                      <a:pt x="2449" y="2721"/>
                    </a:lnTo>
                    <a:lnTo>
                      <a:pt x="2532" y="2532"/>
                    </a:lnTo>
                    <a:lnTo>
                      <a:pt x="2532" y="2365"/>
                    </a:lnTo>
                    <a:lnTo>
                      <a:pt x="2365" y="2051"/>
                    </a:lnTo>
                    <a:lnTo>
                      <a:pt x="2323" y="1905"/>
                    </a:lnTo>
                    <a:lnTo>
                      <a:pt x="2135" y="1779"/>
                    </a:lnTo>
                    <a:lnTo>
                      <a:pt x="2051" y="3871"/>
                    </a:lnTo>
                    <a:lnTo>
                      <a:pt x="1821" y="3871"/>
                    </a:lnTo>
                    <a:lnTo>
                      <a:pt x="1675" y="3934"/>
                    </a:lnTo>
                    <a:lnTo>
                      <a:pt x="1612" y="4039"/>
                    </a:lnTo>
                    <a:lnTo>
                      <a:pt x="1528" y="4081"/>
                    </a:lnTo>
                    <a:lnTo>
                      <a:pt x="1486" y="4122"/>
                    </a:lnTo>
                    <a:lnTo>
                      <a:pt x="1486" y="4248"/>
                    </a:lnTo>
                    <a:lnTo>
                      <a:pt x="1403" y="4227"/>
                    </a:lnTo>
                    <a:lnTo>
                      <a:pt x="1319" y="4227"/>
                    </a:lnTo>
                    <a:lnTo>
                      <a:pt x="1277" y="4143"/>
                    </a:lnTo>
                    <a:lnTo>
                      <a:pt x="1193" y="4143"/>
                    </a:lnTo>
                    <a:lnTo>
                      <a:pt x="1152" y="4206"/>
                    </a:lnTo>
                    <a:lnTo>
                      <a:pt x="1047" y="4185"/>
                    </a:lnTo>
                    <a:lnTo>
                      <a:pt x="984" y="4143"/>
                    </a:lnTo>
                    <a:lnTo>
                      <a:pt x="880" y="4185"/>
                    </a:lnTo>
                    <a:lnTo>
                      <a:pt x="754" y="4102"/>
                    </a:lnTo>
                    <a:lnTo>
                      <a:pt x="566" y="4039"/>
                    </a:lnTo>
                    <a:lnTo>
                      <a:pt x="482" y="3871"/>
                    </a:lnTo>
                    <a:lnTo>
                      <a:pt x="545" y="3725"/>
                    </a:lnTo>
                    <a:lnTo>
                      <a:pt x="440" y="3725"/>
                    </a:lnTo>
                    <a:lnTo>
                      <a:pt x="356" y="3599"/>
                    </a:lnTo>
                    <a:lnTo>
                      <a:pt x="231" y="3662"/>
                    </a:lnTo>
                    <a:lnTo>
                      <a:pt x="168" y="3767"/>
                    </a:lnTo>
                    <a:lnTo>
                      <a:pt x="210" y="3788"/>
                    </a:lnTo>
                    <a:lnTo>
                      <a:pt x="210" y="3871"/>
                    </a:lnTo>
                    <a:lnTo>
                      <a:pt x="64" y="3892"/>
                    </a:lnTo>
                    <a:lnTo>
                      <a:pt x="1" y="3934"/>
                    </a:lnTo>
                    <a:lnTo>
                      <a:pt x="22" y="4122"/>
                    </a:lnTo>
                    <a:lnTo>
                      <a:pt x="210" y="4248"/>
                    </a:lnTo>
                    <a:lnTo>
                      <a:pt x="336" y="4625"/>
                    </a:lnTo>
                    <a:lnTo>
                      <a:pt x="336" y="4771"/>
                    </a:lnTo>
                    <a:lnTo>
                      <a:pt x="461" y="5085"/>
                    </a:lnTo>
                    <a:lnTo>
                      <a:pt x="545" y="5441"/>
                    </a:lnTo>
                    <a:lnTo>
                      <a:pt x="691" y="5650"/>
                    </a:lnTo>
                    <a:lnTo>
                      <a:pt x="691" y="5775"/>
                    </a:lnTo>
                    <a:lnTo>
                      <a:pt x="859" y="6027"/>
                    </a:lnTo>
                    <a:lnTo>
                      <a:pt x="859" y="6110"/>
                    </a:lnTo>
                    <a:lnTo>
                      <a:pt x="900" y="6299"/>
                    </a:lnTo>
                    <a:lnTo>
                      <a:pt x="880" y="6487"/>
                    </a:lnTo>
                    <a:lnTo>
                      <a:pt x="796" y="6550"/>
                    </a:lnTo>
                    <a:lnTo>
                      <a:pt x="754" y="6550"/>
                    </a:lnTo>
                    <a:lnTo>
                      <a:pt x="691" y="6508"/>
                    </a:lnTo>
                    <a:lnTo>
                      <a:pt x="649" y="6550"/>
                    </a:lnTo>
                    <a:lnTo>
                      <a:pt x="649" y="6717"/>
                    </a:lnTo>
                    <a:lnTo>
                      <a:pt x="733" y="6863"/>
                    </a:lnTo>
                    <a:lnTo>
                      <a:pt x="838" y="6968"/>
                    </a:lnTo>
                    <a:lnTo>
                      <a:pt x="942" y="7156"/>
                    </a:lnTo>
                    <a:lnTo>
                      <a:pt x="859" y="7282"/>
                    </a:lnTo>
                    <a:lnTo>
                      <a:pt x="880" y="7449"/>
                    </a:lnTo>
                    <a:lnTo>
                      <a:pt x="838" y="7554"/>
                    </a:lnTo>
                    <a:lnTo>
                      <a:pt x="838" y="7659"/>
                    </a:lnTo>
                    <a:lnTo>
                      <a:pt x="900" y="7700"/>
                    </a:lnTo>
                    <a:lnTo>
                      <a:pt x="900" y="7596"/>
                    </a:lnTo>
                    <a:lnTo>
                      <a:pt x="1005" y="7533"/>
                    </a:lnTo>
                    <a:lnTo>
                      <a:pt x="1152" y="7554"/>
                    </a:lnTo>
                    <a:lnTo>
                      <a:pt x="1172" y="7679"/>
                    </a:lnTo>
                    <a:lnTo>
                      <a:pt x="1110" y="7721"/>
                    </a:lnTo>
                    <a:lnTo>
                      <a:pt x="1172" y="7742"/>
                    </a:lnTo>
                    <a:lnTo>
                      <a:pt x="1256" y="7679"/>
                    </a:lnTo>
                    <a:lnTo>
                      <a:pt x="1361" y="7742"/>
                    </a:lnTo>
                    <a:lnTo>
                      <a:pt x="1361" y="7868"/>
                    </a:lnTo>
                    <a:lnTo>
                      <a:pt x="1403" y="7847"/>
                    </a:lnTo>
                    <a:lnTo>
                      <a:pt x="1696" y="7972"/>
                    </a:lnTo>
                    <a:lnTo>
                      <a:pt x="1737" y="7951"/>
                    </a:lnTo>
                    <a:lnTo>
                      <a:pt x="1800" y="7972"/>
                    </a:lnTo>
                    <a:lnTo>
                      <a:pt x="1821" y="7889"/>
                    </a:lnTo>
                    <a:lnTo>
                      <a:pt x="1926" y="7868"/>
                    </a:lnTo>
                    <a:lnTo>
                      <a:pt x="2051" y="7742"/>
                    </a:lnTo>
                    <a:lnTo>
                      <a:pt x="2198" y="7763"/>
                    </a:lnTo>
                    <a:lnTo>
                      <a:pt x="2219" y="7721"/>
                    </a:lnTo>
                    <a:lnTo>
                      <a:pt x="2344" y="7721"/>
                    </a:lnTo>
                    <a:lnTo>
                      <a:pt x="2512" y="7763"/>
                    </a:lnTo>
                    <a:lnTo>
                      <a:pt x="2574" y="7742"/>
                    </a:lnTo>
                    <a:lnTo>
                      <a:pt x="2721" y="7742"/>
                    </a:lnTo>
                    <a:lnTo>
                      <a:pt x="2742" y="7679"/>
                    </a:lnTo>
                    <a:lnTo>
                      <a:pt x="2784" y="7638"/>
                    </a:lnTo>
                    <a:lnTo>
                      <a:pt x="2867" y="7596"/>
                    </a:lnTo>
                    <a:lnTo>
                      <a:pt x="2930" y="7638"/>
                    </a:lnTo>
                    <a:lnTo>
                      <a:pt x="2951" y="7533"/>
                    </a:lnTo>
                    <a:lnTo>
                      <a:pt x="3035" y="7470"/>
                    </a:lnTo>
                    <a:lnTo>
                      <a:pt x="3349" y="7470"/>
                    </a:lnTo>
                    <a:lnTo>
                      <a:pt x="3474" y="7554"/>
                    </a:lnTo>
                    <a:lnTo>
                      <a:pt x="3558" y="7533"/>
                    </a:lnTo>
                    <a:lnTo>
                      <a:pt x="3558" y="7470"/>
                    </a:lnTo>
                    <a:lnTo>
                      <a:pt x="3725" y="7449"/>
                    </a:lnTo>
                    <a:lnTo>
                      <a:pt x="3997" y="7533"/>
                    </a:lnTo>
                    <a:lnTo>
                      <a:pt x="4081" y="7575"/>
                    </a:lnTo>
                    <a:lnTo>
                      <a:pt x="4353" y="7638"/>
                    </a:lnTo>
                    <a:lnTo>
                      <a:pt x="4395" y="7596"/>
                    </a:lnTo>
                    <a:lnTo>
                      <a:pt x="4353" y="7533"/>
                    </a:lnTo>
                    <a:lnTo>
                      <a:pt x="4437" y="7449"/>
                    </a:lnTo>
                    <a:lnTo>
                      <a:pt x="4541" y="7449"/>
                    </a:lnTo>
                    <a:lnTo>
                      <a:pt x="4667" y="7491"/>
                    </a:lnTo>
                    <a:lnTo>
                      <a:pt x="4876" y="7491"/>
                    </a:lnTo>
                    <a:lnTo>
                      <a:pt x="4876" y="7470"/>
                    </a:lnTo>
                    <a:lnTo>
                      <a:pt x="4813" y="7387"/>
                    </a:lnTo>
                    <a:lnTo>
                      <a:pt x="4855" y="7303"/>
                    </a:lnTo>
                    <a:lnTo>
                      <a:pt x="5022" y="7240"/>
                    </a:lnTo>
                    <a:lnTo>
                      <a:pt x="5190" y="7240"/>
                    </a:lnTo>
                    <a:lnTo>
                      <a:pt x="5253" y="7303"/>
                    </a:lnTo>
                    <a:lnTo>
                      <a:pt x="5378" y="7303"/>
                    </a:lnTo>
                    <a:lnTo>
                      <a:pt x="5504" y="7219"/>
                    </a:lnTo>
                    <a:lnTo>
                      <a:pt x="5713" y="7156"/>
                    </a:lnTo>
                    <a:lnTo>
                      <a:pt x="5713" y="7135"/>
                    </a:lnTo>
                    <a:lnTo>
                      <a:pt x="5859" y="7073"/>
                    </a:lnTo>
                    <a:lnTo>
                      <a:pt x="5922" y="6968"/>
                    </a:lnTo>
                    <a:lnTo>
                      <a:pt x="6320" y="6717"/>
                    </a:lnTo>
                    <a:lnTo>
                      <a:pt x="6424" y="6612"/>
                    </a:lnTo>
                    <a:lnTo>
                      <a:pt x="6424" y="6591"/>
                    </a:lnTo>
                    <a:lnTo>
                      <a:pt x="6508" y="6591"/>
                    </a:lnTo>
                    <a:lnTo>
                      <a:pt x="7115" y="5985"/>
                    </a:lnTo>
                    <a:lnTo>
                      <a:pt x="7136" y="5922"/>
                    </a:lnTo>
                    <a:lnTo>
                      <a:pt x="7198" y="5922"/>
                    </a:lnTo>
                    <a:lnTo>
                      <a:pt x="7282" y="5796"/>
                    </a:lnTo>
                    <a:lnTo>
                      <a:pt x="7387" y="5755"/>
                    </a:lnTo>
                    <a:lnTo>
                      <a:pt x="7429" y="5587"/>
                    </a:lnTo>
                    <a:lnTo>
                      <a:pt x="7596" y="5399"/>
                    </a:lnTo>
                    <a:lnTo>
                      <a:pt x="7847" y="5022"/>
                    </a:lnTo>
                    <a:lnTo>
                      <a:pt x="7910" y="4834"/>
                    </a:lnTo>
                    <a:lnTo>
                      <a:pt x="8014" y="4834"/>
                    </a:lnTo>
                    <a:lnTo>
                      <a:pt x="8077" y="4708"/>
                    </a:lnTo>
                    <a:lnTo>
                      <a:pt x="8077" y="4646"/>
                    </a:lnTo>
                    <a:lnTo>
                      <a:pt x="8182" y="4520"/>
                    </a:lnTo>
                    <a:lnTo>
                      <a:pt x="8266" y="4394"/>
                    </a:lnTo>
                    <a:lnTo>
                      <a:pt x="8391" y="4311"/>
                    </a:lnTo>
                    <a:lnTo>
                      <a:pt x="8433" y="4227"/>
                    </a:lnTo>
                    <a:lnTo>
                      <a:pt x="8538" y="4185"/>
                    </a:lnTo>
                    <a:lnTo>
                      <a:pt x="8579" y="4122"/>
                    </a:lnTo>
                    <a:lnTo>
                      <a:pt x="8621" y="4122"/>
                    </a:lnTo>
                    <a:lnTo>
                      <a:pt x="8789" y="3934"/>
                    </a:lnTo>
                    <a:lnTo>
                      <a:pt x="8810" y="3830"/>
                    </a:lnTo>
                    <a:lnTo>
                      <a:pt x="8893" y="3725"/>
                    </a:lnTo>
                    <a:lnTo>
                      <a:pt x="8935" y="3516"/>
                    </a:lnTo>
                    <a:lnTo>
                      <a:pt x="9019" y="3348"/>
                    </a:lnTo>
                    <a:lnTo>
                      <a:pt x="9040" y="3160"/>
                    </a:lnTo>
                    <a:lnTo>
                      <a:pt x="9123" y="2951"/>
                    </a:lnTo>
                    <a:lnTo>
                      <a:pt x="9103" y="2951"/>
                    </a:lnTo>
                    <a:lnTo>
                      <a:pt x="9165" y="2846"/>
                    </a:lnTo>
                    <a:lnTo>
                      <a:pt x="9165" y="2825"/>
                    </a:lnTo>
                    <a:lnTo>
                      <a:pt x="9061" y="2825"/>
                    </a:lnTo>
                    <a:lnTo>
                      <a:pt x="8935" y="2762"/>
                    </a:lnTo>
                    <a:lnTo>
                      <a:pt x="8830" y="2762"/>
                    </a:lnTo>
                    <a:lnTo>
                      <a:pt x="8768" y="2825"/>
                    </a:lnTo>
                    <a:lnTo>
                      <a:pt x="8768" y="2909"/>
                    </a:lnTo>
                    <a:lnTo>
                      <a:pt x="8726" y="3014"/>
                    </a:lnTo>
                    <a:lnTo>
                      <a:pt x="8663" y="3034"/>
                    </a:lnTo>
                    <a:lnTo>
                      <a:pt x="8454" y="3034"/>
                    </a:lnTo>
                    <a:lnTo>
                      <a:pt x="8266" y="2930"/>
                    </a:lnTo>
                    <a:lnTo>
                      <a:pt x="8182" y="2804"/>
                    </a:lnTo>
                    <a:lnTo>
                      <a:pt x="8140" y="2742"/>
                    </a:lnTo>
                    <a:lnTo>
                      <a:pt x="8098" y="2658"/>
                    </a:lnTo>
                    <a:lnTo>
                      <a:pt x="8161" y="2532"/>
                    </a:lnTo>
                    <a:lnTo>
                      <a:pt x="8286" y="2281"/>
                    </a:lnTo>
                    <a:lnTo>
                      <a:pt x="8307" y="2177"/>
                    </a:lnTo>
                    <a:lnTo>
                      <a:pt x="8412" y="2114"/>
                    </a:lnTo>
                    <a:lnTo>
                      <a:pt x="8579" y="2197"/>
                    </a:lnTo>
                    <a:lnTo>
                      <a:pt x="8663" y="2260"/>
                    </a:lnTo>
                    <a:lnTo>
                      <a:pt x="8768" y="2323"/>
                    </a:lnTo>
                    <a:lnTo>
                      <a:pt x="8768" y="2135"/>
                    </a:lnTo>
                    <a:lnTo>
                      <a:pt x="8768" y="1988"/>
                    </a:lnTo>
                    <a:lnTo>
                      <a:pt x="8810" y="1800"/>
                    </a:lnTo>
                    <a:lnTo>
                      <a:pt x="8810" y="1361"/>
                    </a:lnTo>
                    <a:lnTo>
                      <a:pt x="8789" y="1214"/>
                    </a:lnTo>
                    <a:lnTo>
                      <a:pt x="8747" y="1109"/>
                    </a:lnTo>
                    <a:lnTo>
                      <a:pt x="8747" y="1005"/>
                    </a:lnTo>
                    <a:lnTo>
                      <a:pt x="8747" y="984"/>
                    </a:lnTo>
                    <a:lnTo>
                      <a:pt x="8747" y="733"/>
                    </a:lnTo>
                    <a:lnTo>
                      <a:pt x="8684" y="586"/>
                    </a:lnTo>
                    <a:lnTo>
                      <a:pt x="8642" y="440"/>
                    </a:lnTo>
                    <a:lnTo>
                      <a:pt x="8621" y="273"/>
                    </a:lnTo>
                    <a:lnTo>
                      <a:pt x="8517" y="168"/>
                    </a:lnTo>
                    <a:lnTo>
                      <a:pt x="8328" y="126"/>
                    </a:lnTo>
                    <a:lnTo>
                      <a:pt x="8182" y="147"/>
                    </a:lnTo>
                    <a:lnTo>
                      <a:pt x="8098" y="168"/>
                    </a:lnTo>
                    <a:lnTo>
                      <a:pt x="8056" y="147"/>
                    </a:lnTo>
                    <a:lnTo>
                      <a:pt x="7910" y="105"/>
                    </a:lnTo>
                    <a:lnTo>
                      <a:pt x="7847" y="105"/>
                    </a:lnTo>
                    <a:lnTo>
                      <a:pt x="7784" y="21"/>
                    </a:lnTo>
                    <a:lnTo>
                      <a:pt x="765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5" name="Google Shape;1105;p45"/>
            <p:cNvSpPr/>
            <p:nvPr/>
          </p:nvSpPr>
          <p:spPr>
            <a:xfrm>
              <a:off x="3292646" y="3020419"/>
              <a:ext cx="18695" cy="5482"/>
            </a:xfrm>
            <a:custGeom>
              <a:avLst/>
              <a:gdLst/>
              <a:ahLst/>
              <a:cxnLst/>
              <a:rect l="l" t="t" r="r" b="b"/>
              <a:pathLst>
                <a:path w="1570" h="482" extrusionOk="0">
                  <a:moveTo>
                    <a:pt x="189" y="0"/>
                  </a:moveTo>
                  <a:lnTo>
                    <a:pt x="126" y="84"/>
                  </a:lnTo>
                  <a:lnTo>
                    <a:pt x="21" y="147"/>
                  </a:lnTo>
                  <a:lnTo>
                    <a:pt x="21" y="209"/>
                  </a:lnTo>
                  <a:lnTo>
                    <a:pt x="0" y="272"/>
                  </a:lnTo>
                  <a:lnTo>
                    <a:pt x="42" y="377"/>
                  </a:lnTo>
                  <a:lnTo>
                    <a:pt x="314" y="377"/>
                  </a:lnTo>
                  <a:lnTo>
                    <a:pt x="398" y="398"/>
                  </a:lnTo>
                  <a:lnTo>
                    <a:pt x="607" y="356"/>
                  </a:lnTo>
                  <a:lnTo>
                    <a:pt x="691" y="377"/>
                  </a:lnTo>
                  <a:lnTo>
                    <a:pt x="837" y="293"/>
                  </a:lnTo>
                  <a:cubicBezTo>
                    <a:pt x="1026" y="398"/>
                    <a:pt x="1235" y="356"/>
                    <a:pt x="1423" y="481"/>
                  </a:cubicBezTo>
                  <a:lnTo>
                    <a:pt x="1570" y="460"/>
                  </a:lnTo>
                  <a:lnTo>
                    <a:pt x="1528" y="398"/>
                  </a:lnTo>
                  <a:lnTo>
                    <a:pt x="1444" y="460"/>
                  </a:lnTo>
                  <a:lnTo>
                    <a:pt x="1444" y="440"/>
                  </a:lnTo>
                  <a:cubicBezTo>
                    <a:pt x="1360" y="377"/>
                    <a:pt x="1318" y="356"/>
                    <a:pt x="1235" y="335"/>
                  </a:cubicBezTo>
                  <a:lnTo>
                    <a:pt x="1277" y="293"/>
                  </a:lnTo>
                  <a:lnTo>
                    <a:pt x="1130" y="251"/>
                  </a:lnTo>
                  <a:lnTo>
                    <a:pt x="1046" y="335"/>
                  </a:lnTo>
                  <a:cubicBezTo>
                    <a:pt x="1005" y="335"/>
                    <a:pt x="942" y="335"/>
                    <a:pt x="921" y="293"/>
                  </a:cubicBezTo>
                  <a:lnTo>
                    <a:pt x="921" y="272"/>
                  </a:lnTo>
                  <a:lnTo>
                    <a:pt x="1046" y="147"/>
                  </a:lnTo>
                  <a:lnTo>
                    <a:pt x="942" y="105"/>
                  </a:lnTo>
                  <a:lnTo>
                    <a:pt x="921" y="42"/>
                  </a:lnTo>
                  <a:lnTo>
                    <a:pt x="837" y="0"/>
                  </a:lnTo>
                  <a:lnTo>
                    <a:pt x="607" y="42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5"/>
            <p:cNvSpPr/>
            <p:nvPr/>
          </p:nvSpPr>
          <p:spPr>
            <a:xfrm>
              <a:off x="3260258" y="3010662"/>
              <a:ext cx="26423" cy="16661"/>
            </a:xfrm>
            <a:custGeom>
              <a:avLst/>
              <a:gdLst/>
              <a:ahLst/>
              <a:cxnLst/>
              <a:rect l="l" t="t" r="r" b="b"/>
              <a:pathLst>
                <a:path w="2219" h="1465" extrusionOk="0">
                  <a:moveTo>
                    <a:pt x="481" y="0"/>
                  </a:moveTo>
                  <a:lnTo>
                    <a:pt x="293" y="42"/>
                  </a:lnTo>
                  <a:lnTo>
                    <a:pt x="230" y="147"/>
                  </a:lnTo>
                  <a:lnTo>
                    <a:pt x="230" y="209"/>
                  </a:lnTo>
                  <a:lnTo>
                    <a:pt x="189" y="314"/>
                  </a:lnTo>
                  <a:lnTo>
                    <a:pt x="230" y="398"/>
                  </a:lnTo>
                  <a:lnTo>
                    <a:pt x="189" y="523"/>
                  </a:lnTo>
                  <a:lnTo>
                    <a:pt x="105" y="586"/>
                  </a:lnTo>
                  <a:lnTo>
                    <a:pt x="84" y="607"/>
                  </a:lnTo>
                  <a:lnTo>
                    <a:pt x="126" y="733"/>
                  </a:lnTo>
                  <a:lnTo>
                    <a:pt x="126" y="837"/>
                  </a:lnTo>
                  <a:lnTo>
                    <a:pt x="126" y="900"/>
                  </a:lnTo>
                  <a:lnTo>
                    <a:pt x="0" y="1046"/>
                  </a:lnTo>
                  <a:lnTo>
                    <a:pt x="0" y="1109"/>
                  </a:lnTo>
                  <a:lnTo>
                    <a:pt x="63" y="1130"/>
                  </a:lnTo>
                  <a:lnTo>
                    <a:pt x="126" y="1256"/>
                  </a:lnTo>
                  <a:lnTo>
                    <a:pt x="84" y="1339"/>
                  </a:lnTo>
                  <a:lnTo>
                    <a:pt x="189" y="1402"/>
                  </a:lnTo>
                  <a:lnTo>
                    <a:pt x="230" y="1444"/>
                  </a:lnTo>
                  <a:lnTo>
                    <a:pt x="293" y="1465"/>
                  </a:lnTo>
                  <a:lnTo>
                    <a:pt x="377" y="1318"/>
                  </a:lnTo>
                  <a:lnTo>
                    <a:pt x="502" y="1130"/>
                  </a:lnTo>
                  <a:lnTo>
                    <a:pt x="502" y="1088"/>
                  </a:lnTo>
                  <a:lnTo>
                    <a:pt x="544" y="984"/>
                  </a:lnTo>
                  <a:lnTo>
                    <a:pt x="607" y="1046"/>
                  </a:lnTo>
                  <a:lnTo>
                    <a:pt x="691" y="1046"/>
                  </a:lnTo>
                  <a:lnTo>
                    <a:pt x="753" y="921"/>
                  </a:lnTo>
                  <a:lnTo>
                    <a:pt x="837" y="984"/>
                  </a:lnTo>
                  <a:lnTo>
                    <a:pt x="837" y="1088"/>
                  </a:lnTo>
                  <a:lnTo>
                    <a:pt x="921" y="1130"/>
                  </a:lnTo>
                  <a:lnTo>
                    <a:pt x="1067" y="1088"/>
                  </a:lnTo>
                  <a:lnTo>
                    <a:pt x="1235" y="942"/>
                  </a:lnTo>
                  <a:lnTo>
                    <a:pt x="1381" y="900"/>
                  </a:lnTo>
                  <a:lnTo>
                    <a:pt x="1569" y="921"/>
                  </a:lnTo>
                  <a:lnTo>
                    <a:pt x="1674" y="900"/>
                  </a:lnTo>
                  <a:lnTo>
                    <a:pt x="1758" y="942"/>
                  </a:lnTo>
                  <a:lnTo>
                    <a:pt x="1883" y="984"/>
                  </a:lnTo>
                  <a:lnTo>
                    <a:pt x="2072" y="1005"/>
                  </a:lnTo>
                  <a:lnTo>
                    <a:pt x="2093" y="921"/>
                  </a:lnTo>
                  <a:lnTo>
                    <a:pt x="2176" y="921"/>
                  </a:lnTo>
                  <a:lnTo>
                    <a:pt x="2218" y="816"/>
                  </a:lnTo>
                  <a:lnTo>
                    <a:pt x="2176" y="733"/>
                  </a:lnTo>
                  <a:lnTo>
                    <a:pt x="1946" y="607"/>
                  </a:lnTo>
                  <a:lnTo>
                    <a:pt x="1862" y="607"/>
                  </a:lnTo>
                  <a:lnTo>
                    <a:pt x="1695" y="565"/>
                  </a:lnTo>
                  <a:lnTo>
                    <a:pt x="1632" y="565"/>
                  </a:lnTo>
                  <a:lnTo>
                    <a:pt x="1465" y="502"/>
                  </a:lnTo>
                  <a:lnTo>
                    <a:pt x="1277" y="398"/>
                  </a:lnTo>
                  <a:lnTo>
                    <a:pt x="1172" y="398"/>
                  </a:lnTo>
                  <a:lnTo>
                    <a:pt x="1256" y="377"/>
                  </a:lnTo>
                  <a:lnTo>
                    <a:pt x="1423" y="419"/>
                  </a:lnTo>
                  <a:lnTo>
                    <a:pt x="1674" y="419"/>
                  </a:lnTo>
                  <a:lnTo>
                    <a:pt x="1779" y="398"/>
                  </a:lnTo>
                  <a:lnTo>
                    <a:pt x="1695" y="356"/>
                  </a:lnTo>
                  <a:lnTo>
                    <a:pt x="1632" y="356"/>
                  </a:lnTo>
                  <a:lnTo>
                    <a:pt x="1444" y="314"/>
                  </a:lnTo>
                  <a:lnTo>
                    <a:pt x="1360" y="147"/>
                  </a:lnTo>
                  <a:lnTo>
                    <a:pt x="1256" y="147"/>
                  </a:lnTo>
                  <a:lnTo>
                    <a:pt x="1214" y="168"/>
                  </a:lnTo>
                  <a:lnTo>
                    <a:pt x="1130" y="105"/>
                  </a:lnTo>
                  <a:lnTo>
                    <a:pt x="649" y="0"/>
                  </a:lnTo>
                  <a:lnTo>
                    <a:pt x="586" y="42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5"/>
            <p:cNvSpPr/>
            <p:nvPr/>
          </p:nvSpPr>
          <p:spPr>
            <a:xfrm>
              <a:off x="3408744" y="2329870"/>
              <a:ext cx="289769" cy="354333"/>
            </a:xfrm>
            <a:custGeom>
              <a:avLst/>
              <a:gdLst/>
              <a:ahLst/>
              <a:cxnLst/>
              <a:rect l="l" t="t" r="r" b="b"/>
              <a:pathLst>
                <a:path w="24335" h="31157" extrusionOk="0">
                  <a:moveTo>
                    <a:pt x="19167" y="16300"/>
                  </a:moveTo>
                  <a:lnTo>
                    <a:pt x="19161" y="16311"/>
                  </a:lnTo>
                  <a:lnTo>
                    <a:pt x="19167" y="16321"/>
                  </a:lnTo>
                  <a:lnTo>
                    <a:pt x="19167" y="16300"/>
                  </a:lnTo>
                  <a:close/>
                  <a:moveTo>
                    <a:pt x="16572" y="17849"/>
                  </a:moveTo>
                  <a:lnTo>
                    <a:pt x="16593" y="17870"/>
                  </a:lnTo>
                  <a:lnTo>
                    <a:pt x="16509" y="17870"/>
                  </a:lnTo>
                  <a:lnTo>
                    <a:pt x="16509" y="17849"/>
                  </a:lnTo>
                  <a:close/>
                  <a:moveTo>
                    <a:pt x="4771" y="22933"/>
                  </a:moveTo>
                  <a:lnTo>
                    <a:pt x="4813" y="22996"/>
                  </a:lnTo>
                  <a:lnTo>
                    <a:pt x="4792" y="23038"/>
                  </a:lnTo>
                  <a:lnTo>
                    <a:pt x="4750" y="23038"/>
                  </a:lnTo>
                  <a:lnTo>
                    <a:pt x="4688" y="23059"/>
                  </a:lnTo>
                  <a:lnTo>
                    <a:pt x="4709" y="23142"/>
                  </a:lnTo>
                  <a:lnTo>
                    <a:pt x="4792" y="23205"/>
                  </a:lnTo>
                  <a:lnTo>
                    <a:pt x="4960" y="23205"/>
                  </a:lnTo>
                  <a:lnTo>
                    <a:pt x="4981" y="23163"/>
                  </a:lnTo>
                  <a:lnTo>
                    <a:pt x="4960" y="23121"/>
                  </a:lnTo>
                  <a:lnTo>
                    <a:pt x="4960" y="23059"/>
                  </a:lnTo>
                  <a:lnTo>
                    <a:pt x="5001" y="23038"/>
                  </a:lnTo>
                  <a:lnTo>
                    <a:pt x="5127" y="23059"/>
                  </a:lnTo>
                  <a:lnTo>
                    <a:pt x="5169" y="23121"/>
                  </a:lnTo>
                  <a:lnTo>
                    <a:pt x="5106" y="23163"/>
                  </a:lnTo>
                  <a:lnTo>
                    <a:pt x="4960" y="23226"/>
                  </a:lnTo>
                  <a:lnTo>
                    <a:pt x="4750" y="23226"/>
                  </a:lnTo>
                  <a:lnTo>
                    <a:pt x="4750" y="23268"/>
                  </a:lnTo>
                  <a:lnTo>
                    <a:pt x="4855" y="23435"/>
                  </a:lnTo>
                  <a:lnTo>
                    <a:pt x="4981" y="23519"/>
                  </a:lnTo>
                  <a:lnTo>
                    <a:pt x="5064" y="23540"/>
                  </a:lnTo>
                  <a:lnTo>
                    <a:pt x="5085" y="23519"/>
                  </a:lnTo>
                  <a:lnTo>
                    <a:pt x="5190" y="23477"/>
                  </a:lnTo>
                  <a:lnTo>
                    <a:pt x="5211" y="23540"/>
                  </a:lnTo>
                  <a:lnTo>
                    <a:pt x="5190" y="23561"/>
                  </a:lnTo>
                  <a:lnTo>
                    <a:pt x="5127" y="23561"/>
                  </a:lnTo>
                  <a:lnTo>
                    <a:pt x="5064" y="23582"/>
                  </a:lnTo>
                  <a:lnTo>
                    <a:pt x="4897" y="23540"/>
                  </a:lnTo>
                  <a:lnTo>
                    <a:pt x="4771" y="23477"/>
                  </a:lnTo>
                  <a:lnTo>
                    <a:pt x="4646" y="23352"/>
                  </a:lnTo>
                  <a:lnTo>
                    <a:pt x="4541" y="23310"/>
                  </a:lnTo>
                  <a:lnTo>
                    <a:pt x="4436" y="23310"/>
                  </a:lnTo>
                  <a:lnTo>
                    <a:pt x="4332" y="23205"/>
                  </a:lnTo>
                  <a:lnTo>
                    <a:pt x="4185" y="23142"/>
                  </a:lnTo>
                  <a:lnTo>
                    <a:pt x="4164" y="23121"/>
                  </a:lnTo>
                  <a:lnTo>
                    <a:pt x="4081" y="23121"/>
                  </a:lnTo>
                  <a:lnTo>
                    <a:pt x="4018" y="23142"/>
                  </a:lnTo>
                  <a:lnTo>
                    <a:pt x="3913" y="23142"/>
                  </a:lnTo>
                  <a:lnTo>
                    <a:pt x="3892" y="23132"/>
                  </a:lnTo>
                  <a:lnTo>
                    <a:pt x="3892" y="23132"/>
                  </a:lnTo>
                  <a:lnTo>
                    <a:pt x="3913" y="23121"/>
                  </a:lnTo>
                  <a:lnTo>
                    <a:pt x="3976" y="23121"/>
                  </a:lnTo>
                  <a:lnTo>
                    <a:pt x="4123" y="23100"/>
                  </a:lnTo>
                  <a:lnTo>
                    <a:pt x="4164" y="23038"/>
                  </a:lnTo>
                  <a:lnTo>
                    <a:pt x="4185" y="23038"/>
                  </a:lnTo>
                  <a:lnTo>
                    <a:pt x="4185" y="23100"/>
                  </a:lnTo>
                  <a:lnTo>
                    <a:pt x="4248" y="23121"/>
                  </a:lnTo>
                  <a:lnTo>
                    <a:pt x="4332" y="23121"/>
                  </a:lnTo>
                  <a:lnTo>
                    <a:pt x="4436" y="23247"/>
                  </a:lnTo>
                  <a:lnTo>
                    <a:pt x="4478" y="23268"/>
                  </a:lnTo>
                  <a:lnTo>
                    <a:pt x="4562" y="23226"/>
                  </a:lnTo>
                  <a:lnTo>
                    <a:pt x="4604" y="23142"/>
                  </a:lnTo>
                  <a:lnTo>
                    <a:pt x="4604" y="23059"/>
                  </a:lnTo>
                  <a:lnTo>
                    <a:pt x="4583" y="23017"/>
                  </a:lnTo>
                  <a:lnTo>
                    <a:pt x="4583" y="22954"/>
                  </a:lnTo>
                  <a:lnTo>
                    <a:pt x="4688" y="22954"/>
                  </a:lnTo>
                  <a:lnTo>
                    <a:pt x="4709" y="22933"/>
                  </a:lnTo>
                  <a:close/>
                  <a:moveTo>
                    <a:pt x="4269" y="25193"/>
                  </a:moveTo>
                  <a:lnTo>
                    <a:pt x="4290" y="25277"/>
                  </a:lnTo>
                  <a:lnTo>
                    <a:pt x="4395" y="25297"/>
                  </a:lnTo>
                  <a:lnTo>
                    <a:pt x="4436" y="25339"/>
                  </a:lnTo>
                  <a:lnTo>
                    <a:pt x="4353" y="25339"/>
                  </a:lnTo>
                  <a:lnTo>
                    <a:pt x="4290" y="25318"/>
                  </a:lnTo>
                  <a:lnTo>
                    <a:pt x="4123" y="25318"/>
                  </a:lnTo>
                  <a:lnTo>
                    <a:pt x="4060" y="25381"/>
                  </a:lnTo>
                  <a:lnTo>
                    <a:pt x="4039" y="25318"/>
                  </a:lnTo>
                  <a:lnTo>
                    <a:pt x="3976" y="25339"/>
                  </a:lnTo>
                  <a:lnTo>
                    <a:pt x="3955" y="25444"/>
                  </a:lnTo>
                  <a:lnTo>
                    <a:pt x="3913" y="25486"/>
                  </a:lnTo>
                  <a:lnTo>
                    <a:pt x="3851" y="25528"/>
                  </a:lnTo>
                  <a:lnTo>
                    <a:pt x="3725" y="25549"/>
                  </a:lnTo>
                  <a:lnTo>
                    <a:pt x="3641" y="25611"/>
                  </a:lnTo>
                  <a:lnTo>
                    <a:pt x="3725" y="25528"/>
                  </a:lnTo>
                  <a:lnTo>
                    <a:pt x="3830" y="25507"/>
                  </a:lnTo>
                  <a:lnTo>
                    <a:pt x="3872" y="25444"/>
                  </a:lnTo>
                  <a:lnTo>
                    <a:pt x="3913" y="25381"/>
                  </a:lnTo>
                  <a:lnTo>
                    <a:pt x="3955" y="25318"/>
                  </a:lnTo>
                  <a:lnTo>
                    <a:pt x="4018" y="25318"/>
                  </a:lnTo>
                  <a:lnTo>
                    <a:pt x="4227" y="25193"/>
                  </a:lnTo>
                  <a:close/>
                  <a:moveTo>
                    <a:pt x="16614" y="1"/>
                  </a:moveTo>
                  <a:lnTo>
                    <a:pt x="16530" y="22"/>
                  </a:lnTo>
                  <a:lnTo>
                    <a:pt x="16489" y="84"/>
                  </a:lnTo>
                  <a:lnTo>
                    <a:pt x="16489" y="168"/>
                  </a:lnTo>
                  <a:lnTo>
                    <a:pt x="16509" y="273"/>
                  </a:lnTo>
                  <a:lnTo>
                    <a:pt x="16509" y="336"/>
                  </a:lnTo>
                  <a:lnTo>
                    <a:pt x="16468" y="398"/>
                  </a:lnTo>
                  <a:lnTo>
                    <a:pt x="16405" y="336"/>
                  </a:lnTo>
                  <a:lnTo>
                    <a:pt x="16384" y="210"/>
                  </a:lnTo>
                  <a:lnTo>
                    <a:pt x="16321" y="126"/>
                  </a:lnTo>
                  <a:lnTo>
                    <a:pt x="16279" y="126"/>
                  </a:lnTo>
                  <a:lnTo>
                    <a:pt x="16216" y="84"/>
                  </a:lnTo>
                  <a:lnTo>
                    <a:pt x="16175" y="64"/>
                  </a:lnTo>
                  <a:lnTo>
                    <a:pt x="16154" y="105"/>
                  </a:lnTo>
                  <a:lnTo>
                    <a:pt x="16112" y="210"/>
                  </a:lnTo>
                  <a:lnTo>
                    <a:pt x="16070" y="273"/>
                  </a:lnTo>
                  <a:lnTo>
                    <a:pt x="15986" y="231"/>
                  </a:lnTo>
                  <a:lnTo>
                    <a:pt x="15903" y="273"/>
                  </a:lnTo>
                  <a:lnTo>
                    <a:pt x="15882" y="377"/>
                  </a:lnTo>
                  <a:lnTo>
                    <a:pt x="15924" y="440"/>
                  </a:lnTo>
                  <a:lnTo>
                    <a:pt x="15965" y="503"/>
                  </a:lnTo>
                  <a:lnTo>
                    <a:pt x="15882" y="587"/>
                  </a:lnTo>
                  <a:lnTo>
                    <a:pt x="15777" y="712"/>
                  </a:lnTo>
                  <a:lnTo>
                    <a:pt x="15777" y="754"/>
                  </a:lnTo>
                  <a:lnTo>
                    <a:pt x="15861" y="796"/>
                  </a:lnTo>
                  <a:lnTo>
                    <a:pt x="15882" y="838"/>
                  </a:lnTo>
                  <a:lnTo>
                    <a:pt x="15840" y="901"/>
                  </a:lnTo>
                  <a:lnTo>
                    <a:pt x="15777" y="901"/>
                  </a:lnTo>
                  <a:lnTo>
                    <a:pt x="15631" y="817"/>
                  </a:lnTo>
                  <a:lnTo>
                    <a:pt x="15421" y="817"/>
                  </a:lnTo>
                  <a:lnTo>
                    <a:pt x="15380" y="963"/>
                  </a:lnTo>
                  <a:lnTo>
                    <a:pt x="15421" y="1131"/>
                  </a:lnTo>
                  <a:lnTo>
                    <a:pt x="15484" y="1277"/>
                  </a:lnTo>
                  <a:lnTo>
                    <a:pt x="15631" y="1340"/>
                  </a:lnTo>
                  <a:lnTo>
                    <a:pt x="15672" y="1382"/>
                  </a:lnTo>
                  <a:lnTo>
                    <a:pt x="15672" y="1445"/>
                  </a:lnTo>
                  <a:lnTo>
                    <a:pt x="15547" y="1403"/>
                  </a:lnTo>
                  <a:lnTo>
                    <a:pt x="15421" y="1340"/>
                  </a:lnTo>
                  <a:lnTo>
                    <a:pt x="15317" y="1152"/>
                  </a:lnTo>
                  <a:lnTo>
                    <a:pt x="15128" y="1026"/>
                  </a:lnTo>
                  <a:lnTo>
                    <a:pt x="15045" y="963"/>
                  </a:lnTo>
                  <a:lnTo>
                    <a:pt x="15024" y="1026"/>
                  </a:lnTo>
                  <a:lnTo>
                    <a:pt x="15045" y="1068"/>
                  </a:lnTo>
                  <a:lnTo>
                    <a:pt x="15045" y="1173"/>
                  </a:lnTo>
                  <a:lnTo>
                    <a:pt x="15066" y="1256"/>
                  </a:lnTo>
                  <a:lnTo>
                    <a:pt x="15128" y="1340"/>
                  </a:lnTo>
                  <a:lnTo>
                    <a:pt x="15128" y="1465"/>
                  </a:lnTo>
                  <a:lnTo>
                    <a:pt x="15045" y="1549"/>
                  </a:lnTo>
                  <a:lnTo>
                    <a:pt x="15045" y="1382"/>
                  </a:lnTo>
                  <a:lnTo>
                    <a:pt x="15003" y="1256"/>
                  </a:lnTo>
                  <a:lnTo>
                    <a:pt x="14919" y="1110"/>
                  </a:lnTo>
                  <a:lnTo>
                    <a:pt x="14919" y="1026"/>
                  </a:lnTo>
                  <a:lnTo>
                    <a:pt x="14836" y="921"/>
                  </a:lnTo>
                  <a:lnTo>
                    <a:pt x="14731" y="859"/>
                  </a:lnTo>
                  <a:lnTo>
                    <a:pt x="14647" y="984"/>
                  </a:lnTo>
                  <a:lnTo>
                    <a:pt x="14605" y="1068"/>
                  </a:lnTo>
                  <a:lnTo>
                    <a:pt x="14543" y="984"/>
                  </a:lnTo>
                  <a:lnTo>
                    <a:pt x="14605" y="921"/>
                  </a:lnTo>
                  <a:lnTo>
                    <a:pt x="14605" y="859"/>
                  </a:lnTo>
                  <a:lnTo>
                    <a:pt x="14522" y="817"/>
                  </a:lnTo>
                  <a:lnTo>
                    <a:pt x="14501" y="733"/>
                  </a:lnTo>
                  <a:lnTo>
                    <a:pt x="14480" y="691"/>
                  </a:lnTo>
                  <a:lnTo>
                    <a:pt x="14375" y="691"/>
                  </a:lnTo>
                  <a:lnTo>
                    <a:pt x="14292" y="733"/>
                  </a:lnTo>
                  <a:lnTo>
                    <a:pt x="14271" y="712"/>
                  </a:lnTo>
                  <a:lnTo>
                    <a:pt x="14292" y="628"/>
                  </a:lnTo>
                  <a:lnTo>
                    <a:pt x="14375" y="545"/>
                  </a:lnTo>
                  <a:lnTo>
                    <a:pt x="14271" y="566"/>
                  </a:lnTo>
                  <a:lnTo>
                    <a:pt x="14166" y="670"/>
                  </a:lnTo>
                  <a:lnTo>
                    <a:pt x="14124" y="754"/>
                  </a:lnTo>
                  <a:lnTo>
                    <a:pt x="14020" y="817"/>
                  </a:lnTo>
                  <a:lnTo>
                    <a:pt x="13957" y="838"/>
                  </a:lnTo>
                  <a:lnTo>
                    <a:pt x="13852" y="984"/>
                  </a:lnTo>
                  <a:lnTo>
                    <a:pt x="13810" y="984"/>
                  </a:lnTo>
                  <a:lnTo>
                    <a:pt x="13768" y="880"/>
                  </a:lnTo>
                  <a:lnTo>
                    <a:pt x="13685" y="817"/>
                  </a:lnTo>
                  <a:lnTo>
                    <a:pt x="13643" y="817"/>
                  </a:lnTo>
                  <a:lnTo>
                    <a:pt x="13601" y="880"/>
                  </a:lnTo>
                  <a:lnTo>
                    <a:pt x="13580" y="963"/>
                  </a:lnTo>
                  <a:lnTo>
                    <a:pt x="13601" y="1089"/>
                  </a:lnTo>
                  <a:lnTo>
                    <a:pt x="13768" y="1193"/>
                  </a:lnTo>
                  <a:lnTo>
                    <a:pt x="13768" y="1256"/>
                  </a:lnTo>
                  <a:lnTo>
                    <a:pt x="13685" y="1256"/>
                  </a:lnTo>
                  <a:lnTo>
                    <a:pt x="13643" y="1382"/>
                  </a:lnTo>
                  <a:lnTo>
                    <a:pt x="13643" y="1507"/>
                  </a:lnTo>
                  <a:lnTo>
                    <a:pt x="13768" y="1591"/>
                  </a:lnTo>
                  <a:lnTo>
                    <a:pt x="13852" y="1570"/>
                  </a:lnTo>
                  <a:lnTo>
                    <a:pt x="13915" y="1507"/>
                  </a:lnTo>
                  <a:lnTo>
                    <a:pt x="14103" y="1507"/>
                  </a:lnTo>
                  <a:lnTo>
                    <a:pt x="14229" y="1675"/>
                  </a:lnTo>
                  <a:lnTo>
                    <a:pt x="14333" y="1717"/>
                  </a:lnTo>
                  <a:lnTo>
                    <a:pt x="14396" y="1800"/>
                  </a:lnTo>
                  <a:lnTo>
                    <a:pt x="14375" y="1863"/>
                  </a:lnTo>
                  <a:lnTo>
                    <a:pt x="14375" y="1926"/>
                  </a:lnTo>
                  <a:lnTo>
                    <a:pt x="14396" y="2072"/>
                  </a:lnTo>
                  <a:lnTo>
                    <a:pt x="14333" y="2219"/>
                  </a:lnTo>
                  <a:lnTo>
                    <a:pt x="14333" y="2302"/>
                  </a:lnTo>
                  <a:lnTo>
                    <a:pt x="14417" y="2407"/>
                  </a:lnTo>
                  <a:lnTo>
                    <a:pt x="14417" y="2533"/>
                  </a:lnTo>
                  <a:lnTo>
                    <a:pt x="14438" y="2616"/>
                  </a:lnTo>
                  <a:lnTo>
                    <a:pt x="14543" y="2700"/>
                  </a:lnTo>
                  <a:lnTo>
                    <a:pt x="14626" y="2700"/>
                  </a:lnTo>
                  <a:lnTo>
                    <a:pt x="14710" y="2784"/>
                  </a:lnTo>
                  <a:lnTo>
                    <a:pt x="14836" y="2846"/>
                  </a:lnTo>
                  <a:lnTo>
                    <a:pt x="14836" y="2909"/>
                  </a:lnTo>
                  <a:lnTo>
                    <a:pt x="14856" y="2993"/>
                  </a:lnTo>
                  <a:lnTo>
                    <a:pt x="14731" y="2888"/>
                  </a:lnTo>
                  <a:lnTo>
                    <a:pt x="14584" y="2805"/>
                  </a:lnTo>
                  <a:lnTo>
                    <a:pt x="14417" y="2805"/>
                  </a:lnTo>
                  <a:lnTo>
                    <a:pt x="14333" y="2742"/>
                  </a:lnTo>
                  <a:lnTo>
                    <a:pt x="14312" y="2679"/>
                  </a:lnTo>
                  <a:lnTo>
                    <a:pt x="14312" y="2533"/>
                  </a:lnTo>
                  <a:lnTo>
                    <a:pt x="14271" y="2323"/>
                  </a:lnTo>
                  <a:lnTo>
                    <a:pt x="14312" y="2219"/>
                  </a:lnTo>
                  <a:lnTo>
                    <a:pt x="14312" y="2114"/>
                  </a:lnTo>
                  <a:lnTo>
                    <a:pt x="14208" y="2009"/>
                  </a:lnTo>
                  <a:lnTo>
                    <a:pt x="14208" y="1926"/>
                  </a:lnTo>
                  <a:lnTo>
                    <a:pt x="14166" y="1779"/>
                  </a:lnTo>
                  <a:lnTo>
                    <a:pt x="14103" y="1737"/>
                  </a:lnTo>
                  <a:lnTo>
                    <a:pt x="14020" y="1696"/>
                  </a:lnTo>
                  <a:lnTo>
                    <a:pt x="13957" y="1654"/>
                  </a:lnTo>
                  <a:lnTo>
                    <a:pt x="13852" y="1633"/>
                  </a:lnTo>
                  <a:lnTo>
                    <a:pt x="13748" y="1675"/>
                  </a:lnTo>
                  <a:lnTo>
                    <a:pt x="13601" y="1696"/>
                  </a:lnTo>
                  <a:lnTo>
                    <a:pt x="13538" y="1675"/>
                  </a:lnTo>
                  <a:lnTo>
                    <a:pt x="13476" y="1675"/>
                  </a:lnTo>
                  <a:lnTo>
                    <a:pt x="13434" y="1863"/>
                  </a:lnTo>
                  <a:lnTo>
                    <a:pt x="13476" y="1905"/>
                  </a:lnTo>
                  <a:lnTo>
                    <a:pt x="13476" y="2009"/>
                  </a:lnTo>
                  <a:lnTo>
                    <a:pt x="13434" y="2072"/>
                  </a:lnTo>
                  <a:lnTo>
                    <a:pt x="13266" y="1989"/>
                  </a:lnTo>
                  <a:lnTo>
                    <a:pt x="13078" y="1779"/>
                  </a:lnTo>
                  <a:lnTo>
                    <a:pt x="13036" y="1779"/>
                  </a:lnTo>
                  <a:lnTo>
                    <a:pt x="12973" y="1821"/>
                  </a:lnTo>
                  <a:lnTo>
                    <a:pt x="12931" y="1821"/>
                  </a:lnTo>
                  <a:lnTo>
                    <a:pt x="12869" y="1758"/>
                  </a:lnTo>
                  <a:lnTo>
                    <a:pt x="12701" y="1717"/>
                  </a:lnTo>
                  <a:lnTo>
                    <a:pt x="12639" y="1779"/>
                  </a:lnTo>
                  <a:lnTo>
                    <a:pt x="12639" y="1884"/>
                  </a:lnTo>
                  <a:lnTo>
                    <a:pt x="12701" y="2009"/>
                  </a:lnTo>
                  <a:lnTo>
                    <a:pt x="12639" y="2093"/>
                  </a:lnTo>
                  <a:lnTo>
                    <a:pt x="12701" y="2198"/>
                  </a:lnTo>
                  <a:lnTo>
                    <a:pt x="12743" y="2344"/>
                  </a:lnTo>
                  <a:lnTo>
                    <a:pt x="12722" y="2491"/>
                  </a:lnTo>
                  <a:lnTo>
                    <a:pt x="12743" y="2533"/>
                  </a:lnTo>
                  <a:lnTo>
                    <a:pt x="12764" y="2700"/>
                  </a:lnTo>
                  <a:lnTo>
                    <a:pt x="12743" y="2742"/>
                  </a:lnTo>
                  <a:lnTo>
                    <a:pt x="12743" y="2846"/>
                  </a:lnTo>
                  <a:lnTo>
                    <a:pt x="12827" y="3014"/>
                  </a:lnTo>
                  <a:lnTo>
                    <a:pt x="12848" y="3118"/>
                  </a:lnTo>
                  <a:lnTo>
                    <a:pt x="12827" y="3265"/>
                  </a:lnTo>
                  <a:lnTo>
                    <a:pt x="12827" y="3349"/>
                  </a:lnTo>
                  <a:lnTo>
                    <a:pt x="12911" y="3453"/>
                  </a:lnTo>
                  <a:lnTo>
                    <a:pt x="12931" y="3579"/>
                  </a:lnTo>
                  <a:lnTo>
                    <a:pt x="12931" y="3662"/>
                  </a:lnTo>
                  <a:lnTo>
                    <a:pt x="13057" y="3767"/>
                  </a:lnTo>
                  <a:lnTo>
                    <a:pt x="13120" y="3851"/>
                  </a:lnTo>
                  <a:lnTo>
                    <a:pt x="13120" y="3955"/>
                  </a:lnTo>
                  <a:lnTo>
                    <a:pt x="13162" y="3997"/>
                  </a:lnTo>
                  <a:lnTo>
                    <a:pt x="13245" y="3997"/>
                  </a:lnTo>
                  <a:lnTo>
                    <a:pt x="13245" y="4060"/>
                  </a:lnTo>
                  <a:lnTo>
                    <a:pt x="13266" y="4123"/>
                  </a:lnTo>
                  <a:lnTo>
                    <a:pt x="13371" y="4186"/>
                  </a:lnTo>
                  <a:lnTo>
                    <a:pt x="13392" y="4206"/>
                  </a:lnTo>
                  <a:lnTo>
                    <a:pt x="13371" y="4227"/>
                  </a:lnTo>
                  <a:lnTo>
                    <a:pt x="13266" y="4227"/>
                  </a:lnTo>
                  <a:lnTo>
                    <a:pt x="13224" y="4206"/>
                  </a:lnTo>
                  <a:lnTo>
                    <a:pt x="13141" y="4206"/>
                  </a:lnTo>
                  <a:lnTo>
                    <a:pt x="13078" y="4165"/>
                  </a:lnTo>
                  <a:lnTo>
                    <a:pt x="13078" y="4081"/>
                  </a:lnTo>
                  <a:lnTo>
                    <a:pt x="13057" y="4018"/>
                  </a:lnTo>
                  <a:lnTo>
                    <a:pt x="12973" y="3997"/>
                  </a:lnTo>
                  <a:lnTo>
                    <a:pt x="12911" y="4018"/>
                  </a:lnTo>
                  <a:lnTo>
                    <a:pt x="12848" y="4018"/>
                  </a:lnTo>
                  <a:lnTo>
                    <a:pt x="12827" y="3976"/>
                  </a:lnTo>
                  <a:lnTo>
                    <a:pt x="12827" y="3872"/>
                  </a:lnTo>
                  <a:lnTo>
                    <a:pt x="12806" y="3851"/>
                  </a:lnTo>
                  <a:lnTo>
                    <a:pt x="12743" y="3893"/>
                  </a:lnTo>
                  <a:lnTo>
                    <a:pt x="12659" y="4060"/>
                  </a:lnTo>
                  <a:lnTo>
                    <a:pt x="12534" y="4102"/>
                  </a:lnTo>
                  <a:lnTo>
                    <a:pt x="12450" y="4102"/>
                  </a:lnTo>
                  <a:lnTo>
                    <a:pt x="12325" y="3997"/>
                  </a:lnTo>
                  <a:lnTo>
                    <a:pt x="12220" y="3997"/>
                  </a:lnTo>
                  <a:lnTo>
                    <a:pt x="12178" y="3914"/>
                  </a:lnTo>
                  <a:lnTo>
                    <a:pt x="12178" y="3809"/>
                  </a:lnTo>
                  <a:lnTo>
                    <a:pt x="12199" y="3683"/>
                  </a:lnTo>
                  <a:lnTo>
                    <a:pt x="12115" y="3495"/>
                  </a:lnTo>
                  <a:lnTo>
                    <a:pt x="12074" y="3453"/>
                  </a:lnTo>
                  <a:lnTo>
                    <a:pt x="12032" y="3328"/>
                  </a:lnTo>
                  <a:lnTo>
                    <a:pt x="12032" y="3244"/>
                  </a:lnTo>
                  <a:lnTo>
                    <a:pt x="12095" y="3181"/>
                  </a:lnTo>
                  <a:lnTo>
                    <a:pt x="12115" y="3139"/>
                  </a:lnTo>
                  <a:lnTo>
                    <a:pt x="12095" y="2867"/>
                  </a:lnTo>
                  <a:lnTo>
                    <a:pt x="12011" y="2742"/>
                  </a:lnTo>
                  <a:lnTo>
                    <a:pt x="11906" y="2595"/>
                  </a:lnTo>
                  <a:lnTo>
                    <a:pt x="11906" y="2491"/>
                  </a:lnTo>
                  <a:lnTo>
                    <a:pt x="11802" y="2240"/>
                  </a:lnTo>
                  <a:lnTo>
                    <a:pt x="11760" y="2135"/>
                  </a:lnTo>
                  <a:lnTo>
                    <a:pt x="11676" y="2093"/>
                  </a:lnTo>
                  <a:lnTo>
                    <a:pt x="11655" y="2009"/>
                  </a:lnTo>
                  <a:lnTo>
                    <a:pt x="11571" y="1989"/>
                  </a:lnTo>
                  <a:lnTo>
                    <a:pt x="11467" y="1968"/>
                  </a:lnTo>
                  <a:lnTo>
                    <a:pt x="11383" y="1905"/>
                  </a:lnTo>
                  <a:lnTo>
                    <a:pt x="11279" y="1926"/>
                  </a:lnTo>
                  <a:lnTo>
                    <a:pt x="11237" y="1989"/>
                  </a:lnTo>
                  <a:lnTo>
                    <a:pt x="11237" y="2114"/>
                  </a:lnTo>
                  <a:lnTo>
                    <a:pt x="11195" y="2177"/>
                  </a:lnTo>
                  <a:lnTo>
                    <a:pt x="11237" y="2240"/>
                  </a:lnTo>
                  <a:lnTo>
                    <a:pt x="11195" y="2323"/>
                  </a:lnTo>
                  <a:lnTo>
                    <a:pt x="11132" y="2533"/>
                  </a:lnTo>
                  <a:lnTo>
                    <a:pt x="11132" y="2658"/>
                  </a:lnTo>
                  <a:lnTo>
                    <a:pt x="11153" y="2825"/>
                  </a:lnTo>
                  <a:lnTo>
                    <a:pt x="11195" y="2867"/>
                  </a:lnTo>
                  <a:lnTo>
                    <a:pt x="11174" y="3035"/>
                  </a:lnTo>
                  <a:lnTo>
                    <a:pt x="11132" y="3181"/>
                  </a:lnTo>
                  <a:lnTo>
                    <a:pt x="11153" y="3286"/>
                  </a:lnTo>
                  <a:lnTo>
                    <a:pt x="11153" y="3495"/>
                  </a:lnTo>
                  <a:lnTo>
                    <a:pt x="11090" y="3537"/>
                  </a:lnTo>
                  <a:lnTo>
                    <a:pt x="11048" y="3474"/>
                  </a:lnTo>
                  <a:lnTo>
                    <a:pt x="10986" y="3453"/>
                  </a:lnTo>
                  <a:lnTo>
                    <a:pt x="10944" y="3495"/>
                  </a:lnTo>
                  <a:lnTo>
                    <a:pt x="10860" y="3474"/>
                  </a:lnTo>
                  <a:lnTo>
                    <a:pt x="10839" y="3453"/>
                  </a:lnTo>
                  <a:lnTo>
                    <a:pt x="10755" y="3432"/>
                  </a:lnTo>
                  <a:lnTo>
                    <a:pt x="10630" y="3390"/>
                  </a:lnTo>
                  <a:lnTo>
                    <a:pt x="10546" y="3328"/>
                  </a:lnTo>
                  <a:lnTo>
                    <a:pt x="10504" y="3328"/>
                  </a:lnTo>
                  <a:lnTo>
                    <a:pt x="10462" y="3349"/>
                  </a:lnTo>
                  <a:lnTo>
                    <a:pt x="10504" y="3432"/>
                  </a:lnTo>
                  <a:lnTo>
                    <a:pt x="10567" y="3495"/>
                  </a:lnTo>
                  <a:lnTo>
                    <a:pt x="10567" y="3558"/>
                  </a:lnTo>
                  <a:lnTo>
                    <a:pt x="10546" y="3600"/>
                  </a:lnTo>
                  <a:lnTo>
                    <a:pt x="10525" y="3662"/>
                  </a:lnTo>
                  <a:lnTo>
                    <a:pt x="10462" y="3662"/>
                  </a:lnTo>
                  <a:lnTo>
                    <a:pt x="10442" y="3641"/>
                  </a:lnTo>
                  <a:lnTo>
                    <a:pt x="10358" y="3641"/>
                  </a:lnTo>
                  <a:lnTo>
                    <a:pt x="10316" y="3579"/>
                  </a:lnTo>
                  <a:lnTo>
                    <a:pt x="10316" y="3432"/>
                  </a:lnTo>
                  <a:lnTo>
                    <a:pt x="10232" y="3286"/>
                  </a:lnTo>
                  <a:lnTo>
                    <a:pt x="10211" y="3160"/>
                  </a:lnTo>
                  <a:lnTo>
                    <a:pt x="10190" y="3056"/>
                  </a:lnTo>
                  <a:lnTo>
                    <a:pt x="10107" y="2972"/>
                  </a:lnTo>
                  <a:lnTo>
                    <a:pt x="10107" y="2909"/>
                  </a:lnTo>
                  <a:lnTo>
                    <a:pt x="10044" y="2825"/>
                  </a:lnTo>
                  <a:lnTo>
                    <a:pt x="9981" y="2909"/>
                  </a:lnTo>
                  <a:lnTo>
                    <a:pt x="10023" y="2993"/>
                  </a:lnTo>
                  <a:lnTo>
                    <a:pt x="9981" y="3035"/>
                  </a:lnTo>
                  <a:lnTo>
                    <a:pt x="9981" y="3118"/>
                  </a:lnTo>
                  <a:lnTo>
                    <a:pt x="9939" y="3202"/>
                  </a:lnTo>
                  <a:lnTo>
                    <a:pt x="9898" y="3244"/>
                  </a:lnTo>
                  <a:lnTo>
                    <a:pt x="9814" y="3265"/>
                  </a:lnTo>
                  <a:lnTo>
                    <a:pt x="9772" y="3369"/>
                  </a:lnTo>
                  <a:lnTo>
                    <a:pt x="9667" y="3537"/>
                  </a:lnTo>
                  <a:lnTo>
                    <a:pt x="9584" y="3621"/>
                  </a:lnTo>
                  <a:lnTo>
                    <a:pt x="9584" y="3662"/>
                  </a:lnTo>
                  <a:lnTo>
                    <a:pt x="9521" y="3725"/>
                  </a:lnTo>
                  <a:lnTo>
                    <a:pt x="9458" y="3851"/>
                  </a:lnTo>
                  <a:lnTo>
                    <a:pt x="9395" y="3851"/>
                  </a:lnTo>
                  <a:lnTo>
                    <a:pt x="9374" y="3788"/>
                  </a:lnTo>
                  <a:lnTo>
                    <a:pt x="9395" y="3683"/>
                  </a:lnTo>
                  <a:lnTo>
                    <a:pt x="9479" y="3579"/>
                  </a:lnTo>
                  <a:lnTo>
                    <a:pt x="9500" y="3474"/>
                  </a:lnTo>
                  <a:lnTo>
                    <a:pt x="9563" y="3432"/>
                  </a:lnTo>
                  <a:lnTo>
                    <a:pt x="9667" y="3369"/>
                  </a:lnTo>
                  <a:lnTo>
                    <a:pt x="9709" y="3244"/>
                  </a:lnTo>
                  <a:lnTo>
                    <a:pt x="9793" y="3160"/>
                  </a:lnTo>
                  <a:lnTo>
                    <a:pt x="9814" y="3077"/>
                  </a:lnTo>
                  <a:lnTo>
                    <a:pt x="9814" y="3035"/>
                  </a:lnTo>
                  <a:lnTo>
                    <a:pt x="9772" y="2993"/>
                  </a:lnTo>
                  <a:lnTo>
                    <a:pt x="9793" y="2930"/>
                  </a:lnTo>
                  <a:lnTo>
                    <a:pt x="9877" y="2909"/>
                  </a:lnTo>
                  <a:lnTo>
                    <a:pt x="9898" y="2825"/>
                  </a:lnTo>
                  <a:lnTo>
                    <a:pt x="9898" y="2742"/>
                  </a:lnTo>
                  <a:lnTo>
                    <a:pt x="9939" y="2637"/>
                  </a:lnTo>
                  <a:lnTo>
                    <a:pt x="10023" y="2470"/>
                  </a:lnTo>
                  <a:lnTo>
                    <a:pt x="10023" y="2365"/>
                  </a:lnTo>
                  <a:lnTo>
                    <a:pt x="10086" y="2198"/>
                  </a:lnTo>
                  <a:lnTo>
                    <a:pt x="10107" y="1947"/>
                  </a:lnTo>
                  <a:lnTo>
                    <a:pt x="10086" y="1863"/>
                  </a:lnTo>
                  <a:lnTo>
                    <a:pt x="9918" y="1842"/>
                  </a:lnTo>
                  <a:lnTo>
                    <a:pt x="9814" y="1863"/>
                  </a:lnTo>
                  <a:lnTo>
                    <a:pt x="9709" y="1947"/>
                  </a:lnTo>
                  <a:lnTo>
                    <a:pt x="9605" y="1884"/>
                  </a:lnTo>
                  <a:lnTo>
                    <a:pt x="9521" y="1863"/>
                  </a:lnTo>
                  <a:lnTo>
                    <a:pt x="9479" y="1884"/>
                  </a:lnTo>
                  <a:lnTo>
                    <a:pt x="9500" y="1968"/>
                  </a:lnTo>
                  <a:lnTo>
                    <a:pt x="9584" y="2051"/>
                  </a:lnTo>
                  <a:lnTo>
                    <a:pt x="9584" y="2198"/>
                  </a:lnTo>
                  <a:lnTo>
                    <a:pt x="9563" y="2281"/>
                  </a:lnTo>
                  <a:lnTo>
                    <a:pt x="9500" y="2219"/>
                  </a:lnTo>
                  <a:lnTo>
                    <a:pt x="9479" y="2093"/>
                  </a:lnTo>
                  <a:lnTo>
                    <a:pt x="9395" y="2009"/>
                  </a:lnTo>
                  <a:lnTo>
                    <a:pt x="9312" y="1989"/>
                  </a:lnTo>
                  <a:lnTo>
                    <a:pt x="9165" y="2114"/>
                  </a:lnTo>
                  <a:lnTo>
                    <a:pt x="9165" y="2219"/>
                  </a:lnTo>
                  <a:lnTo>
                    <a:pt x="9207" y="2302"/>
                  </a:lnTo>
                  <a:lnTo>
                    <a:pt x="9165" y="2386"/>
                  </a:lnTo>
                  <a:lnTo>
                    <a:pt x="9061" y="2386"/>
                  </a:lnTo>
                  <a:lnTo>
                    <a:pt x="9061" y="2323"/>
                  </a:lnTo>
                  <a:lnTo>
                    <a:pt x="9061" y="2219"/>
                  </a:lnTo>
                  <a:lnTo>
                    <a:pt x="9040" y="2114"/>
                  </a:lnTo>
                  <a:lnTo>
                    <a:pt x="8956" y="2072"/>
                  </a:lnTo>
                  <a:lnTo>
                    <a:pt x="8747" y="2072"/>
                  </a:lnTo>
                  <a:lnTo>
                    <a:pt x="8538" y="2156"/>
                  </a:lnTo>
                  <a:lnTo>
                    <a:pt x="8307" y="2156"/>
                  </a:lnTo>
                  <a:lnTo>
                    <a:pt x="8140" y="2093"/>
                  </a:lnTo>
                  <a:lnTo>
                    <a:pt x="8056" y="2093"/>
                  </a:lnTo>
                  <a:lnTo>
                    <a:pt x="7994" y="2114"/>
                  </a:lnTo>
                  <a:lnTo>
                    <a:pt x="7910" y="2093"/>
                  </a:lnTo>
                  <a:lnTo>
                    <a:pt x="7805" y="2093"/>
                  </a:lnTo>
                  <a:lnTo>
                    <a:pt x="7701" y="2177"/>
                  </a:lnTo>
                  <a:lnTo>
                    <a:pt x="7680" y="2219"/>
                  </a:lnTo>
                  <a:lnTo>
                    <a:pt x="7722" y="2302"/>
                  </a:lnTo>
                  <a:lnTo>
                    <a:pt x="7722" y="2386"/>
                  </a:lnTo>
                  <a:lnTo>
                    <a:pt x="7784" y="2491"/>
                  </a:lnTo>
                  <a:lnTo>
                    <a:pt x="7805" y="2533"/>
                  </a:lnTo>
                  <a:lnTo>
                    <a:pt x="7784" y="2616"/>
                  </a:lnTo>
                  <a:lnTo>
                    <a:pt x="7722" y="2784"/>
                  </a:lnTo>
                  <a:lnTo>
                    <a:pt x="7742" y="2930"/>
                  </a:lnTo>
                  <a:lnTo>
                    <a:pt x="7889" y="3118"/>
                  </a:lnTo>
                  <a:lnTo>
                    <a:pt x="7889" y="3223"/>
                  </a:lnTo>
                  <a:lnTo>
                    <a:pt x="7910" y="3432"/>
                  </a:lnTo>
                  <a:lnTo>
                    <a:pt x="7889" y="3453"/>
                  </a:lnTo>
                  <a:lnTo>
                    <a:pt x="7826" y="3411"/>
                  </a:lnTo>
                  <a:lnTo>
                    <a:pt x="7784" y="3307"/>
                  </a:lnTo>
                  <a:lnTo>
                    <a:pt x="7638" y="3160"/>
                  </a:lnTo>
                  <a:lnTo>
                    <a:pt x="7596" y="3118"/>
                  </a:lnTo>
                  <a:lnTo>
                    <a:pt x="7596" y="2909"/>
                  </a:lnTo>
                  <a:lnTo>
                    <a:pt x="7617" y="2700"/>
                  </a:lnTo>
                  <a:lnTo>
                    <a:pt x="7617" y="2595"/>
                  </a:lnTo>
                  <a:lnTo>
                    <a:pt x="7512" y="2428"/>
                  </a:lnTo>
                  <a:lnTo>
                    <a:pt x="7512" y="2323"/>
                  </a:lnTo>
                  <a:lnTo>
                    <a:pt x="7491" y="2281"/>
                  </a:lnTo>
                  <a:lnTo>
                    <a:pt x="7429" y="2261"/>
                  </a:lnTo>
                  <a:lnTo>
                    <a:pt x="7303" y="2302"/>
                  </a:lnTo>
                  <a:lnTo>
                    <a:pt x="7177" y="2386"/>
                  </a:lnTo>
                  <a:lnTo>
                    <a:pt x="7010" y="2407"/>
                  </a:lnTo>
                  <a:lnTo>
                    <a:pt x="6947" y="2470"/>
                  </a:lnTo>
                  <a:lnTo>
                    <a:pt x="6905" y="2595"/>
                  </a:lnTo>
                  <a:lnTo>
                    <a:pt x="6947" y="2700"/>
                  </a:lnTo>
                  <a:lnTo>
                    <a:pt x="6905" y="2825"/>
                  </a:lnTo>
                  <a:lnTo>
                    <a:pt x="6843" y="2930"/>
                  </a:lnTo>
                  <a:lnTo>
                    <a:pt x="6801" y="2993"/>
                  </a:lnTo>
                  <a:lnTo>
                    <a:pt x="6843" y="3035"/>
                  </a:lnTo>
                  <a:lnTo>
                    <a:pt x="6885" y="3035"/>
                  </a:lnTo>
                  <a:lnTo>
                    <a:pt x="6947" y="3056"/>
                  </a:lnTo>
                  <a:lnTo>
                    <a:pt x="6947" y="3202"/>
                  </a:lnTo>
                  <a:lnTo>
                    <a:pt x="6885" y="3307"/>
                  </a:lnTo>
                  <a:lnTo>
                    <a:pt x="6738" y="3411"/>
                  </a:lnTo>
                  <a:lnTo>
                    <a:pt x="6633" y="3411"/>
                  </a:lnTo>
                  <a:lnTo>
                    <a:pt x="6592" y="3453"/>
                  </a:lnTo>
                  <a:lnTo>
                    <a:pt x="6571" y="3558"/>
                  </a:lnTo>
                  <a:lnTo>
                    <a:pt x="6529" y="3621"/>
                  </a:lnTo>
                  <a:lnTo>
                    <a:pt x="6487" y="3683"/>
                  </a:lnTo>
                  <a:lnTo>
                    <a:pt x="6529" y="3767"/>
                  </a:lnTo>
                  <a:lnTo>
                    <a:pt x="6487" y="3830"/>
                  </a:lnTo>
                  <a:lnTo>
                    <a:pt x="6424" y="3830"/>
                  </a:lnTo>
                  <a:lnTo>
                    <a:pt x="6382" y="3851"/>
                  </a:lnTo>
                  <a:lnTo>
                    <a:pt x="6236" y="3872"/>
                  </a:lnTo>
                  <a:lnTo>
                    <a:pt x="6131" y="3830"/>
                  </a:lnTo>
                  <a:lnTo>
                    <a:pt x="6089" y="3767"/>
                  </a:lnTo>
                  <a:lnTo>
                    <a:pt x="6089" y="3683"/>
                  </a:lnTo>
                  <a:lnTo>
                    <a:pt x="6048" y="3662"/>
                  </a:lnTo>
                  <a:lnTo>
                    <a:pt x="5985" y="3662"/>
                  </a:lnTo>
                  <a:lnTo>
                    <a:pt x="5964" y="3621"/>
                  </a:lnTo>
                  <a:lnTo>
                    <a:pt x="5943" y="3537"/>
                  </a:lnTo>
                  <a:lnTo>
                    <a:pt x="5838" y="3537"/>
                  </a:lnTo>
                  <a:lnTo>
                    <a:pt x="5797" y="3579"/>
                  </a:lnTo>
                  <a:lnTo>
                    <a:pt x="5755" y="3641"/>
                  </a:lnTo>
                  <a:lnTo>
                    <a:pt x="5671" y="3641"/>
                  </a:lnTo>
                  <a:lnTo>
                    <a:pt x="5629" y="3662"/>
                  </a:lnTo>
                  <a:lnTo>
                    <a:pt x="5629" y="3830"/>
                  </a:lnTo>
                  <a:lnTo>
                    <a:pt x="5608" y="3893"/>
                  </a:lnTo>
                  <a:lnTo>
                    <a:pt x="5608" y="3997"/>
                  </a:lnTo>
                  <a:lnTo>
                    <a:pt x="5650" y="4165"/>
                  </a:lnTo>
                  <a:lnTo>
                    <a:pt x="5629" y="4353"/>
                  </a:lnTo>
                  <a:lnTo>
                    <a:pt x="5566" y="4416"/>
                  </a:lnTo>
                  <a:lnTo>
                    <a:pt x="5525" y="4416"/>
                  </a:lnTo>
                  <a:lnTo>
                    <a:pt x="5545" y="4206"/>
                  </a:lnTo>
                  <a:lnTo>
                    <a:pt x="5545" y="4060"/>
                  </a:lnTo>
                  <a:lnTo>
                    <a:pt x="5525" y="3976"/>
                  </a:lnTo>
                  <a:lnTo>
                    <a:pt x="5525" y="3767"/>
                  </a:lnTo>
                  <a:lnTo>
                    <a:pt x="5504" y="3662"/>
                  </a:lnTo>
                  <a:lnTo>
                    <a:pt x="5462" y="3641"/>
                  </a:lnTo>
                  <a:lnTo>
                    <a:pt x="5420" y="3662"/>
                  </a:lnTo>
                  <a:lnTo>
                    <a:pt x="5336" y="3662"/>
                  </a:lnTo>
                  <a:lnTo>
                    <a:pt x="5253" y="3767"/>
                  </a:lnTo>
                  <a:lnTo>
                    <a:pt x="5190" y="3788"/>
                  </a:lnTo>
                  <a:lnTo>
                    <a:pt x="5085" y="3872"/>
                  </a:lnTo>
                  <a:lnTo>
                    <a:pt x="5043" y="3955"/>
                  </a:lnTo>
                  <a:lnTo>
                    <a:pt x="5043" y="4039"/>
                  </a:lnTo>
                  <a:lnTo>
                    <a:pt x="4918" y="4186"/>
                  </a:lnTo>
                  <a:lnTo>
                    <a:pt x="4876" y="4206"/>
                  </a:lnTo>
                  <a:lnTo>
                    <a:pt x="4834" y="4165"/>
                  </a:lnTo>
                  <a:lnTo>
                    <a:pt x="4729" y="4165"/>
                  </a:lnTo>
                  <a:lnTo>
                    <a:pt x="4688" y="4186"/>
                  </a:lnTo>
                  <a:lnTo>
                    <a:pt x="4688" y="4248"/>
                  </a:lnTo>
                  <a:lnTo>
                    <a:pt x="4771" y="4269"/>
                  </a:lnTo>
                  <a:lnTo>
                    <a:pt x="4792" y="4290"/>
                  </a:lnTo>
                  <a:lnTo>
                    <a:pt x="4709" y="4311"/>
                  </a:lnTo>
                  <a:lnTo>
                    <a:pt x="4562" y="4311"/>
                  </a:lnTo>
                  <a:lnTo>
                    <a:pt x="4478" y="4353"/>
                  </a:lnTo>
                  <a:lnTo>
                    <a:pt x="4416" y="4416"/>
                  </a:lnTo>
                  <a:lnTo>
                    <a:pt x="4248" y="4478"/>
                  </a:lnTo>
                  <a:lnTo>
                    <a:pt x="4248" y="4520"/>
                  </a:lnTo>
                  <a:lnTo>
                    <a:pt x="4185" y="4583"/>
                  </a:lnTo>
                  <a:lnTo>
                    <a:pt x="4081" y="4625"/>
                  </a:lnTo>
                  <a:lnTo>
                    <a:pt x="3997" y="4625"/>
                  </a:lnTo>
                  <a:lnTo>
                    <a:pt x="3976" y="4688"/>
                  </a:lnTo>
                  <a:lnTo>
                    <a:pt x="3976" y="4771"/>
                  </a:lnTo>
                  <a:lnTo>
                    <a:pt x="4039" y="4813"/>
                  </a:lnTo>
                  <a:lnTo>
                    <a:pt x="3997" y="4876"/>
                  </a:lnTo>
                  <a:lnTo>
                    <a:pt x="3955" y="4897"/>
                  </a:lnTo>
                  <a:lnTo>
                    <a:pt x="3892" y="4939"/>
                  </a:lnTo>
                  <a:lnTo>
                    <a:pt x="3851" y="5022"/>
                  </a:lnTo>
                  <a:lnTo>
                    <a:pt x="3767" y="5043"/>
                  </a:lnTo>
                  <a:lnTo>
                    <a:pt x="3746" y="5127"/>
                  </a:lnTo>
                  <a:lnTo>
                    <a:pt x="3746" y="5169"/>
                  </a:lnTo>
                  <a:lnTo>
                    <a:pt x="3767" y="5211"/>
                  </a:lnTo>
                  <a:lnTo>
                    <a:pt x="3767" y="5294"/>
                  </a:lnTo>
                  <a:lnTo>
                    <a:pt x="3767" y="5336"/>
                  </a:lnTo>
                  <a:lnTo>
                    <a:pt x="3830" y="5357"/>
                  </a:lnTo>
                  <a:lnTo>
                    <a:pt x="3892" y="5357"/>
                  </a:lnTo>
                  <a:lnTo>
                    <a:pt x="3976" y="5420"/>
                  </a:lnTo>
                  <a:lnTo>
                    <a:pt x="4039" y="5420"/>
                  </a:lnTo>
                  <a:lnTo>
                    <a:pt x="4081" y="5357"/>
                  </a:lnTo>
                  <a:lnTo>
                    <a:pt x="4144" y="5357"/>
                  </a:lnTo>
                  <a:lnTo>
                    <a:pt x="4248" y="5441"/>
                  </a:lnTo>
                  <a:lnTo>
                    <a:pt x="4269" y="5525"/>
                  </a:lnTo>
                  <a:lnTo>
                    <a:pt x="4353" y="5525"/>
                  </a:lnTo>
                  <a:lnTo>
                    <a:pt x="4457" y="5441"/>
                  </a:lnTo>
                  <a:lnTo>
                    <a:pt x="4499" y="5441"/>
                  </a:lnTo>
                  <a:lnTo>
                    <a:pt x="4604" y="5462"/>
                  </a:lnTo>
                  <a:lnTo>
                    <a:pt x="4792" y="5462"/>
                  </a:lnTo>
                  <a:lnTo>
                    <a:pt x="4834" y="5441"/>
                  </a:lnTo>
                  <a:lnTo>
                    <a:pt x="4834" y="5336"/>
                  </a:lnTo>
                  <a:lnTo>
                    <a:pt x="4918" y="5253"/>
                  </a:lnTo>
                  <a:lnTo>
                    <a:pt x="4939" y="5253"/>
                  </a:lnTo>
                  <a:lnTo>
                    <a:pt x="4939" y="5357"/>
                  </a:lnTo>
                  <a:lnTo>
                    <a:pt x="4981" y="5378"/>
                  </a:lnTo>
                  <a:lnTo>
                    <a:pt x="4939" y="5441"/>
                  </a:lnTo>
                  <a:lnTo>
                    <a:pt x="4813" y="5483"/>
                  </a:lnTo>
                  <a:lnTo>
                    <a:pt x="4709" y="5566"/>
                  </a:lnTo>
                  <a:lnTo>
                    <a:pt x="4562" y="5546"/>
                  </a:lnTo>
                  <a:lnTo>
                    <a:pt x="4457" y="5566"/>
                  </a:lnTo>
                  <a:lnTo>
                    <a:pt x="4416" y="5629"/>
                  </a:lnTo>
                  <a:lnTo>
                    <a:pt x="4416" y="5671"/>
                  </a:lnTo>
                  <a:lnTo>
                    <a:pt x="4520" y="5755"/>
                  </a:lnTo>
                  <a:lnTo>
                    <a:pt x="4667" y="5755"/>
                  </a:lnTo>
                  <a:lnTo>
                    <a:pt x="4688" y="5776"/>
                  </a:lnTo>
                  <a:lnTo>
                    <a:pt x="4667" y="5859"/>
                  </a:lnTo>
                  <a:lnTo>
                    <a:pt x="4520" y="5943"/>
                  </a:lnTo>
                  <a:lnTo>
                    <a:pt x="4290" y="5943"/>
                  </a:lnTo>
                  <a:lnTo>
                    <a:pt x="4206" y="6048"/>
                  </a:lnTo>
                  <a:lnTo>
                    <a:pt x="4206" y="6152"/>
                  </a:lnTo>
                  <a:lnTo>
                    <a:pt x="4290" y="6194"/>
                  </a:lnTo>
                  <a:lnTo>
                    <a:pt x="4269" y="6299"/>
                  </a:lnTo>
                  <a:lnTo>
                    <a:pt x="4185" y="6320"/>
                  </a:lnTo>
                  <a:lnTo>
                    <a:pt x="4081" y="6487"/>
                  </a:lnTo>
                  <a:lnTo>
                    <a:pt x="4039" y="6571"/>
                  </a:lnTo>
                  <a:lnTo>
                    <a:pt x="3892" y="6613"/>
                  </a:lnTo>
                  <a:lnTo>
                    <a:pt x="3788" y="6738"/>
                  </a:lnTo>
                  <a:lnTo>
                    <a:pt x="3725" y="6843"/>
                  </a:lnTo>
                  <a:lnTo>
                    <a:pt x="3620" y="6947"/>
                  </a:lnTo>
                  <a:lnTo>
                    <a:pt x="3620" y="7010"/>
                  </a:lnTo>
                  <a:lnTo>
                    <a:pt x="3537" y="7031"/>
                  </a:lnTo>
                  <a:lnTo>
                    <a:pt x="3453" y="7031"/>
                  </a:lnTo>
                  <a:lnTo>
                    <a:pt x="3348" y="6947"/>
                  </a:lnTo>
                  <a:lnTo>
                    <a:pt x="3307" y="6906"/>
                  </a:lnTo>
                  <a:lnTo>
                    <a:pt x="3202" y="6885"/>
                  </a:lnTo>
                  <a:lnTo>
                    <a:pt x="3139" y="6822"/>
                  </a:lnTo>
                  <a:lnTo>
                    <a:pt x="3014" y="6801"/>
                  </a:lnTo>
                  <a:lnTo>
                    <a:pt x="2888" y="6822"/>
                  </a:lnTo>
                  <a:lnTo>
                    <a:pt x="2784" y="6885"/>
                  </a:lnTo>
                  <a:lnTo>
                    <a:pt x="2679" y="6843"/>
                  </a:lnTo>
                  <a:lnTo>
                    <a:pt x="2616" y="6822"/>
                  </a:lnTo>
                  <a:lnTo>
                    <a:pt x="2512" y="6843"/>
                  </a:lnTo>
                  <a:lnTo>
                    <a:pt x="2344" y="6843"/>
                  </a:lnTo>
                  <a:lnTo>
                    <a:pt x="2177" y="6927"/>
                  </a:lnTo>
                  <a:lnTo>
                    <a:pt x="2156" y="7010"/>
                  </a:lnTo>
                  <a:lnTo>
                    <a:pt x="2198" y="7052"/>
                  </a:lnTo>
                  <a:lnTo>
                    <a:pt x="2177" y="7115"/>
                  </a:lnTo>
                  <a:lnTo>
                    <a:pt x="2156" y="7052"/>
                  </a:lnTo>
                  <a:lnTo>
                    <a:pt x="2072" y="7052"/>
                  </a:lnTo>
                  <a:lnTo>
                    <a:pt x="1654" y="7157"/>
                  </a:lnTo>
                  <a:lnTo>
                    <a:pt x="1549" y="7157"/>
                  </a:lnTo>
                  <a:lnTo>
                    <a:pt x="1486" y="7199"/>
                  </a:lnTo>
                  <a:lnTo>
                    <a:pt x="1465" y="7199"/>
                  </a:lnTo>
                  <a:lnTo>
                    <a:pt x="1382" y="7157"/>
                  </a:lnTo>
                  <a:lnTo>
                    <a:pt x="1319" y="7219"/>
                  </a:lnTo>
                  <a:lnTo>
                    <a:pt x="1277" y="7261"/>
                  </a:lnTo>
                  <a:lnTo>
                    <a:pt x="1214" y="7303"/>
                  </a:lnTo>
                  <a:lnTo>
                    <a:pt x="1172" y="7261"/>
                  </a:lnTo>
                  <a:lnTo>
                    <a:pt x="1172" y="7240"/>
                  </a:lnTo>
                  <a:lnTo>
                    <a:pt x="1110" y="7219"/>
                  </a:lnTo>
                  <a:lnTo>
                    <a:pt x="1026" y="7219"/>
                  </a:lnTo>
                  <a:lnTo>
                    <a:pt x="942" y="7261"/>
                  </a:lnTo>
                  <a:lnTo>
                    <a:pt x="859" y="7261"/>
                  </a:lnTo>
                  <a:lnTo>
                    <a:pt x="817" y="7240"/>
                  </a:lnTo>
                  <a:lnTo>
                    <a:pt x="733" y="7240"/>
                  </a:lnTo>
                  <a:lnTo>
                    <a:pt x="691" y="7303"/>
                  </a:lnTo>
                  <a:lnTo>
                    <a:pt x="607" y="7324"/>
                  </a:lnTo>
                  <a:lnTo>
                    <a:pt x="607" y="7366"/>
                  </a:lnTo>
                  <a:lnTo>
                    <a:pt x="607" y="7429"/>
                  </a:lnTo>
                  <a:lnTo>
                    <a:pt x="419" y="7512"/>
                  </a:lnTo>
                  <a:lnTo>
                    <a:pt x="315" y="7512"/>
                  </a:lnTo>
                  <a:lnTo>
                    <a:pt x="294" y="7554"/>
                  </a:lnTo>
                  <a:lnTo>
                    <a:pt x="335" y="7638"/>
                  </a:lnTo>
                  <a:lnTo>
                    <a:pt x="419" y="7638"/>
                  </a:lnTo>
                  <a:lnTo>
                    <a:pt x="482" y="7659"/>
                  </a:lnTo>
                  <a:lnTo>
                    <a:pt x="482" y="7722"/>
                  </a:lnTo>
                  <a:lnTo>
                    <a:pt x="398" y="7722"/>
                  </a:lnTo>
                  <a:lnTo>
                    <a:pt x="377" y="7680"/>
                  </a:lnTo>
                  <a:lnTo>
                    <a:pt x="335" y="7722"/>
                  </a:lnTo>
                  <a:lnTo>
                    <a:pt x="294" y="7784"/>
                  </a:lnTo>
                  <a:lnTo>
                    <a:pt x="189" y="7847"/>
                  </a:lnTo>
                  <a:lnTo>
                    <a:pt x="105" y="7868"/>
                  </a:lnTo>
                  <a:lnTo>
                    <a:pt x="168" y="7931"/>
                  </a:lnTo>
                  <a:lnTo>
                    <a:pt x="273" y="7973"/>
                  </a:lnTo>
                  <a:lnTo>
                    <a:pt x="315" y="8035"/>
                  </a:lnTo>
                  <a:lnTo>
                    <a:pt x="419" y="8266"/>
                  </a:lnTo>
                  <a:lnTo>
                    <a:pt x="482" y="8307"/>
                  </a:lnTo>
                  <a:lnTo>
                    <a:pt x="587" y="8307"/>
                  </a:lnTo>
                  <a:lnTo>
                    <a:pt x="628" y="8349"/>
                  </a:lnTo>
                  <a:lnTo>
                    <a:pt x="649" y="8391"/>
                  </a:lnTo>
                  <a:lnTo>
                    <a:pt x="607" y="8454"/>
                  </a:lnTo>
                  <a:lnTo>
                    <a:pt x="545" y="8496"/>
                  </a:lnTo>
                  <a:lnTo>
                    <a:pt x="524" y="8559"/>
                  </a:lnTo>
                  <a:lnTo>
                    <a:pt x="587" y="8621"/>
                  </a:lnTo>
                  <a:lnTo>
                    <a:pt x="691" y="8663"/>
                  </a:lnTo>
                  <a:lnTo>
                    <a:pt x="817" y="8621"/>
                  </a:lnTo>
                  <a:lnTo>
                    <a:pt x="921" y="8559"/>
                  </a:lnTo>
                  <a:lnTo>
                    <a:pt x="963" y="8496"/>
                  </a:lnTo>
                  <a:lnTo>
                    <a:pt x="1005" y="8475"/>
                  </a:lnTo>
                  <a:lnTo>
                    <a:pt x="1047" y="8496"/>
                  </a:lnTo>
                  <a:lnTo>
                    <a:pt x="1068" y="8559"/>
                  </a:lnTo>
                  <a:lnTo>
                    <a:pt x="1005" y="8684"/>
                  </a:lnTo>
                  <a:lnTo>
                    <a:pt x="900" y="8726"/>
                  </a:lnTo>
                  <a:lnTo>
                    <a:pt x="796" y="8768"/>
                  </a:lnTo>
                  <a:lnTo>
                    <a:pt x="754" y="8810"/>
                  </a:lnTo>
                  <a:lnTo>
                    <a:pt x="796" y="8893"/>
                  </a:lnTo>
                  <a:lnTo>
                    <a:pt x="900" y="8914"/>
                  </a:lnTo>
                  <a:lnTo>
                    <a:pt x="963" y="8872"/>
                  </a:lnTo>
                  <a:lnTo>
                    <a:pt x="1110" y="8810"/>
                  </a:lnTo>
                  <a:lnTo>
                    <a:pt x="1151" y="8831"/>
                  </a:lnTo>
                  <a:lnTo>
                    <a:pt x="1151" y="8872"/>
                  </a:lnTo>
                  <a:lnTo>
                    <a:pt x="963" y="8935"/>
                  </a:lnTo>
                  <a:lnTo>
                    <a:pt x="838" y="8998"/>
                  </a:lnTo>
                  <a:lnTo>
                    <a:pt x="817" y="9040"/>
                  </a:lnTo>
                  <a:lnTo>
                    <a:pt x="1005" y="9228"/>
                  </a:lnTo>
                  <a:lnTo>
                    <a:pt x="1131" y="9291"/>
                  </a:lnTo>
                  <a:lnTo>
                    <a:pt x="1277" y="9291"/>
                  </a:lnTo>
                  <a:lnTo>
                    <a:pt x="1340" y="9228"/>
                  </a:lnTo>
                  <a:lnTo>
                    <a:pt x="1361" y="9103"/>
                  </a:lnTo>
                  <a:lnTo>
                    <a:pt x="1319" y="9040"/>
                  </a:lnTo>
                  <a:lnTo>
                    <a:pt x="1277" y="8998"/>
                  </a:lnTo>
                  <a:lnTo>
                    <a:pt x="1319" y="8977"/>
                  </a:lnTo>
                  <a:lnTo>
                    <a:pt x="1361" y="8977"/>
                  </a:lnTo>
                  <a:lnTo>
                    <a:pt x="1444" y="9082"/>
                  </a:lnTo>
                  <a:lnTo>
                    <a:pt x="1465" y="9103"/>
                  </a:lnTo>
                  <a:lnTo>
                    <a:pt x="1465" y="9144"/>
                  </a:lnTo>
                  <a:lnTo>
                    <a:pt x="1570" y="9207"/>
                  </a:lnTo>
                  <a:lnTo>
                    <a:pt x="1758" y="9228"/>
                  </a:lnTo>
                  <a:lnTo>
                    <a:pt x="1884" y="9228"/>
                  </a:lnTo>
                  <a:lnTo>
                    <a:pt x="1988" y="9144"/>
                  </a:lnTo>
                  <a:lnTo>
                    <a:pt x="2051" y="9123"/>
                  </a:lnTo>
                  <a:lnTo>
                    <a:pt x="2114" y="9144"/>
                  </a:lnTo>
                  <a:lnTo>
                    <a:pt x="2114" y="9228"/>
                  </a:lnTo>
                  <a:lnTo>
                    <a:pt x="2177" y="9291"/>
                  </a:lnTo>
                  <a:lnTo>
                    <a:pt x="2219" y="9291"/>
                  </a:lnTo>
                  <a:lnTo>
                    <a:pt x="2281" y="9312"/>
                  </a:lnTo>
                  <a:lnTo>
                    <a:pt x="2302" y="9458"/>
                  </a:lnTo>
                  <a:lnTo>
                    <a:pt x="2260" y="9458"/>
                  </a:lnTo>
                  <a:lnTo>
                    <a:pt x="2114" y="9542"/>
                  </a:lnTo>
                  <a:lnTo>
                    <a:pt x="2114" y="9626"/>
                  </a:lnTo>
                  <a:lnTo>
                    <a:pt x="2156" y="9667"/>
                  </a:lnTo>
                  <a:lnTo>
                    <a:pt x="2156" y="9730"/>
                  </a:lnTo>
                  <a:lnTo>
                    <a:pt x="2072" y="9667"/>
                  </a:lnTo>
                  <a:lnTo>
                    <a:pt x="2051" y="9647"/>
                  </a:lnTo>
                  <a:lnTo>
                    <a:pt x="1968" y="9626"/>
                  </a:lnTo>
                  <a:lnTo>
                    <a:pt x="1884" y="9542"/>
                  </a:lnTo>
                  <a:lnTo>
                    <a:pt x="1696" y="9458"/>
                  </a:lnTo>
                  <a:lnTo>
                    <a:pt x="1465" y="9458"/>
                  </a:lnTo>
                  <a:lnTo>
                    <a:pt x="1319" y="9437"/>
                  </a:lnTo>
                  <a:lnTo>
                    <a:pt x="1110" y="9500"/>
                  </a:lnTo>
                  <a:lnTo>
                    <a:pt x="1110" y="9542"/>
                  </a:lnTo>
                  <a:lnTo>
                    <a:pt x="1214" y="9626"/>
                  </a:lnTo>
                  <a:lnTo>
                    <a:pt x="1361" y="9647"/>
                  </a:lnTo>
                  <a:lnTo>
                    <a:pt x="1486" y="9667"/>
                  </a:lnTo>
                  <a:lnTo>
                    <a:pt x="1654" y="9772"/>
                  </a:lnTo>
                  <a:lnTo>
                    <a:pt x="1842" y="9856"/>
                  </a:lnTo>
                  <a:lnTo>
                    <a:pt x="1947" y="9856"/>
                  </a:lnTo>
                  <a:lnTo>
                    <a:pt x="2009" y="9877"/>
                  </a:lnTo>
                  <a:lnTo>
                    <a:pt x="1884" y="9940"/>
                  </a:lnTo>
                  <a:lnTo>
                    <a:pt x="1654" y="9940"/>
                  </a:lnTo>
                  <a:lnTo>
                    <a:pt x="1444" y="9814"/>
                  </a:lnTo>
                  <a:lnTo>
                    <a:pt x="1361" y="9751"/>
                  </a:lnTo>
                  <a:lnTo>
                    <a:pt x="1214" y="9751"/>
                  </a:lnTo>
                  <a:lnTo>
                    <a:pt x="1005" y="9647"/>
                  </a:lnTo>
                  <a:lnTo>
                    <a:pt x="796" y="9647"/>
                  </a:lnTo>
                  <a:lnTo>
                    <a:pt x="649" y="9563"/>
                  </a:lnTo>
                  <a:lnTo>
                    <a:pt x="482" y="9521"/>
                  </a:lnTo>
                  <a:lnTo>
                    <a:pt x="294" y="9605"/>
                  </a:lnTo>
                  <a:lnTo>
                    <a:pt x="294" y="9730"/>
                  </a:lnTo>
                  <a:lnTo>
                    <a:pt x="231" y="9667"/>
                  </a:lnTo>
                  <a:lnTo>
                    <a:pt x="168" y="9667"/>
                  </a:lnTo>
                  <a:lnTo>
                    <a:pt x="105" y="9730"/>
                  </a:lnTo>
                  <a:lnTo>
                    <a:pt x="63" y="9730"/>
                  </a:lnTo>
                  <a:lnTo>
                    <a:pt x="1" y="9814"/>
                  </a:lnTo>
                  <a:lnTo>
                    <a:pt x="1" y="9877"/>
                  </a:lnTo>
                  <a:lnTo>
                    <a:pt x="1" y="9960"/>
                  </a:lnTo>
                  <a:lnTo>
                    <a:pt x="63" y="9940"/>
                  </a:lnTo>
                  <a:lnTo>
                    <a:pt x="105" y="9940"/>
                  </a:lnTo>
                  <a:lnTo>
                    <a:pt x="147" y="9960"/>
                  </a:lnTo>
                  <a:lnTo>
                    <a:pt x="63" y="10023"/>
                  </a:lnTo>
                  <a:lnTo>
                    <a:pt x="22" y="10086"/>
                  </a:lnTo>
                  <a:lnTo>
                    <a:pt x="63" y="10191"/>
                  </a:lnTo>
                  <a:lnTo>
                    <a:pt x="189" y="10253"/>
                  </a:lnTo>
                  <a:lnTo>
                    <a:pt x="273" y="10170"/>
                  </a:lnTo>
                  <a:lnTo>
                    <a:pt x="315" y="10149"/>
                  </a:lnTo>
                  <a:lnTo>
                    <a:pt x="377" y="10149"/>
                  </a:lnTo>
                  <a:lnTo>
                    <a:pt x="440" y="10023"/>
                  </a:lnTo>
                  <a:lnTo>
                    <a:pt x="503" y="9981"/>
                  </a:lnTo>
                  <a:lnTo>
                    <a:pt x="587" y="9981"/>
                  </a:lnTo>
                  <a:lnTo>
                    <a:pt x="524" y="10044"/>
                  </a:lnTo>
                  <a:lnTo>
                    <a:pt x="482" y="10170"/>
                  </a:lnTo>
                  <a:lnTo>
                    <a:pt x="398" y="10232"/>
                  </a:lnTo>
                  <a:lnTo>
                    <a:pt x="315" y="10274"/>
                  </a:lnTo>
                  <a:lnTo>
                    <a:pt x="356" y="10442"/>
                  </a:lnTo>
                  <a:lnTo>
                    <a:pt x="503" y="10588"/>
                  </a:lnTo>
                  <a:lnTo>
                    <a:pt x="566" y="10546"/>
                  </a:lnTo>
                  <a:lnTo>
                    <a:pt x="607" y="10546"/>
                  </a:lnTo>
                  <a:lnTo>
                    <a:pt x="775" y="10609"/>
                  </a:lnTo>
                  <a:lnTo>
                    <a:pt x="879" y="10609"/>
                  </a:lnTo>
                  <a:lnTo>
                    <a:pt x="879" y="10672"/>
                  </a:lnTo>
                  <a:lnTo>
                    <a:pt x="817" y="10756"/>
                  </a:lnTo>
                  <a:lnTo>
                    <a:pt x="733" y="10797"/>
                  </a:lnTo>
                  <a:lnTo>
                    <a:pt x="712" y="10776"/>
                  </a:lnTo>
                  <a:lnTo>
                    <a:pt x="545" y="10776"/>
                  </a:lnTo>
                  <a:lnTo>
                    <a:pt x="482" y="10797"/>
                  </a:lnTo>
                  <a:lnTo>
                    <a:pt x="419" y="10881"/>
                  </a:lnTo>
                  <a:lnTo>
                    <a:pt x="273" y="10881"/>
                  </a:lnTo>
                  <a:lnTo>
                    <a:pt x="210" y="10923"/>
                  </a:lnTo>
                  <a:lnTo>
                    <a:pt x="210" y="11069"/>
                  </a:lnTo>
                  <a:lnTo>
                    <a:pt x="294" y="11174"/>
                  </a:lnTo>
                  <a:lnTo>
                    <a:pt x="335" y="11237"/>
                  </a:lnTo>
                  <a:lnTo>
                    <a:pt x="419" y="11425"/>
                  </a:lnTo>
                  <a:lnTo>
                    <a:pt x="545" y="11488"/>
                  </a:lnTo>
                  <a:lnTo>
                    <a:pt x="503" y="11509"/>
                  </a:lnTo>
                  <a:lnTo>
                    <a:pt x="503" y="11530"/>
                  </a:lnTo>
                  <a:lnTo>
                    <a:pt x="587" y="11592"/>
                  </a:lnTo>
                  <a:lnTo>
                    <a:pt x="670" y="11697"/>
                  </a:lnTo>
                  <a:lnTo>
                    <a:pt x="754" y="11760"/>
                  </a:lnTo>
                  <a:lnTo>
                    <a:pt x="859" y="11823"/>
                  </a:lnTo>
                  <a:lnTo>
                    <a:pt x="963" y="11927"/>
                  </a:lnTo>
                  <a:lnTo>
                    <a:pt x="1047" y="11969"/>
                  </a:lnTo>
                  <a:lnTo>
                    <a:pt x="1068" y="11948"/>
                  </a:lnTo>
                  <a:lnTo>
                    <a:pt x="1068" y="11864"/>
                  </a:lnTo>
                  <a:lnTo>
                    <a:pt x="1047" y="11718"/>
                  </a:lnTo>
                  <a:lnTo>
                    <a:pt x="1047" y="11634"/>
                  </a:lnTo>
                  <a:lnTo>
                    <a:pt x="1110" y="11592"/>
                  </a:lnTo>
                  <a:lnTo>
                    <a:pt x="1131" y="11488"/>
                  </a:lnTo>
                  <a:lnTo>
                    <a:pt x="1131" y="11404"/>
                  </a:lnTo>
                  <a:lnTo>
                    <a:pt x="1172" y="11383"/>
                  </a:lnTo>
                  <a:lnTo>
                    <a:pt x="1214" y="11383"/>
                  </a:lnTo>
                  <a:lnTo>
                    <a:pt x="1235" y="11488"/>
                  </a:lnTo>
                  <a:lnTo>
                    <a:pt x="1277" y="11592"/>
                  </a:lnTo>
                  <a:lnTo>
                    <a:pt x="1277" y="11655"/>
                  </a:lnTo>
                  <a:lnTo>
                    <a:pt x="1319" y="11718"/>
                  </a:lnTo>
                  <a:lnTo>
                    <a:pt x="1340" y="11697"/>
                  </a:lnTo>
                  <a:lnTo>
                    <a:pt x="1361" y="11634"/>
                  </a:lnTo>
                  <a:lnTo>
                    <a:pt x="1444" y="11634"/>
                  </a:lnTo>
                  <a:lnTo>
                    <a:pt x="1549" y="11551"/>
                  </a:lnTo>
                  <a:lnTo>
                    <a:pt x="1570" y="11592"/>
                  </a:lnTo>
                  <a:lnTo>
                    <a:pt x="1654" y="11592"/>
                  </a:lnTo>
                  <a:lnTo>
                    <a:pt x="1675" y="11634"/>
                  </a:lnTo>
                  <a:lnTo>
                    <a:pt x="1612" y="11718"/>
                  </a:lnTo>
                  <a:lnTo>
                    <a:pt x="1549" y="11823"/>
                  </a:lnTo>
                  <a:lnTo>
                    <a:pt x="1549" y="11927"/>
                  </a:lnTo>
                  <a:lnTo>
                    <a:pt x="1633" y="11948"/>
                  </a:lnTo>
                  <a:lnTo>
                    <a:pt x="1675" y="11927"/>
                  </a:lnTo>
                  <a:lnTo>
                    <a:pt x="1737" y="11739"/>
                  </a:lnTo>
                  <a:lnTo>
                    <a:pt x="1758" y="11655"/>
                  </a:lnTo>
                  <a:lnTo>
                    <a:pt x="1842" y="11697"/>
                  </a:lnTo>
                  <a:lnTo>
                    <a:pt x="1926" y="11823"/>
                  </a:lnTo>
                  <a:lnTo>
                    <a:pt x="1968" y="11844"/>
                  </a:lnTo>
                  <a:lnTo>
                    <a:pt x="2051" y="11802"/>
                  </a:lnTo>
                  <a:lnTo>
                    <a:pt x="2051" y="11718"/>
                  </a:lnTo>
                  <a:lnTo>
                    <a:pt x="2093" y="11634"/>
                  </a:lnTo>
                  <a:lnTo>
                    <a:pt x="2198" y="11634"/>
                  </a:lnTo>
                  <a:lnTo>
                    <a:pt x="2240" y="11655"/>
                  </a:lnTo>
                  <a:lnTo>
                    <a:pt x="2240" y="11760"/>
                  </a:lnTo>
                  <a:lnTo>
                    <a:pt x="2177" y="11864"/>
                  </a:lnTo>
                  <a:lnTo>
                    <a:pt x="2177" y="11969"/>
                  </a:lnTo>
                  <a:lnTo>
                    <a:pt x="2240" y="11927"/>
                  </a:lnTo>
                  <a:lnTo>
                    <a:pt x="2344" y="11844"/>
                  </a:lnTo>
                  <a:lnTo>
                    <a:pt x="2386" y="11739"/>
                  </a:lnTo>
                  <a:lnTo>
                    <a:pt x="2470" y="11655"/>
                  </a:lnTo>
                  <a:lnTo>
                    <a:pt x="2595" y="11634"/>
                  </a:lnTo>
                  <a:lnTo>
                    <a:pt x="2700" y="11655"/>
                  </a:lnTo>
                  <a:lnTo>
                    <a:pt x="2784" y="11739"/>
                  </a:lnTo>
                  <a:lnTo>
                    <a:pt x="2909" y="11802"/>
                  </a:lnTo>
                  <a:lnTo>
                    <a:pt x="3076" y="11927"/>
                  </a:lnTo>
                  <a:lnTo>
                    <a:pt x="3181" y="11948"/>
                  </a:lnTo>
                  <a:lnTo>
                    <a:pt x="3223" y="11906"/>
                  </a:lnTo>
                  <a:lnTo>
                    <a:pt x="3286" y="11906"/>
                  </a:lnTo>
                  <a:lnTo>
                    <a:pt x="3390" y="12011"/>
                  </a:lnTo>
                  <a:lnTo>
                    <a:pt x="3516" y="12116"/>
                  </a:lnTo>
                  <a:lnTo>
                    <a:pt x="3495" y="12220"/>
                  </a:lnTo>
                  <a:lnTo>
                    <a:pt x="3495" y="12241"/>
                  </a:lnTo>
                  <a:lnTo>
                    <a:pt x="3537" y="12241"/>
                  </a:lnTo>
                  <a:lnTo>
                    <a:pt x="3558" y="12220"/>
                  </a:lnTo>
                  <a:lnTo>
                    <a:pt x="3620" y="12241"/>
                  </a:lnTo>
                  <a:lnTo>
                    <a:pt x="3662" y="12325"/>
                  </a:lnTo>
                  <a:lnTo>
                    <a:pt x="3746" y="12367"/>
                  </a:lnTo>
                  <a:lnTo>
                    <a:pt x="3809" y="12429"/>
                  </a:lnTo>
                  <a:lnTo>
                    <a:pt x="3830" y="12492"/>
                  </a:lnTo>
                  <a:lnTo>
                    <a:pt x="3851" y="12534"/>
                  </a:lnTo>
                  <a:lnTo>
                    <a:pt x="3913" y="12534"/>
                  </a:lnTo>
                  <a:lnTo>
                    <a:pt x="3913" y="12471"/>
                  </a:lnTo>
                  <a:lnTo>
                    <a:pt x="3955" y="12471"/>
                  </a:lnTo>
                  <a:lnTo>
                    <a:pt x="4018" y="12492"/>
                  </a:lnTo>
                  <a:lnTo>
                    <a:pt x="4039" y="12576"/>
                  </a:lnTo>
                  <a:lnTo>
                    <a:pt x="4164" y="12681"/>
                  </a:lnTo>
                  <a:lnTo>
                    <a:pt x="4248" y="12785"/>
                  </a:lnTo>
                  <a:lnTo>
                    <a:pt x="4290" y="12806"/>
                  </a:lnTo>
                  <a:lnTo>
                    <a:pt x="4353" y="12869"/>
                  </a:lnTo>
                  <a:lnTo>
                    <a:pt x="4332" y="12953"/>
                  </a:lnTo>
                  <a:lnTo>
                    <a:pt x="4353" y="12973"/>
                  </a:lnTo>
                  <a:lnTo>
                    <a:pt x="4353" y="13015"/>
                  </a:lnTo>
                  <a:lnTo>
                    <a:pt x="4290" y="13078"/>
                  </a:lnTo>
                  <a:lnTo>
                    <a:pt x="4248" y="13183"/>
                  </a:lnTo>
                  <a:lnTo>
                    <a:pt x="4164" y="13225"/>
                  </a:lnTo>
                  <a:lnTo>
                    <a:pt x="4164" y="13266"/>
                  </a:lnTo>
                  <a:lnTo>
                    <a:pt x="4269" y="13266"/>
                  </a:lnTo>
                  <a:lnTo>
                    <a:pt x="4290" y="13287"/>
                  </a:lnTo>
                  <a:lnTo>
                    <a:pt x="4269" y="13329"/>
                  </a:lnTo>
                  <a:lnTo>
                    <a:pt x="4227" y="13371"/>
                  </a:lnTo>
                  <a:lnTo>
                    <a:pt x="4123" y="13476"/>
                  </a:lnTo>
                  <a:lnTo>
                    <a:pt x="4081" y="13497"/>
                  </a:lnTo>
                  <a:lnTo>
                    <a:pt x="4081" y="13538"/>
                  </a:lnTo>
                  <a:lnTo>
                    <a:pt x="4144" y="13601"/>
                  </a:lnTo>
                  <a:lnTo>
                    <a:pt x="4185" y="13685"/>
                  </a:lnTo>
                  <a:lnTo>
                    <a:pt x="4185" y="13727"/>
                  </a:lnTo>
                  <a:lnTo>
                    <a:pt x="4374" y="13894"/>
                  </a:lnTo>
                  <a:lnTo>
                    <a:pt x="4416" y="13957"/>
                  </a:lnTo>
                  <a:lnTo>
                    <a:pt x="4416" y="14061"/>
                  </a:lnTo>
                  <a:lnTo>
                    <a:pt x="4457" y="14124"/>
                  </a:lnTo>
                  <a:lnTo>
                    <a:pt x="4416" y="14166"/>
                  </a:lnTo>
                  <a:lnTo>
                    <a:pt x="4416" y="14250"/>
                  </a:lnTo>
                  <a:lnTo>
                    <a:pt x="4478" y="14333"/>
                  </a:lnTo>
                  <a:lnTo>
                    <a:pt x="4520" y="14333"/>
                  </a:lnTo>
                  <a:lnTo>
                    <a:pt x="4562" y="14354"/>
                  </a:lnTo>
                  <a:lnTo>
                    <a:pt x="4583" y="14438"/>
                  </a:lnTo>
                  <a:lnTo>
                    <a:pt x="4667" y="14543"/>
                  </a:lnTo>
                  <a:lnTo>
                    <a:pt x="4709" y="14585"/>
                  </a:lnTo>
                  <a:lnTo>
                    <a:pt x="4709" y="14668"/>
                  </a:lnTo>
                  <a:lnTo>
                    <a:pt x="4688" y="14752"/>
                  </a:lnTo>
                  <a:lnTo>
                    <a:pt x="4604" y="14773"/>
                  </a:lnTo>
                  <a:lnTo>
                    <a:pt x="4520" y="14857"/>
                  </a:lnTo>
                  <a:lnTo>
                    <a:pt x="4499" y="14940"/>
                  </a:lnTo>
                  <a:lnTo>
                    <a:pt x="4457" y="15003"/>
                  </a:lnTo>
                  <a:lnTo>
                    <a:pt x="4395" y="15003"/>
                  </a:lnTo>
                  <a:lnTo>
                    <a:pt x="4290" y="15087"/>
                  </a:lnTo>
                  <a:lnTo>
                    <a:pt x="4269" y="15149"/>
                  </a:lnTo>
                  <a:lnTo>
                    <a:pt x="4311" y="15170"/>
                  </a:lnTo>
                  <a:lnTo>
                    <a:pt x="4374" y="15149"/>
                  </a:lnTo>
                  <a:lnTo>
                    <a:pt x="4416" y="15087"/>
                  </a:lnTo>
                  <a:lnTo>
                    <a:pt x="4478" y="15087"/>
                  </a:lnTo>
                  <a:lnTo>
                    <a:pt x="4583" y="14982"/>
                  </a:lnTo>
                  <a:lnTo>
                    <a:pt x="4688" y="14982"/>
                  </a:lnTo>
                  <a:lnTo>
                    <a:pt x="4667" y="15108"/>
                  </a:lnTo>
                  <a:lnTo>
                    <a:pt x="4625" y="15170"/>
                  </a:lnTo>
                  <a:lnTo>
                    <a:pt x="4667" y="15254"/>
                  </a:lnTo>
                  <a:lnTo>
                    <a:pt x="4667" y="15317"/>
                  </a:lnTo>
                  <a:lnTo>
                    <a:pt x="4709" y="15421"/>
                  </a:lnTo>
                  <a:lnTo>
                    <a:pt x="4729" y="15526"/>
                  </a:lnTo>
                  <a:lnTo>
                    <a:pt x="4688" y="15631"/>
                  </a:lnTo>
                  <a:lnTo>
                    <a:pt x="4688" y="15694"/>
                  </a:lnTo>
                  <a:lnTo>
                    <a:pt x="4709" y="15777"/>
                  </a:lnTo>
                  <a:lnTo>
                    <a:pt x="4709" y="15798"/>
                  </a:lnTo>
                  <a:lnTo>
                    <a:pt x="4667" y="15735"/>
                  </a:lnTo>
                  <a:lnTo>
                    <a:pt x="4604" y="15777"/>
                  </a:lnTo>
                  <a:lnTo>
                    <a:pt x="4625" y="15903"/>
                  </a:lnTo>
                  <a:lnTo>
                    <a:pt x="4688" y="16007"/>
                  </a:lnTo>
                  <a:lnTo>
                    <a:pt x="4688" y="16049"/>
                  </a:lnTo>
                  <a:lnTo>
                    <a:pt x="4667" y="16049"/>
                  </a:lnTo>
                  <a:lnTo>
                    <a:pt x="4604" y="16112"/>
                  </a:lnTo>
                  <a:lnTo>
                    <a:pt x="4625" y="16196"/>
                  </a:lnTo>
                  <a:lnTo>
                    <a:pt x="4667" y="16238"/>
                  </a:lnTo>
                  <a:lnTo>
                    <a:pt x="4729" y="16238"/>
                  </a:lnTo>
                  <a:lnTo>
                    <a:pt x="4792" y="16300"/>
                  </a:lnTo>
                  <a:lnTo>
                    <a:pt x="4792" y="16342"/>
                  </a:lnTo>
                  <a:lnTo>
                    <a:pt x="4729" y="16405"/>
                  </a:lnTo>
                  <a:lnTo>
                    <a:pt x="4729" y="16468"/>
                  </a:lnTo>
                  <a:lnTo>
                    <a:pt x="4667" y="16551"/>
                  </a:lnTo>
                  <a:lnTo>
                    <a:pt x="4604" y="16572"/>
                  </a:lnTo>
                  <a:lnTo>
                    <a:pt x="4520" y="16551"/>
                  </a:lnTo>
                  <a:lnTo>
                    <a:pt x="4478" y="16572"/>
                  </a:lnTo>
                  <a:lnTo>
                    <a:pt x="4478" y="16635"/>
                  </a:lnTo>
                  <a:lnTo>
                    <a:pt x="4562" y="16656"/>
                  </a:lnTo>
                  <a:lnTo>
                    <a:pt x="4625" y="16656"/>
                  </a:lnTo>
                  <a:lnTo>
                    <a:pt x="4688" y="16719"/>
                  </a:lnTo>
                  <a:lnTo>
                    <a:pt x="4729" y="16719"/>
                  </a:lnTo>
                  <a:lnTo>
                    <a:pt x="4813" y="16740"/>
                  </a:lnTo>
                  <a:lnTo>
                    <a:pt x="4855" y="16782"/>
                  </a:lnTo>
                  <a:lnTo>
                    <a:pt x="4855" y="16886"/>
                  </a:lnTo>
                  <a:lnTo>
                    <a:pt x="4876" y="17033"/>
                  </a:lnTo>
                  <a:lnTo>
                    <a:pt x="4771" y="17137"/>
                  </a:lnTo>
                  <a:lnTo>
                    <a:pt x="4750" y="17200"/>
                  </a:lnTo>
                  <a:lnTo>
                    <a:pt x="4792" y="17263"/>
                  </a:lnTo>
                  <a:lnTo>
                    <a:pt x="4709" y="17409"/>
                  </a:lnTo>
                  <a:lnTo>
                    <a:pt x="4604" y="17472"/>
                  </a:lnTo>
                  <a:lnTo>
                    <a:pt x="4541" y="17472"/>
                  </a:lnTo>
                  <a:lnTo>
                    <a:pt x="4478" y="17409"/>
                  </a:lnTo>
                  <a:lnTo>
                    <a:pt x="4436" y="17409"/>
                  </a:lnTo>
                  <a:lnTo>
                    <a:pt x="4332" y="17493"/>
                  </a:lnTo>
                  <a:lnTo>
                    <a:pt x="4290" y="17577"/>
                  </a:lnTo>
                  <a:lnTo>
                    <a:pt x="4332" y="17598"/>
                  </a:lnTo>
                  <a:lnTo>
                    <a:pt x="4374" y="17598"/>
                  </a:lnTo>
                  <a:lnTo>
                    <a:pt x="4541" y="17618"/>
                  </a:lnTo>
                  <a:lnTo>
                    <a:pt x="4583" y="17577"/>
                  </a:lnTo>
                  <a:lnTo>
                    <a:pt x="4604" y="17556"/>
                  </a:lnTo>
                  <a:lnTo>
                    <a:pt x="4646" y="17577"/>
                  </a:lnTo>
                  <a:lnTo>
                    <a:pt x="4646" y="17618"/>
                  </a:lnTo>
                  <a:lnTo>
                    <a:pt x="4667" y="17660"/>
                  </a:lnTo>
                  <a:lnTo>
                    <a:pt x="4604" y="17702"/>
                  </a:lnTo>
                  <a:lnTo>
                    <a:pt x="4562" y="17702"/>
                  </a:lnTo>
                  <a:lnTo>
                    <a:pt x="4541" y="17723"/>
                  </a:lnTo>
                  <a:lnTo>
                    <a:pt x="4541" y="17807"/>
                  </a:lnTo>
                  <a:lnTo>
                    <a:pt x="4499" y="17828"/>
                  </a:lnTo>
                  <a:lnTo>
                    <a:pt x="4436" y="17828"/>
                  </a:lnTo>
                  <a:lnTo>
                    <a:pt x="4290" y="17932"/>
                  </a:lnTo>
                  <a:lnTo>
                    <a:pt x="4185" y="17995"/>
                  </a:lnTo>
                  <a:lnTo>
                    <a:pt x="4185" y="18037"/>
                  </a:lnTo>
                  <a:lnTo>
                    <a:pt x="4269" y="18121"/>
                  </a:lnTo>
                  <a:lnTo>
                    <a:pt x="4395" y="18142"/>
                  </a:lnTo>
                  <a:lnTo>
                    <a:pt x="4499" y="18121"/>
                  </a:lnTo>
                  <a:lnTo>
                    <a:pt x="4583" y="18016"/>
                  </a:lnTo>
                  <a:lnTo>
                    <a:pt x="4646" y="17911"/>
                  </a:lnTo>
                  <a:lnTo>
                    <a:pt x="4688" y="17870"/>
                  </a:lnTo>
                  <a:lnTo>
                    <a:pt x="4709" y="17870"/>
                  </a:lnTo>
                  <a:lnTo>
                    <a:pt x="4709" y="17911"/>
                  </a:lnTo>
                  <a:lnTo>
                    <a:pt x="4604" y="18079"/>
                  </a:lnTo>
                  <a:lnTo>
                    <a:pt x="4478" y="18204"/>
                  </a:lnTo>
                  <a:lnTo>
                    <a:pt x="4436" y="18183"/>
                  </a:lnTo>
                  <a:lnTo>
                    <a:pt x="4269" y="18204"/>
                  </a:lnTo>
                  <a:lnTo>
                    <a:pt x="4227" y="18225"/>
                  </a:lnTo>
                  <a:lnTo>
                    <a:pt x="4164" y="18309"/>
                  </a:lnTo>
                  <a:lnTo>
                    <a:pt x="4144" y="18288"/>
                  </a:lnTo>
                  <a:lnTo>
                    <a:pt x="4039" y="18288"/>
                  </a:lnTo>
                  <a:lnTo>
                    <a:pt x="3934" y="18330"/>
                  </a:lnTo>
                  <a:lnTo>
                    <a:pt x="3934" y="18393"/>
                  </a:lnTo>
                  <a:lnTo>
                    <a:pt x="3955" y="18414"/>
                  </a:lnTo>
                  <a:lnTo>
                    <a:pt x="3976" y="18455"/>
                  </a:lnTo>
                  <a:lnTo>
                    <a:pt x="3955" y="18539"/>
                  </a:lnTo>
                  <a:lnTo>
                    <a:pt x="4018" y="18665"/>
                  </a:lnTo>
                  <a:lnTo>
                    <a:pt x="4039" y="18665"/>
                  </a:lnTo>
                  <a:lnTo>
                    <a:pt x="4060" y="18602"/>
                  </a:lnTo>
                  <a:lnTo>
                    <a:pt x="4123" y="18602"/>
                  </a:lnTo>
                  <a:lnTo>
                    <a:pt x="4164" y="18644"/>
                  </a:lnTo>
                  <a:lnTo>
                    <a:pt x="4185" y="18707"/>
                  </a:lnTo>
                  <a:lnTo>
                    <a:pt x="4185" y="18769"/>
                  </a:lnTo>
                  <a:lnTo>
                    <a:pt x="4248" y="18832"/>
                  </a:lnTo>
                  <a:lnTo>
                    <a:pt x="4374" y="18832"/>
                  </a:lnTo>
                  <a:lnTo>
                    <a:pt x="4457" y="18769"/>
                  </a:lnTo>
                  <a:lnTo>
                    <a:pt x="4478" y="18748"/>
                  </a:lnTo>
                  <a:lnTo>
                    <a:pt x="4541" y="18748"/>
                  </a:lnTo>
                  <a:lnTo>
                    <a:pt x="4646" y="18727"/>
                  </a:lnTo>
                  <a:lnTo>
                    <a:pt x="4688" y="18665"/>
                  </a:lnTo>
                  <a:lnTo>
                    <a:pt x="4709" y="18560"/>
                  </a:lnTo>
                  <a:lnTo>
                    <a:pt x="4688" y="18497"/>
                  </a:lnTo>
                  <a:lnTo>
                    <a:pt x="4646" y="18434"/>
                  </a:lnTo>
                  <a:lnTo>
                    <a:pt x="4750" y="18434"/>
                  </a:lnTo>
                  <a:lnTo>
                    <a:pt x="4750" y="18393"/>
                  </a:lnTo>
                  <a:lnTo>
                    <a:pt x="4771" y="18225"/>
                  </a:lnTo>
                  <a:lnTo>
                    <a:pt x="4813" y="18309"/>
                  </a:lnTo>
                  <a:lnTo>
                    <a:pt x="4876" y="18351"/>
                  </a:lnTo>
                  <a:lnTo>
                    <a:pt x="4918" y="18351"/>
                  </a:lnTo>
                  <a:lnTo>
                    <a:pt x="4981" y="18288"/>
                  </a:lnTo>
                  <a:lnTo>
                    <a:pt x="4981" y="18121"/>
                  </a:lnTo>
                  <a:lnTo>
                    <a:pt x="4981" y="18016"/>
                  </a:lnTo>
                  <a:lnTo>
                    <a:pt x="4918" y="17911"/>
                  </a:lnTo>
                  <a:lnTo>
                    <a:pt x="4897" y="17828"/>
                  </a:lnTo>
                  <a:lnTo>
                    <a:pt x="4918" y="17618"/>
                  </a:lnTo>
                  <a:lnTo>
                    <a:pt x="4960" y="17577"/>
                  </a:lnTo>
                  <a:lnTo>
                    <a:pt x="4981" y="17577"/>
                  </a:lnTo>
                  <a:lnTo>
                    <a:pt x="4981" y="17660"/>
                  </a:lnTo>
                  <a:lnTo>
                    <a:pt x="4960" y="17723"/>
                  </a:lnTo>
                  <a:lnTo>
                    <a:pt x="4981" y="17828"/>
                  </a:lnTo>
                  <a:lnTo>
                    <a:pt x="5022" y="17932"/>
                  </a:lnTo>
                  <a:lnTo>
                    <a:pt x="5022" y="18079"/>
                  </a:lnTo>
                  <a:lnTo>
                    <a:pt x="5001" y="18204"/>
                  </a:lnTo>
                  <a:lnTo>
                    <a:pt x="5001" y="18309"/>
                  </a:lnTo>
                  <a:lnTo>
                    <a:pt x="5064" y="18309"/>
                  </a:lnTo>
                  <a:lnTo>
                    <a:pt x="5085" y="18288"/>
                  </a:lnTo>
                  <a:lnTo>
                    <a:pt x="5169" y="18225"/>
                  </a:lnTo>
                  <a:lnTo>
                    <a:pt x="5169" y="18183"/>
                  </a:lnTo>
                  <a:lnTo>
                    <a:pt x="5273" y="18037"/>
                  </a:lnTo>
                  <a:lnTo>
                    <a:pt x="5378" y="17995"/>
                  </a:lnTo>
                  <a:lnTo>
                    <a:pt x="5420" y="17995"/>
                  </a:lnTo>
                  <a:lnTo>
                    <a:pt x="5420" y="18016"/>
                  </a:lnTo>
                  <a:lnTo>
                    <a:pt x="5336" y="18079"/>
                  </a:lnTo>
                  <a:lnTo>
                    <a:pt x="5294" y="18121"/>
                  </a:lnTo>
                  <a:lnTo>
                    <a:pt x="5232" y="18246"/>
                  </a:lnTo>
                  <a:lnTo>
                    <a:pt x="5169" y="18330"/>
                  </a:lnTo>
                  <a:lnTo>
                    <a:pt x="5169" y="18393"/>
                  </a:lnTo>
                  <a:lnTo>
                    <a:pt x="5211" y="18414"/>
                  </a:lnTo>
                  <a:lnTo>
                    <a:pt x="5294" y="18414"/>
                  </a:lnTo>
                  <a:lnTo>
                    <a:pt x="5336" y="18434"/>
                  </a:lnTo>
                  <a:lnTo>
                    <a:pt x="5399" y="18518"/>
                  </a:lnTo>
                  <a:lnTo>
                    <a:pt x="5483" y="18539"/>
                  </a:lnTo>
                  <a:lnTo>
                    <a:pt x="5587" y="18518"/>
                  </a:lnTo>
                  <a:lnTo>
                    <a:pt x="5650" y="18455"/>
                  </a:lnTo>
                  <a:lnTo>
                    <a:pt x="5713" y="18455"/>
                  </a:lnTo>
                  <a:lnTo>
                    <a:pt x="5734" y="18497"/>
                  </a:lnTo>
                  <a:lnTo>
                    <a:pt x="5734" y="18539"/>
                  </a:lnTo>
                  <a:lnTo>
                    <a:pt x="5608" y="18623"/>
                  </a:lnTo>
                  <a:lnTo>
                    <a:pt x="5420" y="18665"/>
                  </a:lnTo>
                  <a:lnTo>
                    <a:pt x="5294" y="18665"/>
                  </a:lnTo>
                  <a:lnTo>
                    <a:pt x="5211" y="18727"/>
                  </a:lnTo>
                  <a:lnTo>
                    <a:pt x="5169" y="18769"/>
                  </a:lnTo>
                  <a:lnTo>
                    <a:pt x="5169" y="18832"/>
                  </a:lnTo>
                  <a:lnTo>
                    <a:pt x="5190" y="18853"/>
                  </a:lnTo>
                  <a:lnTo>
                    <a:pt x="5315" y="18832"/>
                  </a:lnTo>
                  <a:lnTo>
                    <a:pt x="5378" y="18853"/>
                  </a:lnTo>
                  <a:lnTo>
                    <a:pt x="5420" y="18832"/>
                  </a:lnTo>
                  <a:lnTo>
                    <a:pt x="5504" y="18769"/>
                  </a:lnTo>
                  <a:lnTo>
                    <a:pt x="5629" y="18769"/>
                  </a:lnTo>
                  <a:lnTo>
                    <a:pt x="5650" y="18811"/>
                  </a:lnTo>
                  <a:lnTo>
                    <a:pt x="5629" y="18853"/>
                  </a:lnTo>
                  <a:lnTo>
                    <a:pt x="5545" y="18874"/>
                  </a:lnTo>
                  <a:lnTo>
                    <a:pt x="5483" y="18937"/>
                  </a:lnTo>
                  <a:lnTo>
                    <a:pt x="5336" y="18937"/>
                  </a:lnTo>
                  <a:lnTo>
                    <a:pt x="5294" y="19020"/>
                  </a:lnTo>
                  <a:lnTo>
                    <a:pt x="5273" y="19083"/>
                  </a:lnTo>
                  <a:lnTo>
                    <a:pt x="5211" y="19146"/>
                  </a:lnTo>
                  <a:lnTo>
                    <a:pt x="5211" y="19188"/>
                  </a:lnTo>
                  <a:lnTo>
                    <a:pt x="5273" y="19188"/>
                  </a:lnTo>
                  <a:lnTo>
                    <a:pt x="5420" y="19062"/>
                  </a:lnTo>
                  <a:lnTo>
                    <a:pt x="5483" y="19041"/>
                  </a:lnTo>
                  <a:lnTo>
                    <a:pt x="5545" y="19041"/>
                  </a:lnTo>
                  <a:lnTo>
                    <a:pt x="5587" y="19020"/>
                  </a:lnTo>
                  <a:lnTo>
                    <a:pt x="5629" y="19020"/>
                  </a:lnTo>
                  <a:lnTo>
                    <a:pt x="5692" y="19083"/>
                  </a:lnTo>
                  <a:lnTo>
                    <a:pt x="5692" y="19146"/>
                  </a:lnTo>
                  <a:lnTo>
                    <a:pt x="5650" y="19188"/>
                  </a:lnTo>
                  <a:lnTo>
                    <a:pt x="5587" y="19146"/>
                  </a:lnTo>
                  <a:lnTo>
                    <a:pt x="5525" y="19125"/>
                  </a:lnTo>
                  <a:lnTo>
                    <a:pt x="5399" y="19167"/>
                  </a:lnTo>
                  <a:lnTo>
                    <a:pt x="5378" y="19230"/>
                  </a:lnTo>
                  <a:lnTo>
                    <a:pt x="5399" y="19271"/>
                  </a:lnTo>
                  <a:lnTo>
                    <a:pt x="5587" y="19271"/>
                  </a:lnTo>
                  <a:lnTo>
                    <a:pt x="5650" y="19230"/>
                  </a:lnTo>
                  <a:lnTo>
                    <a:pt x="5713" y="19230"/>
                  </a:lnTo>
                  <a:lnTo>
                    <a:pt x="5797" y="19334"/>
                  </a:lnTo>
                  <a:lnTo>
                    <a:pt x="5797" y="19397"/>
                  </a:lnTo>
                  <a:lnTo>
                    <a:pt x="5734" y="19439"/>
                  </a:lnTo>
                  <a:lnTo>
                    <a:pt x="5525" y="19355"/>
                  </a:lnTo>
                  <a:lnTo>
                    <a:pt x="5420" y="19292"/>
                  </a:lnTo>
                  <a:lnTo>
                    <a:pt x="5399" y="19355"/>
                  </a:lnTo>
                  <a:lnTo>
                    <a:pt x="5420" y="19439"/>
                  </a:lnTo>
                  <a:lnTo>
                    <a:pt x="5525" y="19502"/>
                  </a:lnTo>
                  <a:lnTo>
                    <a:pt x="5629" y="19648"/>
                  </a:lnTo>
                  <a:lnTo>
                    <a:pt x="5692" y="19753"/>
                  </a:lnTo>
                  <a:lnTo>
                    <a:pt x="5629" y="19753"/>
                  </a:lnTo>
                  <a:lnTo>
                    <a:pt x="5545" y="19648"/>
                  </a:lnTo>
                  <a:lnTo>
                    <a:pt x="5525" y="19648"/>
                  </a:lnTo>
                  <a:lnTo>
                    <a:pt x="5504" y="19690"/>
                  </a:lnTo>
                  <a:lnTo>
                    <a:pt x="5525" y="19774"/>
                  </a:lnTo>
                  <a:lnTo>
                    <a:pt x="5650" y="19878"/>
                  </a:lnTo>
                  <a:lnTo>
                    <a:pt x="5797" y="19983"/>
                  </a:lnTo>
                  <a:lnTo>
                    <a:pt x="5797" y="20025"/>
                  </a:lnTo>
                  <a:lnTo>
                    <a:pt x="5734" y="20025"/>
                  </a:lnTo>
                  <a:lnTo>
                    <a:pt x="5734" y="20087"/>
                  </a:lnTo>
                  <a:lnTo>
                    <a:pt x="5692" y="20087"/>
                  </a:lnTo>
                  <a:lnTo>
                    <a:pt x="5587" y="19983"/>
                  </a:lnTo>
                  <a:lnTo>
                    <a:pt x="5545" y="19983"/>
                  </a:lnTo>
                  <a:lnTo>
                    <a:pt x="5545" y="20025"/>
                  </a:lnTo>
                  <a:lnTo>
                    <a:pt x="5650" y="20171"/>
                  </a:lnTo>
                  <a:lnTo>
                    <a:pt x="5713" y="20213"/>
                  </a:lnTo>
                  <a:lnTo>
                    <a:pt x="5755" y="20213"/>
                  </a:lnTo>
                  <a:lnTo>
                    <a:pt x="5817" y="20192"/>
                  </a:lnTo>
                  <a:lnTo>
                    <a:pt x="5838" y="20213"/>
                  </a:lnTo>
                  <a:lnTo>
                    <a:pt x="5797" y="20297"/>
                  </a:lnTo>
                  <a:lnTo>
                    <a:pt x="5734" y="20318"/>
                  </a:lnTo>
                  <a:lnTo>
                    <a:pt x="5629" y="20276"/>
                  </a:lnTo>
                  <a:lnTo>
                    <a:pt x="5545" y="20192"/>
                  </a:lnTo>
                  <a:lnTo>
                    <a:pt x="5441" y="20108"/>
                  </a:lnTo>
                  <a:lnTo>
                    <a:pt x="5378" y="20004"/>
                  </a:lnTo>
                  <a:lnTo>
                    <a:pt x="5294" y="19795"/>
                  </a:lnTo>
                  <a:lnTo>
                    <a:pt x="5232" y="19711"/>
                  </a:lnTo>
                  <a:lnTo>
                    <a:pt x="5169" y="19690"/>
                  </a:lnTo>
                  <a:lnTo>
                    <a:pt x="5085" y="19648"/>
                  </a:lnTo>
                  <a:lnTo>
                    <a:pt x="4981" y="19606"/>
                  </a:lnTo>
                  <a:lnTo>
                    <a:pt x="4876" y="19606"/>
                  </a:lnTo>
                  <a:lnTo>
                    <a:pt x="4813" y="19585"/>
                  </a:lnTo>
                  <a:lnTo>
                    <a:pt x="4750" y="19585"/>
                  </a:lnTo>
                  <a:lnTo>
                    <a:pt x="4646" y="19564"/>
                  </a:lnTo>
                  <a:lnTo>
                    <a:pt x="4541" y="19460"/>
                  </a:lnTo>
                  <a:lnTo>
                    <a:pt x="4436" y="19460"/>
                  </a:lnTo>
                  <a:lnTo>
                    <a:pt x="4353" y="19439"/>
                  </a:lnTo>
                  <a:lnTo>
                    <a:pt x="4290" y="19460"/>
                  </a:lnTo>
                  <a:lnTo>
                    <a:pt x="4185" y="19460"/>
                  </a:lnTo>
                  <a:lnTo>
                    <a:pt x="4060" y="19564"/>
                  </a:lnTo>
                  <a:lnTo>
                    <a:pt x="4060" y="19606"/>
                  </a:lnTo>
                  <a:lnTo>
                    <a:pt x="4123" y="19669"/>
                  </a:lnTo>
                  <a:lnTo>
                    <a:pt x="4185" y="19753"/>
                  </a:lnTo>
                  <a:lnTo>
                    <a:pt x="4248" y="19878"/>
                  </a:lnTo>
                  <a:lnTo>
                    <a:pt x="4248" y="19962"/>
                  </a:lnTo>
                  <a:lnTo>
                    <a:pt x="4353" y="20067"/>
                  </a:lnTo>
                  <a:lnTo>
                    <a:pt x="4499" y="20108"/>
                  </a:lnTo>
                  <a:lnTo>
                    <a:pt x="4709" y="20192"/>
                  </a:lnTo>
                  <a:lnTo>
                    <a:pt x="4855" y="20276"/>
                  </a:lnTo>
                  <a:lnTo>
                    <a:pt x="4897" y="20380"/>
                  </a:lnTo>
                  <a:lnTo>
                    <a:pt x="4897" y="20422"/>
                  </a:lnTo>
                  <a:lnTo>
                    <a:pt x="4981" y="20443"/>
                  </a:lnTo>
                  <a:lnTo>
                    <a:pt x="5064" y="20443"/>
                  </a:lnTo>
                  <a:lnTo>
                    <a:pt x="5127" y="20527"/>
                  </a:lnTo>
                  <a:lnTo>
                    <a:pt x="5211" y="20548"/>
                  </a:lnTo>
                  <a:lnTo>
                    <a:pt x="5273" y="20527"/>
                  </a:lnTo>
                  <a:lnTo>
                    <a:pt x="5315" y="20590"/>
                  </a:lnTo>
                  <a:lnTo>
                    <a:pt x="5399" y="20590"/>
                  </a:lnTo>
                  <a:lnTo>
                    <a:pt x="5441" y="20548"/>
                  </a:lnTo>
                  <a:lnTo>
                    <a:pt x="5504" y="20631"/>
                  </a:lnTo>
                  <a:lnTo>
                    <a:pt x="5608" y="20631"/>
                  </a:lnTo>
                  <a:lnTo>
                    <a:pt x="5692" y="20548"/>
                  </a:lnTo>
                  <a:lnTo>
                    <a:pt x="5797" y="20548"/>
                  </a:lnTo>
                  <a:lnTo>
                    <a:pt x="5838" y="20590"/>
                  </a:lnTo>
                  <a:lnTo>
                    <a:pt x="5838" y="20652"/>
                  </a:lnTo>
                  <a:lnTo>
                    <a:pt x="5755" y="20652"/>
                  </a:lnTo>
                  <a:lnTo>
                    <a:pt x="5692" y="20694"/>
                  </a:lnTo>
                  <a:lnTo>
                    <a:pt x="5692" y="20736"/>
                  </a:lnTo>
                  <a:lnTo>
                    <a:pt x="5755" y="20736"/>
                  </a:lnTo>
                  <a:lnTo>
                    <a:pt x="5817" y="20820"/>
                  </a:lnTo>
                  <a:lnTo>
                    <a:pt x="5734" y="20862"/>
                  </a:lnTo>
                  <a:lnTo>
                    <a:pt x="5734" y="20903"/>
                  </a:lnTo>
                  <a:lnTo>
                    <a:pt x="5650" y="20924"/>
                  </a:lnTo>
                  <a:lnTo>
                    <a:pt x="5608" y="20966"/>
                  </a:lnTo>
                  <a:lnTo>
                    <a:pt x="5504" y="21029"/>
                  </a:lnTo>
                  <a:lnTo>
                    <a:pt x="5483" y="21071"/>
                  </a:lnTo>
                  <a:lnTo>
                    <a:pt x="5504" y="21113"/>
                  </a:lnTo>
                  <a:lnTo>
                    <a:pt x="5608" y="21113"/>
                  </a:lnTo>
                  <a:lnTo>
                    <a:pt x="5692" y="21134"/>
                  </a:lnTo>
                  <a:lnTo>
                    <a:pt x="5713" y="21175"/>
                  </a:lnTo>
                  <a:lnTo>
                    <a:pt x="5629" y="21175"/>
                  </a:lnTo>
                  <a:lnTo>
                    <a:pt x="5587" y="21217"/>
                  </a:lnTo>
                  <a:lnTo>
                    <a:pt x="5545" y="21175"/>
                  </a:lnTo>
                  <a:lnTo>
                    <a:pt x="5504" y="21238"/>
                  </a:lnTo>
                  <a:lnTo>
                    <a:pt x="5420" y="21364"/>
                  </a:lnTo>
                  <a:lnTo>
                    <a:pt x="5378" y="21364"/>
                  </a:lnTo>
                  <a:lnTo>
                    <a:pt x="5315" y="21427"/>
                  </a:lnTo>
                  <a:lnTo>
                    <a:pt x="5315" y="21468"/>
                  </a:lnTo>
                  <a:lnTo>
                    <a:pt x="5399" y="21489"/>
                  </a:lnTo>
                  <a:lnTo>
                    <a:pt x="5441" y="21489"/>
                  </a:lnTo>
                  <a:lnTo>
                    <a:pt x="5504" y="21468"/>
                  </a:lnTo>
                  <a:lnTo>
                    <a:pt x="5525" y="21489"/>
                  </a:lnTo>
                  <a:lnTo>
                    <a:pt x="5545" y="21552"/>
                  </a:lnTo>
                  <a:lnTo>
                    <a:pt x="5608" y="21552"/>
                  </a:lnTo>
                  <a:lnTo>
                    <a:pt x="5650" y="21573"/>
                  </a:lnTo>
                  <a:lnTo>
                    <a:pt x="5650" y="21636"/>
                  </a:lnTo>
                  <a:lnTo>
                    <a:pt x="5545" y="21657"/>
                  </a:lnTo>
                  <a:lnTo>
                    <a:pt x="5483" y="21678"/>
                  </a:lnTo>
                  <a:lnTo>
                    <a:pt x="5483" y="21699"/>
                  </a:lnTo>
                  <a:lnTo>
                    <a:pt x="5608" y="21699"/>
                  </a:lnTo>
                  <a:lnTo>
                    <a:pt x="5650" y="21761"/>
                  </a:lnTo>
                  <a:lnTo>
                    <a:pt x="5650" y="21803"/>
                  </a:lnTo>
                  <a:lnTo>
                    <a:pt x="5608" y="21803"/>
                  </a:lnTo>
                  <a:lnTo>
                    <a:pt x="5545" y="21782"/>
                  </a:lnTo>
                  <a:lnTo>
                    <a:pt x="5525" y="21803"/>
                  </a:lnTo>
                  <a:lnTo>
                    <a:pt x="5483" y="21803"/>
                  </a:lnTo>
                  <a:lnTo>
                    <a:pt x="5420" y="21761"/>
                  </a:lnTo>
                  <a:lnTo>
                    <a:pt x="5336" y="21761"/>
                  </a:lnTo>
                  <a:lnTo>
                    <a:pt x="5232" y="21740"/>
                  </a:lnTo>
                  <a:lnTo>
                    <a:pt x="5232" y="21678"/>
                  </a:lnTo>
                  <a:lnTo>
                    <a:pt x="5273" y="21657"/>
                  </a:lnTo>
                  <a:lnTo>
                    <a:pt x="5211" y="21552"/>
                  </a:lnTo>
                  <a:lnTo>
                    <a:pt x="5190" y="21531"/>
                  </a:lnTo>
                  <a:lnTo>
                    <a:pt x="5127" y="21552"/>
                  </a:lnTo>
                  <a:lnTo>
                    <a:pt x="5127" y="21657"/>
                  </a:lnTo>
                  <a:lnTo>
                    <a:pt x="5064" y="21866"/>
                  </a:lnTo>
                  <a:lnTo>
                    <a:pt x="5001" y="21950"/>
                  </a:lnTo>
                  <a:lnTo>
                    <a:pt x="5022" y="21992"/>
                  </a:lnTo>
                  <a:lnTo>
                    <a:pt x="5085" y="21992"/>
                  </a:lnTo>
                  <a:lnTo>
                    <a:pt x="5169" y="21950"/>
                  </a:lnTo>
                  <a:lnTo>
                    <a:pt x="5190" y="21950"/>
                  </a:lnTo>
                  <a:lnTo>
                    <a:pt x="5169" y="21992"/>
                  </a:lnTo>
                  <a:lnTo>
                    <a:pt x="5085" y="22054"/>
                  </a:lnTo>
                  <a:lnTo>
                    <a:pt x="5022" y="22096"/>
                  </a:lnTo>
                  <a:lnTo>
                    <a:pt x="4981" y="22117"/>
                  </a:lnTo>
                  <a:lnTo>
                    <a:pt x="4981" y="22180"/>
                  </a:lnTo>
                  <a:lnTo>
                    <a:pt x="4855" y="22159"/>
                  </a:lnTo>
                  <a:lnTo>
                    <a:pt x="4750" y="22159"/>
                  </a:lnTo>
                  <a:lnTo>
                    <a:pt x="4646" y="22180"/>
                  </a:lnTo>
                  <a:lnTo>
                    <a:pt x="4604" y="22159"/>
                  </a:lnTo>
                  <a:lnTo>
                    <a:pt x="4478" y="22159"/>
                  </a:lnTo>
                  <a:lnTo>
                    <a:pt x="4395" y="22180"/>
                  </a:lnTo>
                  <a:lnTo>
                    <a:pt x="4248" y="22264"/>
                  </a:lnTo>
                  <a:lnTo>
                    <a:pt x="4123" y="22284"/>
                  </a:lnTo>
                  <a:lnTo>
                    <a:pt x="4144" y="22305"/>
                  </a:lnTo>
                  <a:lnTo>
                    <a:pt x="4248" y="22284"/>
                  </a:lnTo>
                  <a:lnTo>
                    <a:pt x="4290" y="22284"/>
                  </a:lnTo>
                  <a:lnTo>
                    <a:pt x="4248" y="22326"/>
                  </a:lnTo>
                  <a:lnTo>
                    <a:pt x="4185" y="22368"/>
                  </a:lnTo>
                  <a:lnTo>
                    <a:pt x="4227" y="22410"/>
                  </a:lnTo>
                  <a:lnTo>
                    <a:pt x="4290" y="22431"/>
                  </a:lnTo>
                  <a:lnTo>
                    <a:pt x="4353" y="22515"/>
                  </a:lnTo>
                  <a:lnTo>
                    <a:pt x="4457" y="22494"/>
                  </a:lnTo>
                  <a:lnTo>
                    <a:pt x="4541" y="22515"/>
                  </a:lnTo>
                  <a:lnTo>
                    <a:pt x="4583" y="22494"/>
                  </a:lnTo>
                  <a:lnTo>
                    <a:pt x="4709" y="22494"/>
                  </a:lnTo>
                  <a:lnTo>
                    <a:pt x="4750" y="22473"/>
                  </a:lnTo>
                  <a:lnTo>
                    <a:pt x="4667" y="22410"/>
                  </a:lnTo>
                  <a:lnTo>
                    <a:pt x="4646" y="22389"/>
                  </a:lnTo>
                  <a:lnTo>
                    <a:pt x="4688" y="22326"/>
                  </a:lnTo>
                  <a:lnTo>
                    <a:pt x="4855" y="22326"/>
                  </a:lnTo>
                  <a:lnTo>
                    <a:pt x="4918" y="22305"/>
                  </a:lnTo>
                  <a:lnTo>
                    <a:pt x="5001" y="22305"/>
                  </a:lnTo>
                  <a:lnTo>
                    <a:pt x="5001" y="22326"/>
                  </a:lnTo>
                  <a:lnTo>
                    <a:pt x="4960" y="22368"/>
                  </a:lnTo>
                  <a:lnTo>
                    <a:pt x="4918" y="22431"/>
                  </a:lnTo>
                  <a:lnTo>
                    <a:pt x="4918" y="22515"/>
                  </a:lnTo>
                  <a:lnTo>
                    <a:pt x="4792" y="22577"/>
                  </a:lnTo>
                  <a:lnTo>
                    <a:pt x="4792" y="22619"/>
                  </a:lnTo>
                  <a:lnTo>
                    <a:pt x="4813" y="22682"/>
                  </a:lnTo>
                  <a:lnTo>
                    <a:pt x="5064" y="22849"/>
                  </a:lnTo>
                  <a:lnTo>
                    <a:pt x="5169" y="22933"/>
                  </a:lnTo>
                  <a:lnTo>
                    <a:pt x="5169" y="22954"/>
                  </a:lnTo>
                  <a:lnTo>
                    <a:pt x="5085" y="22954"/>
                  </a:lnTo>
                  <a:lnTo>
                    <a:pt x="5064" y="22933"/>
                  </a:lnTo>
                  <a:lnTo>
                    <a:pt x="4960" y="22891"/>
                  </a:lnTo>
                  <a:lnTo>
                    <a:pt x="4813" y="22808"/>
                  </a:lnTo>
                  <a:lnTo>
                    <a:pt x="4771" y="22745"/>
                  </a:lnTo>
                  <a:lnTo>
                    <a:pt x="4667" y="22745"/>
                  </a:lnTo>
                  <a:lnTo>
                    <a:pt x="4604" y="22787"/>
                  </a:lnTo>
                  <a:lnTo>
                    <a:pt x="4541" y="22808"/>
                  </a:lnTo>
                  <a:lnTo>
                    <a:pt x="4332" y="22682"/>
                  </a:lnTo>
                  <a:lnTo>
                    <a:pt x="4290" y="22598"/>
                  </a:lnTo>
                  <a:lnTo>
                    <a:pt x="4248" y="22515"/>
                  </a:lnTo>
                  <a:lnTo>
                    <a:pt x="4227" y="22515"/>
                  </a:lnTo>
                  <a:lnTo>
                    <a:pt x="4248" y="22619"/>
                  </a:lnTo>
                  <a:lnTo>
                    <a:pt x="4269" y="22703"/>
                  </a:lnTo>
                  <a:lnTo>
                    <a:pt x="4248" y="22724"/>
                  </a:lnTo>
                  <a:lnTo>
                    <a:pt x="4144" y="22619"/>
                  </a:lnTo>
                  <a:lnTo>
                    <a:pt x="4039" y="22494"/>
                  </a:lnTo>
                  <a:lnTo>
                    <a:pt x="3913" y="22431"/>
                  </a:lnTo>
                  <a:lnTo>
                    <a:pt x="3851" y="22473"/>
                  </a:lnTo>
                  <a:lnTo>
                    <a:pt x="3872" y="22515"/>
                  </a:lnTo>
                  <a:lnTo>
                    <a:pt x="3955" y="22536"/>
                  </a:lnTo>
                  <a:lnTo>
                    <a:pt x="3976" y="22619"/>
                  </a:lnTo>
                  <a:lnTo>
                    <a:pt x="4123" y="22745"/>
                  </a:lnTo>
                  <a:lnTo>
                    <a:pt x="4164" y="22808"/>
                  </a:lnTo>
                  <a:lnTo>
                    <a:pt x="4227" y="22808"/>
                  </a:lnTo>
                  <a:lnTo>
                    <a:pt x="4290" y="22828"/>
                  </a:lnTo>
                  <a:lnTo>
                    <a:pt x="4332" y="22891"/>
                  </a:lnTo>
                  <a:lnTo>
                    <a:pt x="4164" y="22891"/>
                  </a:lnTo>
                  <a:lnTo>
                    <a:pt x="4060" y="22828"/>
                  </a:lnTo>
                  <a:lnTo>
                    <a:pt x="3976" y="22787"/>
                  </a:lnTo>
                  <a:lnTo>
                    <a:pt x="3934" y="22787"/>
                  </a:lnTo>
                  <a:lnTo>
                    <a:pt x="3913" y="22849"/>
                  </a:lnTo>
                  <a:lnTo>
                    <a:pt x="3913" y="22912"/>
                  </a:lnTo>
                  <a:lnTo>
                    <a:pt x="3851" y="22954"/>
                  </a:lnTo>
                  <a:lnTo>
                    <a:pt x="3830" y="22954"/>
                  </a:lnTo>
                  <a:lnTo>
                    <a:pt x="3830" y="23017"/>
                  </a:lnTo>
                  <a:lnTo>
                    <a:pt x="3767" y="23059"/>
                  </a:lnTo>
                  <a:lnTo>
                    <a:pt x="3725" y="23100"/>
                  </a:lnTo>
                  <a:lnTo>
                    <a:pt x="3600" y="23247"/>
                  </a:lnTo>
                  <a:lnTo>
                    <a:pt x="3600" y="23310"/>
                  </a:lnTo>
                  <a:lnTo>
                    <a:pt x="3627" y="23324"/>
                  </a:lnTo>
                  <a:lnTo>
                    <a:pt x="3627" y="23324"/>
                  </a:lnTo>
                  <a:lnTo>
                    <a:pt x="3558" y="23352"/>
                  </a:lnTo>
                  <a:lnTo>
                    <a:pt x="3495" y="23414"/>
                  </a:lnTo>
                  <a:lnTo>
                    <a:pt x="3390" y="23456"/>
                  </a:lnTo>
                  <a:lnTo>
                    <a:pt x="3328" y="23561"/>
                  </a:lnTo>
                  <a:lnTo>
                    <a:pt x="3328" y="23644"/>
                  </a:lnTo>
                  <a:lnTo>
                    <a:pt x="3348" y="23665"/>
                  </a:lnTo>
                  <a:lnTo>
                    <a:pt x="3432" y="23624"/>
                  </a:lnTo>
                  <a:lnTo>
                    <a:pt x="3537" y="23582"/>
                  </a:lnTo>
                  <a:lnTo>
                    <a:pt x="3600" y="23624"/>
                  </a:lnTo>
                  <a:lnTo>
                    <a:pt x="3620" y="23644"/>
                  </a:lnTo>
                  <a:lnTo>
                    <a:pt x="3725" y="23644"/>
                  </a:lnTo>
                  <a:lnTo>
                    <a:pt x="3913" y="23582"/>
                  </a:lnTo>
                  <a:lnTo>
                    <a:pt x="4060" y="23582"/>
                  </a:lnTo>
                  <a:lnTo>
                    <a:pt x="4185" y="23644"/>
                  </a:lnTo>
                  <a:lnTo>
                    <a:pt x="4185" y="23686"/>
                  </a:lnTo>
                  <a:lnTo>
                    <a:pt x="4144" y="23728"/>
                  </a:lnTo>
                  <a:lnTo>
                    <a:pt x="4018" y="23686"/>
                  </a:lnTo>
                  <a:lnTo>
                    <a:pt x="3934" y="23728"/>
                  </a:lnTo>
                  <a:lnTo>
                    <a:pt x="3558" y="23686"/>
                  </a:lnTo>
                  <a:lnTo>
                    <a:pt x="3453" y="23686"/>
                  </a:lnTo>
                  <a:lnTo>
                    <a:pt x="3432" y="23728"/>
                  </a:lnTo>
                  <a:lnTo>
                    <a:pt x="3286" y="23728"/>
                  </a:lnTo>
                  <a:lnTo>
                    <a:pt x="3286" y="23770"/>
                  </a:lnTo>
                  <a:lnTo>
                    <a:pt x="3307" y="23791"/>
                  </a:lnTo>
                  <a:lnTo>
                    <a:pt x="3411" y="23791"/>
                  </a:lnTo>
                  <a:lnTo>
                    <a:pt x="3432" y="23833"/>
                  </a:lnTo>
                  <a:lnTo>
                    <a:pt x="3390" y="23854"/>
                  </a:lnTo>
                  <a:lnTo>
                    <a:pt x="3307" y="23833"/>
                  </a:lnTo>
                  <a:lnTo>
                    <a:pt x="3202" y="23833"/>
                  </a:lnTo>
                  <a:lnTo>
                    <a:pt x="3202" y="23854"/>
                  </a:lnTo>
                  <a:lnTo>
                    <a:pt x="3244" y="23896"/>
                  </a:lnTo>
                  <a:lnTo>
                    <a:pt x="3348" y="23896"/>
                  </a:lnTo>
                  <a:lnTo>
                    <a:pt x="3620" y="23979"/>
                  </a:lnTo>
                  <a:lnTo>
                    <a:pt x="3704" y="23979"/>
                  </a:lnTo>
                  <a:lnTo>
                    <a:pt x="3746" y="23958"/>
                  </a:lnTo>
                  <a:lnTo>
                    <a:pt x="3830" y="23958"/>
                  </a:lnTo>
                  <a:lnTo>
                    <a:pt x="3851" y="23979"/>
                  </a:lnTo>
                  <a:lnTo>
                    <a:pt x="3851" y="24063"/>
                  </a:lnTo>
                  <a:lnTo>
                    <a:pt x="3872" y="24147"/>
                  </a:lnTo>
                  <a:lnTo>
                    <a:pt x="3830" y="24168"/>
                  </a:lnTo>
                  <a:lnTo>
                    <a:pt x="3746" y="24147"/>
                  </a:lnTo>
                  <a:lnTo>
                    <a:pt x="3725" y="24168"/>
                  </a:lnTo>
                  <a:lnTo>
                    <a:pt x="3704" y="24147"/>
                  </a:lnTo>
                  <a:lnTo>
                    <a:pt x="3600" y="24168"/>
                  </a:lnTo>
                  <a:lnTo>
                    <a:pt x="3600" y="24209"/>
                  </a:lnTo>
                  <a:lnTo>
                    <a:pt x="3620" y="24251"/>
                  </a:lnTo>
                  <a:lnTo>
                    <a:pt x="3662" y="24251"/>
                  </a:lnTo>
                  <a:lnTo>
                    <a:pt x="3746" y="24272"/>
                  </a:lnTo>
                  <a:lnTo>
                    <a:pt x="3767" y="24293"/>
                  </a:lnTo>
                  <a:lnTo>
                    <a:pt x="3662" y="24356"/>
                  </a:lnTo>
                  <a:lnTo>
                    <a:pt x="3600" y="24356"/>
                  </a:lnTo>
                  <a:lnTo>
                    <a:pt x="3495" y="24293"/>
                  </a:lnTo>
                  <a:lnTo>
                    <a:pt x="3390" y="24335"/>
                  </a:lnTo>
                  <a:lnTo>
                    <a:pt x="3390" y="24377"/>
                  </a:lnTo>
                  <a:lnTo>
                    <a:pt x="3411" y="24460"/>
                  </a:lnTo>
                  <a:lnTo>
                    <a:pt x="3453" y="24481"/>
                  </a:lnTo>
                  <a:lnTo>
                    <a:pt x="3516" y="24460"/>
                  </a:lnTo>
                  <a:lnTo>
                    <a:pt x="3620" y="24460"/>
                  </a:lnTo>
                  <a:lnTo>
                    <a:pt x="3704" y="24502"/>
                  </a:lnTo>
                  <a:lnTo>
                    <a:pt x="3725" y="24565"/>
                  </a:lnTo>
                  <a:lnTo>
                    <a:pt x="3495" y="24565"/>
                  </a:lnTo>
                  <a:lnTo>
                    <a:pt x="3432" y="24586"/>
                  </a:lnTo>
                  <a:lnTo>
                    <a:pt x="3348" y="24544"/>
                  </a:lnTo>
                  <a:lnTo>
                    <a:pt x="3307" y="24544"/>
                  </a:lnTo>
                  <a:lnTo>
                    <a:pt x="3244" y="24607"/>
                  </a:lnTo>
                  <a:lnTo>
                    <a:pt x="3244" y="24816"/>
                  </a:lnTo>
                  <a:lnTo>
                    <a:pt x="3223" y="24879"/>
                  </a:lnTo>
                  <a:lnTo>
                    <a:pt x="3244" y="24921"/>
                  </a:lnTo>
                  <a:lnTo>
                    <a:pt x="3328" y="24921"/>
                  </a:lnTo>
                  <a:lnTo>
                    <a:pt x="3558" y="24816"/>
                  </a:lnTo>
                  <a:lnTo>
                    <a:pt x="3620" y="24774"/>
                  </a:lnTo>
                  <a:lnTo>
                    <a:pt x="3809" y="24712"/>
                  </a:lnTo>
                  <a:lnTo>
                    <a:pt x="3913" y="24670"/>
                  </a:lnTo>
                  <a:lnTo>
                    <a:pt x="3976" y="24544"/>
                  </a:lnTo>
                  <a:lnTo>
                    <a:pt x="4123" y="24398"/>
                  </a:lnTo>
                  <a:lnTo>
                    <a:pt x="4395" y="24272"/>
                  </a:lnTo>
                  <a:lnTo>
                    <a:pt x="4541" y="24230"/>
                  </a:lnTo>
                  <a:lnTo>
                    <a:pt x="4604" y="24251"/>
                  </a:lnTo>
                  <a:lnTo>
                    <a:pt x="4604" y="24293"/>
                  </a:lnTo>
                  <a:lnTo>
                    <a:pt x="4562" y="24335"/>
                  </a:lnTo>
                  <a:lnTo>
                    <a:pt x="4478" y="24335"/>
                  </a:lnTo>
                  <a:lnTo>
                    <a:pt x="4332" y="24377"/>
                  </a:lnTo>
                  <a:lnTo>
                    <a:pt x="4144" y="24460"/>
                  </a:lnTo>
                  <a:lnTo>
                    <a:pt x="3955" y="24670"/>
                  </a:lnTo>
                  <a:lnTo>
                    <a:pt x="3872" y="24774"/>
                  </a:lnTo>
                  <a:lnTo>
                    <a:pt x="3725" y="24795"/>
                  </a:lnTo>
                  <a:lnTo>
                    <a:pt x="3641" y="24816"/>
                  </a:lnTo>
                  <a:lnTo>
                    <a:pt x="3495" y="24921"/>
                  </a:lnTo>
                  <a:lnTo>
                    <a:pt x="3328" y="24984"/>
                  </a:lnTo>
                  <a:lnTo>
                    <a:pt x="3244" y="25005"/>
                  </a:lnTo>
                  <a:lnTo>
                    <a:pt x="3223" y="25067"/>
                  </a:lnTo>
                  <a:lnTo>
                    <a:pt x="3307" y="25067"/>
                  </a:lnTo>
                  <a:lnTo>
                    <a:pt x="3348" y="25025"/>
                  </a:lnTo>
                  <a:lnTo>
                    <a:pt x="3411" y="25067"/>
                  </a:lnTo>
                  <a:lnTo>
                    <a:pt x="3411" y="25109"/>
                  </a:lnTo>
                  <a:lnTo>
                    <a:pt x="3516" y="25067"/>
                  </a:lnTo>
                  <a:lnTo>
                    <a:pt x="3558" y="25005"/>
                  </a:lnTo>
                  <a:lnTo>
                    <a:pt x="3620" y="25005"/>
                  </a:lnTo>
                  <a:lnTo>
                    <a:pt x="3704" y="25088"/>
                  </a:lnTo>
                  <a:lnTo>
                    <a:pt x="3746" y="25088"/>
                  </a:lnTo>
                  <a:lnTo>
                    <a:pt x="3830" y="25025"/>
                  </a:lnTo>
                  <a:lnTo>
                    <a:pt x="3934" y="24963"/>
                  </a:lnTo>
                  <a:lnTo>
                    <a:pt x="4018" y="24963"/>
                  </a:lnTo>
                  <a:lnTo>
                    <a:pt x="4039" y="24984"/>
                  </a:lnTo>
                  <a:lnTo>
                    <a:pt x="4018" y="25025"/>
                  </a:lnTo>
                  <a:lnTo>
                    <a:pt x="3934" y="25025"/>
                  </a:lnTo>
                  <a:lnTo>
                    <a:pt x="3851" y="25109"/>
                  </a:lnTo>
                  <a:lnTo>
                    <a:pt x="3767" y="25130"/>
                  </a:lnTo>
                  <a:lnTo>
                    <a:pt x="3662" y="25130"/>
                  </a:lnTo>
                  <a:lnTo>
                    <a:pt x="3620" y="25088"/>
                  </a:lnTo>
                  <a:lnTo>
                    <a:pt x="3558" y="25109"/>
                  </a:lnTo>
                  <a:lnTo>
                    <a:pt x="3516" y="25172"/>
                  </a:lnTo>
                  <a:lnTo>
                    <a:pt x="3390" y="25214"/>
                  </a:lnTo>
                  <a:lnTo>
                    <a:pt x="3348" y="25235"/>
                  </a:lnTo>
                  <a:lnTo>
                    <a:pt x="3432" y="25297"/>
                  </a:lnTo>
                  <a:lnTo>
                    <a:pt x="3495" y="25297"/>
                  </a:lnTo>
                  <a:lnTo>
                    <a:pt x="3600" y="25339"/>
                  </a:lnTo>
                  <a:lnTo>
                    <a:pt x="3516" y="25423"/>
                  </a:lnTo>
                  <a:lnTo>
                    <a:pt x="3516" y="25486"/>
                  </a:lnTo>
                  <a:lnTo>
                    <a:pt x="3600" y="25507"/>
                  </a:lnTo>
                  <a:lnTo>
                    <a:pt x="3558" y="25549"/>
                  </a:lnTo>
                  <a:lnTo>
                    <a:pt x="3600" y="25611"/>
                  </a:lnTo>
                  <a:lnTo>
                    <a:pt x="3537" y="25611"/>
                  </a:lnTo>
                  <a:lnTo>
                    <a:pt x="3453" y="25695"/>
                  </a:lnTo>
                  <a:lnTo>
                    <a:pt x="3495" y="25758"/>
                  </a:lnTo>
                  <a:lnTo>
                    <a:pt x="3537" y="25758"/>
                  </a:lnTo>
                  <a:lnTo>
                    <a:pt x="3600" y="25716"/>
                  </a:lnTo>
                  <a:lnTo>
                    <a:pt x="3620" y="25716"/>
                  </a:lnTo>
                  <a:lnTo>
                    <a:pt x="3641" y="25821"/>
                  </a:lnTo>
                  <a:lnTo>
                    <a:pt x="3641" y="25904"/>
                  </a:lnTo>
                  <a:lnTo>
                    <a:pt x="3558" y="25946"/>
                  </a:lnTo>
                  <a:lnTo>
                    <a:pt x="3558" y="26113"/>
                  </a:lnTo>
                  <a:lnTo>
                    <a:pt x="3620" y="26176"/>
                  </a:lnTo>
                  <a:lnTo>
                    <a:pt x="3704" y="26176"/>
                  </a:lnTo>
                  <a:lnTo>
                    <a:pt x="3767" y="26134"/>
                  </a:lnTo>
                  <a:lnTo>
                    <a:pt x="3809" y="26051"/>
                  </a:lnTo>
                  <a:lnTo>
                    <a:pt x="3851" y="26072"/>
                  </a:lnTo>
                  <a:lnTo>
                    <a:pt x="3913" y="26030"/>
                  </a:lnTo>
                  <a:lnTo>
                    <a:pt x="3955" y="26030"/>
                  </a:lnTo>
                  <a:lnTo>
                    <a:pt x="4018" y="26072"/>
                  </a:lnTo>
                  <a:lnTo>
                    <a:pt x="3976" y="26113"/>
                  </a:lnTo>
                  <a:lnTo>
                    <a:pt x="3872" y="26176"/>
                  </a:lnTo>
                  <a:lnTo>
                    <a:pt x="3809" y="26176"/>
                  </a:lnTo>
                  <a:lnTo>
                    <a:pt x="3641" y="26239"/>
                  </a:lnTo>
                  <a:lnTo>
                    <a:pt x="3558" y="26281"/>
                  </a:lnTo>
                  <a:lnTo>
                    <a:pt x="3558" y="26365"/>
                  </a:lnTo>
                  <a:lnTo>
                    <a:pt x="3537" y="26448"/>
                  </a:lnTo>
                  <a:lnTo>
                    <a:pt x="3620" y="26490"/>
                  </a:lnTo>
                  <a:lnTo>
                    <a:pt x="3558" y="26553"/>
                  </a:lnTo>
                  <a:lnTo>
                    <a:pt x="3537" y="26657"/>
                  </a:lnTo>
                  <a:lnTo>
                    <a:pt x="3558" y="26783"/>
                  </a:lnTo>
                  <a:lnTo>
                    <a:pt x="3620" y="26783"/>
                  </a:lnTo>
                  <a:lnTo>
                    <a:pt x="3704" y="26637"/>
                  </a:lnTo>
                  <a:lnTo>
                    <a:pt x="3746" y="26595"/>
                  </a:lnTo>
                  <a:lnTo>
                    <a:pt x="3872" y="26469"/>
                  </a:lnTo>
                  <a:lnTo>
                    <a:pt x="3934" y="26469"/>
                  </a:lnTo>
                  <a:lnTo>
                    <a:pt x="3976" y="26385"/>
                  </a:lnTo>
                  <a:lnTo>
                    <a:pt x="4060" y="26365"/>
                  </a:lnTo>
                  <a:lnTo>
                    <a:pt x="4060" y="26385"/>
                  </a:lnTo>
                  <a:lnTo>
                    <a:pt x="4018" y="26448"/>
                  </a:lnTo>
                  <a:lnTo>
                    <a:pt x="4018" y="26490"/>
                  </a:lnTo>
                  <a:lnTo>
                    <a:pt x="4039" y="26532"/>
                  </a:lnTo>
                  <a:lnTo>
                    <a:pt x="4123" y="26490"/>
                  </a:lnTo>
                  <a:lnTo>
                    <a:pt x="4248" y="26365"/>
                  </a:lnTo>
                  <a:lnTo>
                    <a:pt x="4269" y="26323"/>
                  </a:lnTo>
                  <a:lnTo>
                    <a:pt x="4332" y="26385"/>
                  </a:lnTo>
                  <a:lnTo>
                    <a:pt x="4374" y="26385"/>
                  </a:lnTo>
                  <a:lnTo>
                    <a:pt x="4436" y="26344"/>
                  </a:lnTo>
                  <a:lnTo>
                    <a:pt x="4499" y="26344"/>
                  </a:lnTo>
                  <a:lnTo>
                    <a:pt x="4499" y="26365"/>
                  </a:lnTo>
                  <a:lnTo>
                    <a:pt x="4436" y="26448"/>
                  </a:lnTo>
                  <a:lnTo>
                    <a:pt x="4436" y="26637"/>
                  </a:lnTo>
                  <a:lnTo>
                    <a:pt x="4478" y="26657"/>
                  </a:lnTo>
                  <a:lnTo>
                    <a:pt x="4541" y="26741"/>
                  </a:lnTo>
                  <a:lnTo>
                    <a:pt x="4499" y="26762"/>
                  </a:lnTo>
                  <a:lnTo>
                    <a:pt x="4436" y="26741"/>
                  </a:lnTo>
                  <a:lnTo>
                    <a:pt x="4332" y="26637"/>
                  </a:lnTo>
                  <a:lnTo>
                    <a:pt x="4269" y="26553"/>
                  </a:lnTo>
                  <a:lnTo>
                    <a:pt x="4227" y="26553"/>
                  </a:lnTo>
                  <a:lnTo>
                    <a:pt x="4164" y="26574"/>
                  </a:lnTo>
                  <a:lnTo>
                    <a:pt x="4081" y="26574"/>
                  </a:lnTo>
                  <a:lnTo>
                    <a:pt x="4060" y="26637"/>
                  </a:lnTo>
                  <a:lnTo>
                    <a:pt x="4123" y="26678"/>
                  </a:lnTo>
                  <a:lnTo>
                    <a:pt x="4164" y="26678"/>
                  </a:lnTo>
                  <a:lnTo>
                    <a:pt x="4248" y="26783"/>
                  </a:lnTo>
                  <a:lnTo>
                    <a:pt x="4290" y="26804"/>
                  </a:lnTo>
                  <a:lnTo>
                    <a:pt x="4269" y="26867"/>
                  </a:lnTo>
                  <a:lnTo>
                    <a:pt x="4185" y="26783"/>
                  </a:lnTo>
                  <a:lnTo>
                    <a:pt x="4144" y="26762"/>
                  </a:lnTo>
                  <a:lnTo>
                    <a:pt x="4060" y="26762"/>
                  </a:lnTo>
                  <a:lnTo>
                    <a:pt x="3955" y="26888"/>
                  </a:lnTo>
                  <a:lnTo>
                    <a:pt x="3872" y="26950"/>
                  </a:lnTo>
                  <a:lnTo>
                    <a:pt x="3704" y="26950"/>
                  </a:lnTo>
                  <a:lnTo>
                    <a:pt x="3662" y="26971"/>
                  </a:lnTo>
                  <a:lnTo>
                    <a:pt x="3725" y="26992"/>
                  </a:lnTo>
                  <a:lnTo>
                    <a:pt x="3830" y="26992"/>
                  </a:lnTo>
                  <a:lnTo>
                    <a:pt x="3892" y="26971"/>
                  </a:lnTo>
                  <a:lnTo>
                    <a:pt x="4060" y="26950"/>
                  </a:lnTo>
                  <a:lnTo>
                    <a:pt x="4164" y="26888"/>
                  </a:lnTo>
                  <a:lnTo>
                    <a:pt x="4248" y="26909"/>
                  </a:lnTo>
                  <a:lnTo>
                    <a:pt x="4353" y="26909"/>
                  </a:lnTo>
                  <a:lnTo>
                    <a:pt x="4311" y="26950"/>
                  </a:lnTo>
                  <a:lnTo>
                    <a:pt x="4248" y="27013"/>
                  </a:lnTo>
                  <a:lnTo>
                    <a:pt x="4102" y="27013"/>
                  </a:lnTo>
                  <a:lnTo>
                    <a:pt x="3976" y="27055"/>
                  </a:lnTo>
                  <a:lnTo>
                    <a:pt x="3767" y="27055"/>
                  </a:lnTo>
                  <a:lnTo>
                    <a:pt x="3662" y="27076"/>
                  </a:lnTo>
                  <a:lnTo>
                    <a:pt x="3641" y="27160"/>
                  </a:lnTo>
                  <a:lnTo>
                    <a:pt x="3662" y="27222"/>
                  </a:lnTo>
                  <a:lnTo>
                    <a:pt x="3767" y="27264"/>
                  </a:lnTo>
                  <a:lnTo>
                    <a:pt x="3872" y="27222"/>
                  </a:lnTo>
                  <a:lnTo>
                    <a:pt x="3892" y="27264"/>
                  </a:lnTo>
                  <a:lnTo>
                    <a:pt x="3830" y="27306"/>
                  </a:lnTo>
                  <a:lnTo>
                    <a:pt x="3725" y="27306"/>
                  </a:lnTo>
                  <a:lnTo>
                    <a:pt x="3662" y="27390"/>
                  </a:lnTo>
                  <a:lnTo>
                    <a:pt x="3683" y="27473"/>
                  </a:lnTo>
                  <a:lnTo>
                    <a:pt x="3767" y="27515"/>
                  </a:lnTo>
                  <a:lnTo>
                    <a:pt x="3830" y="27473"/>
                  </a:lnTo>
                  <a:lnTo>
                    <a:pt x="3851" y="27411"/>
                  </a:lnTo>
                  <a:lnTo>
                    <a:pt x="3934" y="27411"/>
                  </a:lnTo>
                  <a:lnTo>
                    <a:pt x="3976" y="27432"/>
                  </a:lnTo>
                  <a:lnTo>
                    <a:pt x="4060" y="27432"/>
                  </a:lnTo>
                  <a:lnTo>
                    <a:pt x="4144" y="27411"/>
                  </a:lnTo>
                  <a:lnTo>
                    <a:pt x="4185" y="27390"/>
                  </a:lnTo>
                  <a:lnTo>
                    <a:pt x="4227" y="27411"/>
                  </a:lnTo>
                  <a:lnTo>
                    <a:pt x="4164" y="27473"/>
                  </a:lnTo>
                  <a:lnTo>
                    <a:pt x="4039" y="27515"/>
                  </a:lnTo>
                  <a:lnTo>
                    <a:pt x="3976" y="27494"/>
                  </a:lnTo>
                  <a:lnTo>
                    <a:pt x="3913" y="27473"/>
                  </a:lnTo>
                  <a:lnTo>
                    <a:pt x="3851" y="27473"/>
                  </a:lnTo>
                  <a:lnTo>
                    <a:pt x="3913" y="27515"/>
                  </a:lnTo>
                  <a:lnTo>
                    <a:pt x="3976" y="27515"/>
                  </a:lnTo>
                  <a:lnTo>
                    <a:pt x="4039" y="27536"/>
                  </a:lnTo>
                  <a:lnTo>
                    <a:pt x="3976" y="27578"/>
                  </a:lnTo>
                  <a:lnTo>
                    <a:pt x="3851" y="27578"/>
                  </a:lnTo>
                  <a:lnTo>
                    <a:pt x="3746" y="27641"/>
                  </a:lnTo>
                  <a:lnTo>
                    <a:pt x="3809" y="27704"/>
                  </a:lnTo>
                  <a:lnTo>
                    <a:pt x="3851" y="27704"/>
                  </a:lnTo>
                  <a:lnTo>
                    <a:pt x="3913" y="27683"/>
                  </a:lnTo>
                  <a:lnTo>
                    <a:pt x="4039" y="27683"/>
                  </a:lnTo>
                  <a:lnTo>
                    <a:pt x="4081" y="27704"/>
                  </a:lnTo>
                  <a:lnTo>
                    <a:pt x="4144" y="27704"/>
                  </a:lnTo>
                  <a:lnTo>
                    <a:pt x="4081" y="27746"/>
                  </a:lnTo>
                  <a:lnTo>
                    <a:pt x="3955" y="27787"/>
                  </a:lnTo>
                  <a:lnTo>
                    <a:pt x="3872" y="27746"/>
                  </a:lnTo>
                  <a:lnTo>
                    <a:pt x="3809" y="27787"/>
                  </a:lnTo>
                  <a:lnTo>
                    <a:pt x="3767" y="27829"/>
                  </a:lnTo>
                  <a:lnTo>
                    <a:pt x="3809" y="27892"/>
                  </a:lnTo>
                  <a:lnTo>
                    <a:pt x="3851" y="27892"/>
                  </a:lnTo>
                  <a:lnTo>
                    <a:pt x="3934" y="27829"/>
                  </a:lnTo>
                  <a:lnTo>
                    <a:pt x="4018" y="27829"/>
                  </a:lnTo>
                  <a:lnTo>
                    <a:pt x="4081" y="27892"/>
                  </a:lnTo>
                  <a:lnTo>
                    <a:pt x="4081" y="27934"/>
                  </a:lnTo>
                  <a:lnTo>
                    <a:pt x="3934" y="27997"/>
                  </a:lnTo>
                  <a:lnTo>
                    <a:pt x="3892" y="28038"/>
                  </a:lnTo>
                  <a:lnTo>
                    <a:pt x="3955" y="28143"/>
                  </a:lnTo>
                  <a:lnTo>
                    <a:pt x="3997" y="28143"/>
                  </a:lnTo>
                  <a:lnTo>
                    <a:pt x="4039" y="28122"/>
                  </a:lnTo>
                  <a:lnTo>
                    <a:pt x="4102" y="28122"/>
                  </a:lnTo>
                  <a:lnTo>
                    <a:pt x="4164" y="28206"/>
                  </a:lnTo>
                  <a:lnTo>
                    <a:pt x="4185" y="28143"/>
                  </a:lnTo>
                  <a:lnTo>
                    <a:pt x="4227" y="28122"/>
                  </a:lnTo>
                  <a:lnTo>
                    <a:pt x="4269" y="28143"/>
                  </a:lnTo>
                  <a:lnTo>
                    <a:pt x="4248" y="28206"/>
                  </a:lnTo>
                  <a:lnTo>
                    <a:pt x="4206" y="28248"/>
                  </a:lnTo>
                  <a:lnTo>
                    <a:pt x="4269" y="28310"/>
                  </a:lnTo>
                  <a:lnTo>
                    <a:pt x="4164" y="28436"/>
                  </a:lnTo>
                  <a:lnTo>
                    <a:pt x="4144" y="28436"/>
                  </a:lnTo>
                  <a:lnTo>
                    <a:pt x="4081" y="28520"/>
                  </a:lnTo>
                  <a:lnTo>
                    <a:pt x="4039" y="28582"/>
                  </a:lnTo>
                  <a:lnTo>
                    <a:pt x="4039" y="28624"/>
                  </a:lnTo>
                  <a:lnTo>
                    <a:pt x="4102" y="28624"/>
                  </a:lnTo>
                  <a:lnTo>
                    <a:pt x="4164" y="28582"/>
                  </a:lnTo>
                  <a:lnTo>
                    <a:pt x="4248" y="28624"/>
                  </a:lnTo>
                  <a:lnTo>
                    <a:pt x="4269" y="28687"/>
                  </a:lnTo>
                  <a:lnTo>
                    <a:pt x="4227" y="28750"/>
                  </a:lnTo>
                  <a:lnTo>
                    <a:pt x="4227" y="28771"/>
                  </a:lnTo>
                  <a:lnTo>
                    <a:pt x="4290" y="28771"/>
                  </a:lnTo>
                  <a:lnTo>
                    <a:pt x="4353" y="28792"/>
                  </a:lnTo>
                  <a:lnTo>
                    <a:pt x="4353" y="28854"/>
                  </a:lnTo>
                  <a:lnTo>
                    <a:pt x="4290" y="28896"/>
                  </a:lnTo>
                  <a:lnTo>
                    <a:pt x="4353" y="28959"/>
                  </a:lnTo>
                  <a:lnTo>
                    <a:pt x="4332" y="29043"/>
                  </a:lnTo>
                  <a:lnTo>
                    <a:pt x="4248" y="29085"/>
                  </a:lnTo>
                  <a:lnTo>
                    <a:pt x="4206" y="29147"/>
                  </a:lnTo>
                  <a:lnTo>
                    <a:pt x="4311" y="29147"/>
                  </a:lnTo>
                  <a:lnTo>
                    <a:pt x="4374" y="29085"/>
                  </a:lnTo>
                  <a:lnTo>
                    <a:pt x="4395" y="29043"/>
                  </a:lnTo>
                  <a:lnTo>
                    <a:pt x="4520" y="28980"/>
                  </a:lnTo>
                  <a:lnTo>
                    <a:pt x="4562" y="29001"/>
                  </a:lnTo>
                  <a:lnTo>
                    <a:pt x="4499" y="29064"/>
                  </a:lnTo>
                  <a:lnTo>
                    <a:pt x="4541" y="29106"/>
                  </a:lnTo>
                  <a:lnTo>
                    <a:pt x="4457" y="29168"/>
                  </a:lnTo>
                  <a:lnTo>
                    <a:pt x="4395" y="29210"/>
                  </a:lnTo>
                  <a:lnTo>
                    <a:pt x="4332" y="29210"/>
                  </a:lnTo>
                  <a:lnTo>
                    <a:pt x="4248" y="29252"/>
                  </a:lnTo>
                  <a:lnTo>
                    <a:pt x="4185" y="29294"/>
                  </a:lnTo>
                  <a:lnTo>
                    <a:pt x="4248" y="29357"/>
                  </a:lnTo>
                  <a:lnTo>
                    <a:pt x="4332" y="29294"/>
                  </a:lnTo>
                  <a:lnTo>
                    <a:pt x="4374" y="29252"/>
                  </a:lnTo>
                  <a:lnTo>
                    <a:pt x="4478" y="29273"/>
                  </a:lnTo>
                  <a:lnTo>
                    <a:pt x="4499" y="29294"/>
                  </a:lnTo>
                  <a:lnTo>
                    <a:pt x="4457" y="29357"/>
                  </a:lnTo>
                  <a:lnTo>
                    <a:pt x="4332" y="29398"/>
                  </a:lnTo>
                  <a:lnTo>
                    <a:pt x="4332" y="29503"/>
                  </a:lnTo>
                  <a:lnTo>
                    <a:pt x="4269" y="29566"/>
                  </a:lnTo>
                  <a:lnTo>
                    <a:pt x="4185" y="29587"/>
                  </a:lnTo>
                  <a:lnTo>
                    <a:pt x="4164" y="29629"/>
                  </a:lnTo>
                  <a:lnTo>
                    <a:pt x="4248" y="29691"/>
                  </a:lnTo>
                  <a:lnTo>
                    <a:pt x="4374" y="29670"/>
                  </a:lnTo>
                  <a:lnTo>
                    <a:pt x="4457" y="29608"/>
                  </a:lnTo>
                  <a:lnTo>
                    <a:pt x="4562" y="29587"/>
                  </a:lnTo>
                  <a:lnTo>
                    <a:pt x="4625" y="29587"/>
                  </a:lnTo>
                  <a:lnTo>
                    <a:pt x="4667" y="29629"/>
                  </a:lnTo>
                  <a:lnTo>
                    <a:pt x="4625" y="29691"/>
                  </a:lnTo>
                  <a:lnTo>
                    <a:pt x="4562" y="29691"/>
                  </a:lnTo>
                  <a:lnTo>
                    <a:pt x="4416" y="29733"/>
                  </a:lnTo>
                  <a:lnTo>
                    <a:pt x="4416" y="29775"/>
                  </a:lnTo>
                  <a:lnTo>
                    <a:pt x="4499" y="29775"/>
                  </a:lnTo>
                  <a:lnTo>
                    <a:pt x="4541" y="29817"/>
                  </a:lnTo>
                  <a:lnTo>
                    <a:pt x="4457" y="29901"/>
                  </a:lnTo>
                  <a:lnTo>
                    <a:pt x="4478" y="29984"/>
                  </a:lnTo>
                  <a:lnTo>
                    <a:pt x="4562" y="30005"/>
                  </a:lnTo>
                  <a:lnTo>
                    <a:pt x="4688" y="29901"/>
                  </a:lnTo>
                  <a:lnTo>
                    <a:pt x="4750" y="29880"/>
                  </a:lnTo>
                  <a:lnTo>
                    <a:pt x="4771" y="29901"/>
                  </a:lnTo>
                  <a:lnTo>
                    <a:pt x="4855" y="29984"/>
                  </a:lnTo>
                  <a:lnTo>
                    <a:pt x="4855" y="30089"/>
                  </a:lnTo>
                  <a:lnTo>
                    <a:pt x="4918" y="30131"/>
                  </a:lnTo>
                  <a:lnTo>
                    <a:pt x="4918" y="30152"/>
                  </a:lnTo>
                  <a:lnTo>
                    <a:pt x="4876" y="30214"/>
                  </a:lnTo>
                  <a:lnTo>
                    <a:pt x="4792" y="30214"/>
                  </a:lnTo>
                  <a:lnTo>
                    <a:pt x="4750" y="30298"/>
                  </a:lnTo>
                  <a:lnTo>
                    <a:pt x="4771" y="30340"/>
                  </a:lnTo>
                  <a:lnTo>
                    <a:pt x="4918" y="30361"/>
                  </a:lnTo>
                  <a:lnTo>
                    <a:pt x="4981" y="30340"/>
                  </a:lnTo>
                  <a:lnTo>
                    <a:pt x="4960" y="30298"/>
                  </a:lnTo>
                  <a:lnTo>
                    <a:pt x="4960" y="30235"/>
                  </a:lnTo>
                  <a:lnTo>
                    <a:pt x="5001" y="30214"/>
                  </a:lnTo>
                  <a:lnTo>
                    <a:pt x="5064" y="30235"/>
                  </a:lnTo>
                  <a:lnTo>
                    <a:pt x="5127" y="30194"/>
                  </a:lnTo>
                  <a:lnTo>
                    <a:pt x="5211" y="30152"/>
                  </a:lnTo>
                  <a:lnTo>
                    <a:pt x="5273" y="30214"/>
                  </a:lnTo>
                  <a:lnTo>
                    <a:pt x="5315" y="30235"/>
                  </a:lnTo>
                  <a:lnTo>
                    <a:pt x="5378" y="30214"/>
                  </a:lnTo>
                  <a:lnTo>
                    <a:pt x="5420" y="30131"/>
                  </a:lnTo>
                  <a:lnTo>
                    <a:pt x="5483" y="30089"/>
                  </a:lnTo>
                  <a:lnTo>
                    <a:pt x="5545" y="30089"/>
                  </a:lnTo>
                  <a:lnTo>
                    <a:pt x="5629" y="30047"/>
                  </a:lnTo>
                  <a:lnTo>
                    <a:pt x="5713" y="30089"/>
                  </a:lnTo>
                  <a:lnTo>
                    <a:pt x="5755" y="30026"/>
                  </a:lnTo>
                  <a:lnTo>
                    <a:pt x="5755" y="29984"/>
                  </a:lnTo>
                  <a:lnTo>
                    <a:pt x="5713" y="29922"/>
                  </a:lnTo>
                  <a:lnTo>
                    <a:pt x="5713" y="29880"/>
                  </a:lnTo>
                  <a:lnTo>
                    <a:pt x="5755" y="29838"/>
                  </a:lnTo>
                  <a:lnTo>
                    <a:pt x="5817" y="29880"/>
                  </a:lnTo>
                  <a:lnTo>
                    <a:pt x="5859" y="29942"/>
                  </a:lnTo>
                  <a:lnTo>
                    <a:pt x="5859" y="30047"/>
                  </a:lnTo>
                  <a:lnTo>
                    <a:pt x="5797" y="30131"/>
                  </a:lnTo>
                  <a:lnTo>
                    <a:pt x="5734" y="30152"/>
                  </a:lnTo>
                  <a:lnTo>
                    <a:pt x="5692" y="30214"/>
                  </a:lnTo>
                  <a:lnTo>
                    <a:pt x="5713" y="30235"/>
                  </a:lnTo>
                  <a:lnTo>
                    <a:pt x="5838" y="30194"/>
                  </a:lnTo>
                  <a:lnTo>
                    <a:pt x="6027" y="30089"/>
                  </a:lnTo>
                  <a:lnTo>
                    <a:pt x="6131" y="29922"/>
                  </a:lnTo>
                  <a:lnTo>
                    <a:pt x="6173" y="29922"/>
                  </a:lnTo>
                  <a:lnTo>
                    <a:pt x="6215" y="30005"/>
                  </a:lnTo>
                  <a:lnTo>
                    <a:pt x="6215" y="30110"/>
                  </a:lnTo>
                  <a:lnTo>
                    <a:pt x="6131" y="30131"/>
                  </a:lnTo>
                  <a:lnTo>
                    <a:pt x="6048" y="30194"/>
                  </a:lnTo>
                  <a:lnTo>
                    <a:pt x="5964" y="30256"/>
                  </a:lnTo>
                  <a:lnTo>
                    <a:pt x="5859" y="30298"/>
                  </a:lnTo>
                  <a:lnTo>
                    <a:pt x="5838" y="30319"/>
                  </a:lnTo>
                  <a:lnTo>
                    <a:pt x="5859" y="30340"/>
                  </a:lnTo>
                  <a:lnTo>
                    <a:pt x="5964" y="30319"/>
                  </a:lnTo>
                  <a:lnTo>
                    <a:pt x="6110" y="30235"/>
                  </a:lnTo>
                  <a:lnTo>
                    <a:pt x="6131" y="30256"/>
                  </a:lnTo>
                  <a:lnTo>
                    <a:pt x="6027" y="30361"/>
                  </a:lnTo>
                  <a:lnTo>
                    <a:pt x="5943" y="30403"/>
                  </a:lnTo>
                  <a:lnTo>
                    <a:pt x="5943" y="30507"/>
                  </a:lnTo>
                  <a:lnTo>
                    <a:pt x="5797" y="30612"/>
                  </a:lnTo>
                  <a:lnTo>
                    <a:pt x="5755" y="30654"/>
                  </a:lnTo>
                  <a:lnTo>
                    <a:pt x="5817" y="30654"/>
                  </a:lnTo>
                  <a:lnTo>
                    <a:pt x="5859" y="30612"/>
                  </a:lnTo>
                  <a:lnTo>
                    <a:pt x="5901" y="30612"/>
                  </a:lnTo>
                  <a:lnTo>
                    <a:pt x="5901" y="30633"/>
                  </a:lnTo>
                  <a:lnTo>
                    <a:pt x="5922" y="30738"/>
                  </a:lnTo>
                  <a:lnTo>
                    <a:pt x="5943" y="30654"/>
                  </a:lnTo>
                  <a:lnTo>
                    <a:pt x="6027" y="30612"/>
                  </a:lnTo>
                  <a:lnTo>
                    <a:pt x="6048" y="30549"/>
                  </a:lnTo>
                  <a:lnTo>
                    <a:pt x="6110" y="30549"/>
                  </a:lnTo>
                  <a:lnTo>
                    <a:pt x="6131" y="30570"/>
                  </a:lnTo>
                  <a:lnTo>
                    <a:pt x="6048" y="30654"/>
                  </a:lnTo>
                  <a:lnTo>
                    <a:pt x="6027" y="30738"/>
                  </a:lnTo>
                  <a:lnTo>
                    <a:pt x="6048" y="30759"/>
                  </a:lnTo>
                  <a:lnTo>
                    <a:pt x="6131" y="30738"/>
                  </a:lnTo>
                  <a:lnTo>
                    <a:pt x="6173" y="30654"/>
                  </a:lnTo>
                  <a:lnTo>
                    <a:pt x="6236" y="30654"/>
                  </a:lnTo>
                  <a:lnTo>
                    <a:pt x="6320" y="30633"/>
                  </a:lnTo>
                  <a:lnTo>
                    <a:pt x="6236" y="30738"/>
                  </a:lnTo>
                  <a:lnTo>
                    <a:pt x="6215" y="30842"/>
                  </a:lnTo>
                  <a:lnTo>
                    <a:pt x="6110" y="30926"/>
                  </a:lnTo>
                  <a:lnTo>
                    <a:pt x="6110" y="30989"/>
                  </a:lnTo>
                  <a:lnTo>
                    <a:pt x="6131" y="31031"/>
                  </a:lnTo>
                  <a:lnTo>
                    <a:pt x="6236" y="30947"/>
                  </a:lnTo>
                  <a:lnTo>
                    <a:pt x="6320" y="30738"/>
                  </a:lnTo>
                  <a:lnTo>
                    <a:pt x="6382" y="30675"/>
                  </a:lnTo>
                  <a:lnTo>
                    <a:pt x="6424" y="30717"/>
                  </a:lnTo>
                  <a:lnTo>
                    <a:pt x="6320" y="30863"/>
                  </a:lnTo>
                  <a:lnTo>
                    <a:pt x="6320" y="30947"/>
                  </a:lnTo>
                  <a:lnTo>
                    <a:pt x="6257" y="31031"/>
                  </a:lnTo>
                  <a:lnTo>
                    <a:pt x="6236" y="31135"/>
                  </a:lnTo>
                  <a:lnTo>
                    <a:pt x="6278" y="31156"/>
                  </a:lnTo>
                  <a:lnTo>
                    <a:pt x="6341" y="31093"/>
                  </a:lnTo>
                  <a:lnTo>
                    <a:pt x="6341" y="31031"/>
                  </a:lnTo>
                  <a:lnTo>
                    <a:pt x="6361" y="30968"/>
                  </a:lnTo>
                  <a:lnTo>
                    <a:pt x="6424" y="30968"/>
                  </a:lnTo>
                  <a:lnTo>
                    <a:pt x="6487" y="30989"/>
                  </a:lnTo>
                  <a:lnTo>
                    <a:pt x="6487" y="30842"/>
                  </a:lnTo>
                  <a:lnTo>
                    <a:pt x="6550" y="30842"/>
                  </a:lnTo>
                  <a:lnTo>
                    <a:pt x="6592" y="30759"/>
                  </a:lnTo>
                  <a:lnTo>
                    <a:pt x="6654" y="30759"/>
                  </a:lnTo>
                  <a:lnTo>
                    <a:pt x="6654" y="30821"/>
                  </a:lnTo>
                  <a:lnTo>
                    <a:pt x="6633" y="30821"/>
                  </a:lnTo>
                  <a:lnTo>
                    <a:pt x="6592" y="30926"/>
                  </a:lnTo>
                  <a:lnTo>
                    <a:pt x="6592" y="30968"/>
                  </a:lnTo>
                  <a:lnTo>
                    <a:pt x="6759" y="30968"/>
                  </a:lnTo>
                  <a:lnTo>
                    <a:pt x="7010" y="31093"/>
                  </a:lnTo>
                  <a:lnTo>
                    <a:pt x="7052" y="31093"/>
                  </a:lnTo>
                  <a:lnTo>
                    <a:pt x="7052" y="31051"/>
                  </a:lnTo>
                  <a:lnTo>
                    <a:pt x="7094" y="30989"/>
                  </a:lnTo>
                  <a:lnTo>
                    <a:pt x="7157" y="30968"/>
                  </a:lnTo>
                  <a:lnTo>
                    <a:pt x="7157" y="30926"/>
                  </a:lnTo>
                  <a:lnTo>
                    <a:pt x="7094" y="30884"/>
                  </a:lnTo>
                  <a:lnTo>
                    <a:pt x="7073" y="30863"/>
                  </a:lnTo>
                  <a:lnTo>
                    <a:pt x="6989" y="30863"/>
                  </a:lnTo>
                  <a:lnTo>
                    <a:pt x="6968" y="30884"/>
                  </a:lnTo>
                  <a:lnTo>
                    <a:pt x="6968" y="30842"/>
                  </a:lnTo>
                  <a:lnTo>
                    <a:pt x="6989" y="30821"/>
                  </a:lnTo>
                  <a:lnTo>
                    <a:pt x="6989" y="30759"/>
                  </a:lnTo>
                  <a:lnTo>
                    <a:pt x="6885" y="30717"/>
                  </a:lnTo>
                  <a:lnTo>
                    <a:pt x="6696" y="30633"/>
                  </a:lnTo>
                  <a:lnTo>
                    <a:pt x="6675" y="30570"/>
                  </a:lnTo>
                  <a:lnTo>
                    <a:pt x="6696" y="30549"/>
                  </a:lnTo>
                  <a:lnTo>
                    <a:pt x="6780" y="30570"/>
                  </a:lnTo>
                  <a:lnTo>
                    <a:pt x="6843" y="30549"/>
                  </a:lnTo>
                  <a:lnTo>
                    <a:pt x="6864" y="30549"/>
                  </a:lnTo>
                  <a:lnTo>
                    <a:pt x="6885" y="30612"/>
                  </a:lnTo>
                  <a:lnTo>
                    <a:pt x="6968" y="30675"/>
                  </a:lnTo>
                  <a:lnTo>
                    <a:pt x="7052" y="30738"/>
                  </a:lnTo>
                  <a:lnTo>
                    <a:pt x="7115" y="30738"/>
                  </a:lnTo>
                  <a:lnTo>
                    <a:pt x="7219" y="30675"/>
                  </a:lnTo>
                  <a:lnTo>
                    <a:pt x="7303" y="30633"/>
                  </a:lnTo>
                  <a:lnTo>
                    <a:pt x="7324" y="30570"/>
                  </a:lnTo>
                  <a:lnTo>
                    <a:pt x="7261" y="30549"/>
                  </a:lnTo>
                  <a:lnTo>
                    <a:pt x="7157" y="30549"/>
                  </a:lnTo>
                  <a:lnTo>
                    <a:pt x="7094" y="30528"/>
                  </a:lnTo>
                  <a:lnTo>
                    <a:pt x="7094" y="30466"/>
                  </a:lnTo>
                  <a:lnTo>
                    <a:pt x="7219" y="30466"/>
                  </a:lnTo>
                  <a:lnTo>
                    <a:pt x="7303" y="30424"/>
                  </a:lnTo>
                  <a:lnTo>
                    <a:pt x="7303" y="30403"/>
                  </a:lnTo>
                  <a:lnTo>
                    <a:pt x="7219" y="30340"/>
                  </a:lnTo>
                  <a:lnTo>
                    <a:pt x="7157" y="30319"/>
                  </a:lnTo>
                  <a:lnTo>
                    <a:pt x="7157" y="30298"/>
                  </a:lnTo>
                  <a:lnTo>
                    <a:pt x="7198" y="30298"/>
                  </a:lnTo>
                  <a:lnTo>
                    <a:pt x="7219" y="30256"/>
                  </a:lnTo>
                  <a:lnTo>
                    <a:pt x="7198" y="30235"/>
                  </a:lnTo>
                  <a:lnTo>
                    <a:pt x="7094" y="30214"/>
                  </a:lnTo>
                  <a:lnTo>
                    <a:pt x="7052" y="30152"/>
                  </a:lnTo>
                  <a:lnTo>
                    <a:pt x="7073" y="30131"/>
                  </a:lnTo>
                  <a:lnTo>
                    <a:pt x="7157" y="30152"/>
                  </a:lnTo>
                  <a:lnTo>
                    <a:pt x="7261" y="30194"/>
                  </a:lnTo>
                  <a:lnTo>
                    <a:pt x="7408" y="30152"/>
                  </a:lnTo>
                  <a:lnTo>
                    <a:pt x="7491" y="30110"/>
                  </a:lnTo>
                  <a:lnTo>
                    <a:pt x="7512" y="30047"/>
                  </a:lnTo>
                  <a:lnTo>
                    <a:pt x="7491" y="30005"/>
                  </a:lnTo>
                  <a:lnTo>
                    <a:pt x="7387" y="29984"/>
                  </a:lnTo>
                  <a:lnTo>
                    <a:pt x="7198" y="29942"/>
                  </a:lnTo>
                  <a:lnTo>
                    <a:pt x="7115" y="29901"/>
                  </a:lnTo>
                  <a:lnTo>
                    <a:pt x="7115" y="29880"/>
                  </a:lnTo>
                  <a:lnTo>
                    <a:pt x="7177" y="29880"/>
                  </a:lnTo>
                  <a:lnTo>
                    <a:pt x="7261" y="29901"/>
                  </a:lnTo>
                  <a:lnTo>
                    <a:pt x="7408" y="29901"/>
                  </a:lnTo>
                  <a:lnTo>
                    <a:pt x="7491" y="29838"/>
                  </a:lnTo>
                  <a:lnTo>
                    <a:pt x="7491" y="29775"/>
                  </a:lnTo>
                  <a:lnTo>
                    <a:pt x="7408" y="29712"/>
                  </a:lnTo>
                  <a:lnTo>
                    <a:pt x="7324" y="29691"/>
                  </a:lnTo>
                  <a:lnTo>
                    <a:pt x="7303" y="29629"/>
                  </a:lnTo>
                  <a:lnTo>
                    <a:pt x="7366" y="29629"/>
                  </a:lnTo>
                  <a:lnTo>
                    <a:pt x="7408" y="29670"/>
                  </a:lnTo>
                  <a:lnTo>
                    <a:pt x="7429" y="29712"/>
                  </a:lnTo>
                  <a:lnTo>
                    <a:pt x="7512" y="29691"/>
                  </a:lnTo>
                  <a:lnTo>
                    <a:pt x="7575" y="29629"/>
                  </a:lnTo>
                  <a:lnTo>
                    <a:pt x="7575" y="29587"/>
                  </a:lnTo>
                  <a:lnTo>
                    <a:pt x="7512" y="29566"/>
                  </a:lnTo>
                  <a:lnTo>
                    <a:pt x="7429" y="29503"/>
                  </a:lnTo>
                  <a:lnTo>
                    <a:pt x="7429" y="29482"/>
                  </a:lnTo>
                  <a:lnTo>
                    <a:pt x="7491" y="29461"/>
                  </a:lnTo>
                  <a:lnTo>
                    <a:pt x="7512" y="29503"/>
                  </a:lnTo>
                  <a:lnTo>
                    <a:pt x="7575" y="29524"/>
                  </a:lnTo>
                  <a:lnTo>
                    <a:pt x="7638" y="29461"/>
                  </a:lnTo>
                  <a:lnTo>
                    <a:pt x="7638" y="29419"/>
                  </a:lnTo>
                  <a:lnTo>
                    <a:pt x="7533" y="29398"/>
                  </a:lnTo>
                  <a:lnTo>
                    <a:pt x="7470" y="29357"/>
                  </a:lnTo>
                  <a:lnTo>
                    <a:pt x="7429" y="29294"/>
                  </a:lnTo>
                  <a:lnTo>
                    <a:pt x="7491" y="29294"/>
                  </a:lnTo>
                  <a:lnTo>
                    <a:pt x="7575" y="29357"/>
                  </a:lnTo>
                  <a:lnTo>
                    <a:pt x="7638" y="29357"/>
                  </a:lnTo>
                  <a:lnTo>
                    <a:pt x="7701" y="29398"/>
                  </a:lnTo>
                  <a:lnTo>
                    <a:pt x="7742" y="29398"/>
                  </a:lnTo>
                  <a:lnTo>
                    <a:pt x="7784" y="29315"/>
                  </a:lnTo>
                  <a:lnTo>
                    <a:pt x="7784" y="29273"/>
                  </a:lnTo>
                  <a:lnTo>
                    <a:pt x="7826" y="29210"/>
                  </a:lnTo>
                  <a:lnTo>
                    <a:pt x="7826" y="29168"/>
                  </a:lnTo>
                  <a:lnTo>
                    <a:pt x="7805" y="29106"/>
                  </a:lnTo>
                  <a:lnTo>
                    <a:pt x="7826" y="29001"/>
                  </a:lnTo>
                  <a:lnTo>
                    <a:pt x="7826" y="28959"/>
                  </a:lnTo>
                  <a:lnTo>
                    <a:pt x="7742" y="28854"/>
                  </a:lnTo>
                  <a:lnTo>
                    <a:pt x="7617" y="28750"/>
                  </a:lnTo>
                  <a:lnTo>
                    <a:pt x="7512" y="28729"/>
                  </a:lnTo>
                  <a:lnTo>
                    <a:pt x="7470" y="28666"/>
                  </a:lnTo>
                  <a:lnTo>
                    <a:pt x="7470" y="28645"/>
                  </a:lnTo>
                  <a:lnTo>
                    <a:pt x="7533" y="28645"/>
                  </a:lnTo>
                  <a:lnTo>
                    <a:pt x="7596" y="28666"/>
                  </a:lnTo>
                  <a:lnTo>
                    <a:pt x="7722" y="28771"/>
                  </a:lnTo>
                  <a:lnTo>
                    <a:pt x="7805" y="28854"/>
                  </a:lnTo>
                  <a:lnTo>
                    <a:pt x="7889" y="28854"/>
                  </a:lnTo>
                  <a:lnTo>
                    <a:pt x="7910" y="28834"/>
                  </a:lnTo>
                  <a:lnTo>
                    <a:pt x="7889" y="28687"/>
                  </a:lnTo>
                  <a:lnTo>
                    <a:pt x="7826" y="28582"/>
                  </a:lnTo>
                  <a:lnTo>
                    <a:pt x="7701" y="28562"/>
                  </a:lnTo>
                  <a:lnTo>
                    <a:pt x="7533" y="28478"/>
                  </a:lnTo>
                  <a:lnTo>
                    <a:pt x="7491" y="28457"/>
                  </a:lnTo>
                  <a:lnTo>
                    <a:pt x="7491" y="28415"/>
                  </a:lnTo>
                  <a:lnTo>
                    <a:pt x="7533" y="28415"/>
                  </a:lnTo>
                  <a:lnTo>
                    <a:pt x="7596" y="28436"/>
                  </a:lnTo>
                  <a:lnTo>
                    <a:pt x="7638" y="28478"/>
                  </a:lnTo>
                  <a:lnTo>
                    <a:pt x="7742" y="28478"/>
                  </a:lnTo>
                  <a:lnTo>
                    <a:pt x="7805" y="28415"/>
                  </a:lnTo>
                  <a:lnTo>
                    <a:pt x="7826" y="28352"/>
                  </a:lnTo>
                  <a:lnTo>
                    <a:pt x="7826" y="28269"/>
                  </a:lnTo>
                  <a:lnTo>
                    <a:pt x="7847" y="28269"/>
                  </a:lnTo>
                  <a:lnTo>
                    <a:pt x="7910" y="28310"/>
                  </a:lnTo>
                  <a:lnTo>
                    <a:pt x="7910" y="28331"/>
                  </a:lnTo>
                  <a:lnTo>
                    <a:pt x="7910" y="28373"/>
                  </a:lnTo>
                  <a:lnTo>
                    <a:pt x="8014" y="28436"/>
                  </a:lnTo>
                  <a:lnTo>
                    <a:pt x="8056" y="28436"/>
                  </a:lnTo>
                  <a:lnTo>
                    <a:pt x="8119" y="28478"/>
                  </a:lnTo>
                  <a:lnTo>
                    <a:pt x="8161" y="28478"/>
                  </a:lnTo>
                  <a:lnTo>
                    <a:pt x="8203" y="28436"/>
                  </a:lnTo>
                  <a:lnTo>
                    <a:pt x="8245" y="28373"/>
                  </a:lnTo>
                  <a:lnTo>
                    <a:pt x="8266" y="28352"/>
                  </a:lnTo>
                  <a:lnTo>
                    <a:pt x="8245" y="28310"/>
                  </a:lnTo>
                  <a:lnTo>
                    <a:pt x="8161" y="28269"/>
                  </a:lnTo>
                  <a:lnTo>
                    <a:pt x="8014" y="28269"/>
                  </a:lnTo>
                  <a:lnTo>
                    <a:pt x="7994" y="28248"/>
                  </a:lnTo>
                  <a:lnTo>
                    <a:pt x="7994" y="28227"/>
                  </a:lnTo>
                  <a:lnTo>
                    <a:pt x="7994" y="28164"/>
                  </a:lnTo>
                  <a:lnTo>
                    <a:pt x="7931" y="28122"/>
                  </a:lnTo>
                  <a:lnTo>
                    <a:pt x="7931" y="28059"/>
                  </a:lnTo>
                  <a:lnTo>
                    <a:pt x="7994" y="28018"/>
                  </a:lnTo>
                  <a:lnTo>
                    <a:pt x="8014" y="28018"/>
                  </a:lnTo>
                  <a:lnTo>
                    <a:pt x="8056" y="28059"/>
                  </a:lnTo>
                  <a:lnTo>
                    <a:pt x="8056" y="28143"/>
                  </a:lnTo>
                  <a:lnTo>
                    <a:pt x="8119" y="28206"/>
                  </a:lnTo>
                  <a:lnTo>
                    <a:pt x="8245" y="28206"/>
                  </a:lnTo>
                  <a:lnTo>
                    <a:pt x="8307" y="28164"/>
                  </a:lnTo>
                  <a:lnTo>
                    <a:pt x="8307" y="28122"/>
                  </a:lnTo>
                  <a:lnTo>
                    <a:pt x="8266" y="28059"/>
                  </a:lnTo>
                  <a:lnTo>
                    <a:pt x="8161" y="28018"/>
                  </a:lnTo>
                  <a:lnTo>
                    <a:pt x="8098" y="27955"/>
                  </a:lnTo>
                  <a:lnTo>
                    <a:pt x="8056" y="27850"/>
                  </a:lnTo>
                  <a:lnTo>
                    <a:pt x="8098" y="27850"/>
                  </a:lnTo>
                  <a:lnTo>
                    <a:pt x="8140" y="27913"/>
                  </a:lnTo>
                  <a:lnTo>
                    <a:pt x="8245" y="27955"/>
                  </a:lnTo>
                  <a:lnTo>
                    <a:pt x="8307" y="27997"/>
                  </a:lnTo>
                  <a:lnTo>
                    <a:pt x="8370" y="28059"/>
                  </a:lnTo>
                  <a:lnTo>
                    <a:pt x="8412" y="28038"/>
                  </a:lnTo>
                  <a:lnTo>
                    <a:pt x="8412" y="27997"/>
                  </a:lnTo>
                  <a:lnTo>
                    <a:pt x="8370" y="27934"/>
                  </a:lnTo>
                  <a:lnTo>
                    <a:pt x="8266" y="27892"/>
                  </a:lnTo>
                  <a:lnTo>
                    <a:pt x="8203" y="27829"/>
                  </a:lnTo>
                  <a:lnTo>
                    <a:pt x="8203" y="27746"/>
                  </a:lnTo>
                  <a:lnTo>
                    <a:pt x="8245" y="27704"/>
                  </a:lnTo>
                  <a:lnTo>
                    <a:pt x="8266" y="27641"/>
                  </a:lnTo>
                  <a:lnTo>
                    <a:pt x="8328" y="27641"/>
                  </a:lnTo>
                  <a:lnTo>
                    <a:pt x="8349" y="27704"/>
                  </a:lnTo>
                  <a:lnTo>
                    <a:pt x="8475" y="27808"/>
                  </a:lnTo>
                  <a:lnTo>
                    <a:pt x="8558" y="27808"/>
                  </a:lnTo>
                  <a:lnTo>
                    <a:pt x="8621" y="27787"/>
                  </a:lnTo>
                  <a:lnTo>
                    <a:pt x="8684" y="27787"/>
                  </a:lnTo>
                  <a:lnTo>
                    <a:pt x="8768" y="27746"/>
                  </a:lnTo>
                  <a:lnTo>
                    <a:pt x="8789" y="27683"/>
                  </a:lnTo>
                  <a:lnTo>
                    <a:pt x="8768" y="27641"/>
                  </a:lnTo>
                  <a:lnTo>
                    <a:pt x="8684" y="27620"/>
                  </a:lnTo>
                  <a:lnTo>
                    <a:pt x="8621" y="27578"/>
                  </a:lnTo>
                  <a:lnTo>
                    <a:pt x="8517" y="27515"/>
                  </a:lnTo>
                  <a:lnTo>
                    <a:pt x="8454" y="27515"/>
                  </a:lnTo>
                  <a:lnTo>
                    <a:pt x="8370" y="27494"/>
                  </a:lnTo>
                  <a:lnTo>
                    <a:pt x="8412" y="27432"/>
                  </a:lnTo>
                  <a:lnTo>
                    <a:pt x="8433" y="27411"/>
                  </a:lnTo>
                  <a:lnTo>
                    <a:pt x="8517" y="27411"/>
                  </a:lnTo>
                  <a:lnTo>
                    <a:pt x="8579" y="27494"/>
                  </a:lnTo>
                  <a:lnTo>
                    <a:pt x="8642" y="27515"/>
                  </a:lnTo>
                  <a:lnTo>
                    <a:pt x="8684" y="27515"/>
                  </a:lnTo>
                  <a:lnTo>
                    <a:pt x="8768" y="27620"/>
                  </a:lnTo>
                  <a:lnTo>
                    <a:pt x="8851" y="27641"/>
                  </a:lnTo>
                  <a:lnTo>
                    <a:pt x="8893" y="27620"/>
                  </a:lnTo>
                  <a:lnTo>
                    <a:pt x="8935" y="27578"/>
                  </a:lnTo>
                  <a:lnTo>
                    <a:pt x="8935" y="27515"/>
                  </a:lnTo>
                  <a:lnTo>
                    <a:pt x="8935" y="27411"/>
                  </a:lnTo>
                  <a:lnTo>
                    <a:pt x="8893" y="27369"/>
                  </a:lnTo>
                  <a:lnTo>
                    <a:pt x="8851" y="27327"/>
                  </a:lnTo>
                  <a:lnTo>
                    <a:pt x="8851" y="27306"/>
                  </a:lnTo>
                  <a:lnTo>
                    <a:pt x="8956" y="27306"/>
                  </a:lnTo>
                  <a:lnTo>
                    <a:pt x="8977" y="27222"/>
                  </a:lnTo>
                  <a:lnTo>
                    <a:pt x="8977" y="27181"/>
                  </a:lnTo>
                  <a:lnTo>
                    <a:pt x="8935" y="27181"/>
                  </a:lnTo>
                  <a:lnTo>
                    <a:pt x="8872" y="27201"/>
                  </a:lnTo>
                  <a:lnTo>
                    <a:pt x="8830" y="27160"/>
                  </a:lnTo>
                  <a:lnTo>
                    <a:pt x="8768" y="27097"/>
                  </a:lnTo>
                  <a:lnTo>
                    <a:pt x="8684" y="27097"/>
                  </a:lnTo>
                  <a:lnTo>
                    <a:pt x="8558" y="27013"/>
                  </a:lnTo>
                  <a:lnTo>
                    <a:pt x="8538" y="26992"/>
                  </a:lnTo>
                  <a:lnTo>
                    <a:pt x="8579" y="26950"/>
                  </a:lnTo>
                  <a:lnTo>
                    <a:pt x="8684" y="26950"/>
                  </a:lnTo>
                  <a:lnTo>
                    <a:pt x="8789" y="26971"/>
                  </a:lnTo>
                  <a:lnTo>
                    <a:pt x="8872" y="26971"/>
                  </a:lnTo>
                  <a:lnTo>
                    <a:pt x="8893" y="26909"/>
                  </a:lnTo>
                  <a:lnTo>
                    <a:pt x="8956" y="26909"/>
                  </a:lnTo>
                  <a:lnTo>
                    <a:pt x="9040" y="26971"/>
                  </a:lnTo>
                  <a:lnTo>
                    <a:pt x="9061" y="26867"/>
                  </a:lnTo>
                  <a:lnTo>
                    <a:pt x="9040" y="26699"/>
                  </a:lnTo>
                  <a:lnTo>
                    <a:pt x="8998" y="26595"/>
                  </a:lnTo>
                  <a:lnTo>
                    <a:pt x="8956" y="26553"/>
                  </a:lnTo>
                  <a:lnTo>
                    <a:pt x="8935" y="26469"/>
                  </a:lnTo>
                  <a:lnTo>
                    <a:pt x="8935" y="26427"/>
                  </a:lnTo>
                  <a:lnTo>
                    <a:pt x="8977" y="26365"/>
                  </a:lnTo>
                  <a:lnTo>
                    <a:pt x="8956" y="26260"/>
                  </a:lnTo>
                  <a:lnTo>
                    <a:pt x="8956" y="26218"/>
                  </a:lnTo>
                  <a:lnTo>
                    <a:pt x="8977" y="26155"/>
                  </a:lnTo>
                  <a:lnTo>
                    <a:pt x="8998" y="26176"/>
                  </a:lnTo>
                  <a:lnTo>
                    <a:pt x="9040" y="26239"/>
                  </a:lnTo>
                  <a:lnTo>
                    <a:pt x="9102" y="26260"/>
                  </a:lnTo>
                  <a:lnTo>
                    <a:pt x="9102" y="26218"/>
                  </a:lnTo>
                  <a:lnTo>
                    <a:pt x="9165" y="26176"/>
                  </a:lnTo>
                  <a:lnTo>
                    <a:pt x="9207" y="26218"/>
                  </a:lnTo>
                  <a:lnTo>
                    <a:pt x="9249" y="26344"/>
                  </a:lnTo>
                  <a:lnTo>
                    <a:pt x="9291" y="26365"/>
                  </a:lnTo>
                  <a:lnTo>
                    <a:pt x="9374" y="26365"/>
                  </a:lnTo>
                  <a:lnTo>
                    <a:pt x="9479" y="26239"/>
                  </a:lnTo>
                  <a:lnTo>
                    <a:pt x="9521" y="26113"/>
                  </a:lnTo>
                  <a:lnTo>
                    <a:pt x="9521" y="26009"/>
                  </a:lnTo>
                  <a:lnTo>
                    <a:pt x="9500" y="25925"/>
                  </a:lnTo>
                  <a:lnTo>
                    <a:pt x="9500" y="25862"/>
                  </a:lnTo>
                  <a:lnTo>
                    <a:pt x="9563" y="25841"/>
                  </a:lnTo>
                  <a:lnTo>
                    <a:pt x="9605" y="25841"/>
                  </a:lnTo>
                  <a:lnTo>
                    <a:pt x="9626" y="25800"/>
                  </a:lnTo>
                  <a:lnTo>
                    <a:pt x="9667" y="25758"/>
                  </a:lnTo>
                  <a:lnTo>
                    <a:pt x="9688" y="25821"/>
                  </a:lnTo>
                  <a:lnTo>
                    <a:pt x="9730" y="25883"/>
                  </a:lnTo>
                  <a:lnTo>
                    <a:pt x="9814" y="25883"/>
                  </a:lnTo>
                  <a:lnTo>
                    <a:pt x="9877" y="25841"/>
                  </a:lnTo>
                  <a:lnTo>
                    <a:pt x="9877" y="25800"/>
                  </a:lnTo>
                  <a:lnTo>
                    <a:pt x="9877" y="25737"/>
                  </a:lnTo>
                  <a:lnTo>
                    <a:pt x="9898" y="25737"/>
                  </a:lnTo>
                  <a:lnTo>
                    <a:pt x="9918" y="25800"/>
                  </a:lnTo>
                  <a:lnTo>
                    <a:pt x="9939" y="25883"/>
                  </a:lnTo>
                  <a:lnTo>
                    <a:pt x="9981" y="25925"/>
                  </a:lnTo>
                  <a:lnTo>
                    <a:pt x="10044" y="25862"/>
                  </a:lnTo>
                  <a:lnTo>
                    <a:pt x="10107" y="25821"/>
                  </a:lnTo>
                  <a:lnTo>
                    <a:pt x="10149" y="25800"/>
                  </a:lnTo>
                  <a:lnTo>
                    <a:pt x="10211" y="25841"/>
                  </a:lnTo>
                  <a:lnTo>
                    <a:pt x="10295" y="25841"/>
                  </a:lnTo>
                  <a:lnTo>
                    <a:pt x="10358" y="25800"/>
                  </a:lnTo>
                  <a:lnTo>
                    <a:pt x="10400" y="25716"/>
                  </a:lnTo>
                  <a:lnTo>
                    <a:pt x="10421" y="25674"/>
                  </a:lnTo>
                  <a:lnTo>
                    <a:pt x="10421" y="25632"/>
                  </a:lnTo>
                  <a:lnTo>
                    <a:pt x="10358" y="25549"/>
                  </a:lnTo>
                  <a:lnTo>
                    <a:pt x="10316" y="25423"/>
                  </a:lnTo>
                  <a:lnTo>
                    <a:pt x="10295" y="25339"/>
                  </a:lnTo>
                  <a:lnTo>
                    <a:pt x="10337" y="25297"/>
                  </a:lnTo>
                  <a:lnTo>
                    <a:pt x="10358" y="25318"/>
                  </a:lnTo>
                  <a:lnTo>
                    <a:pt x="10400" y="25423"/>
                  </a:lnTo>
                  <a:lnTo>
                    <a:pt x="10442" y="25423"/>
                  </a:lnTo>
                  <a:lnTo>
                    <a:pt x="10525" y="25339"/>
                  </a:lnTo>
                  <a:lnTo>
                    <a:pt x="10546" y="25256"/>
                  </a:lnTo>
                  <a:lnTo>
                    <a:pt x="10609" y="25193"/>
                  </a:lnTo>
                  <a:lnTo>
                    <a:pt x="10630" y="25130"/>
                  </a:lnTo>
                  <a:lnTo>
                    <a:pt x="10546" y="25046"/>
                  </a:lnTo>
                  <a:lnTo>
                    <a:pt x="10546" y="25005"/>
                  </a:lnTo>
                  <a:lnTo>
                    <a:pt x="10609" y="24942"/>
                  </a:lnTo>
                  <a:lnTo>
                    <a:pt x="10651" y="24921"/>
                  </a:lnTo>
                  <a:lnTo>
                    <a:pt x="10672" y="24942"/>
                  </a:lnTo>
                  <a:lnTo>
                    <a:pt x="10672" y="24984"/>
                  </a:lnTo>
                  <a:lnTo>
                    <a:pt x="10735" y="25046"/>
                  </a:lnTo>
                  <a:lnTo>
                    <a:pt x="10839" y="25088"/>
                  </a:lnTo>
                  <a:lnTo>
                    <a:pt x="10881" y="25109"/>
                  </a:lnTo>
                  <a:lnTo>
                    <a:pt x="10839" y="25172"/>
                  </a:lnTo>
                  <a:lnTo>
                    <a:pt x="10755" y="25214"/>
                  </a:lnTo>
                  <a:lnTo>
                    <a:pt x="10714" y="25318"/>
                  </a:lnTo>
                  <a:lnTo>
                    <a:pt x="10714" y="25402"/>
                  </a:lnTo>
                  <a:lnTo>
                    <a:pt x="10839" y="25549"/>
                  </a:lnTo>
                  <a:lnTo>
                    <a:pt x="10881" y="25590"/>
                  </a:lnTo>
                  <a:lnTo>
                    <a:pt x="10923" y="25507"/>
                  </a:lnTo>
                  <a:lnTo>
                    <a:pt x="10923" y="25444"/>
                  </a:lnTo>
                  <a:lnTo>
                    <a:pt x="10944" y="25381"/>
                  </a:lnTo>
                  <a:lnTo>
                    <a:pt x="10965" y="25277"/>
                  </a:lnTo>
                  <a:lnTo>
                    <a:pt x="10986" y="25277"/>
                  </a:lnTo>
                  <a:lnTo>
                    <a:pt x="11027" y="25318"/>
                  </a:lnTo>
                  <a:lnTo>
                    <a:pt x="10986" y="25402"/>
                  </a:lnTo>
                  <a:lnTo>
                    <a:pt x="10986" y="25444"/>
                  </a:lnTo>
                  <a:lnTo>
                    <a:pt x="11048" y="25549"/>
                  </a:lnTo>
                  <a:lnTo>
                    <a:pt x="11132" y="25590"/>
                  </a:lnTo>
                  <a:lnTo>
                    <a:pt x="11195" y="25528"/>
                  </a:lnTo>
                  <a:lnTo>
                    <a:pt x="11279" y="25528"/>
                  </a:lnTo>
                  <a:lnTo>
                    <a:pt x="11299" y="25486"/>
                  </a:lnTo>
                  <a:lnTo>
                    <a:pt x="11299" y="25423"/>
                  </a:lnTo>
                  <a:lnTo>
                    <a:pt x="11341" y="25381"/>
                  </a:lnTo>
                  <a:lnTo>
                    <a:pt x="11362" y="25381"/>
                  </a:lnTo>
                  <a:lnTo>
                    <a:pt x="11383" y="25402"/>
                  </a:lnTo>
                  <a:lnTo>
                    <a:pt x="11362" y="25444"/>
                  </a:lnTo>
                  <a:lnTo>
                    <a:pt x="11362" y="25507"/>
                  </a:lnTo>
                  <a:lnTo>
                    <a:pt x="11404" y="25549"/>
                  </a:lnTo>
                  <a:lnTo>
                    <a:pt x="11488" y="25549"/>
                  </a:lnTo>
                  <a:lnTo>
                    <a:pt x="11571" y="25444"/>
                  </a:lnTo>
                  <a:lnTo>
                    <a:pt x="11718" y="25339"/>
                  </a:lnTo>
                  <a:lnTo>
                    <a:pt x="11781" y="25339"/>
                  </a:lnTo>
                  <a:lnTo>
                    <a:pt x="11823" y="25318"/>
                  </a:lnTo>
                  <a:lnTo>
                    <a:pt x="11823" y="25235"/>
                  </a:lnTo>
                  <a:lnTo>
                    <a:pt x="11781" y="25172"/>
                  </a:lnTo>
                  <a:lnTo>
                    <a:pt x="11718" y="25130"/>
                  </a:lnTo>
                  <a:lnTo>
                    <a:pt x="11676" y="25088"/>
                  </a:lnTo>
                  <a:lnTo>
                    <a:pt x="11697" y="25067"/>
                  </a:lnTo>
                  <a:lnTo>
                    <a:pt x="11760" y="25067"/>
                  </a:lnTo>
                  <a:lnTo>
                    <a:pt x="11781" y="25109"/>
                  </a:lnTo>
                  <a:lnTo>
                    <a:pt x="11885" y="25172"/>
                  </a:lnTo>
                  <a:lnTo>
                    <a:pt x="11927" y="25172"/>
                  </a:lnTo>
                  <a:lnTo>
                    <a:pt x="11927" y="25088"/>
                  </a:lnTo>
                  <a:lnTo>
                    <a:pt x="11990" y="25088"/>
                  </a:lnTo>
                  <a:lnTo>
                    <a:pt x="12011" y="25130"/>
                  </a:lnTo>
                  <a:lnTo>
                    <a:pt x="12011" y="25193"/>
                  </a:lnTo>
                  <a:lnTo>
                    <a:pt x="12032" y="25214"/>
                  </a:lnTo>
                  <a:lnTo>
                    <a:pt x="12095" y="25193"/>
                  </a:lnTo>
                  <a:lnTo>
                    <a:pt x="12220" y="25046"/>
                  </a:lnTo>
                  <a:lnTo>
                    <a:pt x="12241" y="25025"/>
                  </a:lnTo>
                  <a:lnTo>
                    <a:pt x="12241" y="25005"/>
                  </a:lnTo>
                  <a:lnTo>
                    <a:pt x="12283" y="24921"/>
                  </a:lnTo>
                  <a:lnTo>
                    <a:pt x="12304" y="24879"/>
                  </a:lnTo>
                  <a:lnTo>
                    <a:pt x="12346" y="24837"/>
                  </a:lnTo>
                  <a:lnTo>
                    <a:pt x="12346" y="24837"/>
                  </a:lnTo>
                  <a:lnTo>
                    <a:pt x="12325" y="24900"/>
                  </a:lnTo>
                  <a:lnTo>
                    <a:pt x="12346" y="24942"/>
                  </a:lnTo>
                  <a:lnTo>
                    <a:pt x="12387" y="24984"/>
                  </a:lnTo>
                  <a:lnTo>
                    <a:pt x="12429" y="24942"/>
                  </a:lnTo>
                  <a:lnTo>
                    <a:pt x="12513" y="24837"/>
                  </a:lnTo>
                  <a:lnTo>
                    <a:pt x="12534" y="24774"/>
                  </a:lnTo>
                  <a:lnTo>
                    <a:pt x="12513" y="24691"/>
                  </a:lnTo>
                  <a:lnTo>
                    <a:pt x="12513" y="24607"/>
                  </a:lnTo>
                  <a:lnTo>
                    <a:pt x="12639" y="24481"/>
                  </a:lnTo>
                  <a:lnTo>
                    <a:pt x="12722" y="24460"/>
                  </a:lnTo>
                  <a:lnTo>
                    <a:pt x="12764" y="24398"/>
                  </a:lnTo>
                  <a:lnTo>
                    <a:pt x="12743" y="24356"/>
                  </a:lnTo>
                  <a:lnTo>
                    <a:pt x="12722" y="24293"/>
                  </a:lnTo>
                  <a:lnTo>
                    <a:pt x="12722" y="24272"/>
                  </a:lnTo>
                  <a:lnTo>
                    <a:pt x="12764" y="24293"/>
                  </a:lnTo>
                  <a:lnTo>
                    <a:pt x="12827" y="24314"/>
                  </a:lnTo>
                  <a:lnTo>
                    <a:pt x="12869" y="24314"/>
                  </a:lnTo>
                  <a:lnTo>
                    <a:pt x="12911" y="24251"/>
                  </a:lnTo>
                  <a:lnTo>
                    <a:pt x="12869" y="24188"/>
                  </a:lnTo>
                  <a:lnTo>
                    <a:pt x="12827" y="24147"/>
                  </a:lnTo>
                  <a:lnTo>
                    <a:pt x="12869" y="24168"/>
                  </a:lnTo>
                  <a:lnTo>
                    <a:pt x="12931" y="24209"/>
                  </a:lnTo>
                  <a:lnTo>
                    <a:pt x="12931" y="24168"/>
                  </a:lnTo>
                  <a:lnTo>
                    <a:pt x="12952" y="24084"/>
                  </a:lnTo>
                  <a:lnTo>
                    <a:pt x="13036" y="24084"/>
                  </a:lnTo>
                  <a:lnTo>
                    <a:pt x="13120" y="24042"/>
                  </a:lnTo>
                  <a:lnTo>
                    <a:pt x="13120" y="23958"/>
                  </a:lnTo>
                  <a:lnTo>
                    <a:pt x="13120" y="23937"/>
                  </a:lnTo>
                  <a:lnTo>
                    <a:pt x="13141" y="23875"/>
                  </a:lnTo>
                  <a:lnTo>
                    <a:pt x="13224" y="23875"/>
                  </a:lnTo>
                  <a:lnTo>
                    <a:pt x="13266" y="23854"/>
                  </a:lnTo>
                  <a:lnTo>
                    <a:pt x="13350" y="23749"/>
                  </a:lnTo>
                  <a:lnTo>
                    <a:pt x="13434" y="23707"/>
                  </a:lnTo>
                  <a:lnTo>
                    <a:pt x="13476" y="23707"/>
                  </a:lnTo>
                  <a:lnTo>
                    <a:pt x="13496" y="23728"/>
                  </a:lnTo>
                  <a:lnTo>
                    <a:pt x="13580" y="23707"/>
                  </a:lnTo>
                  <a:lnTo>
                    <a:pt x="13643" y="23624"/>
                  </a:lnTo>
                  <a:lnTo>
                    <a:pt x="13664" y="23477"/>
                  </a:lnTo>
                  <a:lnTo>
                    <a:pt x="13643" y="23352"/>
                  </a:lnTo>
                  <a:lnTo>
                    <a:pt x="13580" y="23352"/>
                  </a:lnTo>
                  <a:lnTo>
                    <a:pt x="13559" y="23331"/>
                  </a:lnTo>
                  <a:lnTo>
                    <a:pt x="13580" y="23247"/>
                  </a:lnTo>
                  <a:lnTo>
                    <a:pt x="13580" y="23142"/>
                  </a:lnTo>
                  <a:lnTo>
                    <a:pt x="13559" y="23059"/>
                  </a:lnTo>
                  <a:lnTo>
                    <a:pt x="13496" y="23017"/>
                  </a:lnTo>
                  <a:lnTo>
                    <a:pt x="13476" y="22912"/>
                  </a:lnTo>
                  <a:lnTo>
                    <a:pt x="13455" y="22870"/>
                  </a:lnTo>
                  <a:lnTo>
                    <a:pt x="13455" y="22787"/>
                  </a:lnTo>
                  <a:lnTo>
                    <a:pt x="13496" y="22787"/>
                  </a:lnTo>
                  <a:lnTo>
                    <a:pt x="13559" y="22808"/>
                  </a:lnTo>
                  <a:lnTo>
                    <a:pt x="13580" y="22912"/>
                  </a:lnTo>
                  <a:lnTo>
                    <a:pt x="13643" y="22996"/>
                  </a:lnTo>
                  <a:lnTo>
                    <a:pt x="13643" y="23080"/>
                  </a:lnTo>
                  <a:lnTo>
                    <a:pt x="13685" y="23184"/>
                  </a:lnTo>
                  <a:lnTo>
                    <a:pt x="13748" y="23205"/>
                  </a:lnTo>
                  <a:lnTo>
                    <a:pt x="13789" y="23247"/>
                  </a:lnTo>
                  <a:lnTo>
                    <a:pt x="13768" y="23331"/>
                  </a:lnTo>
                  <a:lnTo>
                    <a:pt x="13789" y="23414"/>
                  </a:lnTo>
                  <a:lnTo>
                    <a:pt x="13873" y="23456"/>
                  </a:lnTo>
                  <a:lnTo>
                    <a:pt x="13915" y="23456"/>
                  </a:lnTo>
                  <a:lnTo>
                    <a:pt x="13915" y="23414"/>
                  </a:lnTo>
                  <a:lnTo>
                    <a:pt x="13957" y="23352"/>
                  </a:lnTo>
                  <a:lnTo>
                    <a:pt x="13999" y="23352"/>
                  </a:lnTo>
                  <a:lnTo>
                    <a:pt x="14061" y="23435"/>
                  </a:lnTo>
                  <a:lnTo>
                    <a:pt x="14229" y="23435"/>
                  </a:lnTo>
                  <a:lnTo>
                    <a:pt x="14292" y="23393"/>
                  </a:lnTo>
                  <a:lnTo>
                    <a:pt x="14312" y="23414"/>
                  </a:lnTo>
                  <a:lnTo>
                    <a:pt x="14375" y="23414"/>
                  </a:lnTo>
                  <a:lnTo>
                    <a:pt x="14438" y="23352"/>
                  </a:lnTo>
                  <a:lnTo>
                    <a:pt x="14480" y="23289"/>
                  </a:lnTo>
                  <a:lnTo>
                    <a:pt x="14522" y="23289"/>
                  </a:lnTo>
                  <a:lnTo>
                    <a:pt x="14522" y="23226"/>
                  </a:lnTo>
                  <a:lnTo>
                    <a:pt x="14584" y="23205"/>
                  </a:lnTo>
                  <a:lnTo>
                    <a:pt x="14626" y="23226"/>
                  </a:lnTo>
                  <a:lnTo>
                    <a:pt x="14731" y="23352"/>
                  </a:lnTo>
                  <a:lnTo>
                    <a:pt x="14752" y="23414"/>
                  </a:lnTo>
                  <a:lnTo>
                    <a:pt x="14815" y="23414"/>
                  </a:lnTo>
                  <a:lnTo>
                    <a:pt x="14856" y="23352"/>
                  </a:lnTo>
                  <a:lnTo>
                    <a:pt x="14919" y="23331"/>
                  </a:lnTo>
                  <a:lnTo>
                    <a:pt x="14919" y="23226"/>
                  </a:lnTo>
                  <a:lnTo>
                    <a:pt x="14940" y="23226"/>
                  </a:lnTo>
                  <a:lnTo>
                    <a:pt x="14961" y="23247"/>
                  </a:lnTo>
                  <a:lnTo>
                    <a:pt x="15024" y="23247"/>
                  </a:lnTo>
                  <a:lnTo>
                    <a:pt x="15024" y="23205"/>
                  </a:lnTo>
                  <a:lnTo>
                    <a:pt x="15066" y="23205"/>
                  </a:lnTo>
                  <a:lnTo>
                    <a:pt x="15108" y="23226"/>
                  </a:lnTo>
                  <a:lnTo>
                    <a:pt x="15170" y="23226"/>
                  </a:lnTo>
                  <a:lnTo>
                    <a:pt x="15212" y="23184"/>
                  </a:lnTo>
                  <a:lnTo>
                    <a:pt x="15212" y="23121"/>
                  </a:lnTo>
                  <a:lnTo>
                    <a:pt x="15254" y="23100"/>
                  </a:lnTo>
                  <a:lnTo>
                    <a:pt x="15338" y="23100"/>
                  </a:lnTo>
                  <a:lnTo>
                    <a:pt x="15359" y="23080"/>
                  </a:lnTo>
                  <a:lnTo>
                    <a:pt x="15359" y="23017"/>
                  </a:lnTo>
                  <a:lnTo>
                    <a:pt x="15380" y="23017"/>
                  </a:lnTo>
                  <a:lnTo>
                    <a:pt x="15380" y="23080"/>
                  </a:lnTo>
                  <a:lnTo>
                    <a:pt x="15442" y="23100"/>
                  </a:lnTo>
                  <a:lnTo>
                    <a:pt x="15484" y="23038"/>
                  </a:lnTo>
                  <a:lnTo>
                    <a:pt x="15526" y="22975"/>
                  </a:lnTo>
                  <a:lnTo>
                    <a:pt x="15547" y="22975"/>
                  </a:lnTo>
                  <a:lnTo>
                    <a:pt x="15589" y="23038"/>
                  </a:lnTo>
                  <a:lnTo>
                    <a:pt x="15652" y="23080"/>
                  </a:lnTo>
                  <a:lnTo>
                    <a:pt x="15693" y="22975"/>
                  </a:lnTo>
                  <a:lnTo>
                    <a:pt x="15735" y="22975"/>
                  </a:lnTo>
                  <a:lnTo>
                    <a:pt x="15756" y="23017"/>
                  </a:lnTo>
                  <a:lnTo>
                    <a:pt x="15798" y="23038"/>
                  </a:lnTo>
                  <a:lnTo>
                    <a:pt x="15861" y="23038"/>
                  </a:lnTo>
                  <a:lnTo>
                    <a:pt x="15882" y="22975"/>
                  </a:lnTo>
                  <a:lnTo>
                    <a:pt x="15944" y="22933"/>
                  </a:lnTo>
                  <a:lnTo>
                    <a:pt x="16007" y="22933"/>
                  </a:lnTo>
                  <a:lnTo>
                    <a:pt x="16112" y="22891"/>
                  </a:lnTo>
                  <a:lnTo>
                    <a:pt x="16175" y="22891"/>
                  </a:lnTo>
                  <a:lnTo>
                    <a:pt x="16196" y="22933"/>
                  </a:lnTo>
                  <a:lnTo>
                    <a:pt x="16258" y="22933"/>
                  </a:lnTo>
                  <a:lnTo>
                    <a:pt x="16279" y="22870"/>
                  </a:lnTo>
                  <a:lnTo>
                    <a:pt x="16321" y="22808"/>
                  </a:lnTo>
                  <a:lnTo>
                    <a:pt x="16426" y="22808"/>
                  </a:lnTo>
                  <a:lnTo>
                    <a:pt x="16468" y="22766"/>
                  </a:lnTo>
                  <a:lnTo>
                    <a:pt x="16572" y="22724"/>
                  </a:lnTo>
                  <a:lnTo>
                    <a:pt x="16614" y="22703"/>
                  </a:lnTo>
                  <a:lnTo>
                    <a:pt x="16614" y="22661"/>
                  </a:lnTo>
                  <a:lnTo>
                    <a:pt x="16572" y="22577"/>
                  </a:lnTo>
                  <a:lnTo>
                    <a:pt x="16572" y="22515"/>
                  </a:lnTo>
                  <a:lnTo>
                    <a:pt x="16719" y="22577"/>
                  </a:lnTo>
                  <a:lnTo>
                    <a:pt x="16802" y="22619"/>
                  </a:lnTo>
                  <a:lnTo>
                    <a:pt x="16823" y="22682"/>
                  </a:lnTo>
                  <a:lnTo>
                    <a:pt x="16886" y="22703"/>
                  </a:lnTo>
                  <a:lnTo>
                    <a:pt x="16991" y="22619"/>
                  </a:lnTo>
                  <a:lnTo>
                    <a:pt x="16991" y="22536"/>
                  </a:lnTo>
                  <a:lnTo>
                    <a:pt x="16928" y="22515"/>
                  </a:lnTo>
                  <a:lnTo>
                    <a:pt x="16928" y="22473"/>
                  </a:lnTo>
                  <a:lnTo>
                    <a:pt x="17012" y="22431"/>
                  </a:lnTo>
                  <a:lnTo>
                    <a:pt x="17033" y="22494"/>
                  </a:lnTo>
                  <a:lnTo>
                    <a:pt x="17116" y="22515"/>
                  </a:lnTo>
                  <a:lnTo>
                    <a:pt x="17158" y="22410"/>
                  </a:lnTo>
                  <a:lnTo>
                    <a:pt x="17137" y="22326"/>
                  </a:lnTo>
                  <a:lnTo>
                    <a:pt x="17137" y="22264"/>
                  </a:lnTo>
                  <a:lnTo>
                    <a:pt x="17200" y="22264"/>
                  </a:lnTo>
                  <a:lnTo>
                    <a:pt x="17221" y="22305"/>
                  </a:lnTo>
                  <a:lnTo>
                    <a:pt x="17305" y="22326"/>
                  </a:lnTo>
                  <a:lnTo>
                    <a:pt x="17346" y="22284"/>
                  </a:lnTo>
                  <a:lnTo>
                    <a:pt x="17409" y="22264"/>
                  </a:lnTo>
                  <a:lnTo>
                    <a:pt x="17451" y="22264"/>
                  </a:lnTo>
                  <a:lnTo>
                    <a:pt x="17451" y="22180"/>
                  </a:lnTo>
                  <a:lnTo>
                    <a:pt x="17430" y="22117"/>
                  </a:lnTo>
                  <a:lnTo>
                    <a:pt x="17451" y="22096"/>
                  </a:lnTo>
                  <a:lnTo>
                    <a:pt x="17514" y="22117"/>
                  </a:lnTo>
                  <a:lnTo>
                    <a:pt x="17556" y="22180"/>
                  </a:lnTo>
                  <a:lnTo>
                    <a:pt x="17639" y="22159"/>
                  </a:lnTo>
                  <a:lnTo>
                    <a:pt x="17681" y="22096"/>
                  </a:lnTo>
                  <a:lnTo>
                    <a:pt x="17681" y="22012"/>
                  </a:lnTo>
                  <a:lnTo>
                    <a:pt x="17660" y="21992"/>
                  </a:lnTo>
                  <a:lnTo>
                    <a:pt x="17660" y="21950"/>
                  </a:lnTo>
                  <a:lnTo>
                    <a:pt x="17681" y="21908"/>
                  </a:lnTo>
                  <a:lnTo>
                    <a:pt x="17786" y="21908"/>
                  </a:lnTo>
                  <a:lnTo>
                    <a:pt x="17849" y="21950"/>
                  </a:lnTo>
                  <a:lnTo>
                    <a:pt x="17869" y="21887"/>
                  </a:lnTo>
                  <a:lnTo>
                    <a:pt x="17890" y="21845"/>
                  </a:lnTo>
                  <a:lnTo>
                    <a:pt x="17953" y="21866"/>
                  </a:lnTo>
                  <a:lnTo>
                    <a:pt x="17995" y="21908"/>
                  </a:lnTo>
                  <a:lnTo>
                    <a:pt x="18058" y="21950"/>
                  </a:lnTo>
                  <a:lnTo>
                    <a:pt x="18079" y="21908"/>
                  </a:lnTo>
                  <a:lnTo>
                    <a:pt x="18079" y="21866"/>
                  </a:lnTo>
                  <a:lnTo>
                    <a:pt x="18037" y="21803"/>
                  </a:lnTo>
                  <a:lnTo>
                    <a:pt x="18037" y="21761"/>
                  </a:lnTo>
                  <a:lnTo>
                    <a:pt x="18100" y="21699"/>
                  </a:lnTo>
                  <a:lnTo>
                    <a:pt x="18162" y="21740"/>
                  </a:lnTo>
                  <a:lnTo>
                    <a:pt x="18288" y="21699"/>
                  </a:lnTo>
                  <a:lnTo>
                    <a:pt x="18393" y="21636"/>
                  </a:lnTo>
                  <a:lnTo>
                    <a:pt x="18455" y="21531"/>
                  </a:lnTo>
                  <a:lnTo>
                    <a:pt x="18455" y="21489"/>
                  </a:lnTo>
                  <a:lnTo>
                    <a:pt x="18309" y="21552"/>
                  </a:lnTo>
                  <a:lnTo>
                    <a:pt x="18183" y="21552"/>
                  </a:lnTo>
                  <a:lnTo>
                    <a:pt x="18141" y="21531"/>
                  </a:lnTo>
                  <a:lnTo>
                    <a:pt x="17890" y="21531"/>
                  </a:lnTo>
                  <a:lnTo>
                    <a:pt x="17765" y="21489"/>
                  </a:lnTo>
                  <a:lnTo>
                    <a:pt x="17639" y="21447"/>
                  </a:lnTo>
                  <a:lnTo>
                    <a:pt x="17472" y="21427"/>
                  </a:lnTo>
                  <a:lnTo>
                    <a:pt x="17325" y="21280"/>
                  </a:lnTo>
                  <a:lnTo>
                    <a:pt x="17263" y="21238"/>
                  </a:lnTo>
                  <a:lnTo>
                    <a:pt x="17221" y="21238"/>
                  </a:lnTo>
                  <a:lnTo>
                    <a:pt x="17095" y="21301"/>
                  </a:lnTo>
                  <a:lnTo>
                    <a:pt x="17053" y="21259"/>
                  </a:lnTo>
                  <a:lnTo>
                    <a:pt x="17095" y="21217"/>
                  </a:lnTo>
                  <a:lnTo>
                    <a:pt x="17095" y="21175"/>
                  </a:lnTo>
                  <a:lnTo>
                    <a:pt x="17033" y="21238"/>
                  </a:lnTo>
                  <a:lnTo>
                    <a:pt x="16886" y="21343"/>
                  </a:lnTo>
                  <a:lnTo>
                    <a:pt x="16802" y="21385"/>
                  </a:lnTo>
                  <a:lnTo>
                    <a:pt x="16635" y="21385"/>
                  </a:lnTo>
                  <a:lnTo>
                    <a:pt x="16593" y="21427"/>
                  </a:lnTo>
                  <a:lnTo>
                    <a:pt x="16530" y="21385"/>
                  </a:lnTo>
                  <a:lnTo>
                    <a:pt x="16489" y="21364"/>
                  </a:lnTo>
                  <a:cubicBezTo>
                    <a:pt x="16489" y="21364"/>
                    <a:pt x="16426" y="21385"/>
                    <a:pt x="16405" y="21385"/>
                  </a:cubicBezTo>
                  <a:lnTo>
                    <a:pt x="16321" y="21385"/>
                  </a:lnTo>
                  <a:lnTo>
                    <a:pt x="16196" y="21531"/>
                  </a:lnTo>
                  <a:lnTo>
                    <a:pt x="16154" y="21594"/>
                  </a:lnTo>
                  <a:lnTo>
                    <a:pt x="16091" y="21531"/>
                  </a:lnTo>
                  <a:lnTo>
                    <a:pt x="16049" y="21489"/>
                  </a:lnTo>
                  <a:lnTo>
                    <a:pt x="15861" y="21489"/>
                  </a:lnTo>
                  <a:lnTo>
                    <a:pt x="15777" y="21468"/>
                  </a:lnTo>
                  <a:lnTo>
                    <a:pt x="15735" y="21489"/>
                  </a:lnTo>
                  <a:lnTo>
                    <a:pt x="15672" y="21447"/>
                  </a:lnTo>
                  <a:lnTo>
                    <a:pt x="15735" y="21364"/>
                  </a:lnTo>
                  <a:lnTo>
                    <a:pt x="15840" y="21364"/>
                  </a:lnTo>
                  <a:lnTo>
                    <a:pt x="15882" y="21427"/>
                  </a:lnTo>
                  <a:lnTo>
                    <a:pt x="15965" y="21447"/>
                  </a:lnTo>
                  <a:lnTo>
                    <a:pt x="16049" y="21385"/>
                  </a:lnTo>
                  <a:lnTo>
                    <a:pt x="16175" y="21364"/>
                  </a:lnTo>
                  <a:lnTo>
                    <a:pt x="16258" y="21280"/>
                  </a:lnTo>
                  <a:lnTo>
                    <a:pt x="16321" y="21280"/>
                  </a:lnTo>
                  <a:lnTo>
                    <a:pt x="16426" y="21322"/>
                  </a:lnTo>
                  <a:lnTo>
                    <a:pt x="16530" y="21280"/>
                  </a:lnTo>
                  <a:lnTo>
                    <a:pt x="16572" y="21238"/>
                  </a:lnTo>
                  <a:lnTo>
                    <a:pt x="16530" y="21175"/>
                  </a:lnTo>
                  <a:lnTo>
                    <a:pt x="16489" y="21175"/>
                  </a:lnTo>
                  <a:lnTo>
                    <a:pt x="16468" y="21134"/>
                  </a:lnTo>
                  <a:lnTo>
                    <a:pt x="16405" y="21134"/>
                  </a:lnTo>
                  <a:lnTo>
                    <a:pt x="16300" y="21155"/>
                  </a:lnTo>
                  <a:lnTo>
                    <a:pt x="16216" y="21134"/>
                  </a:lnTo>
                  <a:lnTo>
                    <a:pt x="16049" y="21134"/>
                  </a:lnTo>
                  <a:lnTo>
                    <a:pt x="15944" y="21155"/>
                  </a:lnTo>
                  <a:lnTo>
                    <a:pt x="15840" y="21155"/>
                  </a:lnTo>
                  <a:lnTo>
                    <a:pt x="15693" y="21134"/>
                  </a:lnTo>
                  <a:lnTo>
                    <a:pt x="15672" y="21071"/>
                  </a:lnTo>
                  <a:lnTo>
                    <a:pt x="15631" y="21050"/>
                  </a:lnTo>
                  <a:lnTo>
                    <a:pt x="15526" y="21071"/>
                  </a:lnTo>
                  <a:lnTo>
                    <a:pt x="15380" y="21071"/>
                  </a:lnTo>
                  <a:lnTo>
                    <a:pt x="15212" y="21175"/>
                  </a:lnTo>
                  <a:lnTo>
                    <a:pt x="15170" y="21155"/>
                  </a:lnTo>
                  <a:lnTo>
                    <a:pt x="15212" y="21071"/>
                  </a:lnTo>
                  <a:lnTo>
                    <a:pt x="15275" y="21008"/>
                  </a:lnTo>
                  <a:lnTo>
                    <a:pt x="15463" y="21008"/>
                  </a:lnTo>
                  <a:lnTo>
                    <a:pt x="15672" y="20903"/>
                  </a:lnTo>
                  <a:lnTo>
                    <a:pt x="15756" y="20841"/>
                  </a:lnTo>
                  <a:lnTo>
                    <a:pt x="15756" y="20757"/>
                  </a:lnTo>
                  <a:lnTo>
                    <a:pt x="15777" y="20715"/>
                  </a:lnTo>
                  <a:lnTo>
                    <a:pt x="15861" y="20715"/>
                  </a:lnTo>
                  <a:lnTo>
                    <a:pt x="15903" y="20694"/>
                  </a:lnTo>
                  <a:lnTo>
                    <a:pt x="15965" y="20611"/>
                  </a:lnTo>
                  <a:lnTo>
                    <a:pt x="15944" y="20548"/>
                  </a:lnTo>
                  <a:lnTo>
                    <a:pt x="15882" y="20506"/>
                  </a:lnTo>
                  <a:lnTo>
                    <a:pt x="15798" y="20485"/>
                  </a:lnTo>
                  <a:lnTo>
                    <a:pt x="15777" y="20443"/>
                  </a:lnTo>
                  <a:lnTo>
                    <a:pt x="15861" y="20401"/>
                  </a:lnTo>
                  <a:lnTo>
                    <a:pt x="15903" y="20401"/>
                  </a:lnTo>
                  <a:lnTo>
                    <a:pt x="15903" y="20422"/>
                  </a:lnTo>
                  <a:lnTo>
                    <a:pt x="15986" y="20443"/>
                  </a:lnTo>
                  <a:lnTo>
                    <a:pt x="16007" y="20422"/>
                  </a:lnTo>
                  <a:lnTo>
                    <a:pt x="15986" y="20380"/>
                  </a:lnTo>
                  <a:lnTo>
                    <a:pt x="15965" y="20339"/>
                  </a:lnTo>
                  <a:lnTo>
                    <a:pt x="15965" y="20234"/>
                  </a:lnTo>
                  <a:lnTo>
                    <a:pt x="16007" y="20276"/>
                  </a:lnTo>
                  <a:lnTo>
                    <a:pt x="16049" y="20318"/>
                  </a:lnTo>
                  <a:lnTo>
                    <a:pt x="16049" y="20401"/>
                  </a:lnTo>
                  <a:lnTo>
                    <a:pt x="16091" y="20506"/>
                  </a:lnTo>
                  <a:lnTo>
                    <a:pt x="16175" y="20548"/>
                  </a:lnTo>
                  <a:lnTo>
                    <a:pt x="16279" y="20527"/>
                  </a:lnTo>
                  <a:lnTo>
                    <a:pt x="16405" y="20527"/>
                  </a:lnTo>
                  <a:lnTo>
                    <a:pt x="16698" y="20401"/>
                  </a:lnTo>
                  <a:lnTo>
                    <a:pt x="16781" y="20401"/>
                  </a:lnTo>
                  <a:lnTo>
                    <a:pt x="16844" y="20380"/>
                  </a:lnTo>
                  <a:lnTo>
                    <a:pt x="16907" y="20297"/>
                  </a:lnTo>
                  <a:lnTo>
                    <a:pt x="16991" y="20276"/>
                  </a:lnTo>
                  <a:lnTo>
                    <a:pt x="17033" y="20171"/>
                  </a:lnTo>
                  <a:lnTo>
                    <a:pt x="16991" y="20067"/>
                  </a:lnTo>
                  <a:lnTo>
                    <a:pt x="16949" y="19983"/>
                  </a:lnTo>
                  <a:lnTo>
                    <a:pt x="16907" y="19983"/>
                  </a:lnTo>
                  <a:lnTo>
                    <a:pt x="16802" y="19920"/>
                  </a:lnTo>
                  <a:lnTo>
                    <a:pt x="16530" y="19857"/>
                  </a:lnTo>
                  <a:lnTo>
                    <a:pt x="16489" y="19857"/>
                  </a:lnTo>
                  <a:lnTo>
                    <a:pt x="16384" y="19899"/>
                  </a:lnTo>
                  <a:lnTo>
                    <a:pt x="16321" y="19857"/>
                  </a:lnTo>
                  <a:lnTo>
                    <a:pt x="16321" y="19732"/>
                  </a:lnTo>
                  <a:lnTo>
                    <a:pt x="16300" y="19690"/>
                  </a:lnTo>
                  <a:lnTo>
                    <a:pt x="16196" y="19753"/>
                  </a:lnTo>
                  <a:lnTo>
                    <a:pt x="16112" y="19753"/>
                  </a:lnTo>
                  <a:lnTo>
                    <a:pt x="16007" y="19815"/>
                  </a:lnTo>
                  <a:lnTo>
                    <a:pt x="15944" y="19815"/>
                  </a:lnTo>
                  <a:lnTo>
                    <a:pt x="15861" y="19774"/>
                  </a:lnTo>
                  <a:lnTo>
                    <a:pt x="15861" y="19690"/>
                  </a:lnTo>
                  <a:lnTo>
                    <a:pt x="15944" y="19753"/>
                  </a:lnTo>
                  <a:lnTo>
                    <a:pt x="16007" y="19690"/>
                  </a:lnTo>
                  <a:lnTo>
                    <a:pt x="16070" y="19648"/>
                  </a:lnTo>
                  <a:lnTo>
                    <a:pt x="16196" y="19648"/>
                  </a:lnTo>
                  <a:lnTo>
                    <a:pt x="16216" y="19585"/>
                  </a:lnTo>
                  <a:lnTo>
                    <a:pt x="16175" y="19523"/>
                  </a:lnTo>
                  <a:lnTo>
                    <a:pt x="16091" y="19418"/>
                  </a:lnTo>
                  <a:lnTo>
                    <a:pt x="16049" y="19376"/>
                  </a:lnTo>
                  <a:lnTo>
                    <a:pt x="15944" y="19376"/>
                  </a:lnTo>
                  <a:lnTo>
                    <a:pt x="15965" y="19355"/>
                  </a:lnTo>
                  <a:lnTo>
                    <a:pt x="16070" y="19292"/>
                  </a:lnTo>
                  <a:lnTo>
                    <a:pt x="16070" y="19251"/>
                  </a:lnTo>
                  <a:lnTo>
                    <a:pt x="16070" y="19146"/>
                  </a:lnTo>
                  <a:lnTo>
                    <a:pt x="16091" y="19104"/>
                  </a:lnTo>
                  <a:lnTo>
                    <a:pt x="16154" y="19167"/>
                  </a:lnTo>
                  <a:lnTo>
                    <a:pt x="16175" y="19313"/>
                  </a:lnTo>
                  <a:lnTo>
                    <a:pt x="16216" y="19355"/>
                  </a:lnTo>
                  <a:lnTo>
                    <a:pt x="16216" y="19418"/>
                  </a:lnTo>
                  <a:lnTo>
                    <a:pt x="16363" y="19543"/>
                  </a:lnTo>
                  <a:lnTo>
                    <a:pt x="16363" y="19585"/>
                  </a:lnTo>
                  <a:lnTo>
                    <a:pt x="16426" y="19669"/>
                  </a:lnTo>
                  <a:lnTo>
                    <a:pt x="16489" y="19690"/>
                  </a:lnTo>
                  <a:lnTo>
                    <a:pt x="16572" y="19669"/>
                  </a:lnTo>
                  <a:lnTo>
                    <a:pt x="16614" y="19648"/>
                  </a:lnTo>
                  <a:lnTo>
                    <a:pt x="16698" y="19690"/>
                  </a:lnTo>
                  <a:lnTo>
                    <a:pt x="16802" y="19669"/>
                  </a:lnTo>
                  <a:lnTo>
                    <a:pt x="16886" y="19648"/>
                  </a:lnTo>
                  <a:lnTo>
                    <a:pt x="16928" y="19690"/>
                  </a:lnTo>
                  <a:lnTo>
                    <a:pt x="16928" y="19774"/>
                  </a:lnTo>
                  <a:lnTo>
                    <a:pt x="17116" y="20004"/>
                  </a:lnTo>
                  <a:lnTo>
                    <a:pt x="17200" y="20067"/>
                  </a:lnTo>
                  <a:lnTo>
                    <a:pt x="17221" y="20004"/>
                  </a:lnTo>
                  <a:lnTo>
                    <a:pt x="17325" y="19983"/>
                  </a:lnTo>
                  <a:lnTo>
                    <a:pt x="17346" y="19983"/>
                  </a:lnTo>
                  <a:lnTo>
                    <a:pt x="17367" y="20025"/>
                  </a:lnTo>
                  <a:lnTo>
                    <a:pt x="17346" y="20108"/>
                  </a:lnTo>
                  <a:lnTo>
                    <a:pt x="17325" y="20213"/>
                  </a:lnTo>
                  <a:lnTo>
                    <a:pt x="17346" y="20339"/>
                  </a:lnTo>
                  <a:lnTo>
                    <a:pt x="17409" y="20422"/>
                  </a:lnTo>
                  <a:lnTo>
                    <a:pt x="17451" y="20527"/>
                  </a:lnTo>
                  <a:lnTo>
                    <a:pt x="17472" y="20715"/>
                  </a:lnTo>
                  <a:lnTo>
                    <a:pt x="17535" y="20757"/>
                  </a:lnTo>
                  <a:lnTo>
                    <a:pt x="17618" y="20841"/>
                  </a:lnTo>
                  <a:lnTo>
                    <a:pt x="17681" y="21029"/>
                  </a:lnTo>
                  <a:lnTo>
                    <a:pt x="17828" y="21134"/>
                  </a:lnTo>
                  <a:lnTo>
                    <a:pt x="17869" y="21175"/>
                  </a:lnTo>
                  <a:lnTo>
                    <a:pt x="17953" y="21155"/>
                  </a:lnTo>
                  <a:lnTo>
                    <a:pt x="18037" y="21134"/>
                  </a:lnTo>
                  <a:lnTo>
                    <a:pt x="18100" y="21134"/>
                  </a:lnTo>
                  <a:lnTo>
                    <a:pt x="18141" y="21113"/>
                  </a:lnTo>
                  <a:lnTo>
                    <a:pt x="18141" y="21029"/>
                  </a:lnTo>
                  <a:lnTo>
                    <a:pt x="18141" y="20903"/>
                  </a:lnTo>
                  <a:lnTo>
                    <a:pt x="18141" y="20757"/>
                  </a:lnTo>
                  <a:lnTo>
                    <a:pt x="18162" y="20652"/>
                  </a:lnTo>
                  <a:lnTo>
                    <a:pt x="18183" y="20611"/>
                  </a:lnTo>
                  <a:lnTo>
                    <a:pt x="18204" y="20611"/>
                  </a:lnTo>
                  <a:lnTo>
                    <a:pt x="18246" y="20652"/>
                  </a:lnTo>
                  <a:lnTo>
                    <a:pt x="18204" y="20736"/>
                  </a:lnTo>
                  <a:lnTo>
                    <a:pt x="18204" y="20820"/>
                  </a:lnTo>
                  <a:lnTo>
                    <a:pt x="18267" y="20924"/>
                  </a:lnTo>
                  <a:lnTo>
                    <a:pt x="18204" y="21008"/>
                  </a:lnTo>
                  <a:lnTo>
                    <a:pt x="18204" y="21071"/>
                  </a:lnTo>
                  <a:lnTo>
                    <a:pt x="18267" y="21113"/>
                  </a:lnTo>
                  <a:lnTo>
                    <a:pt x="18309" y="21071"/>
                  </a:lnTo>
                  <a:lnTo>
                    <a:pt x="18393" y="21050"/>
                  </a:lnTo>
                  <a:lnTo>
                    <a:pt x="18455" y="21071"/>
                  </a:lnTo>
                  <a:lnTo>
                    <a:pt x="18476" y="21134"/>
                  </a:lnTo>
                  <a:lnTo>
                    <a:pt x="18455" y="21175"/>
                  </a:lnTo>
                  <a:lnTo>
                    <a:pt x="18476" y="21217"/>
                  </a:lnTo>
                  <a:lnTo>
                    <a:pt x="18581" y="21217"/>
                  </a:lnTo>
                  <a:lnTo>
                    <a:pt x="18623" y="21155"/>
                  </a:lnTo>
                  <a:lnTo>
                    <a:pt x="18623" y="21071"/>
                  </a:lnTo>
                  <a:lnTo>
                    <a:pt x="18602" y="21008"/>
                  </a:lnTo>
                  <a:lnTo>
                    <a:pt x="18602" y="20820"/>
                  </a:lnTo>
                  <a:lnTo>
                    <a:pt x="18623" y="20736"/>
                  </a:lnTo>
                  <a:lnTo>
                    <a:pt x="18623" y="20631"/>
                  </a:lnTo>
                  <a:lnTo>
                    <a:pt x="18665" y="20590"/>
                  </a:lnTo>
                  <a:lnTo>
                    <a:pt x="18623" y="20527"/>
                  </a:lnTo>
                  <a:lnTo>
                    <a:pt x="18581" y="20527"/>
                  </a:lnTo>
                  <a:lnTo>
                    <a:pt x="18602" y="20485"/>
                  </a:lnTo>
                  <a:lnTo>
                    <a:pt x="18623" y="20422"/>
                  </a:lnTo>
                  <a:lnTo>
                    <a:pt x="18602" y="20401"/>
                  </a:lnTo>
                  <a:lnTo>
                    <a:pt x="18497" y="20443"/>
                  </a:lnTo>
                  <a:lnTo>
                    <a:pt x="18497" y="20401"/>
                  </a:lnTo>
                  <a:lnTo>
                    <a:pt x="18518" y="20339"/>
                  </a:lnTo>
                  <a:lnTo>
                    <a:pt x="18623" y="20318"/>
                  </a:lnTo>
                  <a:lnTo>
                    <a:pt x="18685" y="20276"/>
                  </a:lnTo>
                  <a:lnTo>
                    <a:pt x="18685" y="20171"/>
                  </a:lnTo>
                  <a:lnTo>
                    <a:pt x="18665" y="20108"/>
                  </a:lnTo>
                  <a:lnTo>
                    <a:pt x="18602" y="20129"/>
                  </a:lnTo>
                  <a:lnTo>
                    <a:pt x="18581" y="20087"/>
                  </a:lnTo>
                  <a:lnTo>
                    <a:pt x="18623" y="20004"/>
                  </a:lnTo>
                  <a:lnTo>
                    <a:pt x="18685" y="19899"/>
                  </a:lnTo>
                  <a:lnTo>
                    <a:pt x="18685" y="19857"/>
                  </a:lnTo>
                  <a:lnTo>
                    <a:pt x="18623" y="19857"/>
                  </a:lnTo>
                  <a:lnTo>
                    <a:pt x="18560" y="19899"/>
                  </a:lnTo>
                  <a:lnTo>
                    <a:pt x="18476" y="20025"/>
                  </a:lnTo>
                  <a:lnTo>
                    <a:pt x="18455" y="20171"/>
                  </a:lnTo>
                  <a:lnTo>
                    <a:pt x="18393" y="20192"/>
                  </a:lnTo>
                  <a:lnTo>
                    <a:pt x="18393" y="20129"/>
                  </a:lnTo>
                  <a:lnTo>
                    <a:pt x="18413" y="20004"/>
                  </a:lnTo>
                  <a:lnTo>
                    <a:pt x="18413" y="19962"/>
                  </a:lnTo>
                  <a:lnTo>
                    <a:pt x="18393" y="19899"/>
                  </a:lnTo>
                  <a:lnTo>
                    <a:pt x="18393" y="19857"/>
                  </a:lnTo>
                  <a:lnTo>
                    <a:pt x="18413" y="19774"/>
                  </a:lnTo>
                  <a:lnTo>
                    <a:pt x="18497" y="19690"/>
                  </a:lnTo>
                  <a:lnTo>
                    <a:pt x="18581" y="19648"/>
                  </a:lnTo>
                  <a:lnTo>
                    <a:pt x="18602" y="19564"/>
                  </a:lnTo>
                  <a:lnTo>
                    <a:pt x="18560" y="19502"/>
                  </a:lnTo>
                  <a:lnTo>
                    <a:pt x="18476" y="19502"/>
                  </a:lnTo>
                  <a:lnTo>
                    <a:pt x="18413" y="19564"/>
                  </a:lnTo>
                  <a:lnTo>
                    <a:pt x="18393" y="19606"/>
                  </a:lnTo>
                  <a:lnTo>
                    <a:pt x="18372" y="19648"/>
                  </a:lnTo>
                  <a:lnTo>
                    <a:pt x="18393" y="19543"/>
                  </a:lnTo>
                  <a:lnTo>
                    <a:pt x="18413" y="19481"/>
                  </a:lnTo>
                  <a:lnTo>
                    <a:pt x="18393" y="19460"/>
                  </a:lnTo>
                  <a:lnTo>
                    <a:pt x="18351" y="19481"/>
                  </a:lnTo>
                  <a:lnTo>
                    <a:pt x="18246" y="19564"/>
                  </a:lnTo>
                  <a:lnTo>
                    <a:pt x="18162" y="19648"/>
                  </a:lnTo>
                  <a:lnTo>
                    <a:pt x="18162" y="19606"/>
                  </a:lnTo>
                  <a:lnTo>
                    <a:pt x="18183" y="19543"/>
                  </a:lnTo>
                  <a:lnTo>
                    <a:pt x="18246" y="19460"/>
                  </a:lnTo>
                  <a:lnTo>
                    <a:pt x="18288" y="19397"/>
                  </a:lnTo>
                  <a:lnTo>
                    <a:pt x="18351" y="19292"/>
                  </a:lnTo>
                  <a:lnTo>
                    <a:pt x="18351" y="19271"/>
                  </a:lnTo>
                  <a:lnTo>
                    <a:pt x="18288" y="19230"/>
                  </a:lnTo>
                  <a:lnTo>
                    <a:pt x="18267" y="19167"/>
                  </a:lnTo>
                  <a:lnTo>
                    <a:pt x="18204" y="19167"/>
                  </a:lnTo>
                  <a:lnTo>
                    <a:pt x="18162" y="19125"/>
                  </a:lnTo>
                  <a:lnTo>
                    <a:pt x="18141" y="19041"/>
                  </a:lnTo>
                  <a:lnTo>
                    <a:pt x="18079" y="19020"/>
                  </a:lnTo>
                  <a:lnTo>
                    <a:pt x="17995" y="18937"/>
                  </a:lnTo>
                  <a:lnTo>
                    <a:pt x="17953" y="18937"/>
                  </a:lnTo>
                  <a:lnTo>
                    <a:pt x="17932" y="18916"/>
                  </a:lnTo>
                  <a:lnTo>
                    <a:pt x="17869" y="18916"/>
                  </a:lnTo>
                  <a:lnTo>
                    <a:pt x="17869" y="18853"/>
                  </a:lnTo>
                  <a:lnTo>
                    <a:pt x="17849" y="18811"/>
                  </a:lnTo>
                  <a:lnTo>
                    <a:pt x="17660" y="18665"/>
                  </a:lnTo>
                  <a:lnTo>
                    <a:pt x="17639" y="18623"/>
                  </a:lnTo>
                  <a:lnTo>
                    <a:pt x="17535" y="18560"/>
                  </a:lnTo>
                  <a:lnTo>
                    <a:pt x="17430" y="18560"/>
                  </a:lnTo>
                  <a:lnTo>
                    <a:pt x="17325" y="18602"/>
                  </a:lnTo>
                  <a:lnTo>
                    <a:pt x="17242" y="18707"/>
                  </a:lnTo>
                  <a:lnTo>
                    <a:pt x="17242" y="18644"/>
                  </a:lnTo>
                  <a:lnTo>
                    <a:pt x="17221" y="18560"/>
                  </a:lnTo>
                  <a:lnTo>
                    <a:pt x="17053" y="18518"/>
                  </a:lnTo>
                  <a:lnTo>
                    <a:pt x="16949" y="18518"/>
                  </a:lnTo>
                  <a:lnTo>
                    <a:pt x="16844" y="18539"/>
                  </a:lnTo>
                  <a:lnTo>
                    <a:pt x="16823" y="18518"/>
                  </a:lnTo>
                  <a:lnTo>
                    <a:pt x="16907" y="18434"/>
                  </a:lnTo>
                  <a:lnTo>
                    <a:pt x="16949" y="18476"/>
                  </a:lnTo>
                  <a:lnTo>
                    <a:pt x="17137" y="18476"/>
                  </a:lnTo>
                  <a:lnTo>
                    <a:pt x="17221" y="18497"/>
                  </a:lnTo>
                  <a:lnTo>
                    <a:pt x="17325" y="18497"/>
                  </a:lnTo>
                  <a:lnTo>
                    <a:pt x="17430" y="18476"/>
                  </a:lnTo>
                  <a:lnTo>
                    <a:pt x="17472" y="18393"/>
                  </a:lnTo>
                  <a:lnTo>
                    <a:pt x="17514" y="18204"/>
                  </a:lnTo>
                  <a:lnTo>
                    <a:pt x="17472" y="18121"/>
                  </a:lnTo>
                  <a:lnTo>
                    <a:pt x="17451" y="18100"/>
                  </a:lnTo>
                  <a:lnTo>
                    <a:pt x="17409" y="18100"/>
                  </a:lnTo>
                  <a:lnTo>
                    <a:pt x="17263" y="17995"/>
                  </a:lnTo>
                  <a:lnTo>
                    <a:pt x="17221" y="17974"/>
                  </a:lnTo>
                  <a:lnTo>
                    <a:pt x="17158" y="17974"/>
                  </a:lnTo>
                  <a:lnTo>
                    <a:pt x="17053" y="18058"/>
                  </a:lnTo>
                  <a:lnTo>
                    <a:pt x="17012" y="18058"/>
                  </a:lnTo>
                  <a:lnTo>
                    <a:pt x="16928" y="18079"/>
                  </a:lnTo>
                  <a:lnTo>
                    <a:pt x="16886" y="18162"/>
                  </a:lnTo>
                  <a:lnTo>
                    <a:pt x="16844" y="18162"/>
                  </a:lnTo>
                  <a:lnTo>
                    <a:pt x="16844" y="18079"/>
                  </a:lnTo>
                  <a:lnTo>
                    <a:pt x="16823" y="18016"/>
                  </a:lnTo>
                  <a:lnTo>
                    <a:pt x="16781" y="18016"/>
                  </a:lnTo>
                  <a:lnTo>
                    <a:pt x="16635" y="18058"/>
                  </a:lnTo>
                  <a:lnTo>
                    <a:pt x="16593" y="18079"/>
                  </a:lnTo>
                  <a:lnTo>
                    <a:pt x="16530" y="18079"/>
                  </a:lnTo>
                  <a:lnTo>
                    <a:pt x="16572" y="18058"/>
                  </a:lnTo>
                  <a:lnTo>
                    <a:pt x="16677" y="17995"/>
                  </a:lnTo>
                  <a:lnTo>
                    <a:pt x="16781" y="17974"/>
                  </a:lnTo>
                  <a:lnTo>
                    <a:pt x="16802" y="17911"/>
                  </a:lnTo>
                  <a:lnTo>
                    <a:pt x="16781" y="17870"/>
                  </a:lnTo>
                  <a:lnTo>
                    <a:pt x="16719" y="17849"/>
                  </a:lnTo>
                  <a:lnTo>
                    <a:pt x="16677" y="17870"/>
                  </a:lnTo>
                  <a:lnTo>
                    <a:pt x="16719" y="17807"/>
                  </a:lnTo>
                  <a:lnTo>
                    <a:pt x="16781" y="17807"/>
                  </a:lnTo>
                  <a:lnTo>
                    <a:pt x="16823" y="17849"/>
                  </a:lnTo>
                  <a:lnTo>
                    <a:pt x="16928" y="17953"/>
                  </a:lnTo>
                  <a:lnTo>
                    <a:pt x="17012" y="17974"/>
                  </a:lnTo>
                  <a:lnTo>
                    <a:pt x="17095" y="17953"/>
                  </a:lnTo>
                  <a:lnTo>
                    <a:pt x="17200" y="17870"/>
                  </a:lnTo>
                  <a:lnTo>
                    <a:pt x="17367" y="17870"/>
                  </a:lnTo>
                  <a:lnTo>
                    <a:pt x="17430" y="17786"/>
                  </a:lnTo>
                  <a:lnTo>
                    <a:pt x="17472" y="17765"/>
                  </a:lnTo>
                  <a:lnTo>
                    <a:pt x="17514" y="17702"/>
                  </a:lnTo>
                  <a:lnTo>
                    <a:pt x="17472" y="17639"/>
                  </a:lnTo>
                  <a:lnTo>
                    <a:pt x="17409" y="17577"/>
                  </a:lnTo>
                  <a:lnTo>
                    <a:pt x="17263" y="17556"/>
                  </a:lnTo>
                  <a:lnTo>
                    <a:pt x="17200" y="17493"/>
                  </a:lnTo>
                  <a:lnTo>
                    <a:pt x="17137" y="17451"/>
                  </a:lnTo>
                  <a:lnTo>
                    <a:pt x="17033" y="17451"/>
                  </a:lnTo>
                  <a:lnTo>
                    <a:pt x="16928" y="17430"/>
                  </a:lnTo>
                  <a:lnTo>
                    <a:pt x="16844" y="17451"/>
                  </a:lnTo>
                  <a:lnTo>
                    <a:pt x="16823" y="17493"/>
                  </a:lnTo>
                  <a:lnTo>
                    <a:pt x="16740" y="17556"/>
                  </a:lnTo>
                  <a:lnTo>
                    <a:pt x="16677" y="17535"/>
                  </a:lnTo>
                  <a:lnTo>
                    <a:pt x="16593" y="17493"/>
                  </a:lnTo>
                  <a:lnTo>
                    <a:pt x="16489" y="17493"/>
                  </a:lnTo>
                  <a:lnTo>
                    <a:pt x="16468" y="17556"/>
                  </a:lnTo>
                  <a:lnTo>
                    <a:pt x="16426" y="17598"/>
                  </a:lnTo>
                  <a:lnTo>
                    <a:pt x="16384" y="17577"/>
                  </a:lnTo>
                  <a:lnTo>
                    <a:pt x="16321" y="17535"/>
                  </a:lnTo>
                  <a:lnTo>
                    <a:pt x="16300" y="17535"/>
                  </a:lnTo>
                  <a:lnTo>
                    <a:pt x="16279" y="17472"/>
                  </a:lnTo>
                  <a:lnTo>
                    <a:pt x="16321" y="17430"/>
                  </a:lnTo>
                  <a:lnTo>
                    <a:pt x="16426" y="17388"/>
                  </a:lnTo>
                  <a:lnTo>
                    <a:pt x="16572" y="17430"/>
                  </a:lnTo>
                  <a:lnTo>
                    <a:pt x="16740" y="17430"/>
                  </a:lnTo>
                  <a:lnTo>
                    <a:pt x="16802" y="17367"/>
                  </a:lnTo>
                  <a:lnTo>
                    <a:pt x="16802" y="17326"/>
                  </a:lnTo>
                  <a:lnTo>
                    <a:pt x="16740" y="17221"/>
                  </a:lnTo>
                  <a:lnTo>
                    <a:pt x="16635" y="17137"/>
                  </a:lnTo>
                  <a:lnTo>
                    <a:pt x="16530" y="17074"/>
                  </a:lnTo>
                  <a:lnTo>
                    <a:pt x="16489" y="17012"/>
                  </a:lnTo>
                  <a:lnTo>
                    <a:pt x="16489" y="16907"/>
                  </a:lnTo>
                  <a:lnTo>
                    <a:pt x="16509" y="16865"/>
                  </a:lnTo>
                  <a:lnTo>
                    <a:pt x="16572" y="16907"/>
                  </a:lnTo>
                  <a:lnTo>
                    <a:pt x="16593" y="16949"/>
                  </a:lnTo>
                  <a:lnTo>
                    <a:pt x="16593" y="17012"/>
                  </a:lnTo>
                  <a:lnTo>
                    <a:pt x="16677" y="17054"/>
                  </a:lnTo>
                  <a:lnTo>
                    <a:pt x="16802" y="17158"/>
                  </a:lnTo>
                  <a:lnTo>
                    <a:pt x="16823" y="17221"/>
                  </a:lnTo>
                  <a:lnTo>
                    <a:pt x="16886" y="17242"/>
                  </a:lnTo>
                  <a:lnTo>
                    <a:pt x="16928" y="17242"/>
                  </a:lnTo>
                  <a:lnTo>
                    <a:pt x="17012" y="17326"/>
                  </a:lnTo>
                  <a:lnTo>
                    <a:pt x="17095" y="17326"/>
                  </a:lnTo>
                  <a:lnTo>
                    <a:pt x="17200" y="17284"/>
                  </a:lnTo>
                  <a:lnTo>
                    <a:pt x="17263" y="17242"/>
                  </a:lnTo>
                  <a:lnTo>
                    <a:pt x="17346" y="17221"/>
                  </a:lnTo>
                  <a:lnTo>
                    <a:pt x="17409" y="17158"/>
                  </a:lnTo>
                  <a:lnTo>
                    <a:pt x="17472" y="17116"/>
                  </a:lnTo>
                  <a:lnTo>
                    <a:pt x="17556" y="17074"/>
                  </a:lnTo>
                  <a:lnTo>
                    <a:pt x="17606" y="17074"/>
                  </a:lnTo>
                  <a:lnTo>
                    <a:pt x="17618" y="17116"/>
                  </a:lnTo>
                  <a:lnTo>
                    <a:pt x="17618" y="17074"/>
                  </a:lnTo>
                  <a:lnTo>
                    <a:pt x="17618" y="17033"/>
                  </a:lnTo>
                  <a:lnTo>
                    <a:pt x="17577" y="16970"/>
                  </a:lnTo>
                  <a:lnTo>
                    <a:pt x="17588" y="17010"/>
                  </a:lnTo>
                  <a:lnTo>
                    <a:pt x="17472" y="16844"/>
                  </a:lnTo>
                  <a:lnTo>
                    <a:pt x="17409" y="16802"/>
                  </a:lnTo>
                  <a:lnTo>
                    <a:pt x="17409" y="16740"/>
                  </a:lnTo>
                  <a:lnTo>
                    <a:pt x="17430" y="16719"/>
                  </a:lnTo>
                  <a:lnTo>
                    <a:pt x="17472" y="16719"/>
                  </a:lnTo>
                  <a:lnTo>
                    <a:pt x="17535" y="16761"/>
                  </a:lnTo>
                  <a:lnTo>
                    <a:pt x="17535" y="16823"/>
                  </a:lnTo>
                  <a:lnTo>
                    <a:pt x="17577" y="16865"/>
                  </a:lnTo>
                  <a:lnTo>
                    <a:pt x="17681" y="17074"/>
                  </a:lnTo>
                  <a:lnTo>
                    <a:pt x="17869" y="17284"/>
                  </a:lnTo>
                  <a:lnTo>
                    <a:pt x="17890" y="17326"/>
                  </a:lnTo>
                  <a:lnTo>
                    <a:pt x="17932" y="17263"/>
                  </a:lnTo>
                  <a:lnTo>
                    <a:pt x="17932" y="17179"/>
                  </a:lnTo>
                  <a:lnTo>
                    <a:pt x="17953" y="17012"/>
                  </a:lnTo>
                  <a:lnTo>
                    <a:pt x="17953" y="16907"/>
                  </a:lnTo>
                  <a:lnTo>
                    <a:pt x="17995" y="16844"/>
                  </a:lnTo>
                  <a:lnTo>
                    <a:pt x="18058" y="16844"/>
                  </a:lnTo>
                  <a:lnTo>
                    <a:pt x="18100" y="16865"/>
                  </a:lnTo>
                  <a:lnTo>
                    <a:pt x="18100" y="16949"/>
                  </a:lnTo>
                  <a:lnTo>
                    <a:pt x="18141" y="17012"/>
                  </a:lnTo>
                  <a:lnTo>
                    <a:pt x="18183" y="17012"/>
                  </a:lnTo>
                  <a:lnTo>
                    <a:pt x="18372" y="17074"/>
                  </a:lnTo>
                  <a:lnTo>
                    <a:pt x="18518" y="17179"/>
                  </a:lnTo>
                  <a:lnTo>
                    <a:pt x="18602" y="17221"/>
                  </a:lnTo>
                  <a:lnTo>
                    <a:pt x="18665" y="17179"/>
                  </a:lnTo>
                  <a:lnTo>
                    <a:pt x="18706" y="17179"/>
                  </a:lnTo>
                  <a:lnTo>
                    <a:pt x="18769" y="17221"/>
                  </a:lnTo>
                  <a:lnTo>
                    <a:pt x="18769" y="17263"/>
                  </a:lnTo>
                  <a:lnTo>
                    <a:pt x="18602" y="17284"/>
                  </a:lnTo>
                  <a:lnTo>
                    <a:pt x="18581" y="17326"/>
                  </a:lnTo>
                  <a:lnTo>
                    <a:pt x="18476" y="17221"/>
                  </a:lnTo>
                  <a:lnTo>
                    <a:pt x="18288" y="17116"/>
                  </a:lnTo>
                  <a:lnTo>
                    <a:pt x="18246" y="17074"/>
                  </a:lnTo>
                  <a:lnTo>
                    <a:pt x="18204" y="17054"/>
                  </a:lnTo>
                  <a:lnTo>
                    <a:pt x="18162" y="17054"/>
                  </a:lnTo>
                  <a:lnTo>
                    <a:pt x="18121" y="17074"/>
                  </a:lnTo>
                  <a:lnTo>
                    <a:pt x="18121" y="17137"/>
                  </a:lnTo>
                  <a:lnTo>
                    <a:pt x="18183" y="17221"/>
                  </a:lnTo>
                  <a:lnTo>
                    <a:pt x="18413" y="17430"/>
                  </a:lnTo>
                  <a:lnTo>
                    <a:pt x="18518" y="17535"/>
                  </a:lnTo>
                  <a:lnTo>
                    <a:pt x="18685" y="17598"/>
                  </a:lnTo>
                  <a:lnTo>
                    <a:pt x="18790" y="17681"/>
                  </a:lnTo>
                  <a:lnTo>
                    <a:pt x="18832" y="17702"/>
                  </a:lnTo>
                  <a:lnTo>
                    <a:pt x="18916" y="17681"/>
                  </a:lnTo>
                  <a:lnTo>
                    <a:pt x="18937" y="17639"/>
                  </a:lnTo>
                  <a:lnTo>
                    <a:pt x="18999" y="17556"/>
                  </a:lnTo>
                  <a:lnTo>
                    <a:pt x="19125" y="17556"/>
                  </a:lnTo>
                  <a:lnTo>
                    <a:pt x="19167" y="17493"/>
                  </a:lnTo>
                  <a:lnTo>
                    <a:pt x="19167" y="17430"/>
                  </a:lnTo>
                  <a:lnTo>
                    <a:pt x="19250" y="17367"/>
                  </a:lnTo>
                  <a:lnTo>
                    <a:pt x="19313" y="17367"/>
                  </a:lnTo>
                  <a:lnTo>
                    <a:pt x="19376" y="17388"/>
                  </a:lnTo>
                  <a:lnTo>
                    <a:pt x="19460" y="17430"/>
                  </a:lnTo>
                  <a:lnTo>
                    <a:pt x="19564" y="17388"/>
                  </a:lnTo>
                  <a:lnTo>
                    <a:pt x="19669" y="17388"/>
                  </a:lnTo>
                  <a:lnTo>
                    <a:pt x="19690" y="17346"/>
                  </a:lnTo>
                  <a:lnTo>
                    <a:pt x="19732" y="17221"/>
                  </a:lnTo>
                  <a:lnTo>
                    <a:pt x="19732" y="17116"/>
                  </a:lnTo>
                  <a:lnTo>
                    <a:pt x="19774" y="17033"/>
                  </a:lnTo>
                  <a:lnTo>
                    <a:pt x="19857" y="16907"/>
                  </a:lnTo>
                  <a:lnTo>
                    <a:pt x="19857" y="16823"/>
                  </a:lnTo>
                  <a:lnTo>
                    <a:pt x="19836" y="16761"/>
                  </a:lnTo>
                  <a:lnTo>
                    <a:pt x="19753" y="16740"/>
                  </a:lnTo>
                  <a:lnTo>
                    <a:pt x="19648" y="16761"/>
                  </a:lnTo>
                  <a:lnTo>
                    <a:pt x="19627" y="16802"/>
                  </a:lnTo>
                  <a:lnTo>
                    <a:pt x="19585" y="16761"/>
                  </a:lnTo>
                  <a:lnTo>
                    <a:pt x="19543" y="16761"/>
                  </a:lnTo>
                  <a:lnTo>
                    <a:pt x="19522" y="16802"/>
                  </a:lnTo>
                  <a:lnTo>
                    <a:pt x="19439" y="16740"/>
                  </a:lnTo>
                  <a:lnTo>
                    <a:pt x="19376" y="16656"/>
                  </a:lnTo>
                  <a:lnTo>
                    <a:pt x="19334" y="16614"/>
                  </a:lnTo>
                  <a:lnTo>
                    <a:pt x="19313" y="16530"/>
                  </a:lnTo>
                  <a:lnTo>
                    <a:pt x="19271" y="16530"/>
                  </a:lnTo>
                  <a:lnTo>
                    <a:pt x="19250" y="16614"/>
                  </a:lnTo>
                  <a:lnTo>
                    <a:pt x="19250" y="16719"/>
                  </a:lnTo>
                  <a:lnTo>
                    <a:pt x="19313" y="16740"/>
                  </a:lnTo>
                  <a:lnTo>
                    <a:pt x="19313" y="16823"/>
                  </a:lnTo>
                  <a:lnTo>
                    <a:pt x="19250" y="16907"/>
                  </a:lnTo>
                  <a:lnTo>
                    <a:pt x="19229" y="17012"/>
                  </a:lnTo>
                  <a:lnTo>
                    <a:pt x="19209" y="16949"/>
                  </a:lnTo>
                  <a:lnTo>
                    <a:pt x="19229" y="16823"/>
                  </a:lnTo>
                  <a:lnTo>
                    <a:pt x="19209" y="16719"/>
                  </a:lnTo>
                  <a:lnTo>
                    <a:pt x="19146" y="16698"/>
                  </a:lnTo>
                  <a:lnTo>
                    <a:pt x="19125" y="16551"/>
                  </a:lnTo>
                  <a:lnTo>
                    <a:pt x="19062" y="16530"/>
                  </a:lnTo>
                  <a:lnTo>
                    <a:pt x="19041" y="16489"/>
                  </a:lnTo>
                  <a:lnTo>
                    <a:pt x="19041" y="16447"/>
                  </a:lnTo>
                  <a:lnTo>
                    <a:pt x="19104" y="16426"/>
                  </a:lnTo>
                  <a:lnTo>
                    <a:pt x="19161" y="16311"/>
                  </a:lnTo>
                  <a:lnTo>
                    <a:pt x="19146" y="16279"/>
                  </a:lnTo>
                  <a:lnTo>
                    <a:pt x="19104" y="16238"/>
                  </a:lnTo>
                  <a:lnTo>
                    <a:pt x="19146" y="16217"/>
                  </a:lnTo>
                  <a:lnTo>
                    <a:pt x="19229" y="16217"/>
                  </a:lnTo>
                  <a:lnTo>
                    <a:pt x="19271" y="16175"/>
                  </a:lnTo>
                  <a:lnTo>
                    <a:pt x="19313" y="16091"/>
                  </a:lnTo>
                  <a:lnTo>
                    <a:pt x="19313" y="15966"/>
                  </a:lnTo>
                  <a:lnTo>
                    <a:pt x="19271" y="15903"/>
                  </a:lnTo>
                  <a:lnTo>
                    <a:pt x="19271" y="15861"/>
                  </a:lnTo>
                  <a:lnTo>
                    <a:pt x="19334" y="15861"/>
                  </a:lnTo>
                  <a:lnTo>
                    <a:pt x="19376" y="15903"/>
                  </a:lnTo>
                  <a:lnTo>
                    <a:pt x="19439" y="15986"/>
                  </a:lnTo>
                  <a:lnTo>
                    <a:pt x="19481" y="16007"/>
                  </a:lnTo>
                  <a:lnTo>
                    <a:pt x="19564" y="16007"/>
                  </a:lnTo>
                  <a:lnTo>
                    <a:pt x="19648" y="15966"/>
                  </a:lnTo>
                  <a:lnTo>
                    <a:pt x="19732" y="15986"/>
                  </a:lnTo>
                  <a:lnTo>
                    <a:pt x="19794" y="16028"/>
                  </a:lnTo>
                  <a:lnTo>
                    <a:pt x="19899" y="16070"/>
                  </a:lnTo>
                  <a:lnTo>
                    <a:pt x="20046" y="16175"/>
                  </a:lnTo>
                  <a:lnTo>
                    <a:pt x="20046" y="16238"/>
                  </a:lnTo>
                  <a:lnTo>
                    <a:pt x="20066" y="16321"/>
                  </a:lnTo>
                  <a:lnTo>
                    <a:pt x="20108" y="16384"/>
                  </a:lnTo>
                  <a:lnTo>
                    <a:pt x="20150" y="16447"/>
                  </a:lnTo>
                  <a:lnTo>
                    <a:pt x="20192" y="16489"/>
                  </a:lnTo>
                  <a:lnTo>
                    <a:pt x="20318" y="16405"/>
                  </a:lnTo>
                  <a:lnTo>
                    <a:pt x="20422" y="16238"/>
                  </a:lnTo>
                  <a:lnTo>
                    <a:pt x="20485" y="16133"/>
                  </a:lnTo>
                  <a:lnTo>
                    <a:pt x="20422" y="16091"/>
                  </a:lnTo>
                  <a:lnTo>
                    <a:pt x="20401" y="15986"/>
                  </a:lnTo>
                  <a:lnTo>
                    <a:pt x="20464" y="15924"/>
                  </a:lnTo>
                  <a:lnTo>
                    <a:pt x="20464" y="15882"/>
                  </a:lnTo>
                  <a:lnTo>
                    <a:pt x="20359" y="15861"/>
                  </a:lnTo>
                  <a:lnTo>
                    <a:pt x="20276" y="15903"/>
                  </a:lnTo>
                  <a:lnTo>
                    <a:pt x="20255" y="15966"/>
                  </a:lnTo>
                  <a:lnTo>
                    <a:pt x="20108" y="15882"/>
                  </a:lnTo>
                  <a:lnTo>
                    <a:pt x="20046" y="15777"/>
                  </a:lnTo>
                  <a:lnTo>
                    <a:pt x="19899" y="15756"/>
                  </a:lnTo>
                  <a:lnTo>
                    <a:pt x="19857" y="15777"/>
                  </a:lnTo>
                  <a:lnTo>
                    <a:pt x="19794" y="15714"/>
                  </a:lnTo>
                  <a:lnTo>
                    <a:pt x="19794" y="15673"/>
                  </a:lnTo>
                  <a:lnTo>
                    <a:pt x="19857" y="15673"/>
                  </a:lnTo>
                  <a:lnTo>
                    <a:pt x="19899" y="15589"/>
                  </a:lnTo>
                  <a:lnTo>
                    <a:pt x="19941" y="15401"/>
                  </a:lnTo>
                  <a:lnTo>
                    <a:pt x="19962" y="15380"/>
                  </a:lnTo>
                  <a:lnTo>
                    <a:pt x="19962" y="15296"/>
                  </a:lnTo>
                  <a:lnTo>
                    <a:pt x="19836" y="15254"/>
                  </a:lnTo>
                  <a:lnTo>
                    <a:pt x="19774" y="15254"/>
                  </a:lnTo>
                  <a:lnTo>
                    <a:pt x="19669" y="15359"/>
                  </a:lnTo>
                  <a:lnTo>
                    <a:pt x="19564" y="15380"/>
                  </a:lnTo>
                  <a:lnTo>
                    <a:pt x="19460" y="15359"/>
                  </a:lnTo>
                  <a:lnTo>
                    <a:pt x="19439" y="15296"/>
                  </a:lnTo>
                  <a:lnTo>
                    <a:pt x="19418" y="15191"/>
                  </a:lnTo>
                  <a:lnTo>
                    <a:pt x="19376" y="15149"/>
                  </a:lnTo>
                  <a:lnTo>
                    <a:pt x="19376" y="15066"/>
                  </a:lnTo>
                  <a:lnTo>
                    <a:pt x="19460" y="15129"/>
                  </a:lnTo>
                  <a:lnTo>
                    <a:pt x="19481" y="15170"/>
                  </a:lnTo>
                  <a:lnTo>
                    <a:pt x="19460" y="15233"/>
                  </a:lnTo>
                  <a:lnTo>
                    <a:pt x="19481" y="15296"/>
                  </a:lnTo>
                  <a:lnTo>
                    <a:pt x="19564" y="15359"/>
                  </a:lnTo>
                  <a:lnTo>
                    <a:pt x="19648" y="15359"/>
                  </a:lnTo>
                  <a:lnTo>
                    <a:pt x="19753" y="15254"/>
                  </a:lnTo>
                  <a:lnTo>
                    <a:pt x="19836" y="15233"/>
                  </a:lnTo>
                  <a:lnTo>
                    <a:pt x="19941" y="15233"/>
                  </a:lnTo>
                  <a:lnTo>
                    <a:pt x="19983" y="15275"/>
                  </a:lnTo>
                  <a:lnTo>
                    <a:pt x="20046" y="15275"/>
                  </a:lnTo>
                  <a:lnTo>
                    <a:pt x="20066" y="15233"/>
                  </a:lnTo>
                  <a:lnTo>
                    <a:pt x="20046" y="15170"/>
                  </a:lnTo>
                  <a:lnTo>
                    <a:pt x="19836" y="14961"/>
                  </a:lnTo>
                  <a:lnTo>
                    <a:pt x="19669" y="14836"/>
                  </a:lnTo>
                  <a:lnTo>
                    <a:pt x="19522" y="14836"/>
                  </a:lnTo>
                  <a:lnTo>
                    <a:pt x="19355" y="14752"/>
                  </a:lnTo>
                  <a:lnTo>
                    <a:pt x="19271" y="14647"/>
                  </a:lnTo>
                  <a:lnTo>
                    <a:pt x="19271" y="14564"/>
                  </a:lnTo>
                  <a:lnTo>
                    <a:pt x="19271" y="14522"/>
                  </a:lnTo>
                  <a:lnTo>
                    <a:pt x="19334" y="14564"/>
                  </a:lnTo>
                  <a:lnTo>
                    <a:pt x="19376" y="14668"/>
                  </a:lnTo>
                  <a:lnTo>
                    <a:pt x="19460" y="14731"/>
                  </a:lnTo>
                  <a:lnTo>
                    <a:pt x="19585" y="14731"/>
                  </a:lnTo>
                  <a:lnTo>
                    <a:pt x="19627" y="14668"/>
                  </a:lnTo>
                  <a:lnTo>
                    <a:pt x="19627" y="14626"/>
                  </a:lnTo>
                  <a:lnTo>
                    <a:pt x="19522" y="14522"/>
                  </a:lnTo>
                  <a:lnTo>
                    <a:pt x="19481" y="14459"/>
                  </a:lnTo>
                  <a:lnTo>
                    <a:pt x="19481" y="14438"/>
                  </a:lnTo>
                  <a:lnTo>
                    <a:pt x="19522" y="14438"/>
                  </a:lnTo>
                  <a:lnTo>
                    <a:pt x="19564" y="14459"/>
                  </a:lnTo>
                  <a:lnTo>
                    <a:pt x="19690" y="14626"/>
                  </a:lnTo>
                  <a:lnTo>
                    <a:pt x="19753" y="14731"/>
                  </a:lnTo>
                  <a:lnTo>
                    <a:pt x="19753" y="14773"/>
                  </a:lnTo>
                  <a:lnTo>
                    <a:pt x="19857" y="14857"/>
                  </a:lnTo>
                  <a:lnTo>
                    <a:pt x="19962" y="14940"/>
                  </a:lnTo>
                  <a:lnTo>
                    <a:pt x="20087" y="15087"/>
                  </a:lnTo>
                  <a:lnTo>
                    <a:pt x="20171" y="15129"/>
                  </a:lnTo>
                  <a:lnTo>
                    <a:pt x="20213" y="15087"/>
                  </a:lnTo>
                  <a:lnTo>
                    <a:pt x="20276" y="15129"/>
                  </a:lnTo>
                  <a:lnTo>
                    <a:pt x="20297" y="15170"/>
                  </a:lnTo>
                  <a:lnTo>
                    <a:pt x="20213" y="15233"/>
                  </a:lnTo>
                  <a:lnTo>
                    <a:pt x="20276" y="15296"/>
                  </a:lnTo>
                  <a:lnTo>
                    <a:pt x="20318" y="15359"/>
                  </a:lnTo>
                  <a:lnTo>
                    <a:pt x="20380" y="15359"/>
                  </a:lnTo>
                  <a:lnTo>
                    <a:pt x="20422" y="15275"/>
                  </a:lnTo>
                  <a:lnTo>
                    <a:pt x="20485" y="15087"/>
                  </a:lnTo>
                  <a:lnTo>
                    <a:pt x="20506" y="15045"/>
                  </a:lnTo>
                  <a:lnTo>
                    <a:pt x="20527" y="14982"/>
                  </a:lnTo>
                  <a:lnTo>
                    <a:pt x="20506" y="14877"/>
                  </a:lnTo>
                  <a:lnTo>
                    <a:pt x="20506" y="14836"/>
                  </a:lnTo>
                  <a:lnTo>
                    <a:pt x="20506" y="14710"/>
                  </a:lnTo>
                  <a:lnTo>
                    <a:pt x="20464" y="14626"/>
                  </a:lnTo>
                  <a:lnTo>
                    <a:pt x="20464" y="14564"/>
                  </a:lnTo>
                  <a:lnTo>
                    <a:pt x="20464" y="14543"/>
                  </a:lnTo>
                  <a:lnTo>
                    <a:pt x="20506" y="14564"/>
                  </a:lnTo>
                  <a:lnTo>
                    <a:pt x="20590" y="14605"/>
                  </a:lnTo>
                  <a:lnTo>
                    <a:pt x="20610" y="14605"/>
                  </a:lnTo>
                  <a:lnTo>
                    <a:pt x="20590" y="14543"/>
                  </a:lnTo>
                  <a:lnTo>
                    <a:pt x="20506" y="14459"/>
                  </a:lnTo>
                  <a:lnTo>
                    <a:pt x="20464" y="14354"/>
                  </a:lnTo>
                  <a:lnTo>
                    <a:pt x="20401" y="14313"/>
                  </a:lnTo>
                  <a:lnTo>
                    <a:pt x="20318" y="14292"/>
                  </a:lnTo>
                  <a:lnTo>
                    <a:pt x="19962" y="14292"/>
                  </a:lnTo>
                  <a:lnTo>
                    <a:pt x="19920" y="14208"/>
                  </a:lnTo>
                  <a:lnTo>
                    <a:pt x="19836" y="14145"/>
                  </a:lnTo>
                  <a:lnTo>
                    <a:pt x="19648" y="14145"/>
                  </a:lnTo>
                  <a:lnTo>
                    <a:pt x="19564" y="14187"/>
                  </a:lnTo>
                  <a:lnTo>
                    <a:pt x="19502" y="14187"/>
                  </a:lnTo>
                  <a:lnTo>
                    <a:pt x="19460" y="14124"/>
                  </a:lnTo>
                  <a:lnTo>
                    <a:pt x="19439" y="14103"/>
                  </a:lnTo>
                  <a:lnTo>
                    <a:pt x="19460" y="14041"/>
                  </a:lnTo>
                  <a:lnTo>
                    <a:pt x="19502" y="14103"/>
                  </a:lnTo>
                  <a:lnTo>
                    <a:pt x="19543" y="14124"/>
                  </a:lnTo>
                  <a:lnTo>
                    <a:pt x="19669" y="14103"/>
                  </a:lnTo>
                  <a:lnTo>
                    <a:pt x="19836" y="14082"/>
                  </a:lnTo>
                  <a:lnTo>
                    <a:pt x="19878" y="14124"/>
                  </a:lnTo>
                  <a:lnTo>
                    <a:pt x="19941" y="14103"/>
                  </a:lnTo>
                  <a:lnTo>
                    <a:pt x="20025" y="14082"/>
                  </a:lnTo>
                  <a:lnTo>
                    <a:pt x="20087" y="14103"/>
                  </a:lnTo>
                  <a:lnTo>
                    <a:pt x="20150" y="14124"/>
                  </a:lnTo>
                  <a:lnTo>
                    <a:pt x="20192" y="14103"/>
                  </a:lnTo>
                  <a:lnTo>
                    <a:pt x="20234" y="14082"/>
                  </a:lnTo>
                  <a:lnTo>
                    <a:pt x="20234" y="14020"/>
                  </a:lnTo>
                  <a:lnTo>
                    <a:pt x="20234" y="13915"/>
                  </a:lnTo>
                  <a:lnTo>
                    <a:pt x="20234" y="13873"/>
                  </a:lnTo>
                  <a:lnTo>
                    <a:pt x="20171" y="13831"/>
                  </a:lnTo>
                  <a:lnTo>
                    <a:pt x="20129" y="13873"/>
                  </a:lnTo>
                  <a:lnTo>
                    <a:pt x="20066" y="13894"/>
                  </a:lnTo>
                  <a:lnTo>
                    <a:pt x="19983" y="13873"/>
                  </a:lnTo>
                  <a:lnTo>
                    <a:pt x="19857" y="13873"/>
                  </a:lnTo>
                  <a:lnTo>
                    <a:pt x="19815" y="13810"/>
                  </a:lnTo>
                  <a:lnTo>
                    <a:pt x="19711" y="13706"/>
                  </a:lnTo>
                  <a:lnTo>
                    <a:pt x="19606" y="13727"/>
                  </a:lnTo>
                  <a:lnTo>
                    <a:pt x="19564" y="13789"/>
                  </a:lnTo>
                  <a:lnTo>
                    <a:pt x="19543" y="13789"/>
                  </a:lnTo>
                  <a:lnTo>
                    <a:pt x="19543" y="13685"/>
                  </a:lnTo>
                  <a:lnTo>
                    <a:pt x="19543" y="13601"/>
                  </a:lnTo>
                  <a:lnTo>
                    <a:pt x="19522" y="13538"/>
                  </a:lnTo>
                  <a:lnTo>
                    <a:pt x="19313" y="13538"/>
                  </a:lnTo>
                  <a:lnTo>
                    <a:pt x="19229" y="13497"/>
                  </a:lnTo>
                  <a:lnTo>
                    <a:pt x="19250" y="13455"/>
                  </a:lnTo>
                  <a:lnTo>
                    <a:pt x="19313" y="13455"/>
                  </a:lnTo>
                  <a:lnTo>
                    <a:pt x="19418" y="13476"/>
                  </a:lnTo>
                  <a:lnTo>
                    <a:pt x="19460" y="13455"/>
                  </a:lnTo>
                  <a:lnTo>
                    <a:pt x="19460" y="13392"/>
                  </a:lnTo>
                  <a:lnTo>
                    <a:pt x="19439" y="13371"/>
                  </a:lnTo>
                  <a:lnTo>
                    <a:pt x="19481" y="13308"/>
                  </a:lnTo>
                  <a:lnTo>
                    <a:pt x="19460" y="13266"/>
                  </a:lnTo>
                  <a:lnTo>
                    <a:pt x="19439" y="13204"/>
                  </a:lnTo>
                  <a:lnTo>
                    <a:pt x="19481" y="13162"/>
                  </a:lnTo>
                  <a:lnTo>
                    <a:pt x="19460" y="13078"/>
                  </a:lnTo>
                  <a:lnTo>
                    <a:pt x="19460" y="12994"/>
                  </a:lnTo>
                  <a:lnTo>
                    <a:pt x="19522" y="12973"/>
                  </a:lnTo>
                  <a:lnTo>
                    <a:pt x="19543" y="12994"/>
                  </a:lnTo>
                  <a:lnTo>
                    <a:pt x="19543" y="13078"/>
                  </a:lnTo>
                  <a:lnTo>
                    <a:pt x="19585" y="13141"/>
                  </a:lnTo>
                  <a:lnTo>
                    <a:pt x="19648" y="13162"/>
                  </a:lnTo>
                  <a:lnTo>
                    <a:pt x="19732" y="13078"/>
                  </a:lnTo>
                  <a:lnTo>
                    <a:pt x="19857" y="12953"/>
                  </a:lnTo>
                  <a:lnTo>
                    <a:pt x="19941" y="12932"/>
                  </a:lnTo>
                  <a:lnTo>
                    <a:pt x="19941" y="12890"/>
                  </a:lnTo>
                  <a:lnTo>
                    <a:pt x="19899" y="12869"/>
                  </a:lnTo>
                  <a:lnTo>
                    <a:pt x="19794" y="12848"/>
                  </a:lnTo>
                  <a:lnTo>
                    <a:pt x="19732" y="12848"/>
                  </a:lnTo>
                  <a:lnTo>
                    <a:pt x="19690" y="12827"/>
                  </a:lnTo>
                  <a:lnTo>
                    <a:pt x="19774" y="12785"/>
                  </a:lnTo>
                  <a:lnTo>
                    <a:pt x="19878" y="12785"/>
                  </a:lnTo>
                  <a:lnTo>
                    <a:pt x="19941" y="12827"/>
                  </a:lnTo>
                  <a:lnTo>
                    <a:pt x="19983" y="12827"/>
                  </a:lnTo>
                  <a:lnTo>
                    <a:pt x="19983" y="12764"/>
                  </a:lnTo>
                  <a:lnTo>
                    <a:pt x="19962" y="12743"/>
                  </a:lnTo>
                  <a:lnTo>
                    <a:pt x="20046" y="12722"/>
                  </a:lnTo>
                  <a:lnTo>
                    <a:pt x="20150" y="12722"/>
                  </a:lnTo>
                  <a:lnTo>
                    <a:pt x="20213" y="12785"/>
                  </a:lnTo>
                  <a:lnTo>
                    <a:pt x="20276" y="12827"/>
                  </a:lnTo>
                  <a:lnTo>
                    <a:pt x="20318" y="12785"/>
                  </a:lnTo>
                  <a:lnTo>
                    <a:pt x="20380" y="12827"/>
                  </a:lnTo>
                  <a:lnTo>
                    <a:pt x="20422" y="12890"/>
                  </a:lnTo>
                  <a:lnTo>
                    <a:pt x="20401" y="12973"/>
                  </a:lnTo>
                  <a:lnTo>
                    <a:pt x="20422" y="13036"/>
                  </a:lnTo>
                  <a:lnTo>
                    <a:pt x="20506" y="13057"/>
                  </a:lnTo>
                  <a:lnTo>
                    <a:pt x="20527" y="13036"/>
                  </a:lnTo>
                  <a:lnTo>
                    <a:pt x="20590" y="13057"/>
                  </a:lnTo>
                  <a:lnTo>
                    <a:pt x="20631" y="13141"/>
                  </a:lnTo>
                  <a:lnTo>
                    <a:pt x="20778" y="13183"/>
                  </a:lnTo>
                  <a:lnTo>
                    <a:pt x="20820" y="13266"/>
                  </a:lnTo>
                  <a:lnTo>
                    <a:pt x="20841" y="13287"/>
                  </a:lnTo>
                  <a:lnTo>
                    <a:pt x="20882" y="13245"/>
                  </a:lnTo>
                  <a:lnTo>
                    <a:pt x="20903" y="13141"/>
                  </a:lnTo>
                  <a:lnTo>
                    <a:pt x="20945" y="13057"/>
                  </a:lnTo>
                  <a:lnTo>
                    <a:pt x="21008" y="12890"/>
                  </a:lnTo>
                  <a:lnTo>
                    <a:pt x="21008" y="12848"/>
                  </a:lnTo>
                  <a:lnTo>
                    <a:pt x="21029" y="12722"/>
                  </a:lnTo>
                  <a:lnTo>
                    <a:pt x="21050" y="12555"/>
                  </a:lnTo>
                  <a:lnTo>
                    <a:pt x="21092" y="12513"/>
                  </a:lnTo>
                  <a:lnTo>
                    <a:pt x="21092" y="12429"/>
                  </a:lnTo>
                  <a:lnTo>
                    <a:pt x="21050" y="12346"/>
                  </a:lnTo>
                  <a:lnTo>
                    <a:pt x="20987" y="12304"/>
                  </a:lnTo>
                  <a:lnTo>
                    <a:pt x="20924" y="12241"/>
                  </a:lnTo>
                  <a:lnTo>
                    <a:pt x="20882" y="12241"/>
                  </a:lnTo>
                  <a:lnTo>
                    <a:pt x="20841" y="12199"/>
                  </a:lnTo>
                  <a:lnTo>
                    <a:pt x="20841" y="12136"/>
                  </a:lnTo>
                  <a:lnTo>
                    <a:pt x="20757" y="12136"/>
                  </a:lnTo>
                  <a:lnTo>
                    <a:pt x="20694" y="12220"/>
                  </a:lnTo>
                  <a:lnTo>
                    <a:pt x="20590" y="12325"/>
                  </a:lnTo>
                  <a:lnTo>
                    <a:pt x="20506" y="12346"/>
                  </a:lnTo>
                  <a:lnTo>
                    <a:pt x="20464" y="12304"/>
                  </a:lnTo>
                  <a:lnTo>
                    <a:pt x="20485" y="12241"/>
                  </a:lnTo>
                  <a:lnTo>
                    <a:pt x="20485" y="12157"/>
                  </a:lnTo>
                  <a:lnTo>
                    <a:pt x="20485" y="12136"/>
                  </a:lnTo>
                  <a:lnTo>
                    <a:pt x="20380" y="12116"/>
                  </a:lnTo>
                  <a:lnTo>
                    <a:pt x="20297" y="12116"/>
                  </a:lnTo>
                  <a:lnTo>
                    <a:pt x="20276" y="12053"/>
                  </a:lnTo>
                  <a:lnTo>
                    <a:pt x="20338" y="12032"/>
                  </a:lnTo>
                  <a:lnTo>
                    <a:pt x="20338" y="12011"/>
                  </a:lnTo>
                  <a:lnTo>
                    <a:pt x="20255" y="11948"/>
                  </a:lnTo>
                  <a:lnTo>
                    <a:pt x="20213" y="11906"/>
                  </a:lnTo>
                  <a:lnTo>
                    <a:pt x="20255" y="11885"/>
                  </a:lnTo>
                  <a:lnTo>
                    <a:pt x="20276" y="11906"/>
                  </a:lnTo>
                  <a:lnTo>
                    <a:pt x="20359" y="11927"/>
                  </a:lnTo>
                  <a:lnTo>
                    <a:pt x="20359" y="11885"/>
                  </a:lnTo>
                  <a:lnTo>
                    <a:pt x="20297" y="11802"/>
                  </a:lnTo>
                  <a:lnTo>
                    <a:pt x="20276" y="11718"/>
                  </a:lnTo>
                  <a:lnTo>
                    <a:pt x="20297" y="11676"/>
                  </a:lnTo>
                  <a:lnTo>
                    <a:pt x="20359" y="11634"/>
                  </a:lnTo>
                  <a:lnTo>
                    <a:pt x="20380" y="11676"/>
                  </a:lnTo>
                  <a:lnTo>
                    <a:pt x="20443" y="11697"/>
                  </a:lnTo>
                  <a:lnTo>
                    <a:pt x="20464" y="11739"/>
                  </a:lnTo>
                  <a:lnTo>
                    <a:pt x="20590" y="11885"/>
                  </a:lnTo>
                  <a:lnTo>
                    <a:pt x="20673" y="11927"/>
                  </a:lnTo>
                  <a:lnTo>
                    <a:pt x="20757" y="11906"/>
                  </a:lnTo>
                  <a:lnTo>
                    <a:pt x="20799" y="11844"/>
                  </a:lnTo>
                  <a:lnTo>
                    <a:pt x="20757" y="11718"/>
                  </a:lnTo>
                  <a:lnTo>
                    <a:pt x="20652" y="11613"/>
                  </a:lnTo>
                  <a:lnTo>
                    <a:pt x="20569" y="11572"/>
                  </a:lnTo>
                  <a:lnTo>
                    <a:pt x="20464" y="11530"/>
                  </a:lnTo>
                  <a:lnTo>
                    <a:pt x="20443" y="11404"/>
                  </a:lnTo>
                  <a:lnTo>
                    <a:pt x="20380" y="11320"/>
                  </a:lnTo>
                  <a:lnTo>
                    <a:pt x="20338" y="11258"/>
                  </a:lnTo>
                  <a:lnTo>
                    <a:pt x="20255" y="11216"/>
                  </a:lnTo>
                  <a:lnTo>
                    <a:pt x="20171" y="11174"/>
                  </a:lnTo>
                  <a:lnTo>
                    <a:pt x="20171" y="11111"/>
                  </a:lnTo>
                  <a:lnTo>
                    <a:pt x="20234" y="11069"/>
                  </a:lnTo>
                  <a:lnTo>
                    <a:pt x="20234" y="11007"/>
                  </a:lnTo>
                  <a:lnTo>
                    <a:pt x="20192" y="10986"/>
                  </a:lnTo>
                  <a:lnTo>
                    <a:pt x="20192" y="10944"/>
                  </a:lnTo>
                  <a:lnTo>
                    <a:pt x="20255" y="10881"/>
                  </a:lnTo>
                  <a:lnTo>
                    <a:pt x="20297" y="10881"/>
                  </a:lnTo>
                  <a:lnTo>
                    <a:pt x="20359" y="10860"/>
                  </a:lnTo>
                  <a:lnTo>
                    <a:pt x="20443" y="10881"/>
                  </a:lnTo>
                  <a:lnTo>
                    <a:pt x="20485" y="10944"/>
                  </a:lnTo>
                  <a:lnTo>
                    <a:pt x="20401" y="10986"/>
                  </a:lnTo>
                  <a:lnTo>
                    <a:pt x="20464" y="10986"/>
                  </a:lnTo>
                  <a:lnTo>
                    <a:pt x="20548" y="11048"/>
                  </a:lnTo>
                  <a:lnTo>
                    <a:pt x="20548" y="11090"/>
                  </a:lnTo>
                  <a:lnTo>
                    <a:pt x="20569" y="11174"/>
                  </a:lnTo>
                  <a:lnTo>
                    <a:pt x="20652" y="11195"/>
                  </a:lnTo>
                  <a:lnTo>
                    <a:pt x="20757" y="11111"/>
                  </a:lnTo>
                  <a:lnTo>
                    <a:pt x="20799" y="10986"/>
                  </a:lnTo>
                  <a:lnTo>
                    <a:pt x="20820" y="10860"/>
                  </a:lnTo>
                  <a:lnTo>
                    <a:pt x="20882" y="10776"/>
                  </a:lnTo>
                  <a:lnTo>
                    <a:pt x="20903" y="10735"/>
                  </a:lnTo>
                  <a:lnTo>
                    <a:pt x="20882" y="10588"/>
                  </a:lnTo>
                  <a:lnTo>
                    <a:pt x="20966" y="10525"/>
                  </a:lnTo>
                  <a:lnTo>
                    <a:pt x="21029" y="10463"/>
                  </a:lnTo>
                  <a:lnTo>
                    <a:pt x="21071" y="10316"/>
                  </a:lnTo>
                  <a:lnTo>
                    <a:pt x="21029" y="10212"/>
                  </a:lnTo>
                  <a:lnTo>
                    <a:pt x="20987" y="10128"/>
                  </a:lnTo>
                  <a:lnTo>
                    <a:pt x="21029" y="9919"/>
                  </a:lnTo>
                  <a:lnTo>
                    <a:pt x="21092" y="9751"/>
                  </a:lnTo>
                  <a:lnTo>
                    <a:pt x="21092" y="9605"/>
                  </a:lnTo>
                  <a:lnTo>
                    <a:pt x="21175" y="9521"/>
                  </a:lnTo>
                  <a:lnTo>
                    <a:pt x="21175" y="9437"/>
                  </a:lnTo>
                  <a:lnTo>
                    <a:pt x="21196" y="9312"/>
                  </a:lnTo>
                  <a:lnTo>
                    <a:pt x="21196" y="9165"/>
                  </a:lnTo>
                  <a:lnTo>
                    <a:pt x="21280" y="9082"/>
                  </a:lnTo>
                  <a:lnTo>
                    <a:pt x="21343" y="8956"/>
                  </a:lnTo>
                  <a:lnTo>
                    <a:pt x="21531" y="8684"/>
                  </a:lnTo>
                  <a:lnTo>
                    <a:pt x="21615" y="8538"/>
                  </a:lnTo>
                  <a:lnTo>
                    <a:pt x="21761" y="8391"/>
                  </a:lnTo>
                  <a:lnTo>
                    <a:pt x="21824" y="8287"/>
                  </a:lnTo>
                  <a:lnTo>
                    <a:pt x="21908" y="8224"/>
                  </a:lnTo>
                  <a:lnTo>
                    <a:pt x="21950" y="8077"/>
                  </a:lnTo>
                  <a:lnTo>
                    <a:pt x="22075" y="7973"/>
                  </a:lnTo>
                  <a:lnTo>
                    <a:pt x="22117" y="7952"/>
                  </a:lnTo>
                  <a:lnTo>
                    <a:pt x="22075" y="7910"/>
                  </a:lnTo>
                  <a:lnTo>
                    <a:pt x="22012" y="7847"/>
                  </a:lnTo>
                  <a:lnTo>
                    <a:pt x="21908" y="7826"/>
                  </a:lnTo>
                  <a:lnTo>
                    <a:pt x="21845" y="7763"/>
                  </a:lnTo>
                  <a:lnTo>
                    <a:pt x="21803" y="7722"/>
                  </a:lnTo>
                  <a:lnTo>
                    <a:pt x="21719" y="7743"/>
                  </a:lnTo>
                  <a:lnTo>
                    <a:pt x="21552" y="7805"/>
                  </a:lnTo>
                  <a:lnTo>
                    <a:pt x="21406" y="7847"/>
                  </a:lnTo>
                  <a:lnTo>
                    <a:pt x="21280" y="7910"/>
                  </a:lnTo>
                  <a:lnTo>
                    <a:pt x="21196" y="8015"/>
                  </a:lnTo>
                  <a:lnTo>
                    <a:pt x="21092" y="8056"/>
                  </a:lnTo>
                  <a:lnTo>
                    <a:pt x="21071" y="8119"/>
                  </a:lnTo>
                  <a:lnTo>
                    <a:pt x="21008" y="8140"/>
                  </a:lnTo>
                  <a:lnTo>
                    <a:pt x="20903" y="8077"/>
                  </a:lnTo>
                  <a:lnTo>
                    <a:pt x="20862" y="8035"/>
                  </a:lnTo>
                  <a:lnTo>
                    <a:pt x="20862" y="7973"/>
                  </a:lnTo>
                  <a:lnTo>
                    <a:pt x="20924" y="7973"/>
                  </a:lnTo>
                  <a:lnTo>
                    <a:pt x="20987" y="7952"/>
                  </a:lnTo>
                  <a:lnTo>
                    <a:pt x="20987" y="7847"/>
                  </a:lnTo>
                  <a:lnTo>
                    <a:pt x="20966" y="7805"/>
                  </a:lnTo>
                  <a:lnTo>
                    <a:pt x="20882" y="7805"/>
                  </a:lnTo>
                  <a:lnTo>
                    <a:pt x="20820" y="7763"/>
                  </a:lnTo>
                  <a:lnTo>
                    <a:pt x="20903" y="7743"/>
                  </a:lnTo>
                  <a:lnTo>
                    <a:pt x="20966" y="7701"/>
                  </a:lnTo>
                  <a:lnTo>
                    <a:pt x="21071" y="7617"/>
                  </a:lnTo>
                  <a:lnTo>
                    <a:pt x="21134" y="7491"/>
                  </a:lnTo>
                  <a:lnTo>
                    <a:pt x="21238" y="7408"/>
                  </a:lnTo>
                  <a:lnTo>
                    <a:pt x="21322" y="7408"/>
                  </a:lnTo>
                  <a:lnTo>
                    <a:pt x="21447" y="7429"/>
                  </a:lnTo>
                  <a:lnTo>
                    <a:pt x="21698" y="7617"/>
                  </a:lnTo>
                  <a:lnTo>
                    <a:pt x="21761" y="7659"/>
                  </a:lnTo>
                  <a:lnTo>
                    <a:pt x="21970" y="7659"/>
                  </a:lnTo>
                  <a:lnTo>
                    <a:pt x="22075" y="7638"/>
                  </a:lnTo>
                  <a:lnTo>
                    <a:pt x="22180" y="7659"/>
                  </a:lnTo>
                  <a:lnTo>
                    <a:pt x="22389" y="7617"/>
                  </a:lnTo>
                  <a:lnTo>
                    <a:pt x="22494" y="7554"/>
                  </a:lnTo>
                  <a:lnTo>
                    <a:pt x="22494" y="7491"/>
                  </a:lnTo>
                  <a:lnTo>
                    <a:pt x="22473" y="7429"/>
                  </a:lnTo>
                  <a:lnTo>
                    <a:pt x="22515" y="7429"/>
                  </a:lnTo>
                  <a:lnTo>
                    <a:pt x="22598" y="7408"/>
                  </a:lnTo>
                  <a:lnTo>
                    <a:pt x="22682" y="7324"/>
                  </a:lnTo>
                  <a:lnTo>
                    <a:pt x="22682" y="7240"/>
                  </a:lnTo>
                  <a:lnTo>
                    <a:pt x="22640" y="7178"/>
                  </a:lnTo>
                  <a:lnTo>
                    <a:pt x="22535" y="7136"/>
                  </a:lnTo>
                  <a:lnTo>
                    <a:pt x="22473" y="7094"/>
                  </a:lnTo>
                  <a:lnTo>
                    <a:pt x="22431" y="7073"/>
                  </a:lnTo>
                  <a:lnTo>
                    <a:pt x="22347" y="7073"/>
                  </a:lnTo>
                  <a:lnTo>
                    <a:pt x="22263" y="7136"/>
                  </a:lnTo>
                  <a:lnTo>
                    <a:pt x="22222" y="7136"/>
                  </a:lnTo>
                  <a:lnTo>
                    <a:pt x="22138" y="7073"/>
                  </a:lnTo>
                  <a:lnTo>
                    <a:pt x="21908" y="7073"/>
                  </a:lnTo>
                  <a:lnTo>
                    <a:pt x="21761" y="7031"/>
                  </a:lnTo>
                  <a:lnTo>
                    <a:pt x="21657" y="6989"/>
                  </a:lnTo>
                  <a:lnTo>
                    <a:pt x="21594" y="6989"/>
                  </a:lnTo>
                  <a:lnTo>
                    <a:pt x="21510" y="7010"/>
                  </a:lnTo>
                  <a:lnTo>
                    <a:pt x="21196" y="7010"/>
                  </a:lnTo>
                  <a:lnTo>
                    <a:pt x="21092" y="6968"/>
                  </a:lnTo>
                  <a:lnTo>
                    <a:pt x="21196" y="6968"/>
                  </a:lnTo>
                  <a:lnTo>
                    <a:pt x="21301" y="6989"/>
                  </a:lnTo>
                  <a:lnTo>
                    <a:pt x="21406" y="6927"/>
                  </a:lnTo>
                  <a:lnTo>
                    <a:pt x="21531" y="6906"/>
                  </a:lnTo>
                  <a:lnTo>
                    <a:pt x="21636" y="6927"/>
                  </a:lnTo>
                  <a:lnTo>
                    <a:pt x="21740" y="6968"/>
                  </a:lnTo>
                  <a:lnTo>
                    <a:pt x="21782" y="6927"/>
                  </a:lnTo>
                  <a:lnTo>
                    <a:pt x="21845" y="6885"/>
                  </a:lnTo>
                  <a:lnTo>
                    <a:pt x="21950" y="6885"/>
                  </a:lnTo>
                  <a:lnTo>
                    <a:pt x="21991" y="6822"/>
                  </a:lnTo>
                  <a:lnTo>
                    <a:pt x="22054" y="6801"/>
                  </a:lnTo>
                  <a:lnTo>
                    <a:pt x="22138" y="6822"/>
                  </a:lnTo>
                  <a:lnTo>
                    <a:pt x="22180" y="6822"/>
                  </a:lnTo>
                  <a:lnTo>
                    <a:pt x="22201" y="6780"/>
                  </a:lnTo>
                  <a:lnTo>
                    <a:pt x="22242" y="6759"/>
                  </a:lnTo>
                  <a:lnTo>
                    <a:pt x="22284" y="6759"/>
                  </a:lnTo>
                  <a:lnTo>
                    <a:pt x="22305" y="6780"/>
                  </a:lnTo>
                  <a:lnTo>
                    <a:pt x="22368" y="6801"/>
                  </a:lnTo>
                  <a:lnTo>
                    <a:pt x="22410" y="6822"/>
                  </a:lnTo>
                  <a:lnTo>
                    <a:pt x="22515" y="6822"/>
                  </a:lnTo>
                  <a:lnTo>
                    <a:pt x="22619" y="6864"/>
                  </a:lnTo>
                  <a:lnTo>
                    <a:pt x="22703" y="6906"/>
                  </a:lnTo>
                  <a:lnTo>
                    <a:pt x="22891" y="6906"/>
                  </a:lnTo>
                  <a:lnTo>
                    <a:pt x="22996" y="6822"/>
                  </a:lnTo>
                  <a:lnTo>
                    <a:pt x="23184" y="6759"/>
                  </a:lnTo>
                  <a:lnTo>
                    <a:pt x="23331" y="6759"/>
                  </a:lnTo>
                  <a:lnTo>
                    <a:pt x="23351" y="6675"/>
                  </a:lnTo>
                  <a:lnTo>
                    <a:pt x="23351" y="6592"/>
                  </a:lnTo>
                  <a:lnTo>
                    <a:pt x="23310" y="6571"/>
                  </a:lnTo>
                  <a:lnTo>
                    <a:pt x="23247" y="6487"/>
                  </a:lnTo>
                  <a:lnTo>
                    <a:pt x="23247" y="6445"/>
                  </a:lnTo>
                  <a:lnTo>
                    <a:pt x="23226" y="6403"/>
                  </a:lnTo>
                  <a:lnTo>
                    <a:pt x="23226" y="6362"/>
                  </a:lnTo>
                  <a:lnTo>
                    <a:pt x="23289" y="6257"/>
                  </a:lnTo>
                  <a:lnTo>
                    <a:pt x="23351" y="6194"/>
                  </a:lnTo>
                  <a:lnTo>
                    <a:pt x="23414" y="6194"/>
                  </a:lnTo>
                  <a:lnTo>
                    <a:pt x="23561" y="6299"/>
                  </a:lnTo>
                  <a:lnTo>
                    <a:pt x="23644" y="6341"/>
                  </a:lnTo>
                  <a:lnTo>
                    <a:pt x="23707" y="6299"/>
                  </a:lnTo>
                  <a:lnTo>
                    <a:pt x="23749" y="6236"/>
                  </a:lnTo>
                  <a:lnTo>
                    <a:pt x="23854" y="6069"/>
                  </a:lnTo>
                  <a:lnTo>
                    <a:pt x="23958" y="5985"/>
                  </a:lnTo>
                  <a:lnTo>
                    <a:pt x="24042" y="5964"/>
                  </a:lnTo>
                  <a:lnTo>
                    <a:pt x="24063" y="5922"/>
                  </a:lnTo>
                  <a:lnTo>
                    <a:pt x="24167" y="5838"/>
                  </a:lnTo>
                  <a:lnTo>
                    <a:pt x="24272" y="5776"/>
                  </a:lnTo>
                  <a:lnTo>
                    <a:pt x="24335" y="5713"/>
                  </a:lnTo>
                  <a:lnTo>
                    <a:pt x="24335" y="5566"/>
                  </a:lnTo>
                  <a:lnTo>
                    <a:pt x="24272" y="5420"/>
                  </a:lnTo>
                  <a:lnTo>
                    <a:pt x="24188" y="5336"/>
                  </a:lnTo>
                  <a:lnTo>
                    <a:pt x="24167" y="5253"/>
                  </a:lnTo>
                  <a:lnTo>
                    <a:pt x="24021" y="5127"/>
                  </a:lnTo>
                  <a:lnTo>
                    <a:pt x="24021" y="5085"/>
                  </a:lnTo>
                  <a:lnTo>
                    <a:pt x="23958" y="5002"/>
                  </a:lnTo>
                  <a:lnTo>
                    <a:pt x="23854" y="4939"/>
                  </a:lnTo>
                  <a:lnTo>
                    <a:pt x="23812" y="4939"/>
                  </a:lnTo>
                  <a:lnTo>
                    <a:pt x="23728" y="4876"/>
                  </a:lnTo>
                  <a:lnTo>
                    <a:pt x="23623" y="4813"/>
                  </a:lnTo>
                  <a:lnTo>
                    <a:pt x="23498" y="4813"/>
                  </a:lnTo>
                  <a:lnTo>
                    <a:pt x="23331" y="4771"/>
                  </a:lnTo>
                  <a:lnTo>
                    <a:pt x="23184" y="4688"/>
                  </a:lnTo>
                  <a:lnTo>
                    <a:pt x="23038" y="4667"/>
                  </a:lnTo>
                  <a:lnTo>
                    <a:pt x="22975" y="4688"/>
                  </a:lnTo>
                  <a:lnTo>
                    <a:pt x="22828" y="4688"/>
                  </a:lnTo>
                  <a:lnTo>
                    <a:pt x="22682" y="4730"/>
                  </a:lnTo>
                  <a:lnTo>
                    <a:pt x="22619" y="4792"/>
                  </a:lnTo>
                  <a:lnTo>
                    <a:pt x="22515" y="4834"/>
                  </a:lnTo>
                  <a:lnTo>
                    <a:pt x="22410" y="4792"/>
                  </a:lnTo>
                  <a:lnTo>
                    <a:pt x="22389" y="4730"/>
                  </a:lnTo>
                  <a:lnTo>
                    <a:pt x="22347" y="4771"/>
                  </a:lnTo>
                  <a:lnTo>
                    <a:pt x="22305" y="4834"/>
                  </a:lnTo>
                  <a:lnTo>
                    <a:pt x="22347" y="4918"/>
                  </a:lnTo>
                  <a:lnTo>
                    <a:pt x="22347" y="5022"/>
                  </a:lnTo>
                  <a:lnTo>
                    <a:pt x="22284" y="5106"/>
                  </a:lnTo>
                  <a:lnTo>
                    <a:pt x="22242" y="5106"/>
                  </a:lnTo>
                  <a:lnTo>
                    <a:pt x="22242" y="5148"/>
                  </a:lnTo>
                  <a:lnTo>
                    <a:pt x="22263" y="5211"/>
                  </a:lnTo>
                  <a:lnTo>
                    <a:pt x="22242" y="5294"/>
                  </a:lnTo>
                  <a:lnTo>
                    <a:pt x="22138" y="5336"/>
                  </a:lnTo>
                  <a:lnTo>
                    <a:pt x="22033" y="5336"/>
                  </a:lnTo>
                  <a:lnTo>
                    <a:pt x="21970" y="5253"/>
                  </a:lnTo>
                  <a:lnTo>
                    <a:pt x="21970" y="5190"/>
                  </a:lnTo>
                  <a:lnTo>
                    <a:pt x="21929" y="5148"/>
                  </a:lnTo>
                  <a:lnTo>
                    <a:pt x="21866" y="5211"/>
                  </a:lnTo>
                  <a:lnTo>
                    <a:pt x="21866" y="5315"/>
                  </a:lnTo>
                  <a:lnTo>
                    <a:pt x="21887" y="5336"/>
                  </a:lnTo>
                  <a:lnTo>
                    <a:pt x="21845" y="5420"/>
                  </a:lnTo>
                  <a:lnTo>
                    <a:pt x="21824" y="5525"/>
                  </a:lnTo>
                  <a:lnTo>
                    <a:pt x="21782" y="5566"/>
                  </a:lnTo>
                  <a:lnTo>
                    <a:pt x="21782" y="5504"/>
                  </a:lnTo>
                  <a:lnTo>
                    <a:pt x="21824" y="5441"/>
                  </a:lnTo>
                  <a:lnTo>
                    <a:pt x="21782" y="5315"/>
                  </a:lnTo>
                  <a:lnTo>
                    <a:pt x="21740" y="5232"/>
                  </a:lnTo>
                  <a:lnTo>
                    <a:pt x="21761" y="5148"/>
                  </a:lnTo>
                  <a:lnTo>
                    <a:pt x="21761" y="5064"/>
                  </a:lnTo>
                  <a:lnTo>
                    <a:pt x="21719" y="5002"/>
                  </a:lnTo>
                  <a:lnTo>
                    <a:pt x="21719" y="4918"/>
                  </a:lnTo>
                  <a:lnTo>
                    <a:pt x="21657" y="4939"/>
                  </a:lnTo>
                  <a:lnTo>
                    <a:pt x="21636" y="5002"/>
                  </a:lnTo>
                  <a:lnTo>
                    <a:pt x="21552" y="5064"/>
                  </a:lnTo>
                  <a:lnTo>
                    <a:pt x="21552" y="5148"/>
                  </a:lnTo>
                  <a:lnTo>
                    <a:pt x="21531" y="5253"/>
                  </a:lnTo>
                  <a:lnTo>
                    <a:pt x="21364" y="5420"/>
                  </a:lnTo>
                  <a:lnTo>
                    <a:pt x="21301" y="5483"/>
                  </a:lnTo>
                  <a:lnTo>
                    <a:pt x="21217" y="5483"/>
                  </a:lnTo>
                  <a:lnTo>
                    <a:pt x="21154" y="5546"/>
                  </a:lnTo>
                  <a:lnTo>
                    <a:pt x="21050" y="5629"/>
                  </a:lnTo>
                  <a:lnTo>
                    <a:pt x="20945" y="5629"/>
                  </a:lnTo>
                  <a:lnTo>
                    <a:pt x="20841" y="5734"/>
                  </a:lnTo>
                  <a:lnTo>
                    <a:pt x="20694" y="5818"/>
                  </a:lnTo>
                  <a:lnTo>
                    <a:pt x="20422" y="5818"/>
                  </a:lnTo>
                  <a:lnTo>
                    <a:pt x="20422" y="5859"/>
                  </a:lnTo>
                  <a:lnTo>
                    <a:pt x="20359" y="5901"/>
                  </a:lnTo>
                  <a:lnTo>
                    <a:pt x="20255" y="5901"/>
                  </a:lnTo>
                  <a:lnTo>
                    <a:pt x="20171" y="5880"/>
                  </a:lnTo>
                  <a:lnTo>
                    <a:pt x="20087" y="5943"/>
                  </a:lnTo>
                  <a:lnTo>
                    <a:pt x="19711" y="6131"/>
                  </a:lnTo>
                  <a:lnTo>
                    <a:pt x="19522" y="6278"/>
                  </a:lnTo>
                  <a:lnTo>
                    <a:pt x="19502" y="6382"/>
                  </a:lnTo>
                  <a:lnTo>
                    <a:pt x="19439" y="6403"/>
                  </a:lnTo>
                  <a:lnTo>
                    <a:pt x="19229" y="6571"/>
                  </a:lnTo>
                  <a:lnTo>
                    <a:pt x="19125" y="6675"/>
                  </a:lnTo>
                  <a:lnTo>
                    <a:pt x="19104" y="6613"/>
                  </a:lnTo>
                  <a:lnTo>
                    <a:pt x="19083" y="6613"/>
                  </a:lnTo>
                  <a:lnTo>
                    <a:pt x="18978" y="6696"/>
                  </a:lnTo>
                  <a:lnTo>
                    <a:pt x="18895" y="6822"/>
                  </a:lnTo>
                  <a:lnTo>
                    <a:pt x="18790" y="6968"/>
                  </a:lnTo>
                  <a:lnTo>
                    <a:pt x="18769" y="7031"/>
                  </a:lnTo>
                  <a:lnTo>
                    <a:pt x="18727" y="7094"/>
                  </a:lnTo>
                  <a:lnTo>
                    <a:pt x="18706" y="7031"/>
                  </a:lnTo>
                  <a:lnTo>
                    <a:pt x="18748" y="6906"/>
                  </a:lnTo>
                  <a:lnTo>
                    <a:pt x="18748" y="6801"/>
                  </a:lnTo>
                  <a:lnTo>
                    <a:pt x="18748" y="6696"/>
                  </a:lnTo>
                  <a:lnTo>
                    <a:pt x="18853" y="6696"/>
                  </a:lnTo>
                  <a:lnTo>
                    <a:pt x="18895" y="6654"/>
                  </a:lnTo>
                  <a:lnTo>
                    <a:pt x="19020" y="6550"/>
                  </a:lnTo>
                  <a:lnTo>
                    <a:pt x="19104" y="6508"/>
                  </a:lnTo>
                  <a:lnTo>
                    <a:pt x="19209" y="6403"/>
                  </a:lnTo>
                  <a:lnTo>
                    <a:pt x="19355" y="6278"/>
                  </a:lnTo>
                  <a:lnTo>
                    <a:pt x="19418" y="6194"/>
                  </a:lnTo>
                  <a:lnTo>
                    <a:pt x="19522" y="6152"/>
                  </a:lnTo>
                  <a:lnTo>
                    <a:pt x="19627" y="5985"/>
                  </a:lnTo>
                  <a:lnTo>
                    <a:pt x="19669" y="5922"/>
                  </a:lnTo>
                  <a:lnTo>
                    <a:pt x="19648" y="5838"/>
                  </a:lnTo>
                  <a:lnTo>
                    <a:pt x="19669" y="5776"/>
                  </a:lnTo>
                  <a:lnTo>
                    <a:pt x="19690" y="5818"/>
                  </a:lnTo>
                  <a:lnTo>
                    <a:pt x="19753" y="5838"/>
                  </a:lnTo>
                  <a:lnTo>
                    <a:pt x="19836" y="5755"/>
                  </a:lnTo>
                  <a:lnTo>
                    <a:pt x="19941" y="5713"/>
                  </a:lnTo>
                  <a:lnTo>
                    <a:pt x="19941" y="5629"/>
                  </a:lnTo>
                  <a:lnTo>
                    <a:pt x="20004" y="5504"/>
                  </a:lnTo>
                  <a:lnTo>
                    <a:pt x="20066" y="5462"/>
                  </a:lnTo>
                  <a:lnTo>
                    <a:pt x="20150" y="5504"/>
                  </a:lnTo>
                  <a:lnTo>
                    <a:pt x="20213" y="5420"/>
                  </a:lnTo>
                  <a:lnTo>
                    <a:pt x="20297" y="5399"/>
                  </a:lnTo>
                  <a:lnTo>
                    <a:pt x="20318" y="5420"/>
                  </a:lnTo>
                  <a:lnTo>
                    <a:pt x="20401" y="5420"/>
                  </a:lnTo>
                  <a:lnTo>
                    <a:pt x="20715" y="5127"/>
                  </a:lnTo>
                  <a:lnTo>
                    <a:pt x="20778" y="5022"/>
                  </a:lnTo>
                  <a:lnTo>
                    <a:pt x="20799" y="4897"/>
                  </a:lnTo>
                  <a:lnTo>
                    <a:pt x="20882" y="4709"/>
                  </a:lnTo>
                  <a:lnTo>
                    <a:pt x="20987" y="4583"/>
                  </a:lnTo>
                  <a:lnTo>
                    <a:pt x="20987" y="4458"/>
                  </a:lnTo>
                  <a:lnTo>
                    <a:pt x="20987" y="4269"/>
                  </a:lnTo>
                  <a:lnTo>
                    <a:pt x="20945" y="4165"/>
                  </a:lnTo>
                  <a:lnTo>
                    <a:pt x="20882" y="4144"/>
                  </a:lnTo>
                  <a:lnTo>
                    <a:pt x="20736" y="4165"/>
                  </a:lnTo>
                  <a:lnTo>
                    <a:pt x="20590" y="4165"/>
                  </a:lnTo>
                  <a:lnTo>
                    <a:pt x="20464" y="4102"/>
                  </a:lnTo>
                  <a:lnTo>
                    <a:pt x="20318" y="4102"/>
                  </a:lnTo>
                  <a:lnTo>
                    <a:pt x="20255" y="4165"/>
                  </a:lnTo>
                  <a:lnTo>
                    <a:pt x="20213" y="4248"/>
                  </a:lnTo>
                  <a:lnTo>
                    <a:pt x="20255" y="4290"/>
                  </a:lnTo>
                  <a:lnTo>
                    <a:pt x="20213" y="4353"/>
                  </a:lnTo>
                  <a:lnTo>
                    <a:pt x="20213" y="4499"/>
                  </a:lnTo>
                  <a:lnTo>
                    <a:pt x="20171" y="4646"/>
                  </a:lnTo>
                  <a:lnTo>
                    <a:pt x="20066" y="4792"/>
                  </a:lnTo>
                  <a:lnTo>
                    <a:pt x="20004" y="4730"/>
                  </a:lnTo>
                  <a:lnTo>
                    <a:pt x="19941" y="4709"/>
                  </a:lnTo>
                  <a:lnTo>
                    <a:pt x="19899" y="4709"/>
                  </a:lnTo>
                  <a:lnTo>
                    <a:pt x="19857" y="4771"/>
                  </a:lnTo>
                  <a:lnTo>
                    <a:pt x="19794" y="4792"/>
                  </a:lnTo>
                  <a:lnTo>
                    <a:pt x="19732" y="4730"/>
                  </a:lnTo>
                  <a:lnTo>
                    <a:pt x="19669" y="4730"/>
                  </a:lnTo>
                  <a:cubicBezTo>
                    <a:pt x="19669" y="4730"/>
                    <a:pt x="19481" y="4688"/>
                    <a:pt x="19481" y="4646"/>
                  </a:cubicBezTo>
                  <a:lnTo>
                    <a:pt x="19271" y="4646"/>
                  </a:lnTo>
                  <a:lnTo>
                    <a:pt x="19167" y="4709"/>
                  </a:lnTo>
                  <a:lnTo>
                    <a:pt x="19020" y="4730"/>
                  </a:lnTo>
                  <a:lnTo>
                    <a:pt x="18895" y="4792"/>
                  </a:lnTo>
                  <a:lnTo>
                    <a:pt x="18832" y="4750"/>
                  </a:lnTo>
                  <a:lnTo>
                    <a:pt x="18832" y="4709"/>
                  </a:lnTo>
                  <a:lnTo>
                    <a:pt x="18853" y="4625"/>
                  </a:lnTo>
                  <a:lnTo>
                    <a:pt x="18853" y="4541"/>
                  </a:lnTo>
                  <a:lnTo>
                    <a:pt x="18895" y="4478"/>
                  </a:lnTo>
                  <a:lnTo>
                    <a:pt x="18916" y="4478"/>
                  </a:lnTo>
                  <a:lnTo>
                    <a:pt x="18957" y="4499"/>
                  </a:lnTo>
                  <a:lnTo>
                    <a:pt x="19020" y="4499"/>
                  </a:lnTo>
                  <a:lnTo>
                    <a:pt x="19146" y="4437"/>
                  </a:lnTo>
                  <a:lnTo>
                    <a:pt x="19439" y="4416"/>
                  </a:lnTo>
                  <a:lnTo>
                    <a:pt x="19481" y="4395"/>
                  </a:lnTo>
                  <a:lnTo>
                    <a:pt x="19543" y="4290"/>
                  </a:lnTo>
                  <a:lnTo>
                    <a:pt x="19564" y="4206"/>
                  </a:lnTo>
                  <a:lnTo>
                    <a:pt x="19648" y="4165"/>
                  </a:lnTo>
                  <a:lnTo>
                    <a:pt x="19669" y="4102"/>
                  </a:lnTo>
                  <a:lnTo>
                    <a:pt x="19627" y="4060"/>
                  </a:lnTo>
                  <a:lnTo>
                    <a:pt x="19627" y="3997"/>
                  </a:lnTo>
                  <a:lnTo>
                    <a:pt x="19313" y="3997"/>
                  </a:lnTo>
                  <a:lnTo>
                    <a:pt x="19125" y="3955"/>
                  </a:lnTo>
                  <a:lnTo>
                    <a:pt x="19020" y="3893"/>
                  </a:lnTo>
                  <a:lnTo>
                    <a:pt x="18937" y="3872"/>
                  </a:lnTo>
                  <a:lnTo>
                    <a:pt x="18685" y="3893"/>
                  </a:lnTo>
                  <a:lnTo>
                    <a:pt x="18560" y="3872"/>
                  </a:lnTo>
                  <a:lnTo>
                    <a:pt x="18455" y="3830"/>
                  </a:lnTo>
                  <a:lnTo>
                    <a:pt x="18288" y="3830"/>
                  </a:lnTo>
                  <a:lnTo>
                    <a:pt x="18162" y="3851"/>
                  </a:lnTo>
                  <a:lnTo>
                    <a:pt x="18100" y="3830"/>
                  </a:lnTo>
                  <a:lnTo>
                    <a:pt x="17995" y="3788"/>
                  </a:lnTo>
                  <a:lnTo>
                    <a:pt x="17932" y="3788"/>
                  </a:lnTo>
                  <a:lnTo>
                    <a:pt x="17849" y="3893"/>
                  </a:lnTo>
                  <a:lnTo>
                    <a:pt x="17849" y="3976"/>
                  </a:lnTo>
                  <a:lnTo>
                    <a:pt x="17765" y="4039"/>
                  </a:lnTo>
                  <a:lnTo>
                    <a:pt x="17744" y="4039"/>
                  </a:lnTo>
                  <a:lnTo>
                    <a:pt x="17765" y="3955"/>
                  </a:lnTo>
                  <a:lnTo>
                    <a:pt x="17765" y="3934"/>
                  </a:lnTo>
                  <a:lnTo>
                    <a:pt x="17681" y="3934"/>
                  </a:lnTo>
                  <a:lnTo>
                    <a:pt x="17451" y="3997"/>
                  </a:lnTo>
                  <a:lnTo>
                    <a:pt x="17305" y="4060"/>
                  </a:lnTo>
                  <a:lnTo>
                    <a:pt x="17221" y="4144"/>
                  </a:lnTo>
                  <a:lnTo>
                    <a:pt x="17158" y="4186"/>
                  </a:lnTo>
                  <a:lnTo>
                    <a:pt x="17053" y="4186"/>
                  </a:lnTo>
                  <a:lnTo>
                    <a:pt x="16949" y="4206"/>
                  </a:lnTo>
                  <a:lnTo>
                    <a:pt x="16886" y="4269"/>
                  </a:lnTo>
                  <a:lnTo>
                    <a:pt x="16781" y="4290"/>
                  </a:lnTo>
                  <a:lnTo>
                    <a:pt x="16698" y="4374"/>
                  </a:lnTo>
                  <a:lnTo>
                    <a:pt x="16698" y="4458"/>
                  </a:lnTo>
                  <a:lnTo>
                    <a:pt x="16635" y="4520"/>
                  </a:lnTo>
                  <a:lnTo>
                    <a:pt x="16593" y="4520"/>
                  </a:lnTo>
                  <a:lnTo>
                    <a:pt x="16530" y="4458"/>
                  </a:lnTo>
                  <a:lnTo>
                    <a:pt x="16530" y="4374"/>
                  </a:lnTo>
                  <a:lnTo>
                    <a:pt x="16509" y="4290"/>
                  </a:lnTo>
                  <a:lnTo>
                    <a:pt x="16468" y="4248"/>
                  </a:lnTo>
                  <a:lnTo>
                    <a:pt x="16468" y="4165"/>
                  </a:lnTo>
                  <a:lnTo>
                    <a:pt x="16509" y="4081"/>
                  </a:lnTo>
                  <a:lnTo>
                    <a:pt x="16593" y="4081"/>
                  </a:lnTo>
                  <a:lnTo>
                    <a:pt x="16698" y="4039"/>
                  </a:lnTo>
                  <a:lnTo>
                    <a:pt x="16802" y="4039"/>
                  </a:lnTo>
                  <a:lnTo>
                    <a:pt x="16886" y="3997"/>
                  </a:lnTo>
                  <a:lnTo>
                    <a:pt x="16928" y="3955"/>
                  </a:lnTo>
                  <a:lnTo>
                    <a:pt x="17012" y="3934"/>
                  </a:lnTo>
                  <a:lnTo>
                    <a:pt x="17158" y="3893"/>
                  </a:lnTo>
                  <a:lnTo>
                    <a:pt x="17263" y="3851"/>
                  </a:lnTo>
                  <a:lnTo>
                    <a:pt x="17346" y="3788"/>
                  </a:lnTo>
                  <a:lnTo>
                    <a:pt x="17472" y="3788"/>
                  </a:lnTo>
                  <a:lnTo>
                    <a:pt x="17556" y="3746"/>
                  </a:lnTo>
                  <a:lnTo>
                    <a:pt x="17577" y="3662"/>
                  </a:lnTo>
                  <a:lnTo>
                    <a:pt x="17556" y="3621"/>
                  </a:lnTo>
                  <a:lnTo>
                    <a:pt x="17514" y="3558"/>
                  </a:lnTo>
                  <a:lnTo>
                    <a:pt x="17346" y="3558"/>
                  </a:lnTo>
                  <a:lnTo>
                    <a:pt x="17346" y="3516"/>
                  </a:lnTo>
                  <a:lnTo>
                    <a:pt x="17430" y="3516"/>
                  </a:lnTo>
                  <a:lnTo>
                    <a:pt x="17451" y="3537"/>
                  </a:lnTo>
                  <a:lnTo>
                    <a:pt x="17535" y="3537"/>
                  </a:lnTo>
                  <a:lnTo>
                    <a:pt x="17577" y="3558"/>
                  </a:lnTo>
                  <a:lnTo>
                    <a:pt x="17618" y="3662"/>
                  </a:lnTo>
                  <a:lnTo>
                    <a:pt x="17639" y="3662"/>
                  </a:lnTo>
                  <a:lnTo>
                    <a:pt x="17660" y="3641"/>
                  </a:lnTo>
                  <a:lnTo>
                    <a:pt x="17765" y="3579"/>
                  </a:lnTo>
                  <a:lnTo>
                    <a:pt x="17890" y="3621"/>
                  </a:lnTo>
                  <a:lnTo>
                    <a:pt x="17974" y="3579"/>
                  </a:lnTo>
                  <a:lnTo>
                    <a:pt x="18058" y="3537"/>
                  </a:lnTo>
                  <a:lnTo>
                    <a:pt x="18141" y="3516"/>
                  </a:lnTo>
                  <a:lnTo>
                    <a:pt x="18246" y="3537"/>
                  </a:lnTo>
                  <a:lnTo>
                    <a:pt x="18351" y="3537"/>
                  </a:lnTo>
                  <a:lnTo>
                    <a:pt x="18455" y="3516"/>
                  </a:lnTo>
                  <a:lnTo>
                    <a:pt x="18518" y="3537"/>
                  </a:lnTo>
                  <a:lnTo>
                    <a:pt x="18602" y="3579"/>
                  </a:lnTo>
                  <a:lnTo>
                    <a:pt x="18769" y="3579"/>
                  </a:lnTo>
                  <a:lnTo>
                    <a:pt x="18790" y="3621"/>
                  </a:lnTo>
                  <a:lnTo>
                    <a:pt x="18832" y="3621"/>
                  </a:lnTo>
                  <a:lnTo>
                    <a:pt x="18978" y="3725"/>
                  </a:lnTo>
                  <a:lnTo>
                    <a:pt x="19041" y="3746"/>
                  </a:lnTo>
                  <a:lnTo>
                    <a:pt x="19146" y="3725"/>
                  </a:lnTo>
                  <a:lnTo>
                    <a:pt x="19209" y="3662"/>
                  </a:lnTo>
                  <a:lnTo>
                    <a:pt x="19292" y="3662"/>
                  </a:lnTo>
                  <a:lnTo>
                    <a:pt x="19355" y="3683"/>
                  </a:lnTo>
                  <a:lnTo>
                    <a:pt x="19439" y="3683"/>
                  </a:lnTo>
                  <a:lnTo>
                    <a:pt x="19502" y="3725"/>
                  </a:lnTo>
                  <a:lnTo>
                    <a:pt x="19564" y="3725"/>
                  </a:lnTo>
                  <a:lnTo>
                    <a:pt x="19732" y="3662"/>
                  </a:lnTo>
                  <a:lnTo>
                    <a:pt x="19815" y="3621"/>
                  </a:lnTo>
                  <a:lnTo>
                    <a:pt x="19920" y="3621"/>
                  </a:lnTo>
                  <a:lnTo>
                    <a:pt x="19983" y="3662"/>
                  </a:lnTo>
                  <a:lnTo>
                    <a:pt x="20046" y="3662"/>
                  </a:lnTo>
                  <a:lnTo>
                    <a:pt x="20129" y="3621"/>
                  </a:lnTo>
                  <a:lnTo>
                    <a:pt x="20234" y="3641"/>
                  </a:lnTo>
                  <a:lnTo>
                    <a:pt x="20338" y="3641"/>
                  </a:lnTo>
                  <a:lnTo>
                    <a:pt x="20338" y="3579"/>
                  </a:lnTo>
                  <a:lnTo>
                    <a:pt x="20276" y="3558"/>
                  </a:lnTo>
                  <a:lnTo>
                    <a:pt x="20276" y="3516"/>
                  </a:lnTo>
                  <a:lnTo>
                    <a:pt x="20297" y="3474"/>
                  </a:lnTo>
                  <a:lnTo>
                    <a:pt x="20359" y="3537"/>
                  </a:lnTo>
                  <a:lnTo>
                    <a:pt x="20401" y="3579"/>
                  </a:lnTo>
                  <a:lnTo>
                    <a:pt x="20485" y="3579"/>
                  </a:lnTo>
                  <a:lnTo>
                    <a:pt x="20548" y="3558"/>
                  </a:lnTo>
                  <a:lnTo>
                    <a:pt x="20694" y="3558"/>
                  </a:lnTo>
                  <a:lnTo>
                    <a:pt x="20903" y="3474"/>
                  </a:lnTo>
                  <a:lnTo>
                    <a:pt x="21008" y="3432"/>
                  </a:lnTo>
                  <a:lnTo>
                    <a:pt x="21029" y="3369"/>
                  </a:lnTo>
                  <a:lnTo>
                    <a:pt x="21029" y="3328"/>
                  </a:lnTo>
                  <a:lnTo>
                    <a:pt x="21092" y="3307"/>
                  </a:lnTo>
                  <a:lnTo>
                    <a:pt x="21134" y="3328"/>
                  </a:lnTo>
                  <a:lnTo>
                    <a:pt x="21217" y="3307"/>
                  </a:lnTo>
                  <a:lnTo>
                    <a:pt x="21322" y="3223"/>
                  </a:lnTo>
                  <a:lnTo>
                    <a:pt x="21406" y="3202"/>
                  </a:lnTo>
                  <a:lnTo>
                    <a:pt x="21406" y="3118"/>
                  </a:lnTo>
                  <a:lnTo>
                    <a:pt x="21426" y="3056"/>
                  </a:lnTo>
                  <a:lnTo>
                    <a:pt x="21489" y="3035"/>
                  </a:lnTo>
                  <a:lnTo>
                    <a:pt x="21489" y="2930"/>
                  </a:lnTo>
                  <a:lnTo>
                    <a:pt x="21447" y="2888"/>
                  </a:lnTo>
                  <a:lnTo>
                    <a:pt x="21343" y="2805"/>
                  </a:lnTo>
                  <a:lnTo>
                    <a:pt x="21217" y="2742"/>
                  </a:lnTo>
                  <a:lnTo>
                    <a:pt x="21113" y="2637"/>
                  </a:lnTo>
                  <a:lnTo>
                    <a:pt x="21092" y="2574"/>
                  </a:lnTo>
                  <a:lnTo>
                    <a:pt x="21029" y="2512"/>
                  </a:lnTo>
                  <a:lnTo>
                    <a:pt x="20882" y="2491"/>
                  </a:lnTo>
                  <a:lnTo>
                    <a:pt x="20799" y="2407"/>
                  </a:lnTo>
                  <a:lnTo>
                    <a:pt x="20778" y="2323"/>
                  </a:lnTo>
                  <a:lnTo>
                    <a:pt x="20715" y="2302"/>
                  </a:lnTo>
                  <a:lnTo>
                    <a:pt x="20694" y="2323"/>
                  </a:lnTo>
                  <a:lnTo>
                    <a:pt x="20610" y="2365"/>
                  </a:lnTo>
                  <a:lnTo>
                    <a:pt x="20569" y="2323"/>
                  </a:lnTo>
                  <a:lnTo>
                    <a:pt x="20548" y="2261"/>
                  </a:lnTo>
                  <a:lnTo>
                    <a:pt x="20485" y="2198"/>
                  </a:lnTo>
                  <a:lnTo>
                    <a:pt x="20255" y="2198"/>
                  </a:lnTo>
                  <a:lnTo>
                    <a:pt x="20171" y="2219"/>
                  </a:lnTo>
                  <a:lnTo>
                    <a:pt x="20171" y="2302"/>
                  </a:lnTo>
                  <a:lnTo>
                    <a:pt x="20171" y="2365"/>
                  </a:lnTo>
                  <a:lnTo>
                    <a:pt x="20129" y="2302"/>
                  </a:lnTo>
                  <a:lnTo>
                    <a:pt x="20066" y="2302"/>
                  </a:lnTo>
                  <a:lnTo>
                    <a:pt x="19920" y="2386"/>
                  </a:lnTo>
                  <a:lnTo>
                    <a:pt x="19836" y="2407"/>
                  </a:lnTo>
                  <a:lnTo>
                    <a:pt x="19711" y="2365"/>
                  </a:lnTo>
                  <a:lnTo>
                    <a:pt x="19606" y="2365"/>
                  </a:lnTo>
                  <a:lnTo>
                    <a:pt x="19522" y="2323"/>
                  </a:lnTo>
                  <a:lnTo>
                    <a:pt x="19460" y="2261"/>
                  </a:lnTo>
                  <a:lnTo>
                    <a:pt x="19460" y="2177"/>
                  </a:lnTo>
                  <a:lnTo>
                    <a:pt x="19522" y="2177"/>
                  </a:lnTo>
                  <a:lnTo>
                    <a:pt x="19564" y="2219"/>
                  </a:lnTo>
                  <a:lnTo>
                    <a:pt x="19669" y="2261"/>
                  </a:lnTo>
                  <a:lnTo>
                    <a:pt x="19711" y="2219"/>
                  </a:lnTo>
                  <a:lnTo>
                    <a:pt x="19711" y="2177"/>
                  </a:lnTo>
                  <a:lnTo>
                    <a:pt x="19606" y="2093"/>
                  </a:lnTo>
                  <a:lnTo>
                    <a:pt x="19606" y="2009"/>
                  </a:lnTo>
                  <a:lnTo>
                    <a:pt x="19627" y="1989"/>
                  </a:lnTo>
                  <a:lnTo>
                    <a:pt x="19669" y="2072"/>
                  </a:lnTo>
                  <a:lnTo>
                    <a:pt x="19774" y="2114"/>
                  </a:lnTo>
                  <a:lnTo>
                    <a:pt x="19857" y="2156"/>
                  </a:lnTo>
                  <a:lnTo>
                    <a:pt x="20025" y="2093"/>
                  </a:lnTo>
                  <a:lnTo>
                    <a:pt x="20171" y="1968"/>
                  </a:lnTo>
                  <a:lnTo>
                    <a:pt x="20171" y="1884"/>
                  </a:lnTo>
                  <a:lnTo>
                    <a:pt x="20150" y="1842"/>
                  </a:lnTo>
                  <a:lnTo>
                    <a:pt x="20087" y="1800"/>
                  </a:lnTo>
                  <a:lnTo>
                    <a:pt x="20087" y="1758"/>
                  </a:lnTo>
                  <a:lnTo>
                    <a:pt x="20150" y="1696"/>
                  </a:lnTo>
                  <a:lnTo>
                    <a:pt x="20150" y="1675"/>
                  </a:lnTo>
                  <a:lnTo>
                    <a:pt x="20046" y="1591"/>
                  </a:lnTo>
                  <a:lnTo>
                    <a:pt x="19962" y="1486"/>
                  </a:lnTo>
                  <a:lnTo>
                    <a:pt x="19920" y="1465"/>
                  </a:lnTo>
                  <a:lnTo>
                    <a:pt x="19857" y="1486"/>
                  </a:lnTo>
                  <a:lnTo>
                    <a:pt x="19774" y="1570"/>
                  </a:lnTo>
                  <a:lnTo>
                    <a:pt x="19627" y="1654"/>
                  </a:lnTo>
                  <a:lnTo>
                    <a:pt x="19439" y="1654"/>
                  </a:lnTo>
                  <a:lnTo>
                    <a:pt x="19334" y="1737"/>
                  </a:lnTo>
                  <a:lnTo>
                    <a:pt x="19292" y="1737"/>
                  </a:lnTo>
                  <a:lnTo>
                    <a:pt x="19229" y="1675"/>
                  </a:lnTo>
                  <a:lnTo>
                    <a:pt x="19188" y="1654"/>
                  </a:lnTo>
                  <a:lnTo>
                    <a:pt x="19104" y="1675"/>
                  </a:lnTo>
                  <a:lnTo>
                    <a:pt x="19020" y="1696"/>
                  </a:lnTo>
                  <a:lnTo>
                    <a:pt x="18937" y="1675"/>
                  </a:lnTo>
                  <a:lnTo>
                    <a:pt x="18874" y="1633"/>
                  </a:lnTo>
                  <a:lnTo>
                    <a:pt x="18769" y="1591"/>
                  </a:lnTo>
                  <a:lnTo>
                    <a:pt x="18685" y="1549"/>
                  </a:lnTo>
                  <a:lnTo>
                    <a:pt x="18581" y="1528"/>
                  </a:lnTo>
                  <a:lnTo>
                    <a:pt x="18476" y="1445"/>
                  </a:lnTo>
                  <a:lnTo>
                    <a:pt x="18309" y="1424"/>
                  </a:lnTo>
                  <a:lnTo>
                    <a:pt x="18100" y="1445"/>
                  </a:lnTo>
                  <a:lnTo>
                    <a:pt x="17995" y="1465"/>
                  </a:lnTo>
                  <a:lnTo>
                    <a:pt x="17849" y="1528"/>
                  </a:lnTo>
                  <a:lnTo>
                    <a:pt x="17723" y="1549"/>
                  </a:lnTo>
                  <a:lnTo>
                    <a:pt x="17577" y="1570"/>
                  </a:lnTo>
                  <a:lnTo>
                    <a:pt x="17472" y="1549"/>
                  </a:lnTo>
                  <a:lnTo>
                    <a:pt x="17346" y="1570"/>
                  </a:lnTo>
                  <a:lnTo>
                    <a:pt x="17325" y="1591"/>
                  </a:lnTo>
                  <a:lnTo>
                    <a:pt x="17346" y="1737"/>
                  </a:lnTo>
                  <a:lnTo>
                    <a:pt x="17346" y="1800"/>
                  </a:lnTo>
                  <a:lnTo>
                    <a:pt x="17305" y="1800"/>
                  </a:lnTo>
                  <a:lnTo>
                    <a:pt x="17242" y="1779"/>
                  </a:lnTo>
                  <a:lnTo>
                    <a:pt x="17158" y="1654"/>
                  </a:lnTo>
                  <a:lnTo>
                    <a:pt x="17137" y="1570"/>
                  </a:lnTo>
                  <a:lnTo>
                    <a:pt x="17095" y="1549"/>
                  </a:lnTo>
                  <a:lnTo>
                    <a:pt x="17012" y="1570"/>
                  </a:lnTo>
                  <a:lnTo>
                    <a:pt x="16698" y="1570"/>
                  </a:lnTo>
                  <a:cubicBezTo>
                    <a:pt x="16698" y="1570"/>
                    <a:pt x="16593" y="1633"/>
                    <a:pt x="16572" y="1633"/>
                  </a:cubicBezTo>
                  <a:lnTo>
                    <a:pt x="16489" y="1737"/>
                  </a:lnTo>
                  <a:lnTo>
                    <a:pt x="16426" y="1884"/>
                  </a:lnTo>
                  <a:lnTo>
                    <a:pt x="16384" y="1968"/>
                  </a:lnTo>
                  <a:lnTo>
                    <a:pt x="16363" y="1968"/>
                  </a:lnTo>
                  <a:lnTo>
                    <a:pt x="16363" y="1905"/>
                  </a:lnTo>
                  <a:lnTo>
                    <a:pt x="16405" y="1800"/>
                  </a:lnTo>
                  <a:lnTo>
                    <a:pt x="16426" y="1737"/>
                  </a:lnTo>
                  <a:lnTo>
                    <a:pt x="16405" y="1696"/>
                  </a:lnTo>
                  <a:lnTo>
                    <a:pt x="16321" y="1737"/>
                  </a:lnTo>
                  <a:lnTo>
                    <a:pt x="16196" y="1737"/>
                  </a:lnTo>
                  <a:lnTo>
                    <a:pt x="16154" y="1779"/>
                  </a:lnTo>
                  <a:lnTo>
                    <a:pt x="16154" y="1842"/>
                  </a:lnTo>
                  <a:lnTo>
                    <a:pt x="16112" y="1884"/>
                  </a:lnTo>
                  <a:lnTo>
                    <a:pt x="16112" y="1989"/>
                  </a:lnTo>
                  <a:lnTo>
                    <a:pt x="16049" y="2009"/>
                  </a:lnTo>
                  <a:lnTo>
                    <a:pt x="16007" y="1968"/>
                  </a:lnTo>
                  <a:lnTo>
                    <a:pt x="16007" y="1905"/>
                  </a:lnTo>
                  <a:lnTo>
                    <a:pt x="16070" y="1842"/>
                  </a:lnTo>
                  <a:lnTo>
                    <a:pt x="16070" y="1675"/>
                  </a:lnTo>
                  <a:lnTo>
                    <a:pt x="16091" y="1591"/>
                  </a:lnTo>
                  <a:lnTo>
                    <a:pt x="16300" y="1465"/>
                  </a:lnTo>
                  <a:lnTo>
                    <a:pt x="16426" y="1382"/>
                  </a:lnTo>
                  <a:lnTo>
                    <a:pt x="16593" y="1382"/>
                  </a:lnTo>
                  <a:lnTo>
                    <a:pt x="16719" y="1424"/>
                  </a:lnTo>
                  <a:lnTo>
                    <a:pt x="16823" y="1424"/>
                  </a:lnTo>
                  <a:lnTo>
                    <a:pt x="16844" y="1382"/>
                  </a:lnTo>
                  <a:lnTo>
                    <a:pt x="17116" y="1382"/>
                  </a:lnTo>
                  <a:lnTo>
                    <a:pt x="17200" y="1340"/>
                  </a:lnTo>
                  <a:lnTo>
                    <a:pt x="17221" y="1256"/>
                  </a:lnTo>
                  <a:lnTo>
                    <a:pt x="17158" y="1256"/>
                  </a:lnTo>
                  <a:lnTo>
                    <a:pt x="17095" y="1173"/>
                  </a:lnTo>
                  <a:lnTo>
                    <a:pt x="17095" y="1068"/>
                  </a:lnTo>
                  <a:lnTo>
                    <a:pt x="17200" y="1005"/>
                  </a:lnTo>
                  <a:lnTo>
                    <a:pt x="17263" y="963"/>
                  </a:lnTo>
                  <a:lnTo>
                    <a:pt x="17346" y="963"/>
                  </a:lnTo>
                  <a:lnTo>
                    <a:pt x="17367" y="1026"/>
                  </a:lnTo>
                  <a:lnTo>
                    <a:pt x="17346" y="1068"/>
                  </a:lnTo>
                  <a:lnTo>
                    <a:pt x="17305" y="1068"/>
                  </a:lnTo>
                  <a:lnTo>
                    <a:pt x="17346" y="1152"/>
                  </a:lnTo>
                  <a:lnTo>
                    <a:pt x="17346" y="1256"/>
                  </a:lnTo>
                  <a:lnTo>
                    <a:pt x="17409" y="1340"/>
                  </a:lnTo>
                  <a:lnTo>
                    <a:pt x="17556" y="1340"/>
                  </a:lnTo>
                  <a:lnTo>
                    <a:pt x="17681" y="1277"/>
                  </a:lnTo>
                  <a:lnTo>
                    <a:pt x="17765" y="1277"/>
                  </a:lnTo>
                  <a:lnTo>
                    <a:pt x="17869" y="1319"/>
                  </a:lnTo>
                  <a:lnTo>
                    <a:pt x="17953" y="1277"/>
                  </a:lnTo>
                  <a:lnTo>
                    <a:pt x="18141" y="1214"/>
                  </a:lnTo>
                  <a:lnTo>
                    <a:pt x="18267" y="1214"/>
                  </a:lnTo>
                  <a:lnTo>
                    <a:pt x="18309" y="1256"/>
                  </a:lnTo>
                  <a:lnTo>
                    <a:pt x="18393" y="1256"/>
                  </a:lnTo>
                  <a:lnTo>
                    <a:pt x="18455" y="1214"/>
                  </a:lnTo>
                  <a:lnTo>
                    <a:pt x="18581" y="1214"/>
                  </a:lnTo>
                  <a:lnTo>
                    <a:pt x="18685" y="1256"/>
                  </a:lnTo>
                  <a:lnTo>
                    <a:pt x="18769" y="1256"/>
                  </a:lnTo>
                  <a:lnTo>
                    <a:pt x="18853" y="1277"/>
                  </a:lnTo>
                  <a:lnTo>
                    <a:pt x="19083" y="1382"/>
                  </a:lnTo>
                  <a:lnTo>
                    <a:pt x="19209" y="1382"/>
                  </a:lnTo>
                  <a:lnTo>
                    <a:pt x="19313" y="1361"/>
                  </a:lnTo>
                  <a:lnTo>
                    <a:pt x="19439" y="1361"/>
                  </a:lnTo>
                  <a:lnTo>
                    <a:pt x="19481" y="1277"/>
                  </a:lnTo>
                  <a:lnTo>
                    <a:pt x="19564" y="1235"/>
                  </a:lnTo>
                  <a:lnTo>
                    <a:pt x="19669" y="1256"/>
                  </a:lnTo>
                  <a:lnTo>
                    <a:pt x="19774" y="1256"/>
                  </a:lnTo>
                  <a:lnTo>
                    <a:pt x="19836" y="1173"/>
                  </a:lnTo>
                  <a:lnTo>
                    <a:pt x="19836" y="1131"/>
                  </a:lnTo>
                  <a:lnTo>
                    <a:pt x="19669" y="1026"/>
                  </a:lnTo>
                  <a:lnTo>
                    <a:pt x="19585" y="963"/>
                  </a:lnTo>
                  <a:lnTo>
                    <a:pt x="19543" y="859"/>
                  </a:lnTo>
                  <a:lnTo>
                    <a:pt x="19439" y="796"/>
                  </a:lnTo>
                  <a:lnTo>
                    <a:pt x="19250" y="733"/>
                  </a:lnTo>
                  <a:lnTo>
                    <a:pt x="19167" y="649"/>
                  </a:lnTo>
                  <a:lnTo>
                    <a:pt x="19062" y="628"/>
                  </a:lnTo>
                  <a:lnTo>
                    <a:pt x="18957" y="649"/>
                  </a:lnTo>
                  <a:lnTo>
                    <a:pt x="18916" y="608"/>
                  </a:lnTo>
                  <a:lnTo>
                    <a:pt x="18853" y="545"/>
                  </a:lnTo>
                  <a:lnTo>
                    <a:pt x="18727" y="587"/>
                  </a:lnTo>
                  <a:lnTo>
                    <a:pt x="18685" y="524"/>
                  </a:lnTo>
                  <a:lnTo>
                    <a:pt x="18455" y="503"/>
                  </a:lnTo>
                  <a:lnTo>
                    <a:pt x="18309" y="398"/>
                  </a:lnTo>
                  <a:lnTo>
                    <a:pt x="18246" y="398"/>
                  </a:lnTo>
                  <a:lnTo>
                    <a:pt x="18058" y="294"/>
                  </a:lnTo>
                  <a:lnTo>
                    <a:pt x="17995" y="294"/>
                  </a:lnTo>
                  <a:lnTo>
                    <a:pt x="17995" y="315"/>
                  </a:lnTo>
                  <a:lnTo>
                    <a:pt x="17932" y="336"/>
                  </a:lnTo>
                  <a:lnTo>
                    <a:pt x="17765" y="231"/>
                  </a:lnTo>
                  <a:lnTo>
                    <a:pt x="17744" y="168"/>
                  </a:lnTo>
                  <a:lnTo>
                    <a:pt x="17681" y="105"/>
                  </a:lnTo>
                  <a:lnTo>
                    <a:pt x="17597" y="126"/>
                  </a:lnTo>
                  <a:lnTo>
                    <a:pt x="17535" y="126"/>
                  </a:lnTo>
                  <a:lnTo>
                    <a:pt x="17472" y="84"/>
                  </a:lnTo>
                  <a:lnTo>
                    <a:pt x="17263" y="84"/>
                  </a:lnTo>
                  <a:lnTo>
                    <a:pt x="17158" y="22"/>
                  </a:lnTo>
                  <a:lnTo>
                    <a:pt x="17074" y="84"/>
                  </a:lnTo>
                  <a:lnTo>
                    <a:pt x="17033" y="84"/>
                  </a:lnTo>
                  <a:lnTo>
                    <a:pt x="17012" y="64"/>
                  </a:lnTo>
                  <a:lnTo>
                    <a:pt x="16928" y="1"/>
                  </a:lnTo>
                  <a:lnTo>
                    <a:pt x="16740" y="22"/>
                  </a:lnTo>
                  <a:lnTo>
                    <a:pt x="166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grpSp>
          <p:nvGrpSpPr>
            <p:cNvPr id="1108" name="Google Shape;1108;p45"/>
            <p:cNvGrpSpPr/>
            <p:nvPr/>
          </p:nvGrpSpPr>
          <p:grpSpPr>
            <a:xfrm>
              <a:off x="2905224" y="2311071"/>
              <a:ext cx="596721" cy="528992"/>
              <a:chOff x="1922950" y="1410350"/>
              <a:chExt cx="1252825" cy="1162875"/>
            </a:xfrm>
          </p:grpSpPr>
          <p:sp>
            <p:nvSpPr>
              <p:cNvPr id="1109" name="Google Shape;1109;p45"/>
              <p:cNvSpPr/>
              <p:nvPr/>
            </p:nvSpPr>
            <p:spPr>
              <a:xfrm>
                <a:off x="1988325" y="2333100"/>
                <a:ext cx="52325" cy="65925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637" extrusionOk="0">
                    <a:moveTo>
                      <a:pt x="210" y="0"/>
                    </a:moveTo>
                    <a:lnTo>
                      <a:pt x="189" y="63"/>
                    </a:lnTo>
                    <a:lnTo>
                      <a:pt x="1" y="21"/>
                    </a:lnTo>
                    <a:lnTo>
                      <a:pt x="63" y="188"/>
                    </a:lnTo>
                    <a:lnTo>
                      <a:pt x="105" y="209"/>
                    </a:lnTo>
                    <a:lnTo>
                      <a:pt x="168" y="335"/>
                    </a:lnTo>
                    <a:lnTo>
                      <a:pt x="440" y="377"/>
                    </a:lnTo>
                    <a:lnTo>
                      <a:pt x="314" y="439"/>
                    </a:lnTo>
                    <a:lnTo>
                      <a:pt x="189" y="439"/>
                    </a:lnTo>
                    <a:lnTo>
                      <a:pt x="105" y="544"/>
                    </a:lnTo>
                    <a:lnTo>
                      <a:pt x="168" y="607"/>
                    </a:lnTo>
                    <a:lnTo>
                      <a:pt x="105" y="732"/>
                    </a:lnTo>
                    <a:lnTo>
                      <a:pt x="126" y="774"/>
                    </a:lnTo>
                    <a:lnTo>
                      <a:pt x="273" y="732"/>
                    </a:lnTo>
                    <a:lnTo>
                      <a:pt x="293" y="837"/>
                    </a:lnTo>
                    <a:lnTo>
                      <a:pt x="419" y="837"/>
                    </a:lnTo>
                    <a:lnTo>
                      <a:pt x="419" y="942"/>
                    </a:lnTo>
                    <a:lnTo>
                      <a:pt x="524" y="1025"/>
                    </a:lnTo>
                    <a:lnTo>
                      <a:pt x="649" y="963"/>
                    </a:lnTo>
                    <a:lnTo>
                      <a:pt x="503" y="1130"/>
                    </a:lnTo>
                    <a:lnTo>
                      <a:pt x="545" y="1276"/>
                    </a:lnTo>
                    <a:lnTo>
                      <a:pt x="649" y="1255"/>
                    </a:lnTo>
                    <a:lnTo>
                      <a:pt x="649" y="1151"/>
                    </a:lnTo>
                    <a:lnTo>
                      <a:pt x="817" y="1109"/>
                    </a:lnTo>
                    <a:lnTo>
                      <a:pt x="817" y="1109"/>
                    </a:lnTo>
                    <a:lnTo>
                      <a:pt x="754" y="1235"/>
                    </a:lnTo>
                    <a:lnTo>
                      <a:pt x="691" y="1339"/>
                    </a:lnTo>
                    <a:lnTo>
                      <a:pt x="691" y="1423"/>
                    </a:lnTo>
                    <a:lnTo>
                      <a:pt x="733" y="1423"/>
                    </a:lnTo>
                    <a:lnTo>
                      <a:pt x="796" y="1548"/>
                    </a:lnTo>
                    <a:lnTo>
                      <a:pt x="963" y="1528"/>
                    </a:lnTo>
                    <a:lnTo>
                      <a:pt x="963" y="1632"/>
                    </a:lnTo>
                    <a:lnTo>
                      <a:pt x="1047" y="1632"/>
                    </a:lnTo>
                    <a:lnTo>
                      <a:pt x="1068" y="1737"/>
                    </a:lnTo>
                    <a:lnTo>
                      <a:pt x="1047" y="1820"/>
                    </a:lnTo>
                    <a:lnTo>
                      <a:pt x="1172" y="1967"/>
                    </a:lnTo>
                    <a:lnTo>
                      <a:pt x="1256" y="1883"/>
                    </a:lnTo>
                    <a:lnTo>
                      <a:pt x="1319" y="1946"/>
                    </a:lnTo>
                    <a:lnTo>
                      <a:pt x="1423" y="1946"/>
                    </a:lnTo>
                    <a:lnTo>
                      <a:pt x="1256" y="2113"/>
                    </a:lnTo>
                    <a:lnTo>
                      <a:pt x="1465" y="2323"/>
                    </a:lnTo>
                    <a:lnTo>
                      <a:pt x="1549" y="2364"/>
                    </a:lnTo>
                    <a:lnTo>
                      <a:pt x="1591" y="2427"/>
                    </a:lnTo>
                    <a:lnTo>
                      <a:pt x="1946" y="2636"/>
                    </a:lnTo>
                    <a:lnTo>
                      <a:pt x="1988" y="2595"/>
                    </a:lnTo>
                    <a:lnTo>
                      <a:pt x="2093" y="2616"/>
                    </a:lnTo>
                    <a:lnTo>
                      <a:pt x="2009" y="2302"/>
                    </a:lnTo>
                    <a:lnTo>
                      <a:pt x="2051" y="2176"/>
                    </a:lnTo>
                    <a:lnTo>
                      <a:pt x="2009" y="2072"/>
                    </a:lnTo>
                    <a:lnTo>
                      <a:pt x="2009" y="1820"/>
                    </a:lnTo>
                    <a:lnTo>
                      <a:pt x="1946" y="1695"/>
                    </a:lnTo>
                    <a:lnTo>
                      <a:pt x="1674" y="1548"/>
                    </a:lnTo>
                    <a:lnTo>
                      <a:pt x="1653" y="1214"/>
                    </a:lnTo>
                    <a:lnTo>
                      <a:pt x="1528" y="1004"/>
                    </a:lnTo>
                    <a:lnTo>
                      <a:pt x="1486" y="774"/>
                    </a:lnTo>
                    <a:lnTo>
                      <a:pt x="1444" y="732"/>
                    </a:lnTo>
                    <a:lnTo>
                      <a:pt x="1319" y="711"/>
                    </a:lnTo>
                    <a:lnTo>
                      <a:pt x="1130" y="607"/>
                    </a:lnTo>
                    <a:lnTo>
                      <a:pt x="1005" y="607"/>
                    </a:lnTo>
                    <a:lnTo>
                      <a:pt x="858" y="544"/>
                    </a:lnTo>
                    <a:lnTo>
                      <a:pt x="817" y="439"/>
                    </a:lnTo>
                    <a:lnTo>
                      <a:pt x="628" y="377"/>
                    </a:lnTo>
                    <a:lnTo>
                      <a:pt x="545" y="251"/>
                    </a:lnTo>
                    <a:lnTo>
                      <a:pt x="524" y="167"/>
                    </a:lnTo>
                    <a:lnTo>
                      <a:pt x="398" y="167"/>
                    </a:lnTo>
                    <a:lnTo>
                      <a:pt x="314" y="21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45"/>
              <p:cNvSpPr/>
              <p:nvPr/>
            </p:nvSpPr>
            <p:spPr>
              <a:xfrm>
                <a:off x="1953800" y="2242075"/>
                <a:ext cx="23050" cy="54425"/>
              </a:xfrm>
              <a:custGeom>
                <a:avLst/>
                <a:gdLst/>
                <a:ahLst/>
                <a:cxnLst/>
                <a:rect l="l" t="t" r="r" b="b"/>
                <a:pathLst>
                  <a:path w="922" h="2177" extrusionOk="0">
                    <a:moveTo>
                      <a:pt x="210" y="0"/>
                    </a:moveTo>
                    <a:lnTo>
                      <a:pt x="21" y="314"/>
                    </a:lnTo>
                    <a:lnTo>
                      <a:pt x="42" y="523"/>
                    </a:lnTo>
                    <a:lnTo>
                      <a:pt x="1" y="628"/>
                    </a:lnTo>
                    <a:lnTo>
                      <a:pt x="1" y="733"/>
                    </a:lnTo>
                    <a:lnTo>
                      <a:pt x="105" y="754"/>
                    </a:lnTo>
                    <a:lnTo>
                      <a:pt x="189" y="837"/>
                    </a:lnTo>
                    <a:lnTo>
                      <a:pt x="189" y="942"/>
                    </a:lnTo>
                    <a:lnTo>
                      <a:pt x="126" y="921"/>
                    </a:lnTo>
                    <a:lnTo>
                      <a:pt x="21" y="900"/>
                    </a:lnTo>
                    <a:lnTo>
                      <a:pt x="21" y="984"/>
                    </a:lnTo>
                    <a:lnTo>
                      <a:pt x="105" y="1047"/>
                    </a:lnTo>
                    <a:lnTo>
                      <a:pt x="21" y="1193"/>
                    </a:lnTo>
                    <a:lnTo>
                      <a:pt x="105" y="1214"/>
                    </a:lnTo>
                    <a:lnTo>
                      <a:pt x="210" y="1339"/>
                    </a:lnTo>
                    <a:lnTo>
                      <a:pt x="84" y="1319"/>
                    </a:lnTo>
                    <a:lnTo>
                      <a:pt x="21" y="1402"/>
                    </a:lnTo>
                    <a:lnTo>
                      <a:pt x="42" y="1507"/>
                    </a:lnTo>
                    <a:lnTo>
                      <a:pt x="210" y="1528"/>
                    </a:lnTo>
                    <a:lnTo>
                      <a:pt x="147" y="1611"/>
                    </a:lnTo>
                    <a:lnTo>
                      <a:pt x="189" y="1758"/>
                    </a:lnTo>
                    <a:lnTo>
                      <a:pt x="356" y="2135"/>
                    </a:lnTo>
                    <a:lnTo>
                      <a:pt x="503" y="2176"/>
                    </a:lnTo>
                    <a:lnTo>
                      <a:pt x="565" y="2072"/>
                    </a:lnTo>
                    <a:lnTo>
                      <a:pt x="524" y="1988"/>
                    </a:lnTo>
                    <a:lnTo>
                      <a:pt x="440" y="1988"/>
                    </a:lnTo>
                    <a:lnTo>
                      <a:pt x="398" y="1863"/>
                    </a:lnTo>
                    <a:lnTo>
                      <a:pt x="335" y="1653"/>
                    </a:lnTo>
                    <a:lnTo>
                      <a:pt x="356" y="1507"/>
                    </a:lnTo>
                    <a:lnTo>
                      <a:pt x="314" y="1402"/>
                    </a:lnTo>
                    <a:lnTo>
                      <a:pt x="398" y="1235"/>
                    </a:lnTo>
                    <a:lnTo>
                      <a:pt x="545" y="1235"/>
                    </a:lnTo>
                    <a:lnTo>
                      <a:pt x="524" y="1109"/>
                    </a:lnTo>
                    <a:lnTo>
                      <a:pt x="419" y="1109"/>
                    </a:lnTo>
                    <a:lnTo>
                      <a:pt x="335" y="1130"/>
                    </a:lnTo>
                    <a:lnTo>
                      <a:pt x="231" y="1130"/>
                    </a:lnTo>
                    <a:lnTo>
                      <a:pt x="314" y="1026"/>
                    </a:lnTo>
                    <a:lnTo>
                      <a:pt x="419" y="1026"/>
                    </a:lnTo>
                    <a:lnTo>
                      <a:pt x="545" y="921"/>
                    </a:lnTo>
                    <a:lnTo>
                      <a:pt x="565" y="733"/>
                    </a:lnTo>
                    <a:lnTo>
                      <a:pt x="670" y="607"/>
                    </a:lnTo>
                    <a:lnTo>
                      <a:pt x="712" y="419"/>
                    </a:lnTo>
                    <a:lnTo>
                      <a:pt x="921" y="210"/>
                    </a:lnTo>
                    <a:lnTo>
                      <a:pt x="858" y="189"/>
                    </a:lnTo>
                    <a:lnTo>
                      <a:pt x="670" y="272"/>
                    </a:lnTo>
                    <a:lnTo>
                      <a:pt x="545" y="461"/>
                    </a:lnTo>
                    <a:lnTo>
                      <a:pt x="461" y="628"/>
                    </a:lnTo>
                    <a:lnTo>
                      <a:pt x="335" y="670"/>
                    </a:lnTo>
                    <a:lnTo>
                      <a:pt x="335" y="586"/>
                    </a:lnTo>
                    <a:lnTo>
                      <a:pt x="252" y="523"/>
                    </a:lnTo>
                    <a:lnTo>
                      <a:pt x="461" y="461"/>
                    </a:lnTo>
                    <a:lnTo>
                      <a:pt x="565" y="377"/>
                    </a:lnTo>
                    <a:lnTo>
                      <a:pt x="607" y="231"/>
                    </a:lnTo>
                    <a:lnTo>
                      <a:pt x="607" y="168"/>
                    </a:lnTo>
                    <a:lnTo>
                      <a:pt x="503" y="105"/>
                    </a:lnTo>
                    <a:lnTo>
                      <a:pt x="440" y="189"/>
                    </a:lnTo>
                    <a:lnTo>
                      <a:pt x="356" y="210"/>
                    </a:lnTo>
                    <a:lnTo>
                      <a:pt x="398" y="63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45"/>
              <p:cNvSpPr/>
              <p:nvPr/>
            </p:nvSpPr>
            <p:spPr>
              <a:xfrm>
                <a:off x="2552225" y="1885325"/>
                <a:ext cx="48150" cy="48675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1947" extrusionOk="0">
                    <a:moveTo>
                      <a:pt x="1402" y="0"/>
                    </a:moveTo>
                    <a:lnTo>
                      <a:pt x="1256" y="21"/>
                    </a:lnTo>
                    <a:lnTo>
                      <a:pt x="1067" y="189"/>
                    </a:lnTo>
                    <a:lnTo>
                      <a:pt x="984" y="356"/>
                    </a:lnTo>
                    <a:lnTo>
                      <a:pt x="1046" y="544"/>
                    </a:lnTo>
                    <a:lnTo>
                      <a:pt x="942" y="524"/>
                    </a:lnTo>
                    <a:lnTo>
                      <a:pt x="900" y="356"/>
                    </a:lnTo>
                    <a:lnTo>
                      <a:pt x="858" y="356"/>
                    </a:lnTo>
                    <a:lnTo>
                      <a:pt x="837" y="503"/>
                    </a:lnTo>
                    <a:lnTo>
                      <a:pt x="753" y="503"/>
                    </a:lnTo>
                    <a:lnTo>
                      <a:pt x="795" y="607"/>
                    </a:lnTo>
                    <a:lnTo>
                      <a:pt x="753" y="712"/>
                    </a:lnTo>
                    <a:lnTo>
                      <a:pt x="649" y="712"/>
                    </a:lnTo>
                    <a:lnTo>
                      <a:pt x="586" y="816"/>
                    </a:lnTo>
                    <a:lnTo>
                      <a:pt x="419" y="775"/>
                    </a:lnTo>
                    <a:lnTo>
                      <a:pt x="335" y="837"/>
                    </a:lnTo>
                    <a:lnTo>
                      <a:pt x="251" y="816"/>
                    </a:lnTo>
                    <a:lnTo>
                      <a:pt x="0" y="963"/>
                    </a:lnTo>
                    <a:lnTo>
                      <a:pt x="21" y="1088"/>
                    </a:lnTo>
                    <a:lnTo>
                      <a:pt x="147" y="1235"/>
                    </a:lnTo>
                    <a:lnTo>
                      <a:pt x="230" y="1172"/>
                    </a:lnTo>
                    <a:lnTo>
                      <a:pt x="209" y="1088"/>
                    </a:lnTo>
                    <a:lnTo>
                      <a:pt x="251" y="1026"/>
                    </a:lnTo>
                    <a:lnTo>
                      <a:pt x="356" y="1130"/>
                    </a:lnTo>
                    <a:lnTo>
                      <a:pt x="314" y="1277"/>
                    </a:lnTo>
                    <a:lnTo>
                      <a:pt x="440" y="1381"/>
                    </a:lnTo>
                    <a:lnTo>
                      <a:pt x="523" y="1256"/>
                    </a:lnTo>
                    <a:lnTo>
                      <a:pt x="544" y="1340"/>
                    </a:lnTo>
                    <a:lnTo>
                      <a:pt x="523" y="1423"/>
                    </a:lnTo>
                    <a:lnTo>
                      <a:pt x="649" y="1591"/>
                    </a:lnTo>
                    <a:lnTo>
                      <a:pt x="753" y="1612"/>
                    </a:lnTo>
                    <a:lnTo>
                      <a:pt x="795" y="1779"/>
                    </a:lnTo>
                    <a:lnTo>
                      <a:pt x="879" y="1863"/>
                    </a:lnTo>
                    <a:lnTo>
                      <a:pt x="963" y="1716"/>
                    </a:lnTo>
                    <a:lnTo>
                      <a:pt x="984" y="1821"/>
                    </a:lnTo>
                    <a:lnTo>
                      <a:pt x="1109" y="1946"/>
                    </a:lnTo>
                    <a:lnTo>
                      <a:pt x="1214" y="1925"/>
                    </a:lnTo>
                    <a:lnTo>
                      <a:pt x="1318" y="1925"/>
                    </a:lnTo>
                    <a:lnTo>
                      <a:pt x="1423" y="1821"/>
                    </a:lnTo>
                    <a:lnTo>
                      <a:pt x="1507" y="1800"/>
                    </a:lnTo>
                    <a:lnTo>
                      <a:pt x="1632" y="1695"/>
                    </a:lnTo>
                    <a:lnTo>
                      <a:pt x="1695" y="1800"/>
                    </a:lnTo>
                    <a:lnTo>
                      <a:pt x="1737" y="1758"/>
                    </a:lnTo>
                    <a:lnTo>
                      <a:pt x="1925" y="1653"/>
                    </a:lnTo>
                    <a:lnTo>
                      <a:pt x="1925" y="1549"/>
                    </a:lnTo>
                    <a:lnTo>
                      <a:pt x="1800" y="1591"/>
                    </a:lnTo>
                    <a:lnTo>
                      <a:pt x="1716" y="1507"/>
                    </a:lnTo>
                    <a:lnTo>
                      <a:pt x="1841" y="1277"/>
                    </a:lnTo>
                    <a:lnTo>
                      <a:pt x="1883" y="1151"/>
                    </a:lnTo>
                    <a:lnTo>
                      <a:pt x="1737" y="1235"/>
                    </a:lnTo>
                    <a:lnTo>
                      <a:pt x="1674" y="1402"/>
                    </a:lnTo>
                    <a:lnTo>
                      <a:pt x="1674" y="1277"/>
                    </a:lnTo>
                    <a:lnTo>
                      <a:pt x="1737" y="1026"/>
                    </a:lnTo>
                    <a:lnTo>
                      <a:pt x="1695" y="649"/>
                    </a:lnTo>
                    <a:lnTo>
                      <a:pt x="1528" y="544"/>
                    </a:lnTo>
                    <a:lnTo>
                      <a:pt x="1528" y="419"/>
                    </a:lnTo>
                    <a:lnTo>
                      <a:pt x="1423" y="419"/>
                    </a:lnTo>
                    <a:lnTo>
                      <a:pt x="1360" y="524"/>
                    </a:lnTo>
                    <a:lnTo>
                      <a:pt x="1360" y="398"/>
                    </a:lnTo>
                    <a:lnTo>
                      <a:pt x="1423" y="314"/>
                    </a:lnTo>
                    <a:lnTo>
                      <a:pt x="1381" y="210"/>
                    </a:lnTo>
                    <a:lnTo>
                      <a:pt x="1402" y="105"/>
                    </a:lnTo>
                    <a:lnTo>
                      <a:pt x="140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45"/>
              <p:cNvSpPr/>
              <p:nvPr/>
            </p:nvSpPr>
            <p:spPr>
              <a:xfrm>
                <a:off x="2722750" y="1634775"/>
                <a:ext cx="145950" cy="13392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357" extrusionOk="0">
                    <a:moveTo>
                      <a:pt x="502" y="0"/>
                    </a:moveTo>
                    <a:lnTo>
                      <a:pt x="440" y="84"/>
                    </a:lnTo>
                    <a:lnTo>
                      <a:pt x="230" y="105"/>
                    </a:lnTo>
                    <a:lnTo>
                      <a:pt x="210" y="126"/>
                    </a:lnTo>
                    <a:lnTo>
                      <a:pt x="147" y="126"/>
                    </a:lnTo>
                    <a:lnTo>
                      <a:pt x="105" y="230"/>
                    </a:lnTo>
                    <a:lnTo>
                      <a:pt x="189" y="335"/>
                    </a:lnTo>
                    <a:lnTo>
                      <a:pt x="230" y="439"/>
                    </a:lnTo>
                    <a:lnTo>
                      <a:pt x="147" y="439"/>
                    </a:lnTo>
                    <a:lnTo>
                      <a:pt x="21" y="272"/>
                    </a:lnTo>
                    <a:lnTo>
                      <a:pt x="0" y="398"/>
                    </a:lnTo>
                    <a:lnTo>
                      <a:pt x="21" y="502"/>
                    </a:lnTo>
                    <a:lnTo>
                      <a:pt x="147" y="544"/>
                    </a:lnTo>
                    <a:lnTo>
                      <a:pt x="251" y="732"/>
                    </a:lnTo>
                    <a:lnTo>
                      <a:pt x="356" y="732"/>
                    </a:lnTo>
                    <a:lnTo>
                      <a:pt x="293" y="816"/>
                    </a:lnTo>
                    <a:lnTo>
                      <a:pt x="210" y="816"/>
                    </a:lnTo>
                    <a:lnTo>
                      <a:pt x="189" y="921"/>
                    </a:lnTo>
                    <a:lnTo>
                      <a:pt x="314" y="1109"/>
                    </a:lnTo>
                    <a:lnTo>
                      <a:pt x="440" y="1151"/>
                    </a:lnTo>
                    <a:lnTo>
                      <a:pt x="419" y="1235"/>
                    </a:lnTo>
                    <a:lnTo>
                      <a:pt x="398" y="1172"/>
                    </a:lnTo>
                    <a:lnTo>
                      <a:pt x="210" y="1151"/>
                    </a:lnTo>
                    <a:lnTo>
                      <a:pt x="210" y="1235"/>
                    </a:lnTo>
                    <a:lnTo>
                      <a:pt x="147" y="1255"/>
                    </a:lnTo>
                    <a:lnTo>
                      <a:pt x="105" y="1360"/>
                    </a:lnTo>
                    <a:lnTo>
                      <a:pt x="251" y="1276"/>
                    </a:lnTo>
                    <a:lnTo>
                      <a:pt x="335" y="1360"/>
                    </a:lnTo>
                    <a:lnTo>
                      <a:pt x="523" y="1276"/>
                    </a:lnTo>
                    <a:lnTo>
                      <a:pt x="544" y="1360"/>
                    </a:lnTo>
                    <a:lnTo>
                      <a:pt x="649" y="1381"/>
                    </a:lnTo>
                    <a:lnTo>
                      <a:pt x="670" y="1465"/>
                    </a:lnTo>
                    <a:lnTo>
                      <a:pt x="837" y="1590"/>
                    </a:lnTo>
                    <a:lnTo>
                      <a:pt x="879" y="1590"/>
                    </a:lnTo>
                    <a:lnTo>
                      <a:pt x="879" y="1527"/>
                    </a:lnTo>
                    <a:lnTo>
                      <a:pt x="942" y="1548"/>
                    </a:lnTo>
                    <a:lnTo>
                      <a:pt x="1046" y="1486"/>
                    </a:lnTo>
                    <a:lnTo>
                      <a:pt x="1130" y="1527"/>
                    </a:lnTo>
                    <a:lnTo>
                      <a:pt x="1151" y="1590"/>
                    </a:lnTo>
                    <a:lnTo>
                      <a:pt x="1130" y="1674"/>
                    </a:lnTo>
                    <a:lnTo>
                      <a:pt x="1130" y="1883"/>
                    </a:lnTo>
                    <a:lnTo>
                      <a:pt x="1067" y="2051"/>
                    </a:lnTo>
                    <a:lnTo>
                      <a:pt x="1067" y="2113"/>
                    </a:lnTo>
                    <a:lnTo>
                      <a:pt x="1151" y="2260"/>
                    </a:lnTo>
                    <a:lnTo>
                      <a:pt x="1088" y="2385"/>
                    </a:lnTo>
                    <a:lnTo>
                      <a:pt x="1088" y="2469"/>
                    </a:lnTo>
                    <a:lnTo>
                      <a:pt x="1067" y="2595"/>
                    </a:lnTo>
                    <a:lnTo>
                      <a:pt x="879" y="2699"/>
                    </a:lnTo>
                    <a:lnTo>
                      <a:pt x="754" y="2741"/>
                    </a:lnTo>
                    <a:lnTo>
                      <a:pt x="733" y="2825"/>
                    </a:lnTo>
                    <a:lnTo>
                      <a:pt x="628" y="2992"/>
                    </a:lnTo>
                    <a:lnTo>
                      <a:pt x="628" y="3055"/>
                    </a:lnTo>
                    <a:lnTo>
                      <a:pt x="523" y="3118"/>
                    </a:lnTo>
                    <a:lnTo>
                      <a:pt x="461" y="3222"/>
                    </a:lnTo>
                    <a:lnTo>
                      <a:pt x="461" y="3348"/>
                    </a:lnTo>
                    <a:lnTo>
                      <a:pt x="544" y="3369"/>
                    </a:lnTo>
                    <a:lnTo>
                      <a:pt x="544" y="3452"/>
                    </a:lnTo>
                    <a:lnTo>
                      <a:pt x="440" y="3473"/>
                    </a:lnTo>
                    <a:lnTo>
                      <a:pt x="419" y="3578"/>
                    </a:lnTo>
                    <a:lnTo>
                      <a:pt x="461" y="3641"/>
                    </a:lnTo>
                    <a:lnTo>
                      <a:pt x="398" y="3745"/>
                    </a:lnTo>
                    <a:lnTo>
                      <a:pt x="356" y="3850"/>
                    </a:lnTo>
                    <a:lnTo>
                      <a:pt x="419" y="3955"/>
                    </a:lnTo>
                    <a:lnTo>
                      <a:pt x="502" y="3976"/>
                    </a:lnTo>
                    <a:lnTo>
                      <a:pt x="502" y="4059"/>
                    </a:lnTo>
                    <a:lnTo>
                      <a:pt x="565" y="4143"/>
                    </a:lnTo>
                    <a:lnTo>
                      <a:pt x="628" y="4143"/>
                    </a:lnTo>
                    <a:lnTo>
                      <a:pt x="649" y="4038"/>
                    </a:lnTo>
                    <a:lnTo>
                      <a:pt x="670" y="3955"/>
                    </a:lnTo>
                    <a:lnTo>
                      <a:pt x="733" y="3996"/>
                    </a:lnTo>
                    <a:lnTo>
                      <a:pt x="774" y="3996"/>
                    </a:lnTo>
                    <a:lnTo>
                      <a:pt x="879" y="3871"/>
                    </a:lnTo>
                    <a:lnTo>
                      <a:pt x="942" y="3892"/>
                    </a:lnTo>
                    <a:lnTo>
                      <a:pt x="879" y="4059"/>
                    </a:lnTo>
                    <a:lnTo>
                      <a:pt x="774" y="4080"/>
                    </a:lnTo>
                    <a:lnTo>
                      <a:pt x="754" y="4143"/>
                    </a:lnTo>
                    <a:lnTo>
                      <a:pt x="816" y="4185"/>
                    </a:lnTo>
                    <a:lnTo>
                      <a:pt x="816" y="4268"/>
                    </a:lnTo>
                    <a:lnTo>
                      <a:pt x="921" y="4394"/>
                    </a:lnTo>
                    <a:lnTo>
                      <a:pt x="1026" y="4352"/>
                    </a:lnTo>
                    <a:lnTo>
                      <a:pt x="1067" y="4394"/>
                    </a:lnTo>
                    <a:lnTo>
                      <a:pt x="1193" y="4415"/>
                    </a:lnTo>
                    <a:lnTo>
                      <a:pt x="1256" y="4352"/>
                    </a:lnTo>
                    <a:lnTo>
                      <a:pt x="1402" y="4310"/>
                    </a:lnTo>
                    <a:lnTo>
                      <a:pt x="1381" y="4164"/>
                    </a:lnTo>
                    <a:lnTo>
                      <a:pt x="1465" y="4164"/>
                    </a:lnTo>
                    <a:lnTo>
                      <a:pt x="1507" y="4101"/>
                    </a:lnTo>
                    <a:lnTo>
                      <a:pt x="1507" y="4185"/>
                    </a:lnTo>
                    <a:lnTo>
                      <a:pt x="1486" y="4206"/>
                    </a:lnTo>
                    <a:lnTo>
                      <a:pt x="1507" y="4310"/>
                    </a:lnTo>
                    <a:lnTo>
                      <a:pt x="1570" y="4289"/>
                    </a:lnTo>
                    <a:lnTo>
                      <a:pt x="1653" y="4143"/>
                    </a:lnTo>
                    <a:lnTo>
                      <a:pt x="1695" y="4080"/>
                    </a:lnTo>
                    <a:lnTo>
                      <a:pt x="1716" y="4143"/>
                    </a:lnTo>
                    <a:lnTo>
                      <a:pt x="1695" y="4268"/>
                    </a:lnTo>
                    <a:lnTo>
                      <a:pt x="1570" y="4478"/>
                    </a:lnTo>
                    <a:lnTo>
                      <a:pt x="1486" y="4520"/>
                    </a:lnTo>
                    <a:lnTo>
                      <a:pt x="1486" y="4624"/>
                    </a:lnTo>
                    <a:lnTo>
                      <a:pt x="1611" y="4666"/>
                    </a:lnTo>
                    <a:lnTo>
                      <a:pt x="1695" y="4729"/>
                    </a:lnTo>
                    <a:lnTo>
                      <a:pt x="1800" y="4729"/>
                    </a:lnTo>
                    <a:lnTo>
                      <a:pt x="1821" y="4771"/>
                    </a:lnTo>
                    <a:lnTo>
                      <a:pt x="1967" y="4792"/>
                    </a:lnTo>
                    <a:lnTo>
                      <a:pt x="1988" y="4708"/>
                    </a:lnTo>
                    <a:lnTo>
                      <a:pt x="2114" y="4708"/>
                    </a:lnTo>
                    <a:lnTo>
                      <a:pt x="2072" y="4771"/>
                    </a:lnTo>
                    <a:lnTo>
                      <a:pt x="2093" y="4833"/>
                    </a:lnTo>
                    <a:lnTo>
                      <a:pt x="2176" y="4833"/>
                    </a:lnTo>
                    <a:lnTo>
                      <a:pt x="2239" y="4917"/>
                    </a:lnTo>
                    <a:lnTo>
                      <a:pt x="2323" y="4875"/>
                    </a:lnTo>
                    <a:lnTo>
                      <a:pt x="2302" y="4792"/>
                    </a:lnTo>
                    <a:lnTo>
                      <a:pt x="2281" y="4708"/>
                    </a:lnTo>
                    <a:lnTo>
                      <a:pt x="2344" y="4603"/>
                    </a:lnTo>
                    <a:lnTo>
                      <a:pt x="2386" y="4687"/>
                    </a:lnTo>
                    <a:lnTo>
                      <a:pt x="2344" y="4792"/>
                    </a:lnTo>
                    <a:lnTo>
                      <a:pt x="2386" y="4917"/>
                    </a:lnTo>
                    <a:lnTo>
                      <a:pt x="2448" y="4917"/>
                    </a:lnTo>
                    <a:lnTo>
                      <a:pt x="2490" y="4792"/>
                    </a:lnTo>
                    <a:lnTo>
                      <a:pt x="2532" y="4729"/>
                    </a:lnTo>
                    <a:lnTo>
                      <a:pt x="2616" y="4708"/>
                    </a:lnTo>
                    <a:lnTo>
                      <a:pt x="2616" y="4792"/>
                    </a:lnTo>
                    <a:lnTo>
                      <a:pt x="2553" y="4833"/>
                    </a:lnTo>
                    <a:lnTo>
                      <a:pt x="2553" y="4917"/>
                    </a:lnTo>
                    <a:lnTo>
                      <a:pt x="2720" y="4917"/>
                    </a:lnTo>
                    <a:lnTo>
                      <a:pt x="2804" y="4875"/>
                    </a:lnTo>
                    <a:lnTo>
                      <a:pt x="2867" y="4687"/>
                    </a:lnTo>
                    <a:lnTo>
                      <a:pt x="2909" y="4792"/>
                    </a:lnTo>
                    <a:lnTo>
                      <a:pt x="2846" y="4833"/>
                    </a:lnTo>
                    <a:lnTo>
                      <a:pt x="2846" y="4938"/>
                    </a:lnTo>
                    <a:lnTo>
                      <a:pt x="2971" y="4917"/>
                    </a:lnTo>
                    <a:lnTo>
                      <a:pt x="3013" y="4771"/>
                    </a:lnTo>
                    <a:lnTo>
                      <a:pt x="3055" y="4687"/>
                    </a:lnTo>
                    <a:lnTo>
                      <a:pt x="3055" y="4687"/>
                    </a:lnTo>
                    <a:lnTo>
                      <a:pt x="3034" y="4917"/>
                    </a:lnTo>
                    <a:lnTo>
                      <a:pt x="3055" y="5001"/>
                    </a:lnTo>
                    <a:lnTo>
                      <a:pt x="3160" y="5001"/>
                    </a:lnTo>
                    <a:lnTo>
                      <a:pt x="3327" y="5105"/>
                    </a:lnTo>
                    <a:lnTo>
                      <a:pt x="3432" y="5043"/>
                    </a:lnTo>
                    <a:lnTo>
                      <a:pt x="3495" y="5022"/>
                    </a:lnTo>
                    <a:lnTo>
                      <a:pt x="3536" y="5105"/>
                    </a:lnTo>
                    <a:lnTo>
                      <a:pt x="3662" y="5084"/>
                    </a:lnTo>
                    <a:lnTo>
                      <a:pt x="3746" y="5022"/>
                    </a:lnTo>
                    <a:lnTo>
                      <a:pt x="3746" y="4896"/>
                    </a:lnTo>
                    <a:lnTo>
                      <a:pt x="3850" y="4792"/>
                    </a:lnTo>
                    <a:lnTo>
                      <a:pt x="3892" y="4729"/>
                    </a:lnTo>
                    <a:lnTo>
                      <a:pt x="3850" y="4603"/>
                    </a:lnTo>
                    <a:lnTo>
                      <a:pt x="3871" y="4520"/>
                    </a:lnTo>
                    <a:lnTo>
                      <a:pt x="3913" y="4520"/>
                    </a:lnTo>
                    <a:lnTo>
                      <a:pt x="3955" y="4666"/>
                    </a:lnTo>
                    <a:lnTo>
                      <a:pt x="3997" y="4687"/>
                    </a:lnTo>
                    <a:lnTo>
                      <a:pt x="3997" y="4729"/>
                    </a:lnTo>
                    <a:lnTo>
                      <a:pt x="3913" y="4812"/>
                    </a:lnTo>
                    <a:lnTo>
                      <a:pt x="3871" y="4980"/>
                    </a:lnTo>
                    <a:lnTo>
                      <a:pt x="3892" y="5210"/>
                    </a:lnTo>
                    <a:lnTo>
                      <a:pt x="3997" y="5252"/>
                    </a:lnTo>
                    <a:lnTo>
                      <a:pt x="4101" y="5210"/>
                    </a:lnTo>
                    <a:lnTo>
                      <a:pt x="4122" y="5315"/>
                    </a:lnTo>
                    <a:lnTo>
                      <a:pt x="4227" y="5315"/>
                    </a:lnTo>
                    <a:lnTo>
                      <a:pt x="4269" y="5357"/>
                    </a:lnTo>
                    <a:lnTo>
                      <a:pt x="4373" y="5357"/>
                    </a:lnTo>
                    <a:lnTo>
                      <a:pt x="4583" y="5231"/>
                    </a:lnTo>
                    <a:lnTo>
                      <a:pt x="4687" y="5210"/>
                    </a:lnTo>
                    <a:lnTo>
                      <a:pt x="4855" y="5315"/>
                    </a:lnTo>
                    <a:lnTo>
                      <a:pt x="4938" y="5294"/>
                    </a:lnTo>
                    <a:lnTo>
                      <a:pt x="5022" y="5336"/>
                    </a:lnTo>
                    <a:lnTo>
                      <a:pt x="5064" y="5252"/>
                    </a:lnTo>
                    <a:lnTo>
                      <a:pt x="5064" y="5210"/>
                    </a:lnTo>
                    <a:lnTo>
                      <a:pt x="5147" y="5084"/>
                    </a:lnTo>
                    <a:lnTo>
                      <a:pt x="5231" y="5043"/>
                    </a:lnTo>
                    <a:lnTo>
                      <a:pt x="5231" y="5001"/>
                    </a:lnTo>
                    <a:lnTo>
                      <a:pt x="5168" y="4875"/>
                    </a:lnTo>
                    <a:lnTo>
                      <a:pt x="5168" y="4729"/>
                    </a:lnTo>
                    <a:lnTo>
                      <a:pt x="5231" y="4812"/>
                    </a:lnTo>
                    <a:lnTo>
                      <a:pt x="5231" y="4896"/>
                    </a:lnTo>
                    <a:lnTo>
                      <a:pt x="5336" y="5022"/>
                    </a:lnTo>
                    <a:lnTo>
                      <a:pt x="5378" y="4938"/>
                    </a:lnTo>
                    <a:lnTo>
                      <a:pt x="5524" y="4938"/>
                    </a:lnTo>
                    <a:lnTo>
                      <a:pt x="5566" y="4980"/>
                    </a:lnTo>
                    <a:lnTo>
                      <a:pt x="5587" y="4896"/>
                    </a:lnTo>
                    <a:lnTo>
                      <a:pt x="5566" y="4792"/>
                    </a:lnTo>
                    <a:lnTo>
                      <a:pt x="5566" y="4708"/>
                    </a:lnTo>
                    <a:lnTo>
                      <a:pt x="5524" y="4666"/>
                    </a:lnTo>
                    <a:lnTo>
                      <a:pt x="5378" y="4687"/>
                    </a:lnTo>
                    <a:lnTo>
                      <a:pt x="5252" y="4708"/>
                    </a:lnTo>
                    <a:lnTo>
                      <a:pt x="5231" y="4603"/>
                    </a:lnTo>
                    <a:lnTo>
                      <a:pt x="5273" y="4582"/>
                    </a:lnTo>
                    <a:lnTo>
                      <a:pt x="5336" y="4603"/>
                    </a:lnTo>
                    <a:lnTo>
                      <a:pt x="5461" y="4561"/>
                    </a:lnTo>
                    <a:lnTo>
                      <a:pt x="5545" y="4457"/>
                    </a:lnTo>
                    <a:lnTo>
                      <a:pt x="5587" y="4520"/>
                    </a:lnTo>
                    <a:lnTo>
                      <a:pt x="5671" y="4499"/>
                    </a:lnTo>
                    <a:lnTo>
                      <a:pt x="5733" y="4394"/>
                    </a:lnTo>
                    <a:lnTo>
                      <a:pt x="5691" y="4310"/>
                    </a:lnTo>
                    <a:lnTo>
                      <a:pt x="5775" y="4206"/>
                    </a:lnTo>
                    <a:lnTo>
                      <a:pt x="5754" y="4143"/>
                    </a:lnTo>
                    <a:lnTo>
                      <a:pt x="5796" y="4143"/>
                    </a:lnTo>
                    <a:lnTo>
                      <a:pt x="5838" y="4080"/>
                    </a:lnTo>
                    <a:lnTo>
                      <a:pt x="5691" y="4038"/>
                    </a:lnTo>
                    <a:lnTo>
                      <a:pt x="5566" y="4059"/>
                    </a:lnTo>
                    <a:lnTo>
                      <a:pt x="5629" y="3976"/>
                    </a:lnTo>
                    <a:lnTo>
                      <a:pt x="5691" y="3955"/>
                    </a:lnTo>
                    <a:lnTo>
                      <a:pt x="5691" y="3850"/>
                    </a:lnTo>
                    <a:lnTo>
                      <a:pt x="5587" y="3766"/>
                    </a:lnTo>
                    <a:lnTo>
                      <a:pt x="5357" y="3766"/>
                    </a:lnTo>
                    <a:lnTo>
                      <a:pt x="5336" y="3724"/>
                    </a:lnTo>
                    <a:lnTo>
                      <a:pt x="5336" y="3641"/>
                    </a:lnTo>
                    <a:lnTo>
                      <a:pt x="5378" y="3620"/>
                    </a:lnTo>
                    <a:lnTo>
                      <a:pt x="5357" y="3515"/>
                    </a:lnTo>
                    <a:lnTo>
                      <a:pt x="5168" y="3348"/>
                    </a:lnTo>
                    <a:lnTo>
                      <a:pt x="5106" y="3348"/>
                    </a:lnTo>
                    <a:lnTo>
                      <a:pt x="5001" y="3432"/>
                    </a:lnTo>
                    <a:lnTo>
                      <a:pt x="4834" y="3432"/>
                    </a:lnTo>
                    <a:lnTo>
                      <a:pt x="4687" y="3452"/>
                    </a:lnTo>
                    <a:lnTo>
                      <a:pt x="4478" y="3327"/>
                    </a:lnTo>
                    <a:lnTo>
                      <a:pt x="4436" y="3243"/>
                    </a:lnTo>
                    <a:lnTo>
                      <a:pt x="4394" y="3222"/>
                    </a:lnTo>
                    <a:lnTo>
                      <a:pt x="4290" y="3264"/>
                    </a:lnTo>
                    <a:lnTo>
                      <a:pt x="4206" y="3264"/>
                    </a:lnTo>
                    <a:lnTo>
                      <a:pt x="4122" y="3306"/>
                    </a:lnTo>
                    <a:lnTo>
                      <a:pt x="4018" y="3306"/>
                    </a:lnTo>
                    <a:lnTo>
                      <a:pt x="3976" y="3411"/>
                    </a:lnTo>
                    <a:lnTo>
                      <a:pt x="3913" y="3348"/>
                    </a:lnTo>
                    <a:lnTo>
                      <a:pt x="3808" y="3264"/>
                    </a:lnTo>
                    <a:lnTo>
                      <a:pt x="3704" y="3327"/>
                    </a:lnTo>
                    <a:lnTo>
                      <a:pt x="3578" y="3348"/>
                    </a:lnTo>
                    <a:lnTo>
                      <a:pt x="3578" y="3411"/>
                    </a:lnTo>
                    <a:lnTo>
                      <a:pt x="3536" y="3452"/>
                    </a:lnTo>
                    <a:lnTo>
                      <a:pt x="3536" y="3369"/>
                    </a:lnTo>
                    <a:lnTo>
                      <a:pt x="3474" y="3327"/>
                    </a:lnTo>
                    <a:lnTo>
                      <a:pt x="3369" y="3348"/>
                    </a:lnTo>
                    <a:lnTo>
                      <a:pt x="3139" y="3327"/>
                    </a:lnTo>
                    <a:lnTo>
                      <a:pt x="3076" y="3348"/>
                    </a:lnTo>
                    <a:lnTo>
                      <a:pt x="3160" y="3432"/>
                    </a:lnTo>
                    <a:lnTo>
                      <a:pt x="3160" y="3536"/>
                    </a:lnTo>
                    <a:lnTo>
                      <a:pt x="3264" y="3620"/>
                    </a:lnTo>
                    <a:lnTo>
                      <a:pt x="3139" y="3578"/>
                    </a:lnTo>
                    <a:lnTo>
                      <a:pt x="3076" y="3515"/>
                    </a:lnTo>
                    <a:lnTo>
                      <a:pt x="3013" y="3473"/>
                    </a:lnTo>
                    <a:lnTo>
                      <a:pt x="2867" y="3536"/>
                    </a:lnTo>
                    <a:lnTo>
                      <a:pt x="2804" y="3473"/>
                    </a:lnTo>
                    <a:lnTo>
                      <a:pt x="2930" y="3432"/>
                    </a:lnTo>
                    <a:lnTo>
                      <a:pt x="2930" y="3348"/>
                    </a:lnTo>
                    <a:lnTo>
                      <a:pt x="2804" y="3222"/>
                    </a:lnTo>
                    <a:lnTo>
                      <a:pt x="2825" y="3139"/>
                    </a:lnTo>
                    <a:lnTo>
                      <a:pt x="2762" y="3097"/>
                    </a:lnTo>
                    <a:lnTo>
                      <a:pt x="2637" y="3160"/>
                    </a:lnTo>
                    <a:lnTo>
                      <a:pt x="2658" y="3243"/>
                    </a:lnTo>
                    <a:lnTo>
                      <a:pt x="2637" y="3306"/>
                    </a:lnTo>
                    <a:lnTo>
                      <a:pt x="2532" y="3264"/>
                    </a:lnTo>
                    <a:lnTo>
                      <a:pt x="2595" y="3201"/>
                    </a:lnTo>
                    <a:lnTo>
                      <a:pt x="2553" y="3139"/>
                    </a:lnTo>
                    <a:lnTo>
                      <a:pt x="2448" y="3097"/>
                    </a:lnTo>
                    <a:lnTo>
                      <a:pt x="2406" y="3139"/>
                    </a:lnTo>
                    <a:lnTo>
                      <a:pt x="2323" y="3139"/>
                    </a:lnTo>
                    <a:lnTo>
                      <a:pt x="2344" y="3034"/>
                    </a:lnTo>
                    <a:lnTo>
                      <a:pt x="2344" y="2992"/>
                    </a:lnTo>
                    <a:lnTo>
                      <a:pt x="2323" y="2888"/>
                    </a:lnTo>
                    <a:lnTo>
                      <a:pt x="2218" y="2908"/>
                    </a:lnTo>
                    <a:lnTo>
                      <a:pt x="2093" y="3034"/>
                    </a:lnTo>
                    <a:lnTo>
                      <a:pt x="2114" y="3160"/>
                    </a:lnTo>
                    <a:lnTo>
                      <a:pt x="2030" y="3160"/>
                    </a:lnTo>
                    <a:lnTo>
                      <a:pt x="1988" y="3055"/>
                    </a:lnTo>
                    <a:lnTo>
                      <a:pt x="2030" y="2992"/>
                    </a:lnTo>
                    <a:lnTo>
                      <a:pt x="2030" y="2908"/>
                    </a:lnTo>
                    <a:lnTo>
                      <a:pt x="2093" y="2720"/>
                    </a:lnTo>
                    <a:lnTo>
                      <a:pt x="2009" y="2636"/>
                    </a:lnTo>
                    <a:lnTo>
                      <a:pt x="1883" y="2699"/>
                    </a:lnTo>
                    <a:lnTo>
                      <a:pt x="1883" y="2636"/>
                    </a:lnTo>
                    <a:lnTo>
                      <a:pt x="1988" y="2616"/>
                    </a:lnTo>
                    <a:lnTo>
                      <a:pt x="2030" y="2490"/>
                    </a:lnTo>
                    <a:lnTo>
                      <a:pt x="2009" y="2385"/>
                    </a:lnTo>
                    <a:lnTo>
                      <a:pt x="1925" y="2427"/>
                    </a:lnTo>
                    <a:lnTo>
                      <a:pt x="1862" y="2385"/>
                    </a:lnTo>
                    <a:lnTo>
                      <a:pt x="1800" y="2427"/>
                    </a:lnTo>
                    <a:lnTo>
                      <a:pt x="1695" y="2427"/>
                    </a:lnTo>
                    <a:lnTo>
                      <a:pt x="1758" y="2385"/>
                    </a:lnTo>
                    <a:lnTo>
                      <a:pt x="1758" y="2323"/>
                    </a:lnTo>
                    <a:lnTo>
                      <a:pt x="1653" y="2323"/>
                    </a:lnTo>
                    <a:lnTo>
                      <a:pt x="1590" y="2406"/>
                    </a:lnTo>
                    <a:lnTo>
                      <a:pt x="1444" y="2427"/>
                    </a:lnTo>
                    <a:lnTo>
                      <a:pt x="1444" y="2364"/>
                    </a:lnTo>
                    <a:lnTo>
                      <a:pt x="1507" y="2323"/>
                    </a:lnTo>
                    <a:lnTo>
                      <a:pt x="1570" y="2218"/>
                    </a:lnTo>
                    <a:lnTo>
                      <a:pt x="1590" y="2155"/>
                    </a:lnTo>
                    <a:lnTo>
                      <a:pt x="1674" y="2155"/>
                    </a:lnTo>
                    <a:lnTo>
                      <a:pt x="1779" y="2260"/>
                    </a:lnTo>
                    <a:lnTo>
                      <a:pt x="1925" y="2260"/>
                    </a:lnTo>
                    <a:lnTo>
                      <a:pt x="1904" y="2197"/>
                    </a:lnTo>
                    <a:lnTo>
                      <a:pt x="1800" y="2071"/>
                    </a:lnTo>
                    <a:lnTo>
                      <a:pt x="1695" y="2071"/>
                    </a:lnTo>
                    <a:lnTo>
                      <a:pt x="1758" y="2009"/>
                    </a:lnTo>
                    <a:lnTo>
                      <a:pt x="1611" y="1883"/>
                    </a:lnTo>
                    <a:lnTo>
                      <a:pt x="1507" y="1841"/>
                    </a:lnTo>
                    <a:lnTo>
                      <a:pt x="1570" y="1799"/>
                    </a:lnTo>
                    <a:lnTo>
                      <a:pt x="1590" y="1737"/>
                    </a:lnTo>
                    <a:lnTo>
                      <a:pt x="1653" y="1737"/>
                    </a:lnTo>
                    <a:lnTo>
                      <a:pt x="1695" y="1841"/>
                    </a:lnTo>
                    <a:lnTo>
                      <a:pt x="1800" y="1967"/>
                    </a:lnTo>
                    <a:lnTo>
                      <a:pt x="1967" y="1988"/>
                    </a:lnTo>
                    <a:lnTo>
                      <a:pt x="2030" y="2092"/>
                    </a:lnTo>
                    <a:lnTo>
                      <a:pt x="2114" y="2009"/>
                    </a:lnTo>
                    <a:lnTo>
                      <a:pt x="2176" y="2092"/>
                    </a:lnTo>
                    <a:lnTo>
                      <a:pt x="2344" y="2155"/>
                    </a:lnTo>
                    <a:lnTo>
                      <a:pt x="2448" y="2155"/>
                    </a:lnTo>
                    <a:lnTo>
                      <a:pt x="2511" y="2051"/>
                    </a:lnTo>
                    <a:lnTo>
                      <a:pt x="2490" y="1904"/>
                    </a:lnTo>
                    <a:lnTo>
                      <a:pt x="2239" y="1758"/>
                    </a:lnTo>
                    <a:lnTo>
                      <a:pt x="2134" y="1653"/>
                    </a:lnTo>
                    <a:lnTo>
                      <a:pt x="2072" y="1653"/>
                    </a:lnTo>
                    <a:lnTo>
                      <a:pt x="2030" y="1548"/>
                    </a:lnTo>
                    <a:lnTo>
                      <a:pt x="1925" y="1444"/>
                    </a:lnTo>
                    <a:lnTo>
                      <a:pt x="1883" y="1444"/>
                    </a:lnTo>
                    <a:lnTo>
                      <a:pt x="1821" y="1381"/>
                    </a:lnTo>
                    <a:lnTo>
                      <a:pt x="1883" y="1318"/>
                    </a:lnTo>
                    <a:lnTo>
                      <a:pt x="1967" y="1339"/>
                    </a:lnTo>
                    <a:lnTo>
                      <a:pt x="2030" y="1444"/>
                    </a:lnTo>
                    <a:lnTo>
                      <a:pt x="2114" y="1444"/>
                    </a:lnTo>
                    <a:lnTo>
                      <a:pt x="2134" y="1548"/>
                    </a:lnTo>
                    <a:lnTo>
                      <a:pt x="2197" y="1548"/>
                    </a:lnTo>
                    <a:lnTo>
                      <a:pt x="2239" y="1465"/>
                    </a:lnTo>
                    <a:lnTo>
                      <a:pt x="2197" y="1276"/>
                    </a:lnTo>
                    <a:lnTo>
                      <a:pt x="2072" y="1130"/>
                    </a:lnTo>
                    <a:lnTo>
                      <a:pt x="1988" y="1130"/>
                    </a:lnTo>
                    <a:lnTo>
                      <a:pt x="1967" y="1109"/>
                    </a:lnTo>
                    <a:lnTo>
                      <a:pt x="1821" y="1109"/>
                    </a:lnTo>
                    <a:lnTo>
                      <a:pt x="1695" y="1172"/>
                    </a:lnTo>
                    <a:lnTo>
                      <a:pt x="1590" y="1172"/>
                    </a:lnTo>
                    <a:lnTo>
                      <a:pt x="1486" y="1109"/>
                    </a:lnTo>
                    <a:lnTo>
                      <a:pt x="1402" y="1130"/>
                    </a:lnTo>
                    <a:lnTo>
                      <a:pt x="1360" y="1025"/>
                    </a:lnTo>
                    <a:lnTo>
                      <a:pt x="1235" y="1214"/>
                    </a:lnTo>
                    <a:lnTo>
                      <a:pt x="1067" y="1276"/>
                    </a:lnTo>
                    <a:lnTo>
                      <a:pt x="1046" y="1381"/>
                    </a:lnTo>
                    <a:lnTo>
                      <a:pt x="963" y="1423"/>
                    </a:lnTo>
                    <a:lnTo>
                      <a:pt x="963" y="1339"/>
                    </a:lnTo>
                    <a:lnTo>
                      <a:pt x="1046" y="1235"/>
                    </a:lnTo>
                    <a:lnTo>
                      <a:pt x="1088" y="1235"/>
                    </a:lnTo>
                    <a:lnTo>
                      <a:pt x="1339" y="1004"/>
                    </a:lnTo>
                    <a:lnTo>
                      <a:pt x="1360" y="921"/>
                    </a:lnTo>
                    <a:lnTo>
                      <a:pt x="1298" y="816"/>
                    </a:lnTo>
                    <a:lnTo>
                      <a:pt x="1298" y="544"/>
                    </a:lnTo>
                    <a:lnTo>
                      <a:pt x="1339" y="523"/>
                    </a:lnTo>
                    <a:lnTo>
                      <a:pt x="1256" y="419"/>
                    </a:lnTo>
                    <a:lnTo>
                      <a:pt x="1193" y="481"/>
                    </a:lnTo>
                    <a:lnTo>
                      <a:pt x="1088" y="481"/>
                    </a:lnTo>
                    <a:lnTo>
                      <a:pt x="1026" y="419"/>
                    </a:lnTo>
                    <a:lnTo>
                      <a:pt x="1026" y="314"/>
                    </a:lnTo>
                    <a:lnTo>
                      <a:pt x="1026" y="230"/>
                    </a:lnTo>
                    <a:lnTo>
                      <a:pt x="816" y="188"/>
                    </a:lnTo>
                    <a:lnTo>
                      <a:pt x="733" y="84"/>
                    </a:lnTo>
                    <a:lnTo>
                      <a:pt x="628" y="84"/>
                    </a:lnTo>
                    <a:lnTo>
                      <a:pt x="50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45"/>
              <p:cNvSpPr/>
              <p:nvPr/>
            </p:nvSpPr>
            <p:spPr>
              <a:xfrm>
                <a:off x="2687175" y="1694400"/>
                <a:ext cx="33500" cy="37675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507" extrusionOk="0">
                    <a:moveTo>
                      <a:pt x="796" y="0"/>
                    </a:moveTo>
                    <a:lnTo>
                      <a:pt x="670" y="21"/>
                    </a:lnTo>
                    <a:lnTo>
                      <a:pt x="607" y="84"/>
                    </a:lnTo>
                    <a:lnTo>
                      <a:pt x="691" y="147"/>
                    </a:lnTo>
                    <a:lnTo>
                      <a:pt x="691" y="231"/>
                    </a:lnTo>
                    <a:lnTo>
                      <a:pt x="628" y="210"/>
                    </a:lnTo>
                    <a:lnTo>
                      <a:pt x="565" y="147"/>
                    </a:lnTo>
                    <a:lnTo>
                      <a:pt x="461" y="126"/>
                    </a:lnTo>
                    <a:lnTo>
                      <a:pt x="419" y="210"/>
                    </a:lnTo>
                    <a:lnTo>
                      <a:pt x="524" y="210"/>
                    </a:lnTo>
                    <a:lnTo>
                      <a:pt x="565" y="251"/>
                    </a:lnTo>
                    <a:lnTo>
                      <a:pt x="524" y="293"/>
                    </a:lnTo>
                    <a:lnTo>
                      <a:pt x="398" y="314"/>
                    </a:lnTo>
                    <a:lnTo>
                      <a:pt x="356" y="335"/>
                    </a:lnTo>
                    <a:lnTo>
                      <a:pt x="398" y="440"/>
                    </a:lnTo>
                    <a:lnTo>
                      <a:pt x="419" y="461"/>
                    </a:lnTo>
                    <a:lnTo>
                      <a:pt x="419" y="523"/>
                    </a:lnTo>
                    <a:lnTo>
                      <a:pt x="293" y="461"/>
                    </a:lnTo>
                    <a:lnTo>
                      <a:pt x="168" y="503"/>
                    </a:lnTo>
                    <a:lnTo>
                      <a:pt x="84" y="565"/>
                    </a:lnTo>
                    <a:lnTo>
                      <a:pt x="42" y="712"/>
                    </a:lnTo>
                    <a:lnTo>
                      <a:pt x="0" y="733"/>
                    </a:lnTo>
                    <a:lnTo>
                      <a:pt x="0" y="754"/>
                    </a:lnTo>
                    <a:lnTo>
                      <a:pt x="63" y="754"/>
                    </a:lnTo>
                    <a:lnTo>
                      <a:pt x="42" y="837"/>
                    </a:lnTo>
                    <a:lnTo>
                      <a:pt x="42" y="879"/>
                    </a:lnTo>
                    <a:lnTo>
                      <a:pt x="63" y="921"/>
                    </a:lnTo>
                    <a:lnTo>
                      <a:pt x="147" y="816"/>
                    </a:lnTo>
                    <a:lnTo>
                      <a:pt x="168" y="837"/>
                    </a:lnTo>
                    <a:lnTo>
                      <a:pt x="105" y="963"/>
                    </a:lnTo>
                    <a:lnTo>
                      <a:pt x="147" y="1026"/>
                    </a:lnTo>
                    <a:lnTo>
                      <a:pt x="210" y="1067"/>
                    </a:lnTo>
                    <a:lnTo>
                      <a:pt x="272" y="1047"/>
                    </a:lnTo>
                    <a:lnTo>
                      <a:pt x="293" y="1067"/>
                    </a:lnTo>
                    <a:lnTo>
                      <a:pt x="314" y="1151"/>
                    </a:lnTo>
                    <a:lnTo>
                      <a:pt x="356" y="1151"/>
                    </a:lnTo>
                    <a:lnTo>
                      <a:pt x="398" y="1088"/>
                    </a:lnTo>
                    <a:lnTo>
                      <a:pt x="461" y="1130"/>
                    </a:lnTo>
                    <a:lnTo>
                      <a:pt x="461" y="1256"/>
                    </a:lnTo>
                    <a:lnTo>
                      <a:pt x="482" y="1298"/>
                    </a:lnTo>
                    <a:lnTo>
                      <a:pt x="586" y="1277"/>
                    </a:lnTo>
                    <a:lnTo>
                      <a:pt x="607" y="1402"/>
                    </a:lnTo>
                    <a:lnTo>
                      <a:pt x="712" y="1402"/>
                    </a:lnTo>
                    <a:lnTo>
                      <a:pt x="837" y="1486"/>
                    </a:lnTo>
                    <a:lnTo>
                      <a:pt x="942" y="1486"/>
                    </a:lnTo>
                    <a:lnTo>
                      <a:pt x="1005" y="1507"/>
                    </a:lnTo>
                    <a:lnTo>
                      <a:pt x="1026" y="1486"/>
                    </a:lnTo>
                    <a:lnTo>
                      <a:pt x="1005" y="1402"/>
                    </a:lnTo>
                    <a:lnTo>
                      <a:pt x="1088" y="1381"/>
                    </a:lnTo>
                    <a:lnTo>
                      <a:pt x="1151" y="1235"/>
                    </a:lnTo>
                    <a:lnTo>
                      <a:pt x="1130" y="1088"/>
                    </a:lnTo>
                    <a:lnTo>
                      <a:pt x="1214" y="942"/>
                    </a:lnTo>
                    <a:lnTo>
                      <a:pt x="1235" y="921"/>
                    </a:lnTo>
                    <a:lnTo>
                      <a:pt x="1319" y="712"/>
                    </a:lnTo>
                    <a:lnTo>
                      <a:pt x="1319" y="565"/>
                    </a:lnTo>
                    <a:lnTo>
                      <a:pt x="1340" y="523"/>
                    </a:lnTo>
                    <a:lnTo>
                      <a:pt x="1319" y="419"/>
                    </a:lnTo>
                    <a:lnTo>
                      <a:pt x="1235" y="335"/>
                    </a:lnTo>
                    <a:lnTo>
                      <a:pt x="1235" y="210"/>
                    </a:lnTo>
                    <a:lnTo>
                      <a:pt x="1193" y="147"/>
                    </a:lnTo>
                    <a:lnTo>
                      <a:pt x="1151" y="42"/>
                    </a:lnTo>
                    <a:lnTo>
                      <a:pt x="1005" y="0"/>
                    </a:lnTo>
                    <a:lnTo>
                      <a:pt x="900" y="42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45"/>
              <p:cNvSpPr/>
              <p:nvPr/>
            </p:nvSpPr>
            <p:spPr>
              <a:xfrm>
                <a:off x="2605050" y="1520200"/>
                <a:ext cx="42400" cy="26175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047" extrusionOk="0">
                    <a:moveTo>
                      <a:pt x="1570" y="1"/>
                    </a:moveTo>
                    <a:lnTo>
                      <a:pt x="1486" y="64"/>
                    </a:lnTo>
                    <a:lnTo>
                      <a:pt x="1256" y="64"/>
                    </a:lnTo>
                    <a:lnTo>
                      <a:pt x="1130" y="168"/>
                    </a:lnTo>
                    <a:lnTo>
                      <a:pt x="963" y="168"/>
                    </a:lnTo>
                    <a:lnTo>
                      <a:pt x="921" y="189"/>
                    </a:lnTo>
                    <a:lnTo>
                      <a:pt x="816" y="105"/>
                    </a:lnTo>
                    <a:lnTo>
                      <a:pt x="712" y="84"/>
                    </a:lnTo>
                    <a:lnTo>
                      <a:pt x="356" y="189"/>
                    </a:lnTo>
                    <a:lnTo>
                      <a:pt x="126" y="189"/>
                    </a:lnTo>
                    <a:lnTo>
                      <a:pt x="105" y="273"/>
                    </a:lnTo>
                    <a:lnTo>
                      <a:pt x="0" y="377"/>
                    </a:lnTo>
                    <a:lnTo>
                      <a:pt x="0" y="482"/>
                    </a:lnTo>
                    <a:lnTo>
                      <a:pt x="105" y="461"/>
                    </a:lnTo>
                    <a:lnTo>
                      <a:pt x="231" y="461"/>
                    </a:lnTo>
                    <a:lnTo>
                      <a:pt x="314" y="419"/>
                    </a:lnTo>
                    <a:lnTo>
                      <a:pt x="398" y="461"/>
                    </a:lnTo>
                    <a:lnTo>
                      <a:pt x="503" y="461"/>
                    </a:lnTo>
                    <a:lnTo>
                      <a:pt x="565" y="503"/>
                    </a:lnTo>
                    <a:lnTo>
                      <a:pt x="503" y="587"/>
                    </a:lnTo>
                    <a:lnTo>
                      <a:pt x="544" y="712"/>
                    </a:lnTo>
                    <a:lnTo>
                      <a:pt x="628" y="817"/>
                    </a:lnTo>
                    <a:lnTo>
                      <a:pt x="712" y="712"/>
                    </a:lnTo>
                    <a:lnTo>
                      <a:pt x="712" y="628"/>
                    </a:lnTo>
                    <a:lnTo>
                      <a:pt x="754" y="587"/>
                    </a:lnTo>
                    <a:lnTo>
                      <a:pt x="858" y="712"/>
                    </a:lnTo>
                    <a:lnTo>
                      <a:pt x="837" y="838"/>
                    </a:lnTo>
                    <a:lnTo>
                      <a:pt x="984" y="1005"/>
                    </a:lnTo>
                    <a:lnTo>
                      <a:pt x="1088" y="984"/>
                    </a:lnTo>
                    <a:lnTo>
                      <a:pt x="1151" y="1047"/>
                    </a:lnTo>
                    <a:lnTo>
                      <a:pt x="1360" y="1047"/>
                    </a:lnTo>
                    <a:lnTo>
                      <a:pt x="1465" y="942"/>
                    </a:lnTo>
                    <a:lnTo>
                      <a:pt x="1591" y="900"/>
                    </a:lnTo>
                    <a:lnTo>
                      <a:pt x="1674" y="670"/>
                    </a:lnTo>
                    <a:lnTo>
                      <a:pt x="1591" y="503"/>
                    </a:lnTo>
                    <a:lnTo>
                      <a:pt x="1695" y="356"/>
                    </a:lnTo>
                    <a:lnTo>
                      <a:pt x="1695" y="273"/>
                    </a:lnTo>
                    <a:lnTo>
                      <a:pt x="1612" y="147"/>
                    </a:lnTo>
                    <a:lnTo>
                      <a:pt x="1653" y="64"/>
                    </a:lnTo>
                    <a:lnTo>
                      <a:pt x="157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45"/>
              <p:cNvSpPr/>
              <p:nvPr/>
            </p:nvSpPr>
            <p:spPr>
              <a:xfrm>
                <a:off x="2443425" y="1547400"/>
                <a:ext cx="1098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2428" extrusionOk="0">
                    <a:moveTo>
                      <a:pt x="4268" y="1"/>
                    </a:moveTo>
                    <a:lnTo>
                      <a:pt x="4185" y="43"/>
                    </a:lnTo>
                    <a:lnTo>
                      <a:pt x="4059" y="105"/>
                    </a:lnTo>
                    <a:lnTo>
                      <a:pt x="4059" y="252"/>
                    </a:lnTo>
                    <a:lnTo>
                      <a:pt x="4038" y="336"/>
                    </a:lnTo>
                    <a:lnTo>
                      <a:pt x="4059" y="377"/>
                    </a:lnTo>
                    <a:lnTo>
                      <a:pt x="3955" y="419"/>
                    </a:lnTo>
                    <a:lnTo>
                      <a:pt x="3934" y="315"/>
                    </a:lnTo>
                    <a:lnTo>
                      <a:pt x="3892" y="315"/>
                    </a:lnTo>
                    <a:lnTo>
                      <a:pt x="3871" y="377"/>
                    </a:lnTo>
                    <a:lnTo>
                      <a:pt x="3829" y="440"/>
                    </a:lnTo>
                    <a:lnTo>
                      <a:pt x="3766" y="357"/>
                    </a:lnTo>
                    <a:lnTo>
                      <a:pt x="3745" y="168"/>
                    </a:lnTo>
                    <a:lnTo>
                      <a:pt x="3641" y="64"/>
                    </a:lnTo>
                    <a:lnTo>
                      <a:pt x="3578" y="64"/>
                    </a:lnTo>
                    <a:lnTo>
                      <a:pt x="3557" y="126"/>
                    </a:lnTo>
                    <a:lnTo>
                      <a:pt x="3432" y="126"/>
                    </a:lnTo>
                    <a:lnTo>
                      <a:pt x="3306" y="64"/>
                    </a:lnTo>
                    <a:lnTo>
                      <a:pt x="3222" y="64"/>
                    </a:lnTo>
                    <a:lnTo>
                      <a:pt x="2992" y="43"/>
                    </a:lnTo>
                    <a:lnTo>
                      <a:pt x="2846" y="126"/>
                    </a:lnTo>
                    <a:lnTo>
                      <a:pt x="2804" y="231"/>
                    </a:lnTo>
                    <a:lnTo>
                      <a:pt x="2741" y="315"/>
                    </a:lnTo>
                    <a:lnTo>
                      <a:pt x="2699" y="273"/>
                    </a:lnTo>
                    <a:lnTo>
                      <a:pt x="2636" y="273"/>
                    </a:lnTo>
                    <a:lnTo>
                      <a:pt x="2364" y="482"/>
                    </a:lnTo>
                    <a:lnTo>
                      <a:pt x="2281" y="566"/>
                    </a:lnTo>
                    <a:lnTo>
                      <a:pt x="2197" y="566"/>
                    </a:lnTo>
                    <a:lnTo>
                      <a:pt x="2051" y="670"/>
                    </a:lnTo>
                    <a:lnTo>
                      <a:pt x="1946" y="691"/>
                    </a:lnTo>
                    <a:lnTo>
                      <a:pt x="1862" y="775"/>
                    </a:lnTo>
                    <a:lnTo>
                      <a:pt x="1841" y="859"/>
                    </a:lnTo>
                    <a:lnTo>
                      <a:pt x="1653" y="859"/>
                    </a:lnTo>
                    <a:lnTo>
                      <a:pt x="1590" y="880"/>
                    </a:lnTo>
                    <a:lnTo>
                      <a:pt x="1465" y="859"/>
                    </a:lnTo>
                    <a:lnTo>
                      <a:pt x="1423" y="901"/>
                    </a:lnTo>
                    <a:lnTo>
                      <a:pt x="1339" y="901"/>
                    </a:lnTo>
                    <a:lnTo>
                      <a:pt x="1151" y="1068"/>
                    </a:lnTo>
                    <a:lnTo>
                      <a:pt x="1025" y="1152"/>
                    </a:lnTo>
                    <a:lnTo>
                      <a:pt x="900" y="1089"/>
                    </a:lnTo>
                    <a:lnTo>
                      <a:pt x="795" y="1152"/>
                    </a:lnTo>
                    <a:lnTo>
                      <a:pt x="523" y="1193"/>
                    </a:lnTo>
                    <a:lnTo>
                      <a:pt x="398" y="1382"/>
                    </a:lnTo>
                    <a:lnTo>
                      <a:pt x="314" y="1382"/>
                    </a:lnTo>
                    <a:lnTo>
                      <a:pt x="167" y="1403"/>
                    </a:lnTo>
                    <a:lnTo>
                      <a:pt x="105" y="1528"/>
                    </a:lnTo>
                    <a:lnTo>
                      <a:pt x="209" y="1528"/>
                    </a:lnTo>
                    <a:lnTo>
                      <a:pt x="272" y="1591"/>
                    </a:lnTo>
                    <a:lnTo>
                      <a:pt x="167" y="1591"/>
                    </a:lnTo>
                    <a:lnTo>
                      <a:pt x="126" y="1633"/>
                    </a:lnTo>
                    <a:lnTo>
                      <a:pt x="209" y="1717"/>
                    </a:lnTo>
                    <a:lnTo>
                      <a:pt x="188" y="1779"/>
                    </a:lnTo>
                    <a:lnTo>
                      <a:pt x="0" y="1842"/>
                    </a:lnTo>
                    <a:lnTo>
                      <a:pt x="0" y="1905"/>
                    </a:lnTo>
                    <a:lnTo>
                      <a:pt x="126" y="1926"/>
                    </a:lnTo>
                    <a:lnTo>
                      <a:pt x="230" y="1905"/>
                    </a:lnTo>
                    <a:lnTo>
                      <a:pt x="293" y="1821"/>
                    </a:lnTo>
                    <a:lnTo>
                      <a:pt x="377" y="1800"/>
                    </a:lnTo>
                    <a:lnTo>
                      <a:pt x="481" y="1842"/>
                    </a:lnTo>
                    <a:lnTo>
                      <a:pt x="586" y="1989"/>
                    </a:lnTo>
                    <a:lnTo>
                      <a:pt x="586" y="2114"/>
                    </a:lnTo>
                    <a:lnTo>
                      <a:pt x="691" y="2156"/>
                    </a:lnTo>
                    <a:lnTo>
                      <a:pt x="732" y="2114"/>
                    </a:lnTo>
                    <a:lnTo>
                      <a:pt x="732" y="2009"/>
                    </a:lnTo>
                    <a:lnTo>
                      <a:pt x="753" y="1989"/>
                    </a:lnTo>
                    <a:lnTo>
                      <a:pt x="816" y="1821"/>
                    </a:lnTo>
                    <a:lnTo>
                      <a:pt x="858" y="1821"/>
                    </a:lnTo>
                    <a:lnTo>
                      <a:pt x="1004" y="1779"/>
                    </a:lnTo>
                    <a:lnTo>
                      <a:pt x="1067" y="1800"/>
                    </a:lnTo>
                    <a:lnTo>
                      <a:pt x="1046" y="1884"/>
                    </a:lnTo>
                    <a:lnTo>
                      <a:pt x="942" y="1926"/>
                    </a:lnTo>
                    <a:lnTo>
                      <a:pt x="900" y="2093"/>
                    </a:lnTo>
                    <a:lnTo>
                      <a:pt x="942" y="2156"/>
                    </a:lnTo>
                    <a:lnTo>
                      <a:pt x="858" y="2240"/>
                    </a:lnTo>
                    <a:lnTo>
                      <a:pt x="816" y="2323"/>
                    </a:lnTo>
                    <a:lnTo>
                      <a:pt x="858" y="2407"/>
                    </a:lnTo>
                    <a:lnTo>
                      <a:pt x="921" y="2323"/>
                    </a:lnTo>
                    <a:lnTo>
                      <a:pt x="1004" y="2344"/>
                    </a:lnTo>
                    <a:lnTo>
                      <a:pt x="1004" y="2428"/>
                    </a:lnTo>
                    <a:lnTo>
                      <a:pt x="1046" y="2428"/>
                    </a:lnTo>
                    <a:lnTo>
                      <a:pt x="1235" y="2323"/>
                    </a:lnTo>
                    <a:lnTo>
                      <a:pt x="1318" y="2219"/>
                    </a:lnTo>
                    <a:lnTo>
                      <a:pt x="1381" y="2240"/>
                    </a:lnTo>
                    <a:lnTo>
                      <a:pt x="1444" y="2135"/>
                    </a:lnTo>
                    <a:lnTo>
                      <a:pt x="1444" y="2009"/>
                    </a:lnTo>
                    <a:lnTo>
                      <a:pt x="1527" y="2009"/>
                    </a:lnTo>
                    <a:lnTo>
                      <a:pt x="1590" y="1905"/>
                    </a:lnTo>
                    <a:lnTo>
                      <a:pt x="1590" y="1779"/>
                    </a:lnTo>
                    <a:lnTo>
                      <a:pt x="1653" y="1717"/>
                    </a:lnTo>
                    <a:lnTo>
                      <a:pt x="1674" y="1779"/>
                    </a:lnTo>
                    <a:lnTo>
                      <a:pt x="1653" y="1842"/>
                    </a:lnTo>
                    <a:lnTo>
                      <a:pt x="1674" y="1926"/>
                    </a:lnTo>
                    <a:lnTo>
                      <a:pt x="1653" y="2051"/>
                    </a:lnTo>
                    <a:lnTo>
                      <a:pt x="1674" y="2198"/>
                    </a:lnTo>
                    <a:lnTo>
                      <a:pt x="1737" y="2198"/>
                    </a:lnTo>
                    <a:lnTo>
                      <a:pt x="1841" y="2051"/>
                    </a:lnTo>
                    <a:lnTo>
                      <a:pt x="1862" y="1926"/>
                    </a:lnTo>
                    <a:lnTo>
                      <a:pt x="1883" y="1884"/>
                    </a:lnTo>
                    <a:lnTo>
                      <a:pt x="1967" y="1842"/>
                    </a:lnTo>
                    <a:lnTo>
                      <a:pt x="2092" y="1696"/>
                    </a:lnTo>
                    <a:lnTo>
                      <a:pt x="2113" y="1570"/>
                    </a:lnTo>
                    <a:lnTo>
                      <a:pt x="2092" y="1465"/>
                    </a:lnTo>
                    <a:lnTo>
                      <a:pt x="2155" y="1361"/>
                    </a:lnTo>
                    <a:lnTo>
                      <a:pt x="2197" y="1486"/>
                    </a:lnTo>
                    <a:lnTo>
                      <a:pt x="2406" y="1361"/>
                    </a:lnTo>
                    <a:lnTo>
                      <a:pt x="2469" y="1193"/>
                    </a:lnTo>
                    <a:lnTo>
                      <a:pt x="2490" y="1089"/>
                    </a:lnTo>
                    <a:lnTo>
                      <a:pt x="2595" y="1068"/>
                    </a:lnTo>
                    <a:lnTo>
                      <a:pt x="2636" y="1047"/>
                    </a:lnTo>
                    <a:lnTo>
                      <a:pt x="2720" y="1089"/>
                    </a:lnTo>
                    <a:lnTo>
                      <a:pt x="2825" y="984"/>
                    </a:lnTo>
                    <a:lnTo>
                      <a:pt x="2888" y="1047"/>
                    </a:lnTo>
                    <a:lnTo>
                      <a:pt x="2825" y="1256"/>
                    </a:lnTo>
                    <a:lnTo>
                      <a:pt x="2678" y="1403"/>
                    </a:lnTo>
                    <a:lnTo>
                      <a:pt x="2636" y="1507"/>
                    </a:lnTo>
                    <a:lnTo>
                      <a:pt x="2574" y="1591"/>
                    </a:lnTo>
                    <a:lnTo>
                      <a:pt x="2574" y="1633"/>
                    </a:lnTo>
                    <a:lnTo>
                      <a:pt x="2469" y="1696"/>
                    </a:lnTo>
                    <a:lnTo>
                      <a:pt x="2323" y="1926"/>
                    </a:lnTo>
                    <a:lnTo>
                      <a:pt x="2323" y="1989"/>
                    </a:lnTo>
                    <a:lnTo>
                      <a:pt x="2385" y="2093"/>
                    </a:lnTo>
                    <a:lnTo>
                      <a:pt x="2364" y="2198"/>
                    </a:lnTo>
                    <a:lnTo>
                      <a:pt x="2427" y="2219"/>
                    </a:lnTo>
                    <a:lnTo>
                      <a:pt x="2532" y="2261"/>
                    </a:lnTo>
                    <a:lnTo>
                      <a:pt x="2616" y="2198"/>
                    </a:lnTo>
                    <a:lnTo>
                      <a:pt x="2720" y="2135"/>
                    </a:lnTo>
                    <a:lnTo>
                      <a:pt x="2741" y="2030"/>
                    </a:lnTo>
                    <a:lnTo>
                      <a:pt x="2741" y="1926"/>
                    </a:lnTo>
                    <a:lnTo>
                      <a:pt x="2825" y="1842"/>
                    </a:lnTo>
                    <a:lnTo>
                      <a:pt x="2888" y="1737"/>
                    </a:lnTo>
                    <a:lnTo>
                      <a:pt x="2950" y="1737"/>
                    </a:lnTo>
                    <a:lnTo>
                      <a:pt x="3013" y="1717"/>
                    </a:lnTo>
                    <a:lnTo>
                      <a:pt x="3097" y="1779"/>
                    </a:lnTo>
                    <a:lnTo>
                      <a:pt x="3201" y="1779"/>
                    </a:lnTo>
                    <a:lnTo>
                      <a:pt x="3243" y="1717"/>
                    </a:lnTo>
                    <a:lnTo>
                      <a:pt x="3432" y="1717"/>
                    </a:lnTo>
                    <a:lnTo>
                      <a:pt x="3515" y="1612"/>
                    </a:lnTo>
                    <a:lnTo>
                      <a:pt x="3557" y="1403"/>
                    </a:lnTo>
                    <a:lnTo>
                      <a:pt x="3662" y="1256"/>
                    </a:lnTo>
                    <a:lnTo>
                      <a:pt x="3662" y="1152"/>
                    </a:lnTo>
                    <a:lnTo>
                      <a:pt x="3683" y="1089"/>
                    </a:lnTo>
                    <a:lnTo>
                      <a:pt x="3766" y="1214"/>
                    </a:lnTo>
                    <a:lnTo>
                      <a:pt x="3871" y="1256"/>
                    </a:lnTo>
                    <a:lnTo>
                      <a:pt x="3892" y="1193"/>
                    </a:lnTo>
                    <a:lnTo>
                      <a:pt x="3892" y="1110"/>
                    </a:lnTo>
                    <a:lnTo>
                      <a:pt x="3787" y="963"/>
                    </a:lnTo>
                    <a:lnTo>
                      <a:pt x="3787" y="880"/>
                    </a:lnTo>
                    <a:lnTo>
                      <a:pt x="3934" y="775"/>
                    </a:lnTo>
                    <a:lnTo>
                      <a:pt x="4038" y="754"/>
                    </a:lnTo>
                    <a:lnTo>
                      <a:pt x="4143" y="691"/>
                    </a:lnTo>
                    <a:lnTo>
                      <a:pt x="4206" y="733"/>
                    </a:lnTo>
                    <a:lnTo>
                      <a:pt x="4289" y="733"/>
                    </a:lnTo>
                    <a:lnTo>
                      <a:pt x="4394" y="587"/>
                    </a:lnTo>
                    <a:lnTo>
                      <a:pt x="4373" y="524"/>
                    </a:lnTo>
                    <a:lnTo>
                      <a:pt x="4352" y="273"/>
                    </a:lnTo>
                    <a:lnTo>
                      <a:pt x="4373" y="231"/>
                    </a:lnTo>
                    <a:lnTo>
                      <a:pt x="4352" y="168"/>
                    </a:lnTo>
                    <a:lnTo>
                      <a:pt x="4352" y="22"/>
                    </a:lnTo>
                    <a:lnTo>
                      <a:pt x="426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45"/>
              <p:cNvSpPr/>
              <p:nvPr/>
            </p:nvSpPr>
            <p:spPr>
              <a:xfrm>
                <a:off x="2580975" y="1547400"/>
                <a:ext cx="48150" cy="32475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1299" extrusionOk="0">
                    <a:moveTo>
                      <a:pt x="796" y="1"/>
                    </a:moveTo>
                    <a:lnTo>
                      <a:pt x="524" y="43"/>
                    </a:lnTo>
                    <a:lnTo>
                      <a:pt x="440" y="43"/>
                    </a:lnTo>
                    <a:lnTo>
                      <a:pt x="336" y="126"/>
                    </a:lnTo>
                    <a:lnTo>
                      <a:pt x="231" y="168"/>
                    </a:lnTo>
                    <a:lnTo>
                      <a:pt x="210" y="315"/>
                    </a:lnTo>
                    <a:lnTo>
                      <a:pt x="64" y="419"/>
                    </a:lnTo>
                    <a:lnTo>
                      <a:pt x="64" y="524"/>
                    </a:lnTo>
                    <a:lnTo>
                      <a:pt x="1" y="629"/>
                    </a:lnTo>
                    <a:lnTo>
                      <a:pt x="22" y="754"/>
                    </a:lnTo>
                    <a:lnTo>
                      <a:pt x="22" y="880"/>
                    </a:lnTo>
                    <a:lnTo>
                      <a:pt x="106" y="880"/>
                    </a:lnTo>
                    <a:lnTo>
                      <a:pt x="231" y="963"/>
                    </a:lnTo>
                    <a:lnTo>
                      <a:pt x="315" y="1110"/>
                    </a:lnTo>
                    <a:lnTo>
                      <a:pt x="231" y="1193"/>
                    </a:lnTo>
                    <a:lnTo>
                      <a:pt x="252" y="1214"/>
                    </a:lnTo>
                    <a:lnTo>
                      <a:pt x="378" y="1214"/>
                    </a:lnTo>
                    <a:lnTo>
                      <a:pt x="524" y="1256"/>
                    </a:lnTo>
                    <a:lnTo>
                      <a:pt x="566" y="1214"/>
                    </a:lnTo>
                    <a:lnTo>
                      <a:pt x="691" y="1298"/>
                    </a:lnTo>
                    <a:lnTo>
                      <a:pt x="838" y="1298"/>
                    </a:lnTo>
                    <a:lnTo>
                      <a:pt x="943" y="1256"/>
                    </a:lnTo>
                    <a:lnTo>
                      <a:pt x="1068" y="1256"/>
                    </a:lnTo>
                    <a:lnTo>
                      <a:pt x="1110" y="1152"/>
                    </a:lnTo>
                    <a:lnTo>
                      <a:pt x="1110" y="1089"/>
                    </a:lnTo>
                    <a:lnTo>
                      <a:pt x="1215" y="1068"/>
                    </a:lnTo>
                    <a:lnTo>
                      <a:pt x="1256" y="984"/>
                    </a:lnTo>
                    <a:lnTo>
                      <a:pt x="1403" y="796"/>
                    </a:lnTo>
                    <a:lnTo>
                      <a:pt x="1382" y="733"/>
                    </a:lnTo>
                    <a:lnTo>
                      <a:pt x="1319" y="754"/>
                    </a:lnTo>
                    <a:lnTo>
                      <a:pt x="1215" y="733"/>
                    </a:lnTo>
                    <a:lnTo>
                      <a:pt x="1215" y="670"/>
                    </a:lnTo>
                    <a:lnTo>
                      <a:pt x="1361" y="545"/>
                    </a:lnTo>
                    <a:lnTo>
                      <a:pt x="1466" y="545"/>
                    </a:lnTo>
                    <a:lnTo>
                      <a:pt x="1738" y="440"/>
                    </a:lnTo>
                    <a:lnTo>
                      <a:pt x="1821" y="461"/>
                    </a:lnTo>
                    <a:lnTo>
                      <a:pt x="1926" y="273"/>
                    </a:lnTo>
                    <a:lnTo>
                      <a:pt x="1905" y="231"/>
                    </a:lnTo>
                    <a:lnTo>
                      <a:pt x="1779" y="210"/>
                    </a:lnTo>
                    <a:lnTo>
                      <a:pt x="1717" y="147"/>
                    </a:lnTo>
                    <a:lnTo>
                      <a:pt x="1591" y="126"/>
                    </a:lnTo>
                    <a:lnTo>
                      <a:pt x="1424" y="126"/>
                    </a:lnTo>
                    <a:lnTo>
                      <a:pt x="1403" y="105"/>
                    </a:lnTo>
                    <a:lnTo>
                      <a:pt x="1256" y="43"/>
                    </a:lnTo>
                    <a:lnTo>
                      <a:pt x="1173" y="64"/>
                    </a:lnTo>
                    <a:lnTo>
                      <a:pt x="1047" y="64"/>
                    </a:lnTo>
                    <a:lnTo>
                      <a:pt x="963" y="43"/>
                    </a:lnTo>
                    <a:lnTo>
                      <a:pt x="859" y="43"/>
                    </a:lnTo>
                    <a:lnTo>
                      <a:pt x="79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45"/>
              <p:cNvSpPr/>
              <p:nvPr/>
            </p:nvSpPr>
            <p:spPr>
              <a:xfrm>
                <a:off x="2474800" y="1600250"/>
                <a:ext cx="142825" cy="88425"/>
              </a:xfrm>
              <a:custGeom>
                <a:avLst/>
                <a:gdLst/>
                <a:ahLst/>
                <a:cxnLst/>
                <a:rect l="l" t="t" r="r" b="b"/>
                <a:pathLst>
                  <a:path w="5713" h="3537" extrusionOk="0">
                    <a:moveTo>
                      <a:pt x="2177" y="0"/>
                    </a:moveTo>
                    <a:lnTo>
                      <a:pt x="1863" y="84"/>
                    </a:lnTo>
                    <a:lnTo>
                      <a:pt x="1800" y="126"/>
                    </a:lnTo>
                    <a:lnTo>
                      <a:pt x="1863" y="188"/>
                    </a:lnTo>
                    <a:lnTo>
                      <a:pt x="1863" y="293"/>
                    </a:lnTo>
                    <a:lnTo>
                      <a:pt x="1988" y="356"/>
                    </a:lnTo>
                    <a:lnTo>
                      <a:pt x="2051" y="460"/>
                    </a:lnTo>
                    <a:lnTo>
                      <a:pt x="1967" y="439"/>
                    </a:lnTo>
                    <a:lnTo>
                      <a:pt x="1842" y="335"/>
                    </a:lnTo>
                    <a:lnTo>
                      <a:pt x="1758" y="335"/>
                    </a:lnTo>
                    <a:lnTo>
                      <a:pt x="1695" y="293"/>
                    </a:lnTo>
                    <a:lnTo>
                      <a:pt x="1591" y="293"/>
                    </a:lnTo>
                    <a:lnTo>
                      <a:pt x="1465" y="335"/>
                    </a:lnTo>
                    <a:lnTo>
                      <a:pt x="1381" y="335"/>
                    </a:lnTo>
                    <a:lnTo>
                      <a:pt x="1319" y="398"/>
                    </a:lnTo>
                    <a:lnTo>
                      <a:pt x="1256" y="502"/>
                    </a:lnTo>
                    <a:lnTo>
                      <a:pt x="1130" y="607"/>
                    </a:lnTo>
                    <a:lnTo>
                      <a:pt x="1214" y="711"/>
                    </a:lnTo>
                    <a:lnTo>
                      <a:pt x="1444" y="753"/>
                    </a:lnTo>
                    <a:lnTo>
                      <a:pt x="1549" y="753"/>
                    </a:lnTo>
                    <a:lnTo>
                      <a:pt x="1653" y="837"/>
                    </a:lnTo>
                    <a:lnTo>
                      <a:pt x="1737" y="837"/>
                    </a:lnTo>
                    <a:lnTo>
                      <a:pt x="1758" y="879"/>
                    </a:lnTo>
                    <a:lnTo>
                      <a:pt x="1695" y="921"/>
                    </a:lnTo>
                    <a:lnTo>
                      <a:pt x="1570" y="879"/>
                    </a:lnTo>
                    <a:lnTo>
                      <a:pt x="1319" y="858"/>
                    </a:lnTo>
                    <a:lnTo>
                      <a:pt x="1109" y="879"/>
                    </a:lnTo>
                    <a:lnTo>
                      <a:pt x="1026" y="858"/>
                    </a:lnTo>
                    <a:lnTo>
                      <a:pt x="921" y="879"/>
                    </a:lnTo>
                    <a:lnTo>
                      <a:pt x="754" y="1046"/>
                    </a:lnTo>
                    <a:lnTo>
                      <a:pt x="607" y="1193"/>
                    </a:lnTo>
                    <a:lnTo>
                      <a:pt x="628" y="1256"/>
                    </a:lnTo>
                    <a:lnTo>
                      <a:pt x="754" y="1256"/>
                    </a:lnTo>
                    <a:lnTo>
                      <a:pt x="942" y="1297"/>
                    </a:lnTo>
                    <a:lnTo>
                      <a:pt x="1068" y="1276"/>
                    </a:lnTo>
                    <a:lnTo>
                      <a:pt x="1214" y="1276"/>
                    </a:lnTo>
                    <a:lnTo>
                      <a:pt x="1256" y="1339"/>
                    </a:lnTo>
                    <a:lnTo>
                      <a:pt x="1340" y="1381"/>
                    </a:lnTo>
                    <a:lnTo>
                      <a:pt x="1214" y="1486"/>
                    </a:lnTo>
                    <a:lnTo>
                      <a:pt x="1068" y="1486"/>
                    </a:lnTo>
                    <a:lnTo>
                      <a:pt x="963" y="1569"/>
                    </a:lnTo>
                    <a:lnTo>
                      <a:pt x="837" y="1548"/>
                    </a:lnTo>
                    <a:lnTo>
                      <a:pt x="712" y="1465"/>
                    </a:lnTo>
                    <a:lnTo>
                      <a:pt x="503" y="1465"/>
                    </a:lnTo>
                    <a:lnTo>
                      <a:pt x="419" y="1444"/>
                    </a:lnTo>
                    <a:lnTo>
                      <a:pt x="314" y="1465"/>
                    </a:lnTo>
                    <a:lnTo>
                      <a:pt x="84" y="1611"/>
                    </a:lnTo>
                    <a:lnTo>
                      <a:pt x="126" y="1674"/>
                    </a:lnTo>
                    <a:lnTo>
                      <a:pt x="126" y="1800"/>
                    </a:lnTo>
                    <a:lnTo>
                      <a:pt x="0" y="1800"/>
                    </a:lnTo>
                    <a:lnTo>
                      <a:pt x="0" y="1862"/>
                    </a:lnTo>
                    <a:lnTo>
                      <a:pt x="189" y="1988"/>
                    </a:lnTo>
                    <a:lnTo>
                      <a:pt x="314" y="2134"/>
                    </a:lnTo>
                    <a:lnTo>
                      <a:pt x="377" y="2134"/>
                    </a:lnTo>
                    <a:lnTo>
                      <a:pt x="398" y="2030"/>
                    </a:lnTo>
                    <a:lnTo>
                      <a:pt x="482" y="2072"/>
                    </a:lnTo>
                    <a:lnTo>
                      <a:pt x="419" y="2134"/>
                    </a:lnTo>
                    <a:lnTo>
                      <a:pt x="544" y="2239"/>
                    </a:lnTo>
                    <a:lnTo>
                      <a:pt x="544" y="2385"/>
                    </a:lnTo>
                    <a:lnTo>
                      <a:pt x="649" y="2427"/>
                    </a:lnTo>
                    <a:lnTo>
                      <a:pt x="733" y="2344"/>
                    </a:lnTo>
                    <a:lnTo>
                      <a:pt x="733" y="2218"/>
                    </a:lnTo>
                    <a:lnTo>
                      <a:pt x="796" y="2239"/>
                    </a:lnTo>
                    <a:lnTo>
                      <a:pt x="900" y="2239"/>
                    </a:lnTo>
                    <a:lnTo>
                      <a:pt x="837" y="2323"/>
                    </a:lnTo>
                    <a:lnTo>
                      <a:pt x="837" y="2427"/>
                    </a:lnTo>
                    <a:lnTo>
                      <a:pt x="963" y="2511"/>
                    </a:lnTo>
                    <a:lnTo>
                      <a:pt x="1068" y="2490"/>
                    </a:lnTo>
                    <a:lnTo>
                      <a:pt x="1109" y="2406"/>
                    </a:lnTo>
                    <a:lnTo>
                      <a:pt x="1277" y="2323"/>
                    </a:lnTo>
                    <a:lnTo>
                      <a:pt x="1319" y="2197"/>
                    </a:lnTo>
                    <a:lnTo>
                      <a:pt x="1340" y="2176"/>
                    </a:lnTo>
                    <a:lnTo>
                      <a:pt x="1423" y="2281"/>
                    </a:lnTo>
                    <a:lnTo>
                      <a:pt x="1465" y="2197"/>
                    </a:lnTo>
                    <a:lnTo>
                      <a:pt x="1591" y="2176"/>
                    </a:lnTo>
                    <a:lnTo>
                      <a:pt x="1674" y="2176"/>
                    </a:lnTo>
                    <a:lnTo>
                      <a:pt x="1549" y="2281"/>
                    </a:lnTo>
                    <a:lnTo>
                      <a:pt x="1423" y="2344"/>
                    </a:lnTo>
                    <a:lnTo>
                      <a:pt x="1423" y="2448"/>
                    </a:lnTo>
                    <a:lnTo>
                      <a:pt x="1570" y="2511"/>
                    </a:lnTo>
                    <a:lnTo>
                      <a:pt x="1674" y="2490"/>
                    </a:lnTo>
                    <a:lnTo>
                      <a:pt x="1737" y="2532"/>
                    </a:lnTo>
                    <a:lnTo>
                      <a:pt x="1842" y="2511"/>
                    </a:lnTo>
                    <a:lnTo>
                      <a:pt x="1946" y="2490"/>
                    </a:lnTo>
                    <a:lnTo>
                      <a:pt x="2009" y="2406"/>
                    </a:lnTo>
                    <a:lnTo>
                      <a:pt x="2093" y="2490"/>
                    </a:lnTo>
                    <a:lnTo>
                      <a:pt x="2093" y="2553"/>
                    </a:lnTo>
                    <a:lnTo>
                      <a:pt x="2260" y="2553"/>
                    </a:lnTo>
                    <a:lnTo>
                      <a:pt x="2407" y="2490"/>
                    </a:lnTo>
                    <a:lnTo>
                      <a:pt x="2407" y="2553"/>
                    </a:lnTo>
                    <a:lnTo>
                      <a:pt x="2574" y="2553"/>
                    </a:lnTo>
                    <a:lnTo>
                      <a:pt x="2637" y="2490"/>
                    </a:lnTo>
                    <a:lnTo>
                      <a:pt x="2700" y="2532"/>
                    </a:lnTo>
                    <a:lnTo>
                      <a:pt x="2616" y="2595"/>
                    </a:lnTo>
                    <a:lnTo>
                      <a:pt x="2595" y="2657"/>
                    </a:lnTo>
                    <a:lnTo>
                      <a:pt x="2323" y="2657"/>
                    </a:lnTo>
                    <a:lnTo>
                      <a:pt x="2218" y="2741"/>
                    </a:lnTo>
                    <a:lnTo>
                      <a:pt x="2156" y="2720"/>
                    </a:lnTo>
                    <a:lnTo>
                      <a:pt x="2009" y="2720"/>
                    </a:lnTo>
                    <a:lnTo>
                      <a:pt x="1842" y="2657"/>
                    </a:lnTo>
                    <a:lnTo>
                      <a:pt x="1653" y="2657"/>
                    </a:lnTo>
                    <a:lnTo>
                      <a:pt x="1486" y="2741"/>
                    </a:lnTo>
                    <a:lnTo>
                      <a:pt x="1381" y="2741"/>
                    </a:lnTo>
                    <a:lnTo>
                      <a:pt x="1256" y="2720"/>
                    </a:lnTo>
                    <a:lnTo>
                      <a:pt x="1172" y="2762"/>
                    </a:lnTo>
                    <a:lnTo>
                      <a:pt x="1005" y="2720"/>
                    </a:lnTo>
                    <a:lnTo>
                      <a:pt x="837" y="2762"/>
                    </a:lnTo>
                    <a:lnTo>
                      <a:pt x="816" y="2950"/>
                    </a:lnTo>
                    <a:lnTo>
                      <a:pt x="837" y="3034"/>
                    </a:lnTo>
                    <a:lnTo>
                      <a:pt x="796" y="3160"/>
                    </a:lnTo>
                    <a:lnTo>
                      <a:pt x="921" y="3285"/>
                    </a:lnTo>
                    <a:lnTo>
                      <a:pt x="963" y="3390"/>
                    </a:lnTo>
                    <a:lnTo>
                      <a:pt x="1130" y="3432"/>
                    </a:lnTo>
                    <a:lnTo>
                      <a:pt x="1319" y="3494"/>
                    </a:lnTo>
                    <a:lnTo>
                      <a:pt x="1465" y="3494"/>
                    </a:lnTo>
                    <a:lnTo>
                      <a:pt x="1633" y="3452"/>
                    </a:lnTo>
                    <a:lnTo>
                      <a:pt x="1779" y="3452"/>
                    </a:lnTo>
                    <a:lnTo>
                      <a:pt x="1800" y="3536"/>
                    </a:lnTo>
                    <a:lnTo>
                      <a:pt x="1946" y="3536"/>
                    </a:lnTo>
                    <a:lnTo>
                      <a:pt x="2072" y="3473"/>
                    </a:lnTo>
                    <a:lnTo>
                      <a:pt x="2093" y="3473"/>
                    </a:lnTo>
                    <a:lnTo>
                      <a:pt x="2218" y="3452"/>
                    </a:lnTo>
                    <a:lnTo>
                      <a:pt x="2260" y="3369"/>
                    </a:lnTo>
                    <a:lnTo>
                      <a:pt x="2386" y="3369"/>
                    </a:lnTo>
                    <a:lnTo>
                      <a:pt x="2428" y="3348"/>
                    </a:lnTo>
                    <a:lnTo>
                      <a:pt x="2469" y="3243"/>
                    </a:lnTo>
                    <a:lnTo>
                      <a:pt x="2532" y="3222"/>
                    </a:lnTo>
                    <a:lnTo>
                      <a:pt x="2616" y="3222"/>
                    </a:lnTo>
                    <a:lnTo>
                      <a:pt x="2679" y="3139"/>
                    </a:lnTo>
                    <a:lnTo>
                      <a:pt x="2741" y="3180"/>
                    </a:lnTo>
                    <a:lnTo>
                      <a:pt x="2909" y="3180"/>
                    </a:lnTo>
                    <a:lnTo>
                      <a:pt x="2930" y="3222"/>
                    </a:lnTo>
                    <a:lnTo>
                      <a:pt x="3055" y="3222"/>
                    </a:lnTo>
                    <a:lnTo>
                      <a:pt x="3118" y="3160"/>
                    </a:lnTo>
                    <a:lnTo>
                      <a:pt x="3306" y="3076"/>
                    </a:lnTo>
                    <a:lnTo>
                      <a:pt x="3369" y="3076"/>
                    </a:lnTo>
                    <a:lnTo>
                      <a:pt x="3453" y="3055"/>
                    </a:lnTo>
                    <a:lnTo>
                      <a:pt x="3453" y="2971"/>
                    </a:lnTo>
                    <a:lnTo>
                      <a:pt x="3537" y="3013"/>
                    </a:lnTo>
                    <a:lnTo>
                      <a:pt x="3557" y="3076"/>
                    </a:lnTo>
                    <a:lnTo>
                      <a:pt x="3516" y="3160"/>
                    </a:lnTo>
                    <a:lnTo>
                      <a:pt x="3516" y="3222"/>
                    </a:lnTo>
                    <a:lnTo>
                      <a:pt x="3662" y="3264"/>
                    </a:lnTo>
                    <a:lnTo>
                      <a:pt x="3746" y="3243"/>
                    </a:lnTo>
                    <a:lnTo>
                      <a:pt x="3767" y="3160"/>
                    </a:lnTo>
                    <a:lnTo>
                      <a:pt x="3892" y="3118"/>
                    </a:lnTo>
                    <a:lnTo>
                      <a:pt x="3934" y="3118"/>
                    </a:lnTo>
                    <a:lnTo>
                      <a:pt x="3955" y="3180"/>
                    </a:lnTo>
                    <a:lnTo>
                      <a:pt x="3871" y="3264"/>
                    </a:lnTo>
                    <a:lnTo>
                      <a:pt x="3892" y="3348"/>
                    </a:lnTo>
                    <a:lnTo>
                      <a:pt x="4039" y="3390"/>
                    </a:lnTo>
                    <a:lnTo>
                      <a:pt x="4206" y="3369"/>
                    </a:lnTo>
                    <a:lnTo>
                      <a:pt x="4394" y="3285"/>
                    </a:lnTo>
                    <a:lnTo>
                      <a:pt x="4478" y="3285"/>
                    </a:lnTo>
                    <a:lnTo>
                      <a:pt x="4583" y="3264"/>
                    </a:lnTo>
                    <a:lnTo>
                      <a:pt x="4666" y="3327"/>
                    </a:lnTo>
                    <a:lnTo>
                      <a:pt x="4708" y="3285"/>
                    </a:lnTo>
                    <a:lnTo>
                      <a:pt x="4708" y="3243"/>
                    </a:lnTo>
                    <a:lnTo>
                      <a:pt x="4771" y="3222"/>
                    </a:lnTo>
                    <a:lnTo>
                      <a:pt x="4834" y="3222"/>
                    </a:lnTo>
                    <a:lnTo>
                      <a:pt x="4876" y="3139"/>
                    </a:lnTo>
                    <a:lnTo>
                      <a:pt x="4876" y="3055"/>
                    </a:lnTo>
                    <a:lnTo>
                      <a:pt x="4980" y="2971"/>
                    </a:lnTo>
                    <a:lnTo>
                      <a:pt x="5085" y="2971"/>
                    </a:lnTo>
                    <a:lnTo>
                      <a:pt x="5190" y="2804"/>
                    </a:lnTo>
                    <a:lnTo>
                      <a:pt x="5190" y="2720"/>
                    </a:lnTo>
                    <a:lnTo>
                      <a:pt x="5210" y="2657"/>
                    </a:lnTo>
                    <a:lnTo>
                      <a:pt x="5294" y="2657"/>
                    </a:lnTo>
                    <a:lnTo>
                      <a:pt x="5399" y="2616"/>
                    </a:lnTo>
                    <a:lnTo>
                      <a:pt x="5524" y="2490"/>
                    </a:lnTo>
                    <a:lnTo>
                      <a:pt x="5650" y="2218"/>
                    </a:lnTo>
                    <a:lnTo>
                      <a:pt x="5713" y="2072"/>
                    </a:lnTo>
                    <a:lnTo>
                      <a:pt x="5650" y="1967"/>
                    </a:lnTo>
                    <a:lnTo>
                      <a:pt x="5566" y="1779"/>
                    </a:lnTo>
                    <a:lnTo>
                      <a:pt x="5441" y="1695"/>
                    </a:lnTo>
                    <a:lnTo>
                      <a:pt x="5357" y="1695"/>
                    </a:lnTo>
                    <a:lnTo>
                      <a:pt x="5190" y="1820"/>
                    </a:lnTo>
                    <a:lnTo>
                      <a:pt x="5190" y="1925"/>
                    </a:lnTo>
                    <a:lnTo>
                      <a:pt x="5106" y="2072"/>
                    </a:lnTo>
                    <a:lnTo>
                      <a:pt x="5127" y="2092"/>
                    </a:lnTo>
                    <a:lnTo>
                      <a:pt x="5106" y="2134"/>
                    </a:lnTo>
                    <a:lnTo>
                      <a:pt x="5022" y="2134"/>
                    </a:lnTo>
                    <a:lnTo>
                      <a:pt x="4918" y="2239"/>
                    </a:lnTo>
                    <a:lnTo>
                      <a:pt x="4897" y="2197"/>
                    </a:lnTo>
                    <a:lnTo>
                      <a:pt x="4980" y="2009"/>
                    </a:lnTo>
                    <a:lnTo>
                      <a:pt x="5001" y="1883"/>
                    </a:lnTo>
                    <a:lnTo>
                      <a:pt x="4834" y="1800"/>
                    </a:lnTo>
                    <a:lnTo>
                      <a:pt x="4771" y="1820"/>
                    </a:lnTo>
                    <a:lnTo>
                      <a:pt x="4687" y="1904"/>
                    </a:lnTo>
                    <a:lnTo>
                      <a:pt x="4499" y="2009"/>
                    </a:lnTo>
                    <a:lnTo>
                      <a:pt x="4457" y="2113"/>
                    </a:lnTo>
                    <a:lnTo>
                      <a:pt x="4394" y="2030"/>
                    </a:lnTo>
                    <a:lnTo>
                      <a:pt x="4415" y="1925"/>
                    </a:lnTo>
                    <a:lnTo>
                      <a:pt x="4583" y="1800"/>
                    </a:lnTo>
                    <a:lnTo>
                      <a:pt x="4771" y="1695"/>
                    </a:lnTo>
                    <a:lnTo>
                      <a:pt x="4834" y="1569"/>
                    </a:lnTo>
                    <a:lnTo>
                      <a:pt x="4813" y="1507"/>
                    </a:lnTo>
                    <a:lnTo>
                      <a:pt x="4666" y="1507"/>
                    </a:lnTo>
                    <a:lnTo>
                      <a:pt x="4562" y="1548"/>
                    </a:lnTo>
                    <a:lnTo>
                      <a:pt x="4499" y="1548"/>
                    </a:lnTo>
                    <a:lnTo>
                      <a:pt x="4499" y="1486"/>
                    </a:lnTo>
                    <a:lnTo>
                      <a:pt x="4583" y="1402"/>
                    </a:lnTo>
                    <a:lnTo>
                      <a:pt x="4771" y="1276"/>
                    </a:lnTo>
                    <a:lnTo>
                      <a:pt x="4813" y="1276"/>
                    </a:lnTo>
                    <a:lnTo>
                      <a:pt x="4876" y="1235"/>
                    </a:lnTo>
                    <a:lnTo>
                      <a:pt x="4876" y="942"/>
                    </a:lnTo>
                    <a:lnTo>
                      <a:pt x="4834" y="921"/>
                    </a:lnTo>
                    <a:lnTo>
                      <a:pt x="4834" y="753"/>
                    </a:lnTo>
                    <a:lnTo>
                      <a:pt x="4876" y="649"/>
                    </a:lnTo>
                    <a:lnTo>
                      <a:pt x="4876" y="565"/>
                    </a:lnTo>
                    <a:lnTo>
                      <a:pt x="4938" y="502"/>
                    </a:lnTo>
                    <a:lnTo>
                      <a:pt x="5022" y="502"/>
                    </a:lnTo>
                    <a:lnTo>
                      <a:pt x="5085" y="419"/>
                    </a:lnTo>
                    <a:lnTo>
                      <a:pt x="5022" y="335"/>
                    </a:lnTo>
                    <a:lnTo>
                      <a:pt x="5043" y="251"/>
                    </a:lnTo>
                    <a:lnTo>
                      <a:pt x="4897" y="188"/>
                    </a:lnTo>
                    <a:lnTo>
                      <a:pt x="4813" y="188"/>
                    </a:lnTo>
                    <a:lnTo>
                      <a:pt x="4562" y="419"/>
                    </a:lnTo>
                    <a:lnTo>
                      <a:pt x="4415" y="460"/>
                    </a:lnTo>
                    <a:lnTo>
                      <a:pt x="4374" y="565"/>
                    </a:lnTo>
                    <a:lnTo>
                      <a:pt x="4394" y="628"/>
                    </a:lnTo>
                    <a:lnTo>
                      <a:pt x="4290" y="628"/>
                    </a:lnTo>
                    <a:lnTo>
                      <a:pt x="4248" y="607"/>
                    </a:lnTo>
                    <a:lnTo>
                      <a:pt x="4143" y="649"/>
                    </a:lnTo>
                    <a:lnTo>
                      <a:pt x="4039" y="816"/>
                    </a:lnTo>
                    <a:lnTo>
                      <a:pt x="4081" y="942"/>
                    </a:lnTo>
                    <a:lnTo>
                      <a:pt x="4081" y="1067"/>
                    </a:lnTo>
                    <a:lnTo>
                      <a:pt x="4143" y="1130"/>
                    </a:lnTo>
                    <a:lnTo>
                      <a:pt x="4206" y="1297"/>
                    </a:lnTo>
                    <a:lnTo>
                      <a:pt x="4143" y="1465"/>
                    </a:lnTo>
                    <a:lnTo>
                      <a:pt x="4039" y="1465"/>
                    </a:lnTo>
                    <a:lnTo>
                      <a:pt x="3871" y="1507"/>
                    </a:lnTo>
                    <a:lnTo>
                      <a:pt x="3788" y="1507"/>
                    </a:lnTo>
                    <a:lnTo>
                      <a:pt x="3746" y="1569"/>
                    </a:lnTo>
                    <a:lnTo>
                      <a:pt x="3788" y="1674"/>
                    </a:lnTo>
                    <a:lnTo>
                      <a:pt x="3788" y="1758"/>
                    </a:lnTo>
                    <a:lnTo>
                      <a:pt x="3892" y="1883"/>
                    </a:lnTo>
                    <a:lnTo>
                      <a:pt x="3955" y="2072"/>
                    </a:lnTo>
                    <a:lnTo>
                      <a:pt x="3767" y="2134"/>
                    </a:lnTo>
                    <a:lnTo>
                      <a:pt x="3788" y="2197"/>
                    </a:lnTo>
                    <a:lnTo>
                      <a:pt x="3829" y="2239"/>
                    </a:lnTo>
                    <a:lnTo>
                      <a:pt x="3746" y="2281"/>
                    </a:lnTo>
                    <a:lnTo>
                      <a:pt x="3662" y="2134"/>
                    </a:lnTo>
                    <a:lnTo>
                      <a:pt x="3453" y="2092"/>
                    </a:lnTo>
                    <a:lnTo>
                      <a:pt x="3411" y="2113"/>
                    </a:lnTo>
                    <a:lnTo>
                      <a:pt x="3265" y="2092"/>
                    </a:lnTo>
                    <a:lnTo>
                      <a:pt x="3244" y="2009"/>
                    </a:lnTo>
                    <a:lnTo>
                      <a:pt x="3202" y="1967"/>
                    </a:lnTo>
                    <a:lnTo>
                      <a:pt x="3118" y="2030"/>
                    </a:lnTo>
                    <a:lnTo>
                      <a:pt x="2993" y="2092"/>
                    </a:lnTo>
                    <a:lnTo>
                      <a:pt x="2930" y="2030"/>
                    </a:lnTo>
                    <a:lnTo>
                      <a:pt x="2930" y="1820"/>
                    </a:lnTo>
                    <a:lnTo>
                      <a:pt x="3034" y="1758"/>
                    </a:lnTo>
                    <a:lnTo>
                      <a:pt x="3118" y="1507"/>
                    </a:lnTo>
                    <a:lnTo>
                      <a:pt x="3034" y="1507"/>
                    </a:lnTo>
                    <a:lnTo>
                      <a:pt x="2909" y="1465"/>
                    </a:lnTo>
                    <a:lnTo>
                      <a:pt x="2804" y="1486"/>
                    </a:lnTo>
                    <a:lnTo>
                      <a:pt x="2783" y="1402"/>
                    </a:lnTo>
                    <a:lnTo>
                      <a:pt x="2888" y="1381"/>
                    </a:lnTo>
                    <a:lnTo>
                      <a:pt x="2993" y="1402"/>
                    </a:lnTo>
                    <a:lnTo>
                      <a:pt x="3034" y="1339"/>
                    </a:lnTo>
                    <a:lnTo>
                      <a:pt x="3013" y="1088"/>
                    </a:lnTo>
                    <a:lnTo>
                      <a:pt x="2909" y="963"/>
                    </a:lnTo>
                    <a:lnTo>
                      <a:pt x="2951" y="879"/>
                    </a:lnTo>
                    <a:lnTo>
                      <a:pt x="3013" y="858"/>
                    </a:lnTo>
                    <a:lnTo>
                      <a:pt x="3034" y="774"/>
                    </a:lnTo>
                    <a:lnTo>
                      <a:pt x="2951" y="711"/>
                    </a:lnTo>
                    <a:lnTo>
                      <a:pt x="2951" y="649"/>
                    </a:lnTo>
                    <a:lnTo>
                      <a:pt x="2909" y="565"/>
                    </a:lnTo>
                    <a:lnTo>
                      <a:pt x="2825" y="565"/>
                    </a:lnTo>
                    <a:lnTo>
                      <a:pt x="2783" y="523"/>
                    </a:lnTo>
                    <a:lnTo>
                      <a:pt x="2700" y="565"/>
                    </a:lnTo>
                    <a:lnTo>
                      <a:pt x="2490" y="565"/>
                    </a:lnTo>
                    <a:lnTo>
                      <a:pt x="2428" y="502"/>
                    </a:lnTo>
                    <a:lnTo>
                      <a:pt x="2532" y="335"/>
                    </a:lnTo>
                    <a:lnTo>
                      <a:pt x="2616" y="293"/>
                    </a:lnTo>
                    <a:lnTo>
                      <a:pt x="2574" y="126"/>
                    </a:lnTo>
                    <a:lnTo>
                      <a:pt x="2469" y="21"/>
                    </a:lnTo>
                    <a:lnTo>
                      <a:pt x="2281" y="21"/>
                    </a:lnTo>
                    <a:lnTo>
                      <a:pt x="217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45"/>
              <p:cNvSpPr/>
              <p:nvPr/>
            </p:nvSpPr>
            <p:spPr>
              <a:xfrm>
                <a:off x="2638000" y="1637900"/>
                <a:ext cx="69075" cy="67500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2700" extrusionOk="0">
                    <a:moveTo>
                      <a:pt x="1884" y="1"/>
                    </a:moveTo>
                    <a:lnTo>
                      <a:pt x="1758" y="84"/>
                    </a:lnTo>
                    <a:lnTo>
                      <a:pt x="1654" y="84"/>
                    </a:lnTo>
                    <a:lnTo>
                      <a:pt x="1612" y="126"/>
                    </a:lnTo>
                    <a:lnTo>
                      <a:pt x="1507" y="126"/>
                    </a:lnTo>
                    <a:lnTo>
                      <a:pt x="1423" y="189"/>
                    </a:lnTo>
                    <a:lnTo>
                      <a:pt x="1423" y="335"/>
                    </a:lnTo>
                    <a:lnTo>
                      <a:pt x="1403" y="398"/>
                    </a:lnTo>
                    <a:lnTo>
                      <a:pt x="1423" y="545"/>
                    </a:lnTo>
                    <a:lnTo>
                      <a:pt x="1528" y="649"/>
                    </a:lnTo>
                    <a:lnTo>
                      <a:pt x="1549" y="733"/>
                    </a:lnTo>
                    <a:lnTo>
                      <a:pt x="1549" y="733"/>
                    </a:lnTo>
                    <a:lnTo>
                      <a:pt x="1444" y="691"/>
                    </a:lnTo>
                    <a:lnTo>
                      <a:pt x="1361" y="691"/>
                    </a:lnTo>
                    <a:lnTo>
                      <a:pt x="1340" y="733"/>
                    </a:lnTo>
                    <a:lnTo>
                      <a:pt x="1528" y="858"/>
                    </a:lnTo>
                    <a:lnTo>
                      <a:pt x="1528" y="963"/>
                    </a:lnTo>
                    <a:lnTo>
                      <a:pt x="1423" y="1005"/>
                    </a:lnTo>
                    <a:lnTo>
                      <a:pt x="1403" y="1151"/>
                    </a:lnTo>
                    <a:lnTo>
                      <a:pt x="1444" y="1235"/>
                    </a:lnTo>
                    <a:lnTo>
                      <a:pt x="1340" y="1319"/>
                    </a:lnTo>
                    <a:lnTo>
                      <a:pt x="1235" y="1256"/>
                    </a:lnTo>
                    <a:lnTo>
                      <a:pt x="1235" y="1214"/>
                    </a:lnTo>
                    <a:lnTo>
                      <a:pt x="1256" y="1110"/>
                    </a:lnTo>
                    <a:lnTo>
                      <a:pt x="1235" y="796"/>
                    </a:lnTo>
                    <a:lnTo>
                      <a:pt x="1151" y="712"/>
                    </a:lnTo>
                    <a:lnTo>
                      <a:pt x="1131" y="628"/>
                    </a:lnTo>
                    <a:lnTo>
                      <a:pt x="1151" y="586"/>
                    </a:lnTo>
                    <a:lnTo>
                      <a:pt x="1151" y="482"/>
                    </a:lnTo>
                    <a:lnTo>
                      <a:pt x="1110" y="419"/>
                    </a:lnTo>
                    <a:lnTo>
                      <a:pt x="1089" y="314"/>
                    </a:lnTo>
                    <a:lnTo>
                      <a:pt x="1026" y="273"/>
                    </a:lnTo>
                    <a:lnTo>
                      <a:pt x="900" y="314"/>
                    </a:lnTo>
                    <a:lnTo>
                      <a:pt x="879" y="377"/>
                    </a:lnTo>
                    <a:lnTo>
                      <a:pt x="775" y="461"/>
                    </a:lnTo>
                    <a:lnTo>
                      <a:pt x="733" y="524"/>
                    </a:lnTo>
                    <a:lnTo>
                      <a:pt x="796" y="566"/>
                    </a:lnTo>
                    <a:lnTo>
                      <a:pt x="838" y="566"/>
                    </a:lnTo>
                    <a:lnTo>
                      <a:pt x="900" y="628"/>
                    </a:lnTo>
                    <a:lnTo>
                      <a:pt x="796" y="670"/>
                    </a:lnTo>
                    <a:lnTo>
                      <a:pt x="775" y="733"/>
                    </a:lnTo>
                    <a:lnTo>
                      <a:pt x="670" y="796"/>
                    </a:lnTo>
                    <a:lnTo>
                      <a:pt x="628" y="942"/>
                    </a:lnTo>
                    <a:lnTo>
                      <a:pt x="733" y="984"/>
                    </a:lnTo>
                    <a:lnTo>
                      <a:pt x="733" y="1026"/>
                    </a:lnTo>
                    <a:lnTo>
                      <a:pt x="607" y="1068"/>
                    </a:lnTo>
                    <a:lnTo>
                      <a:pt x="587" y="1172"/>
                    </a:lnTo>
                    <a:lnTo>
                      <a:pt x="628" y="1256"/>
                    </a:lnTo>
                    <a:lnTo>
                      <a:pt x="670" y="1361"/>
                    </a:lnTo>
                    <a:lnTo>
                      <a:pt x="607" y="1423"/>
                    </a:lnTo>
                    <a:lnTo>
                      <a:pt x="566" y="1382"/>
                    </a:lnTo>
                    <a:lnTo>
                      <a:pt x="566" y="1235"/>
                    </a:lnTo>
                    <a:lnTo>
                      <a:pt x="503" y="1214"/>
                    </a:lnTo>
                    <a:lnTo>
                      <a:pt x="503" y="1110"/>
                    </a:lnTo>
                    <a:lnTo>
                      <a:pt x="461" y="1130"/>
                    </a:lnTo>
                    <a:lnTo>
                      <a:pt x="294" y="1130"/>
                    </a:lnTo>
                    <a:lnTo>
                      <a:pt x="273" y="1214"/>
                    </a:lnTo>
                    <a:lnTo>
                      <a:pt x="335" y="1256"/>
                    </a:lnTo>
                    <a:lnTo>
                      <a:pt x="252" y="1298"/>
                    </a:lnTo>
                    <a:lnTo>
                      <a:pt x="168" y="1235"/>
                    </a:lnTo>
                    <a:lnTo>
                      <a:pt x="84" y="1298"/>
                    </a:lnTo>
                    <a:lnTo>
                      <a:pt x="1" y="1256"/>
                    </a:lnTo>
                    <a:lnTo>
                      <a:pt x="1" y="1402"/>
                    </a:lnTo>
                    <a:lnTo>
                      <a:pt x="63" y="1444"/>
                    </a:lnTo>
                    <a:lnTo>
                      <a:pt x="147" y="1444"/>
                    </a:lnTo>
                    <a:lnTo>
                      <a:pt x="189" y="1465"/>
                    </a:lnTo>
                    <a:lnTo>
                      <a:pt x="252" y="1444"/>
                    </a:lnTo>
                    <a:lnTo>
                      <a:pt x="356" y="1444"/>
                    </a:lnTo>
                    <a:lnTo>
                      <a:pt x="419" y="1465"/>
                    </a:lnTo>
                    <a:lnTo>
                      <a:pt x="503" y="1444"/>
                    </a:lnTo>
                    <a:lnTo>
                      <a:pt x="628" y="1507"/>
                    </a:lnTo>
                    <a:lnTo>
                      <a:pt x="796" y="1465"/>
                    </a:lnTo>
                    <a:lnTo>
                      <a:pt x="879" y="1528"/>
                    </a:lnTo>
                    <a:lnTo>
                      <a:pt x="984" y="1528"/>
                    </a:lnTo>
                    <a:lnTo>
                      <a:pt x="1444" y="1612"/>
                    </a:lnTo>
                    <a:lnTo>
                      <a:pt x="1507" y="1654"/>
                    </a:lnTo>
                    <a:lnTo>
                      <a:pt x="1423" y="1695"/>
                    </a:lnTo>
                    <a:lnTo>
                      <a:pt x="1298" y="1674"/>
                    </a:lnTo>
                    <a:lnTo>
                      <a:pt x="1151" y="1674"/>
                    </a:lnTo>
                    <a:lnTo>
                      <a:pt x="1047" y="1737"/>
                    </a:lnTo>
                    <a:lnTo>
                      <a:pt x="879" y="1758"/>
                    </a:lnTo>
                    <a:lnTo>
                      <a:pt x="921" y="1758"/>
                    </a:lnTo>
                    <a:lnTo>
                      <a:pt x="984" y="1800"/>
                    </a:lnTo>
                    <a:lnTo>
                      <a:pt x="921" y="1842"/>
                    </a:lnTo>
                    <a:lnTo>
                      <a:pt x="754" y="1779"/>
                    </a:lnTo>
                    <a:lnTo>
                      <a:pt x="670" y="1758"/>
                    </a:lnTo>
                    <a:lnTo>
                      <a:pt x="587" y="1800"/>
                    </a:lnTo>
                    <a:lnTo>
                      <a:pt x="607" y="1863"/>
                    </a:lnTo>
                    <a:lnTo>
                      <a:pt x="587" y="1905"/>
                    </a:lnTo>
                    <a:lnTo>
                      <a:pt x="524" y="1863"/>
                    </a:lnTo>
                    <a:lnTo>
                      <a:pt x="482" y="1863"/>
                    </a:lnTo>
                    <a:lnTo>
                      <a:pt x="503" y="1905"/>
                    </a:lnTo>
                    <a:lnTo>
                      <a:pt x="503" y="1967"/>
                    </a:lnTo>
                    <a:lnTo>
                      <a:pt x="566" y="2009"/>
                    </a:lnTo>
                    <a:lnTo>
                      <a:pt x="649" y="2051"/>
                    </a:lnTo>
                    <a:lnTo>
                      <a:pt x="607" y="2114"/>
                    </a:lnTo>
                    <a:lnTo>
                      <a:pt x="670" y="2198"/>
                    </a:lnTo>
                    <a:lnTo>
                      <a:pt x="607" y="2198"/>
                    </a:lnTo>
                    <a:lnTo>
                      <a:pt x="566" y="2114"/>
                    </a:lnTo>
                    <a:lnTo>
                      <a:pt x="503" y="2114"/>
                    </a:lnTo>
                    <a:lnTo>
                      <a:pt x="461" y="2218"/>
                    </a:lnTo>
                    <a:lnTo>
                      <a:pt x="461" y="2281"/>
                    </a:lnTo>
                    <a:lnTo>
                      <a:pt x="440" y="2323"/>
                    </a:lnTo>
                    <a:lnTo>
                      <a:pt x="440" y="2428"/>
                    </a:lnTo>
                    <a:lnTo>
                      <a:pt x="503" y="2491"/>
                    </a:lnTo>
                    <a:lnTo>
                      <a:pt x="607" y="2491"/>
                    </a:lnTo>
                    <a:lnTo>
                      <a:pt x="670" y="2532"/>
                    </a:lnTo>
                    <a:lnTo>
                      <a:pt x="712" y="2532"/>
                    </a:lnTo>
                    <a:lnTo>
                      <a:pt x="775" y="2470"/>
                    </a:lnTo>
                    <a:lnTo>
                      <a:pt x="900" y="2407"/>
                    </a:lnTo>
                    <a:lnTo>
                      <a:pt x="817" y="2511"/>
                    </a:lnTo>
                    <a:lnTo>
                      <a:pt x="859" y="2595"/>
                    </a:lnTo>
                    <a:lnTo>
                      <a:pt x="921" y="2595"/>
                    </a:lnTo>
                    <a:lnTo>
                      <a:pt x="1005" y="2511"/>
                    </a:lnTo>
                    <a:lnTo>
                      <a:pt x="1026" y="2574"/>
                    </a:lnTo>
                    <a:lnTo>
                      <a:pt x="1068" y="2679"/>
                    </a:lnTo>
                    <a:lnTo>
                      <a:pt x="1382" y="2700"/>
                    </a:lnTo>
                    <a:lnTo>
                      <a:pt x="1444" y="2595"/>
                    </a:lnTo>
                    <a:lnTo>
                      <a:pt x="1423" y="2511"/>
                    </a:lnTo>
                    <a:lnTo>
                      <a:pt x="1444" y="2407"/>
                    </a:lnTo>
                    <a:lnTo>
                      <a:pt x="1507" y="2365"/>
                    </a:lnTo>
                    <a:lnTo>
                      <a:pt x="1528" y="2407"/>
                    </a:lnTo>
                    <a:lnTo>
                      <a:pt x="1528" y="2511"/>
                    </a:lnTo>
                    <a:lnTo>
                      <a:pt x="1570" y="2616"/>
                    </a:lnTo>
                    <a:lnTo>
                      <a:pt x="1612" y="2574"/>
                    </a:lnTo>
                    <a:lnTo>
                      <a:pt x="1612" y="2470"/>
                    </a:lnTo>
                    <a:lnTo>
                      <a:pt x="1612" y="2407"/>
                    </a:lnTo>
                    <a:lnTo>
                      <a:pt x="1654" y="2323"/>
                    </a:lnTo>
                    <a:lnTo>
                      <a:pt x="1675" y="2281"/>
                    </a:lnTo>
                    <a:lnTo>
                      <a:pt x="1570" y="2302"/>
                    </a:lnTo>
                    <a:lnTo>
                      <a:pt x="1486" y="2344"/>
                    </a:lnTo>
                    <a:lnTo>
                      <a:pt x="1528" y="2239"/>
                    </a:lnTo>
                    <a:lnTo>
                      <a:pt x="1633" y="2198"/>
                    </a:lnTo>
                    <a:lnTo>
                      <a:pt x="1695" y="2135"/>
                    </a:lnTo>
                    <a:lnTo>
                      <a:pt x="1758" y="2072"/>
                    </a:lnTo>
                    <a:lnTo>
                      <a:pt x="1758" y="1988"/>
                    </a:lnTo>
                    <a:lnTo>
                      <a:pt x="1821" y="1967"/>
                    </a:lnTo>
                    <a:lnTo>
                      <a:pt x="1905" y="1988"/>
                    </a:lnTo>
                    <a:lnTo>
                      <a:pt x="1905" y="2072"/>
                    </a:lnTo>
                    <a:lnTo>
                      <a:pt x="1905" y="2156"/>
                    </a:lnTo>
                    <a:lnTo>
                      <a:pt x="1947" y="2093"/>
                    </a:lnTo>
                    <a:lnTo>
                      <a:pt x="2072" y="1926"/>
                    </a:lnTo>
                    <a:lnTo>
                      <a:pt x="2072" y="1863"/>
                    </a:lnTo>
                    <a:lnTo>
                      <a:pt x="1947" y="1779"/>
                    </a:lnTo>
                    <a:lnTo>
                      <a:pt x="1947" y="1737"/>
                    </a:lnTo>
                    <a:lnTo>
                      <a:pt x="1988" y="1674"/>
                    </a:lnTo>
                    <a:lnTo>
                      <a:pt x="2051" y="1716"/>
                    </a:lnTo>
                    <a:lnTo>
                      <a:pt x="2135" y="1716"/>
                    </a:lnTo>
                    <a:lnTo>
                      <a:pt x="2156" y="1612"/>
                    </a:lnTo>
                    <a:lnTo>
                      <a:pt x="2156" y="1549"/>
                    </a:lnTo>
                    <a:lnTo>
                      <a:pt x="2260" y="1423"/>
                    </a:lnTo>
                    <a:lnTo>
                      <a:pt x="2281" y="1340"/>
                    </a:lnTo>
                    <a:lnTo>
                      <a:pt x="2407" y="1214"/>
                    </a:lnTo>
                    <a:lnTo>
                      <a:pt x="2511" y="1151"/>
                    </a:lnTo>
                    <a:lnTo>
                      <a:pt x="2553" y="1089"/>
                    </a:lnTo>
                    <a:lnTo>
                      <a:pt x="2511" y="942"/>
                    </a:lnTo>
                    <a:lnTo>
                      <a:pt x="2616" y="775"/>
                    </a:lnTo>
                    <a:lnTo>
                      <a:pt x="2742" y="691"/>
                    </a:lnTo>
                    <a:lnTo>
                      <a:pt x="2763" y="586"/>
                    </a:lnTo>
                    <a:lnTo>
                      <a:pt x="2700" y="482"/>
                    </a:lnTo>
                    <a:lnTo>
                      <a:pt x="2595" y="461"/>
                    </a:lnTo>
                    <a:lnTo>
                      <a:pt x="2553" y="356"/>
                    </a:lnTo>
                    <a:lnTo>
                      <a:pt x="2595" y="356"/>
                    </a:lnTo>
                    <a:lnTo>
                      <a:pt x="2616" y="294"/>
                    </a:lnTo>
                    <a:lnTo>
                      <a:pt x="2595" y="252"/>
                    </a:lnTo>
                    <a:lnTo>
                      <a:pt x="2616" y="168"/>
                    </a:lnTo>
                    <a:lnTo>
                      <a:pt x="2595" y="84"/>
                    </a:lnTo>
                    <a:lnTo>
                      <a:pt x="2511" y="84"/>
                    </a:lnTo>
                    <a:lnTo>
                      <a:pt x="2553" y="147"/>
                    </a:lnTo>
                    <a:lnTo>
                      <a:pt x="2553" y="252"/>
                    </a:lnTo>
                    <a:lnTo>
                      <a:pt x="2470" y="273"/>
                    </a:lnTo>
                    <a:lnTo>
                      <a:pt x="2386" y="189"/>
                    </a:lnTo>
                    <a:lnTo>
                      <a:pt x="2302" y="273"/>
                    </a:lnTo>
                    <a:lnTo>
                      <a:pt x="2302" y="461"/>
                    </a:lnTo>
                    <a:lnTo>
                      <a:pt x="2260" y="503"/>
                    </a:lnTo>
                    <a:lnTo>
                      <a:pt x="2198" y="503"/>
                    </a:lnTo>
                    <a:lnTo>
                      <a:pt x="2156" y="566"/>
                    </a:lnTo>
                    <a:lnTo>
                      <a:pt x="2093" y="566"/>
                    </a:lnTo>
                    <a:lnTo>
                      <a:pt x="2093" y="482"/>
                    </a:lnTo>
                    <a:lnTo>
                      <a:pt x="2177" y="398"/>
                    </a:lnTo>
                    <a:lnTo>
                      <a:pt x="2219" y="168"/>
                    </a:lnTo>
                    <a:lnTo>
                      <a:pt x="2156" y="105"/>
                    </a:lnTo>
                    <a:lnTo>
                      <a:pt x="2072" y="126"/>
                    </a:lnTo>
                    <a:lnTo>
                      <a:pt x="1988" y="84"/>
                    </a:lnTo>
                    <a:lnTo>
                      <a:pt x="196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45"/>
              <p:cNvSpPr/>
              <p:nvPr/>
            </p:nvSpPr>
            <p:spPr>
              <a:xfrm>
                <a:off x="2686125" y="1510800"/>
                <a:ext cx="62275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3516" extrusionOk="0">
                    <a:moveTo>
                      <a:pt x="1026" y="0"/>
                    </a:moveTo>
                    <a:lnTo>
                      <a:pt x="921" y="63"/>
                    </a:lnTo>
                    <a:lnTo>
                      <a:pt x="879" y="147"/>
                    </a:lnTo>
                    <a:lnTo>
                      <a:pt x="754" y="230"/>
                    </a:lnTo>
                    <a:lnTo>
                      <a:pt x="733" y="335"/>
                    </a:lnTo>
                    <a:lnTo>
                      <a:pt x="607" y="481"/>
                    </a:lnTo>
                    <a:lnTo>
                      <a:pt x="607" y="586"/>
                    </a:lnTo>
                    <a:lnTo>
                      <a:pt x="712" y="649"/>
                    </a:lnTo>
                    <a:lnTo>
                      <a:pt x="754" y="586"/>
                    </a:lnTo>
                    <a:lnTo>
                      <a:pt x="879" y="565"/>
                    </a:lnTo>
                    <a:lnTo>
                      <a:pt x="921" y="628"/>
                    </a:lnTo>
                    <a:lnTo>
                      <a:pt x="775" y="753"/>
                    </a:lnTo>
                    <a:lnTo>
                      <a:pt x="649" y="837"/>
                    </a:lnTo>
                    <a:lnTo>
                      <a:pt x="545" y="984"/>
                    </a:lnTo>
                    <a:lnTo>
                      <a:pt x="545" y="1046"/>
                    </a:lnTo>
                    <a:lnTo>
                      <a:pt x="712" y="963"/>
                    </a:lnTo>
                    <a:lnTo>
                      <a:pt x="858" y="837"/>
                    </a:lnTo>
                    <a:lnTo>
                      <a:pt x="942" y="837"/>
                    </a:lnTo>
                    <a:lnTo>
                      <a:pt x="1026" y="774"/>
                    </a:lnTo>
                    <a:lnTo>
                      <a:pt x="1068" y="858"/>
                    </a:lnTo>
                    <a:lnTo>
                      <a:pt x="1047" y="984"/>
                    </a:lnTo>
                    <a:lnTo>
                      <a:pt x="963" y="984"/>
                    </a:lnTo>
                    <a:lnTo>
                      <a:pt x="838" y="1109"/>
                    </a:lnTo>
                    <a:lnTo>
                      <a:pt x="775" y="1193"/>
                    </a:lnTo>
                    <a:lnTo>
                      <a:pt x="838" y="1276"/>
                    </a:lnTo>
                    <a:lnTo>
                      <a:pt x="984" y="1256"/>
                    </a:lnTo>
                    <a:lnTo>
                      <a:pt x="1089" y="1297"/>
                    </a:lnTo>
                    <a:lnTo>
                      <a:pt x="963" y="1381"/>
                    </a:lnTo>
                    <a:lnTo>
                      <a:pt x="817" y="1465"/>
                    </a:lnTo>
                    <a:lnTo>
                      <a:pt x="712" y="1402"/>
                    </a:lnTo>
                    <a:lnTo>
                      <a:pt x="712" y="1486"/>
                    </a:lnTo>
                    <a:lnTo>
                      <a:pt x="838" y="1528"/>
                    </a:lnTo>
                    <a:lnTo>
                      <a:pt x="838" y="1590"/>
                    </a:lnTo>
                    <a:lnTo>
                      <a:pt x="649" y="1779"/>
                    </a:lnTo>
                    <a:lnTo>
                      <a:pt x="607" y="1779"/>
                    </a:lnTo>
                    <a:lnTo>
                      <a:pt x="545" y="1611"/>
                    </a:lnTo>
                    <a:lnTo>
                      <a:pt x="440" y="1569"/>
                    </a:lnTo>
                    <a:lnTo>
                      <a:pt x="335" y="1423"/>
                    </a:lnTo>
                    <a:lnTo>
                      <a:pt x="126" y="1528"/>
                    </a:lnTo>
                    <a:lnTo>
                      <a:pt x="126" y="1590"/>
                    </a:lnTo>
                    <a:lnTo>
                      <a:pt x="1" y="1800"/>
                    </a:lnTo>
                    <a:lnTo>
                      <a:pt x="105" y="1925"/>
                    </a:lnTo>
                    <a:lnTo>
                      <a:pt x="105" y="2051"/>
                    </a:lnTo>
                    <a:lnTo>
                      <a:pt x="189" y="2093"/>
                    </a:lnTo>
                    <a:lnTo>
                      <a:pt x="294" y="2009"/>
                    </a:lnTo>
                    <a:lnTo>
                      <a:pt x="356" y="2009"/>
                    </a:lnTo>
                    <a:lnTo>
                      <a:pt x="545" y="2051"/>
                    </a:lnTo>
                    <a:lnTo>
                      <a:pt x="733" y="2051"/>
                    </a:lnTo>
                    <a:lnTo>
                      <a:pt x="754" y="2113"/>
                    </a:lnTo>
                    <a:lnTo>
                      <a:pt x="942" y="2051"/>
                    </a:lnTo>
                    <a:lnTo>
                      <a:pt x="942" y="2134"/>
                    </a:lnTo>
                    <a:lnTo>
                      <a:pt x="838" y="2155"/>
                    </a:lnTo>
                    <a:lnTo>
                      <a:pt x="775" y="2239"/>
                    </a:lnTo>
                    <a:lnTo>
                      <a:pt x="817" y="2344"/>
                    </a:lnTo>
                    <a:lnTo>
                      <a:pt x="963" y="2323"/>
                    </a:lnTo>
                    <a:lnTo>
                      <a:pt x="1089" y="2427"/>
                    </a:lnTo>
                    <a:lnTo>
                      <a:pt x="1172" y="2616"/>
                    </a:lnTo>
                    <a:lnTo>
                      <a:pt x="1256" y="2616"/>
                    </a:lnTo>
                    <a:lnTo>
                      <a:pt x="1298" y="2657"/>
                    </a:lnTo>
                    <a:lnTo>
                      <a:pt x="1256" y="2741"/>
                    </a:lnTo>
                    <a:lnTo>
                      <a:pt x="1256" y="2867"/>
                    </a:lnTo>
                    <a:lnTo>
                      <a:pt x="1068" y="3201"/>
                    </a:lnTo>
                    <a:lnTo>
                      <a:pt x="1130" y="3390"/>
                    </a:lnTo>
                    <a:lnTo>
                      <a:pt x="1172" y="3494"/>
                    </a:lnTo>
                    <a:lnTo>
                      <a:pt x="1256" y="3494"/>
                    </a:lnTo>
                    <a:lnTo>
                      <a:pt x="1361" y="3473"/>
                    </a:lnTo>
                    <a:lnTo>
                      <a:pt x="1403" y="3515"/>
                    </a:lnTo>
                    <a:lnTo>
                      <a:pt x="1486" y="3515"/>
                    </a:lnTo>
                    <a:lnTo>
                      <a:pt x="1654" y="3411"/>
                    </a:lnTo>
                    <a:lnTo>
                      <a:pt x="1654" y="3348"/>
                    </a:lnTo>
                    <a:lnTo>
                      <a:pt x="1758" y="3285"/>
                    </a:lnTo>
                    <a:lnTo>
                      <a:pt x="1821" y="3160"/>
                    </a:lnTo>
                    <a:lnTo>
                      <a:pt x="1863" y="3034"/>
                    </a:lnTo>
                    <a:lnTo>
                      <a:pt x="1884" y="2846"/>
                    </a:lnTo>
                    <a:lnTo>
                      <a:pt x="1988" y="2678"/>
                    </a:lnTo>
                    <a:lnTo>
                      <a:pt x="1905" y="2657"/>
                    </a:lnTo>
                    <a:lnTo>
                      <a:pt x="1905" y="2574"/>
                    </a:lnTo>
                    <a:lnTo>
                      <a:pt x="1988" y="2532"/>
                    </a:lnTo>
                    <a:lnTo>
                      <a:pt x="2072" y="2365"/>
                    </a:lnTo>
                    <a:lnTo>
                      <a:pt x="2135" y="2365"/>
                    </a:lnTo>
                    <a:lnTo>
                      <a:pt x="2219" y="2260"/>
                    </a:lnTo>
                    <a:lnTo>
                      <a:pt x="2344" y="2197"/>
                    </a:lnTo>
                    <a:lnTo>
                      <a:pt x="2386" y="2030"/>
                    </a:lnTo>
                    <a:lnTo>
                      <a:pt x="2386" y="1925"/>
                    </a:lnTo>
                    <a:lnTo>
                      <a:pt x="2491" y="1841"/>
                    </a:lnTo>
                    <a:lnTo>
                      <a:pt x="2491" y="1800"/>
                    </a:lnTo>
                    <a:lnTo>
                      <a:pt x="2428" y="1695"/>
                    </a:lnTo>
                    <a:lnTo>
                      <a:pt x="2407" y="1569"/>
                    </a:lnTo>
                    <a:lnTo>
                      <a:pt x="2344" y="1569"/>
                    </a:lnTo>
                    <a:lnTo>
                      <a:pt x="2239" y="1507"/>
                    </a:lnTo>
                    <a:lnTo>
                      <a:pt x="2114" y="1507"/>
                    </a:lnTo>
                    <a:lnTo>
                      <a:pt x="2093" y="1465"/>
                    </a:lnTo>
                    <a:lnTo>
                      <a:pt x="2135" y="1360"/>
                    </a:lnTo>
                    <a:lnTo>
                      <a:pt x="2302" y="1276"/>
                    </a:lnTo>
                    <a:lnTo>
                      <a:pt x="2302" y="1193"/>
                    </a:lnTo>
                    <a:lnTo>
                      <a:pt x="2239" y="1109"/>
                    </a:lnTo>
                    <a:lnTo>
                      <a:pt x="2239" y="984"/>
                    </a:lnTo>
                    <a:lnTo>
                      <a:pt x="2281" y="879"/>
                    </a:lnTo>
                    <a:lnTo>
                      <a:pt x="2177" y="774"/>
                    </a:lnTo>
                    <a:lnTo>
                      <a:pt x="2093" y="774"/>
                    </a:lnTo>
                    <a:lnTo>
                      <a:pt x="1967" y="858"/>
                    </a:lnTo>
                    <a:lnTo>
                      <a:pt x="1779" y="900"/>
                    </a:lnTo>
                    <a:lnTo>
                      <a:pt x="1758" y="984"/>
                    </a:lnTo>
                    <a:lnTo>
                      <a:pt x="1675" y="1088"/>
                    </a:lnTo>
                    <a:lnTo>
                      <a:pt x="1591" y="1067"/>
                    </a:lnTo>
                    <a:lnTo>
                      <a:pt x="1570" y="963"/>
                    </a:lnTo>
                    <a:lnTo>
                      <a:pt x="1695" y="900"/>
                    </a:lnTo>
                    <a:lnTo>
                      <a:pt x="1758" y="837"/>
                    </a:lnTo>
                    <a:lnTo>
                      <a:pt x="1758" y="670"/>
                    </a:lnTo>
                    <a:lnTo>
                      <a:pt x="1800" y="460"/>
                    </a:lnTo>
                    <a:lnTo>
                      <a:pt x="1758" y="356"/>
                    </a:lnTo>
                    <a:lnTo>
                      <a:pt x="1695" y="272"/>
                    </a:lnTo>
                    <a:lnTo>
                      <a:pt x="1654" y="168"/>
                    </a:lnTo>
                    <a:lnTo>
                      <a:pt x="1507" y="105"/>
                    </a:lnTo>
                    <a:lnTo>
                      <a:pt x="1403" y="147"/>
                    </a:lnTo>
                    <a:lnTo>
                      <a:pt x="1277" y="105"/>
                    </a:lnTo>
                    <a:lnTo>
                      <a:pt x="1130" y="230"/>
                    </a:lnTo>
                    <a:lnTo>
                      <a:pt x="1047" y="209"/>
                    </a:lnTo>
                    <a:lnTo>
                      <a:pt x="1047" y="21"/>
                    </a:lnTo>
                    <a:lnTo>
                      <a:pt x="102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45"/>
              <p:cNvSpPr/>
              <p:nvPr/>
            </p:nvSpPr>
            <p:spPr>
              <a:xfrm>
                <a:off x="2799125" y="1455875"/>
                <a:ext cx="96775" cy="158525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6341" extrusionOk="0">
                    <a:moveTo>
                      <a:pt x="2385" y="0"/>
                    </a:moveTo>
                    <a:lnTo>
                      <a:pt x="2385" y="126"/>
                    </a:lnTo>
                    <a:lnTo>
                      <a:pt x="2302" y="272"/>
                    </a:lnTo>
                    <a:lnTo>
                      <a:pt x="2385" y="356"/>
                    </a:lnTo>
                    <a:lnTo>
                      <a:pt x="2490" y="356"/>
                    </a:lnTo>
                    <a:lnTo>
                      <a:pt x="2595" y="314"/>
                    </a:lnTo>
                    <a:lnTo>
                      <a:pt x="2741" y="377"/>
                    </a:lnTo>
                    <a:lnTo>
                      <a:pt x="2783" y="460"/>
                    </a:lnTo>
                    <a:lnTo>
                      <a:pt x="2888" y="481"/>
                    </a:lnTo>
                    <a:lnTo>
                      <a:pt x="2888" y="565"/>
                    </a:lnTo>
                    <a:lnTo>
                      <a:pt x="2699" y="733"/>
                    </a:lnTo>
                    <a:lnTo>
                      <a:pt x="2616" y="733"/>
                    </a:lnTo>
                    <a:lnTo>
                      <a:pt x="2490" y="649"/>
                    </a:lnTo>
                    <a:lnTo>
                      <a:pt x="2385" y="649"/>
                    </a:lnTo>
                    <a:lnTo>
                      <a:pt x="2281" y="628"/>
                    </a:lnTo>
                    <a:lnTo>
                      <a:pt x="2281" y="628"/>
                    </a:lnTo>
                    <a:lnTo>
                      <a:pt x="2323" y="733"/>
                    </a:lnTo>
                    <a:lnTo>
                      <a:pt x="2406" y="753"/>
                    </a:lnTo>
                    <a:lnTo>
                      <a:pt x="2323" y="837"/>
                    </a:lnTo>
                    <a:lnTo>
                      <a:pt x="2218" y="858"/>
                    </a:lnTo>
                    <a:lnTo>
                      <a:pt x="2072" y="691"/>
                    </a:lnTo>
                    <a:lnTo>
                      <a:pt x="1904" y="774"/>
                    </a:lnTo>
                    <a:lnTo>
                      <a:pt x="1862" y="942"/>
                    </a:lnTo>
                    <a:lnTo>
                      <a:pt x="1779" y="1005"/>
                    </a:lnTo>
                    <a:lnTo>
                      <a:pt x="1779" y="1088"/>
                    </a:lnTo>
                    <a:lnTo>
                      <a:pt x="1883" y="1109"/>
                    </a:lnTo>
                    <a:lnTo>
                      <a:pt x="1904" y="1256"/>
                    </a:lnTo>
                    <a:lnTo>
                      <a:pt x="2051" y="1318"/>
                    </a:lnTo>
                    <a:lnTo>
                      <a:pt x="2051" y="1381"/>
                    </a:lnTo>
                    <a:lnTo>
                      <a:pt x="1946" y="1381"/>
                    </a:lnTo>
                    <a:lnTo>
                      <a:pt x="1946" y="1465"/>
                    </a:lnTo>
                    <a:lnTo>
                      <a:pt x="1988" y="1528"/>
                    </a:lnTo>
                    <a:lnTo>
                      <a:pt x="1988" y="1611"/>
                    </a:lnTo>
                    <a:lnTo>
                      <a:pt x="1904" y="1590"/>
                    </a:lnTo>
                    <a:lnTo>
                      <a:pt x="1841" y="1528"/>
                    </a:lnTo>
                    <a:lnTo>
                      <a:pt x="1695" y="1507"/>
                    </a:lnTo>
                    <a:lnTo>
                      <a:pt x="1590" y="1423"/>
                    </a:lnTo>
                    <a:lnTo>
                      <a:pt x="1528" y="1402"/>
                    </a:lnTo>
                    <a:lnTo>
                      <a:pt x="1423" y="1486"/>
                    </a:lnTo>
                    <a:lnTo>
                      <a:pt x="1381" y="1569"/>
                    </a:lnTo>
                    <a:lnTo>
                      <a:pt x="1465" y="1674"/>
                    </a:lnTo>
                    <a:lnTo>
                      <a:pt x="1423" y="1779"/>
                    </a:lnTo>
                    <a:lnTo>
                      <a:pt x="1360" y="1737"/>
                    </a:lnTo>
                    <a:lnTo>
                      <a:pt x="1360" y="1674"/>
                    </a:lnTo>
                    <a:lnTo>
                      <a:pt x="1276" y="1611"/>
                    </a:lnTo>
                    <a:lnTo>
                      <a:pt x="1151" y="1569"/>
                    </a:lnTo>
                    <a:lnTo>
                      <a:pt x="1109" y="1569"/>
                    </a:lnTo>
                    <a:lnTo>
                      <a:pt x="1025" y="1486"/>
                    </a:lnTo>
                    <a:lnTo>
                      <a:pt x="942" y="1465"/>
                    </a:lnTo>
                    <a:lnTo>
                      <a:pt x="921" y="1528"/>
                    </a:lnTo>
                    <a:lnTo>
                      <a:pt x="963" y="1674"/>
                    </a:lnTo>
                    <a:lnTo>
                      <a:pt x="963" y="1800"/>
                    </a:lnTo>
                    <a:lnTo>
                      <a:pt x="1004" y="1946"/>
                    </a:lnTo>
                    <a:lnTo>
                      <a:pt x="1109" y="2009"/>
                    </a:lnTo>
                    <a:lnTo>
                      <a:pt x="1235" y="2030"/>
                    </a:lnTo>
                    <a:lnTo>
                      <a:pt x="1276" y="2093"/>
                    </a:lnTo>
                    <a:lnTo>
                      <a:pt x="1256" y="2113"/>
                    </a:lnTo>
                    <a:lnTo>
                      <a:pt x="1130" y="2113"/>
                    </a:lnTo>
                    <a:lnTo>
                      <a:pt x="1256" y="2197"/>
                    </a:lnTo>
                    <a:lnTo>
                      <a:pt x="1318" y="2260"/>
                    </a:lnTo>
                    <a:lnTo>
                      <a:pt x="1423" y="2344"/>
                    </a:lnTo>
                    <a:lnTo>
                      <a:pt x="1548" y="2344"/>
                    </a:lnTo>
                    <a:lnTo>
                      <a:pt x="1632" y="2260"/>
                    </a:lnTo>
                    <a:lnTo>
                      <a:pt x="1674" y="2260"/>
                    </a:lnTo>
                    <a:lnTo>
                      <a:pt x="1674" y="2344"/>
                    </a:lnTo>
                    <a:lnTo>
                      <a:pt x="1590" y="2427"/>
                    </a:lnTo>
                    <a:lnTo>
                      <a:pt x="1548" y="2616"/>
                    </a:lnTo>
                    <a:lnTo>
                      <a:pt x="1486" y="2616"/>
                    </a:lnTo>
                    <a:lnTo>
                      <a:pt x="1339" y="2469"/>
                    </a:lnTo>
                    <a:lnTo>
                      <a:pt x="1025" y="2427"/>
                    </a:lnTo>
                    <a:lnTo>
                      <a:pt x="921" y="2260"/>
                    </a:lnTo>
                    <a:lnTo>
                      <a:pt x="837" y="2239"/>
                    </a:lnTo>
                    <a:lnTo>
                      <a:pt x="795" y="2155"/>
                    </a:lnTo>
                    <a:lnTo>
                      <a:pt x="753" y="2155"/>
                    </a:lnTo>
                    <a:lnTo>
                      <a:pt x="712" y="2302"/>
                    </a:lnTo>
                    <a:lnTo>
                      <a:pt x="712" y="2344"/>
                    </a:lnTo>
                    <a:lnTo>
                      <a:pt x="649" y="2406"/>
                    </a:lnTo>
                    <a:lnTo>
                      <a:pt x="712" y="2574"/>
                    </a:lnTo>
                    <a:lnTo>
                      <a:pt x="628" y="2637"/>
                    </a:lnTo>
                    <a:lnTo>
                      <a:pt x="544" y="2616"/>
                    </a:lnTo>
                    <a:lnTo>
                      <a:pt x="544" y="2762"/>
                    </a:lnTo>
                    <a:lnTo>
                      <a:pt x="502" y="2783"/>
                    </a:lnTo>
                    <a:lnTo>
                      <a:pt x="502" y="3034"/>
                    </a:lnTo>
                    <a:lnTo>
                      <a:pt x="586" y="3097"/>
                    </a:lnTo>
                    <a:lnTo>
                      <a:pt x="732" y="3097"/>
                    </a:lnTo>
                    <a:lnTo>
                      <a:pt x="837" y="3160"/>
                    </a:lnTo>
                    <a:lnTo>
                      <a:pt x="942" y="3139"/>
                    </a:lnTo>
                    <a:lnTo>
                      <a:pt x="942" y="3181"/>
                    </a:lnTo>
                    <a:lnTo>
                      <a:pt x="858" y="3243"/>
                    </a:lnTo>
                    <a:lnTo>
                      <a:pt x="753" y="3181"/>
                    </a:lnTo>
                    <a:lnTo>
                      <a:pt x="586" y="3181"/>
                    </a:lnTo>
                    <a:lnTo>
                      <a:pt x="523" y="3160"/>
                    </a:lnTo>
                    <a:lnTo>
                      <a:pt x="419" y="3181"/>
                    </a:lnTo>
                    <a:lnTo>
                      <a:pt x="272" y="3369"/>
                    </a:lnTo>
                    <a:lnTo>
                      <a:pt x="230" y="3473"/>
                    </a:lnTo>
                    <a:lnTo>
                      <a:pt x="314" y="3557"/>
                    </a:lnTo>
                    <a:lnTo>
                      <a:pt x="293" y="3599"/>
                    </a:lnTo>
                    <a:lnTo>
                      <a:pt x="209" y="3620"/>
                    </a:lnTo>
                    <a:lnTo>
                      <a:pt x="209" y="3725"/>
                    </a:lnTo>
                    <a:lnTo>
                      <a:pt x="293" y="3787"/>
                    </a:lnTo>
                    <a:lnTo>
                      <a:pt x="335" y="3725"/>
                    </a:lnTo>
                    <a:lnTo>
                      <a:pt x="502" y="3725"/>
                    </a:lnTo>
                    <a:lnTo>
                      <a:pt x="586" y="3662"/>
                    </a:lnTo>
                    <a:lnTo>
                      <a:pt x="628" y="3704"/>
                    </a:lnTo>
                    <a:lnTo>
                      <a:pt x="628" y="3787"/>
                    </a:lnTo>
                    <a:lnTo>
                      <a:pt x="523" y="3808"/>
                    </a:lnTo>
                    <a:lnTo>
                      <a:pt x="440" y="3913"/>
                    </a:lnTo>
                    <a:lnTo>
                      <a:pt x="502" y="3976"/>
                    </a:lnTo>
                    <a:lnTo>
                      <a:pt x="586" y="3976"/>
                    </a:lnTo>
                    <a:lnTo>
                      <a:pt x="691" y="3892"/>
                    </a:lnTo>
                    <a:lnTo>
                      <a:pt x="753" y="3892"/>
                    </a:lnTo>
                    <a:lnTo>
                      <a:pt x="858" y="3808"/>
                    </a:lnTo>
                    <a:lnTo>
                      <a:pt x="858" y="3871"/>
                    </a:lnTo>
                    <a:lnTo>
                      <a:pt x="816" y="3934"/>
                    </a:lnTo>
                    <a:lnTo>
                      <a:pt x="858" y="3976"/>
                    </a:lnTo>
                    <a:lnTo>
                      <a:pt x="1046" y="3976"/>
                    </a:lnTo>
                    <a:lnTo>
                      <a:pt x="1067" y="4018"/>
                    </a:lnTo>
                    <a:lnTo>
                      <a:pt x="963" y="4038"/>
                    </a:lnTo>
                    <a:lnTo>
                      <a:pt x="963" y="4122"/>
                    </a:lnTo>
                    <a:lnTo>
                      <a:pt x="1067" y="4143"/>
                    </a:lnTo>
                    <a:lnTo>
                      <a:pt x="1172" y="4122"/>
                    </a:lnTo>
                    <a:lnTo>
                      <a:pt x="1318" y="4206"/>
                    </a:lnTo>
                    <a:lnTo>
                      <a:pt x="1590" y="4290"/>
                    </a:lnTo>
                    <a:lnTo>
                      <a:pt x="1632" y="4331"/>
                    </a:lnTo>
                    <a:lnTo>
                      <a:pt x="1381" y="4310"/>
                    </a:lnTo>
                    <a:lnTo>
                      <a:pt x="1276" y="4331"/>
                    </a:lnTo>
                    <a:lnTo>
                      <a:pt x="1130" y="4227"/>
                    </a:lnTo>
                    <a:lnTo>
                      <a:pt x="963" y="4290"/>
                    </a:lnTo>
                    <a:lnTo>
                      <a:pt x="963" y="4352"/>
                    </a:lnTo>
                    <a:lnTo>
                      <a:pt x="1130" y="4415"/>
                    </a:lnTo>
                    <a:lnTo>
                      <a:pt x="1339" y="4436"/>
                    </a:lnTo>
                    <a:lnTo>
                      <a:pt x="1569" y="4436"/>
                    </a:lnTo>
                    <a:lnTo>
                      <a:pt x="1653" y="4499"/>
                    </a:lnTo>
                    <a:lnTo>
                      <a:pt x="1423" y="4541"/>
                    </a:lnTo>
                    <a:lnTo>
                      <a:pt x="1339" y="4520"/>
                    </a:lnTo>
                    <a:lnTo>
                      <a:pt x="1109" y="4499"/>
                    </a:lnTo>
                    <a:lnTo>
                      <a:pt x="942" y="4457"/>
                    </a:lnTo>
                    <a:lnTo>
                      <a:pt x="900" y="4394"/>
                    </a:lnTo>
                    <a:lnTo>
                      <a:pt x="753" y="4352"/>
                    </a:lnTo>
                    <a:lnTo>
                      <a:pt x="607" y="4206"/>
                    </a:lnTo>
                    <a:lnTo>
                      <a:pt x="544" y="4248"/>
                    </a:lnTo>
                    <a:lnTo>
                      <a:pt x="481" y="4331"/>
                    </a:lnTo>
                    <a:lnTo>
                      <a:pt x="293" y="4352"/>
                    </a:lnTo>
                    <a:lnTo>
                      <a:pt x="209" y="4415"/>
                    </a:lnTo>
                    <a:lnTo>
                      <a:pt x="188" y="4624"/>
                    </a:lnTo>
                    <a:lnTo>
                      <a:pt x="314" y="4729"/>
                    </a:lnTo>
                    <a:lnTo>
                      <a:pt x="314" y="4854"/>
                    </a:lnTo>
                    <a:lnTo>
                      <a:pt x="272" y="4917"/>
                    </a:lnTo>
                    <a:lnTo>
                      <a:pt x="188" y="4729"/>
                    </a:lnTo>
                    <a:lnTo>
                      <a:pt x="126" y="4729"/>
                    </a:lnTo>
                    <a:lnTo>
                      <a:pt x="63" y="4980"/>
                    </a:lnTo>
                    <a:lnTo>
                      <a:pt x="84" y="5126"/>
                    </a:lnTo>
                    <a:lnTo>
                      <a:pt x="168" y="5147"/>
                    </a:lnTo>
                    <a:lnTo>
                      <a:pt x="188" y="5126"/>
                    </a:lnTo>
                    <a:lnTo>
                      <a:pt x="272" y="5126"/>
                    </a:lnTo>
                    <a:lnTo>
                      <a:pt x="335" y="5252"/>
                    </a:lnTo>
                    <a:lnTo>
                      <a:pt x="419" y="5273"/>
                    </a:lnTo>
                    <a:lnTo>
                      <a:pt x="335" y="5294"/>
                    </a:lnTo>
                    <a:lnTo>
                      <a:pt x="272" y="5336"/>
                    </a:lnTo>
                    <a:lnTo>
                      <a:pt x="188" y="5231"/>
                    </a:lnTo>
                    <a:lnTo>
                      <a:pt x="21" y="5252"/>
                    </a:lnTo>
                    <a:lnTo>
                      <a:pt x="0" y="5461"/>
                    </a:lnTo>
                    <a:lnTo>
                      <a:pt x="63" y="5503"/>
                    </a:lnTo>
                    <a:lnTo>
                      <a:pt x="126" y="5482"/>
                    </a:lnTo>
                    <a:lnTo>
                      <a:pt x="84" y="5566"/>
                    </a:lnTo>
                    <a:lnTo>
                      <a:pt x="84" y="5817"/>
                    </a:lnTo>
                    <a:lnTo>
                      <a:pt x="168" y="5754"/>
                    </a:lnTo>
                    <a:lnTo>
                      <a:pt x="230" y="5775"/>
                    </a:lnTo>
                    <a:lnTo>
                      <a:pt x="230" y="5963"/>
                    </a:lnTo>
                    <a:lnTo>
                      <a:pt x="398" y="6005"/>
                    </a:lnTo>
                    <a:lnTo>
                      <a:pt x="628" y="6173"/>
                    </a:lnTo>
                    <a:lnTo>
                      <a:pt x="732" y="6110"/>
                    </a:lnTo>
                    <a:lnTo>
                      <a:pt x="795" y="6005"/>
                    </a:lnTo>
                    <a:lnTo>
                      <a:pt x="753" y="5922"/>
                    </a:lnTo>
                    <a:lnTo>
                      <a:pt x="921" y="5922"/>
                    </a:lnTo>
                    <a:lnTo>
                      <a:pt x="942" y="6026"/>
                    </a:lnTo>
                    <a:lnTo>
                      <a:pt x="921" y="6131"/>
                    </a:lnTo>
                    <a:lnTo>
                      <a:pt x="942" y="6235"/>
                    </a:lnTo>
                    <a:lnTo>
                      <a:pt x="1004" y="6214"/>
                    </a:lnTo>
                    <a:lnTo>
                      <a:pt x="1067" y="5963"/>
                    </a:lnTo>
                    <a:lnTo>
                      <a:pt x="1067" y="5712"/>
                    </a:lnTo>
                    <a:lnTo>
                      <a:pt x="1130" y="5566"/>
                    </a:lnTo>
                    <a:lnTo>
                      <a:pt x="1256" y="5440"/>
                    </a:lnTo>
                    <a:lnTo>
                      <a:pt x="1318" y="5294"/>
                    </a:lnTo>
                    <a:lnTo>
                      <a:pt x="1318" y="5461"/>
                    </a:lnTo>
                    <a:lnTo>
                      <a:pt x="1172" y="5670"/>
                    </a:lnTo>
                    <a:lnTo>
                      <a:pt x="1151" y="5817"/>
                    </a:lnTo>
                    <a:lnTo>
                      <a:pt x="1172" y="5922"/>
                    </a:lnTo>
                    <a:lnTo>
                      <a:pt x="1130" y="6131"/>
                    </a:lnTo>
                    <a:lnTo>
                      <a:pt x="1172" y="6235"/>
                    </a:lnTo>
                    <a:lnTo>
                      <a:pt x="1151" y="6319"/>
                    </a:lnTo>
                    <a:lnTo>
                      <a:pt x="1214" y="6340"/>
                    </a:lnTo>
                    <a:lnTo>
                      <a:pt x="1256" y="6298"/>
                    </a:lnTo>
                    <a:lnTo>
                      <a:pt x="1339" y="6173"/>
                    </a:lnTo>
                    <a:lnTo>
                      <a:pt x="1528" y="5984"/>
                    </a:lnTo>
                    <a:lnTo>
                      <a:pt x="1590" y="5691"/>
                    </a:lnTo>
                    <a:lnTo>
                      <a:pt x="1674" y="5650"/>
                    </a:lnTo>
                    <a:lnTo>
                      <a:pt x="1674" y="5754"/>
                    </a:lnTo>
                    <a:lnTo>
                      <a:pt x="1632" y="5880"/>
                    </a:lnTo>
                    <a:lnTo>
                      <a:pt x="1632" y="5963"/>
                    </a:lnTo>
                    <a:lnTo>
                      <a:pt x="1737" y="5984"/>
                    </a:lnTo>
                    <a:lnTo>
                      <a:pt x="1862" y="5859"/>
                    </a:lnTo>
                    <a:lnTo>
                      <a:pt x="1946" y="5775"/>
                    </a:lnTo>
                    <a:lnTo>
                      <a:pt x="1946" y="5670"/>
                    </a:lnTo>
                    <a:lnTo>
                      <a:pt x="1841" y="5650"/>
                    </a:lnTo>
                    <a:lnTo>
                      <a:pt x="1841" y="5608"/>
                    </a:lnTo>
                    <a:lnTo>
                      <a:pt x="1946" y="5566"/>
                    </a:lnTo>
                    <a:lnTo>
                      <a:pt x="1946" y="5398"/>
                    </a:lnTo>
                    <a:lnTo>
                      <a:pt x="1904" y="5336"/>
                    </a:lnTo>
                    <a:lnTo>
                      <a:pt x="1904" y="5231"/>
                    </a:lnTo>
                    <a:lnTo>
                      <a:pt x="2072" y="5126"/>
                    </a:lnTo>
                    <a:lnTo>
                      <a:pt x="2113" y="4938"/>
                    </a:lnTo>
                    <a:lnTo>
                      <a:pt x="2218" y="4875"/>
                    </a:lnTo>
                    <a:lnTo>
                      <a:pt x="2281" y="4813"/>
                    </a:lnTo>
                    <a:lnTo>
                      <a:pt x="2281" y="4917"/>
                    </a:lnTo>
                    <a:lnTo>
                      <a:pt x="2281" y="4959"/>
                    </a:lnTo>
                    <a:lnTo>
                      <a:pt x="2197" y="4980"/>
                    </a:lnTo>
                    <a:lnTo>
                      <a:pt x="2113" y="5168"/>
                    </a:lnTo>
                    <a:lnTo>
                      <a:pt x="2051" y="5294"/>
                    </a:lnTo>
                    <a:lnTo>
                      <a:pt x="2009" y="5461"/>
                    </a:lnTo>
                    <a:lnTo>
                      <a:pt x="2072" y="5566"/>
                    </a:lnTo>
                    <a:lnTo>
                      <a:pt x="2092" y="5691"/>
                    </a:lnTo>
                    <a:lnTo>
                      <a:pt x="2155" y="5650"/>
                    </a:lnTo>
                    <a:lnTo>
                      <a:pt x="2260" y="5461"/>
                    </a:lnTo>
                    <a:lnTo>
                      <a:pt x="2469" y="5273"/>
                    </a:lnTo>
                    <a:lnTo>
                      <a:pt x="2532" y="5147"/>
                    </a:lnTo>
                    <a:lnTo>
                      <a:pt x="2532" y="4980"/>
                    </a:lnTo>
                    <a:lnTo>
                      <a:pt x="2616" y="4875"/>
                    </a:lnTo>
                    <a:lnTo>
                      <a:pt x="2699" y="4854"/>
                    </a:lnTo>
                    <a:lnTo>
                      <a:pt x="2699" y="4917"/>
                    </a:lnTo>
                    <a:lnTo>
                      <a:pt x="2678" y="4959"/>
                    </a:lnTo>
                    <a:lnTo>
                      <a:pt x="2678" y="5085"/>
                    </a:lnTo>
                    <a:lnTo>
                      <a:pt x="2741" y="5064"/>
                    </a:lnTo>
                    <a:lnTo>
                      <a:pt x="2888" y="4875"/>
                    </a:lnTo>
                    <a:lnTo>
                      <a:pt x="2971" y="4875"/>
                    </a:lnTo>
                    <a:lnTo>
                      <a:pt x="3139" y="4917"/>
                    </a:lnTo>
                    <a:lnTo>
                      <a:pt x="3327" y="4854"/>
                    </a:lnTo>
                    <a:lnTo>
                      <a:pt x="3432" y="4834"/>
                    </a:lnTo>
                    <a:lnTo>
                      <a:pt x="3494" y="4750"/>
                    </a:lnTo>
                    <a:lnTo>
                      <a:pt x="3620" y="4729"/>
                    </a:lnTo>
                    <a:lnTo>
                      <a:pt x="3662" y="4624"/>
                    </a:lnTo>
                    <a:lnTo>
                      <a:pt x="3662" y="4541"/>
                    </a:lnTo>
                    <a:lnTo>
                      <a:pt x="3683" y="4457"/>
                    </a:lnTo>
                    <a:lnTo>
                      <a:pt x="3620" y="4394"/>
                    </a:lnTo>
                    <a:lnTo>
                      <a:pt x="3662" y="4227"/>
                    </a:lnTo>
                    <a:lnTo>
                      <a:pt x="3662" y="3976"/>
                    </a:lnTo>
                    <a:lnTo>
                      <a:pt x="3620" y="3976"/>
                    </a:lnTo>
                    <a:lnTo>
                      <a:pt x="3536" y="4122"/>
                    </a:lnTo>
                    <a:lnTo>
                      <a:pt x="3411" y="4290"/>
                    </a:lnTo>
                    <a:lnTo>
                      <a:pt x="3348" y="4290"/>
                    </a:lnTo>
                    <a:lnTo>
                      <a:pt x="3348" y="4206"/>
                    </a:lnTo>
                    <a:lnTo>
                      <a:pt x="3432" y="4101"/>
                    </a:lnTo>
                    <a:lnTo>
                      <a:pt x="3536" y="4018"/>
                    </a:lnTo>
                    <a:lnTo>
                      <a:pt x="3557" y="3934"/>
                    </a:lnTo>
                    <a:lnTo>
                      <a:pt x="3432" y="3829"/>
                    </a:lnTo>
                    <a:lnTo>
                      <a:pt x="3411" y="3725"/>
                    </a:lnTo>
                    <a:lnTo>
                      <a:pt x="3348" y="3725"/>
                    </a:lnTo>
                    <a:lnTo>
                      <a:pt x="3306" y="3766"/>
                    </a:lnTo>
                    <a:lnTo>
                      <a:pt x="3264" y="3829"/>
                    </a:lnTo>
                    <a:lnTo>
                      <a:pt x="3201" y="3787"/>
                    </a:lnTo>
                    <a:lnTo>
                      <a:pt x="3097" y="3808"/>
                    </a:lnTo>
                    <a:lnTo>
                      <a:pt x="3013" y="3871"/>
                    </a:lnTo>
                    <a:lnTo>
                      <a:pt x="2909" y="3829"/>
                    </a:lnTo>
                    <a:lnTo>
                      <a:pt x="2950" y="3787"/>
                    </a:lnTo>
                    <a:lnTo>
                      <a:pt x="3222" y="3683"/>
                    </a:lnTo>
                    <a:lnTo>
                      <a:pt x="3327" y="3662"/>
                    </a:lnTo>
                    <a:lnTo>
                      <a:pt x="3536" y="3453"/>
                    </a:lnTo>
                    <a:lnTo>
                      <a:pt x="3578" y="3390"/>
                    </a:lnTo>
                    <a:lnTo>
                      <a:pt x="3725" y="3160"/>
                    </a:lnTo>
                    <a:lnTo>
                      <a:pt x="3766" y="2971"/>
                    </a:lnTo>
                    <a:lnTo>
                      <a:pt x="3725" y="2950"/>
                    </a:lnTo>
                    <a:lnTo>
                      <a:pt x="3641" y="2971"/>
                    </a:lnTo>
                    <a:lnTo>
                      <a:pt x="3578" y="3034"/>
                    </a:lnTo>
                    <a:lnTo>
                      <a:pt x="3536" y="2950"/>
                    </a:lnTo>
                    <a:lnTo>
                      <a:pt x="3578" y="2888"/>
                    </a:lnTo>
                    <a:lnTo>
                      <a:pt x="3641" y="2846"/>
                    </a:lnTo>
                    <a:lnTo>
                      <a:pt x="3725" y="2867"/>
                    </a:lnTo>
                    <a:lnTo>
                      <a:pt x="3766" y="2783"/>
                    </a:lnTo>
                    <a:lnTo>
                      <a:pt x="3766" y="2657"/>
                    </a:lnTo>
                    <a:lnTo>
                      <a:pt x="3871" y="2553"/>
                    </a:lnTo>
                    <a:lnTo>
                      <a:pt x="3871" y="2427"/>
                    </a:lnTo>
                    <a:lnTo>
                      <a:pt x="3850" y="2365"/>
                    </a:lnTo>
                    <a:lnTo>
                      <a:pt x="3850" y="2302"/>
                    </a:lnTo>
                    <a:lnTo>
                      <a:pt x="3745" y="2260"/>
                    </a:lnTo>
                    <a:lnTo>
                      <a:pt x="3641" y="2302"/>
                    </a:lnTo>
                    <a:lnTo>
                      <a:pt x="3494" y="2553"/>
                    </a:lnTo>
                    <a:lnTo>
                      <a:pt x="3494" y="2678"/>
                    </a:lnTo>
                    <a:lnTo>
                      <a:pt x="3557" y="2762"/>
                    </a:lnTo>
                    <a:lnTo>
                      <a:pt x="3473" y="2846"/>
                    </a:lnTo>
                    <a:lnTo>
                      <a:pt x="3432" y="2888"/>
                    </a:lnTo>
                    <a:lnTo>
                      <a:pt x="3369" y="2867"/>
                    </a:lnTo>
                    <a:lnTo>
                      <a:pt x="3411" y="2825"/>
                    </a:lnTo>
                    <a:lnTo>
                      <a:pt x="3348" y="2762"/>
                    </a:lnTo>
                    <a:lnTo>
                      <a:pt x="3348" y="2657"/>
                    </a:lnTo>
                    <a:lnTo>
                      <a:pt x="3453" y="2448"/>
                    </a:lnTo>
                    <a:lnTo>
                      <a:pt x="3432" y="2344"/>
                    </a:lnTo>
                    <a:lnTo>
                      <a:pt x="3453" y="2302"/>
                    </a:lnTo>
                    <a:lnTo>
                      <a:pt x="3473" y="2323"/>
                    </a:lnTo>
                    <a:lnTo>
                      <a:pt x="3557" y="2302"/>
                    </a:lnTo>
                    <a:lnTo>
                      <a:pt x="3536" y="2134"/>
                    </a:lnTo>
                    <a:lnTo>
                      <a:pt x="3453" y="2030"/>
                    </a:lnTo>
                    <a:lnTo>
                      <a:pt x="3348" y="2030"/>
                    </a:lnTo>
                    <a:lnTo>
                      <a:pt x="3222" y="2051"/>
                    </a:lnTo>
                    <a:lnTo>
                      <a:pt x="3160" y="2155"/>
                    </a:lnTo>
                    <a:lnTo>
                      <a:pt x="3139" y="2113"/>
                    </a:lnTo>
                    <a:lnTo>
                      <a:pt x="3118" y="2051"/>
                    </a:lnTo>
                    <a:lnTo>
                      <a:pt x="3139" y="1904"/>
                    </a:lnTo>
                    <a:lnTo>
                      <a:pt x="3055" y="1737"/>
                    </a:lnTo>
                    <a:lnTo>
                      <a:pt x="3097" y="1507"/>
                    </a:lnTo>
                    <a:lnTo>
                      <a:pt x="3097" y="1318"/>
                    </a:lnTo>
                    <a:lnTo>
                      <a:pt x="3139" y="1193"/>
                    </a:lnTo>
                    <a:lnTo>
                      <a:pt x="3160" y="1005"/>
                    </a:lnTo>
                    <a:lnTo>
                      <a:pt x="3139" y="858"/>
                    </a:lnTo>
                    <a:lnTo>
                      <a:pt x="3243" y="670"/>
                    </a:lnTo>
                    <a:lnTo>
                      <a:pt x="3243" y="523"/>
                    </a:lnTo>
                    <a:lnTo>
                      <a:pt x="3139" y="419"/>
                    </a:lnTo>
                    <a:lnTo>
                      <a:pt x="3118" y="272"/>
                    </a:lnTo>
                    <a:lnTo>
                      <a:pt x="2950" y="147"/>
                    </a:lnTo>
                    <a:lnTo>
                      <a:pt x="2909" y="63"/>
                    </a:lnTo>
                    <a:lnTo>
                      <a:pt x="2741" y="0"/>
                    </a:lnTo>
                    <a:lnTo>
                      <a:pt x="2699" y="21"/>
                    </a:lnTo>
                    <a:lnTo>
                      <a:pt x="2699" y="105"/>
                    </a:lnTo>
                    <a:lnTo>
                      <a:pt x="2678" y="126"/>
                    </a:lnTo>
                    <a:lnTo>
                      <a:pt x="25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45"/>
              <p:cNvSpPr/>
              <p:nvPr/>
            </p:nvSpPr>
            <p:spPr>
              <a:xfrm>
                <a:off x="2744725" y="1557875"/>
                <a:ext cx="36625" cy="48150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1926" extrusionOk="0">
                    <a:moveTo>
                      <a:pt x="711" y="0"/>
                    </a:moveTo>
                    <a:lnTo>
                      <a:pt x="586" y="105"/>
                    </a:lnTo>
                    <a:lnTo>
                      <a:pt x="502" y="168"/>
                    </a:lnTo>
                    <a:lnTo>
                      <a:pt x="502" y="356"/>
                    </a:lnTo>
                    <a:lnTo>
                      <a:pt x="419" y="419"/>
                    </a:lnTo>
                    <a:lnTo>
                      <a:pt x="356" y="377"/>
                    </a:lnTo>
                    <a:lnTo>
                      <a:pt x="272" y="544"/>
                    </a:lnTo>
                    <a:lnTo>
                      <a:pt x="272" y="733"/>
                    </a:lnTo>
                    <a:lnTo>
                      <a:pt x="188" y="837"/>
                    </a:lnTo>
                    <a:lnTo>
                      <a:pt x="272" y="963"/>
                    </a:lnTo>
                    <a:lnTo>
                      <a:pt x="147" y="963"/>
                    </a:lnTo>
                    <a:lnTo>
                      <a:pt x="167" y="1005"/>
                    </a:lnTo>
                    <a:lnTo>
                      <a:pt x="272" y="1088"/>
                    </a:lnTo>
                    <a:lnTo>
                      <a:pt x="398" y="1256"/>
                    </a:lnTo>
                    <a:lnTo>
                      <a:pt x="377" y="1360"/>
                    </a:lnTo>
                    <a:lnTo>
                      <a:pt x="356" y="1360"/>
                    </a:lnTo>
                    <a:lnTo>
                      <a:pt x="209" y="1256"/>
                    </a:lnTo>
                    <a:lnTo>
                      <a:pt x="84" y="1256"/>
                    </a:lnTo>
                    <a:lnTo>
                      <a:pt x="63" y="1318"/>
                    </a:lnTo>
                    <a:lnTo>
                      <a:pt x="0" y="1402"/>
                    </a:lnTo>
                    <a:lnTo>
                      <a:pt x="105" y="1465"/>
                    </a:lnTo>
                    <a:lnTo>
                      <a:pt x="147" y="1590"/>
                    </a:lnTo>
                    <a:lnTo>
                      <a:pt x="188" y="1632"/>
                    </a:lnTo>
                    <a:lnTo>
                      <a:pt x="105" y="1737"/>
                    </a:lnTo>
                    <a:lnTo>
                      <a:pt x="105" y="1883"/>
                    </a:lnTo>
                    <a:lnTo>
                      <a:pt x="251" y="1821"/>
                    </a:lnTo>
                    <a:lnTo>
                      <a:pt x="272" y="1737"/>
                    </a:lnTo>
                    <a:lnTo>
                      <a:pt x="356" y="1737"/>
                    </a:lnTo>
                    <a:lnTo>
                      <a:pt x="377" y="1883"/>
                    </a:lnTo>
                    <a:lnTo>
                      <a:pt x="460" y="1883"/>
                    </a:lnTo>
                    <a:lnTo>
                      <a:pt x="607" y="1842"/>
                    </a:lnTo>
                    <a:lnTo>
                      <a:pt x="711" y="1883"/>
                    </a:lnTo>
                    <a:lnTo>
                      <a:pt x="837" y="1779"/>
                    </a:lnTo>
                    <a:lnTo>
                      <a:pt x="900" y="1821"/>
                    </a:lnTo>
                    <a:lnTo>
                      <a:pt x="900" y="1925"/>
                    </a:lnTo>
                    <a:lnTo>
                      <a:pt x="983" y="1925"/>
                    </a:lnTo>
                    <a:lnTo>
                      <a:pt x="1025" y="1883"/>
                    </a:lnTo>
                    <a:lnTo>
                      <a:pt x="1235" y="1737"/>
                    </a:lnTo>
                    <a:lnTo>
                      <a:pt x="1235" y="1632"/>
                    </a:lnTo>
                    <a:lnTo>
                      <a:pt x="1214" y="1465"/>
                    </a:lnTo>
                    <a:lnTo>
                      <a:pt x="1151" y="1465"/>
                    </a:lnTo>
                    <a:lnTo>
                      <a:pt x="1109" y="1402"/>
                    </a:lnTo>
                    <a:lnTo>
                      <a:pt x="1193" y="1360"/>
                    </a:lnTo>
                    <a:lnTo>
                      <a:pt x="1297" y="1381"/>
                    </a:lnTo>
                    <a:lnTo>
                      <a:pt x="1339" y="1298"/>
                    </a:lnTo>
                    <a:lnTo>
                      <a:pt x="1465" y="1214"/>
                    </a:lnTo>
                    <a:lnTo>
                      <a:pt x="1423" y="984"/>
                    </a:lnTo>
                    <a:lnTo>
                      <a:pt x="1360" y="900"/>
                    </a:lnTo>
                    <a:lnTo>
                      <a:pt x="1360" y="837"/>
                    </a:lnTo>
                    <a:lnTo>
                      <a:pt x="1235" y="837"/>
                    </a:lnTo>
                    <a:lnTo>
                      <a:pt x="1193" y="691"/>
                    </a:lnTo>
                    <a:lnTo>
                      <a:pt x="1193" y="649"/>
                    </a:lnTo>
                    <a:lnTo>
                      <a:pt x="1130" y="586"/>
                    </a:lnTo>
                    <a:lnTo>
                      <a:pt x="1109" y="482"/>
                    </a:lnTo>
                    <a:lnTo>
                      <a:pt x="1046" y="461"/>
                    </a:lnTo>
                    <a:lnTo>
                      <a:pt x="1004" y="377"/>
                    </a:lnTo>
                    <a:lnTo>
                      <a:pt x="1025" y="272"/>
                    </a:lnTo>
                    <a:lnTo>
                      <a:pt x="983" y="168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45"/>
              <p:cNvSpPr/>
              <p:nvPr/>
            </p:nvSpPr>
            <p:spPr>
              <a:xfrm>
                <a:off x="2789175" y="1410350"/>
                <a:ext cx="386600" cy="302375"/>
              </a:xfrm>
              <a:custGeom>
                <a:avLst/>
                <a:gdLst/>
                <a:ahLst/>
                <a:cxnLst/>
                <a:rect l="l" t="t" r="r" b="b"/>
                <a:pathLst>
                  <a:path w="15464" h="12095" extrusionOk="0">
                    <a:moveTo>
                      <a:pt x="9625" y="1"/>
                    </a:moveTo>
                    <a:lnTo>
                      <a:pt x="9521" y="105"/>
                    </a:lnTo>
                    <a:lnTo>
                      <a:pt x="9416" y="105"/>
                    </a:lnTo>
                    <a:lnTo>
                      <a:pt x="9353" y="168"/>
                    </a:lnTo>
                    <a:lnTo>
                      <a:pt x="9416" y="252"/>
                    </a:lnTo>
                    <a:lnTo>
                      <a:pt x="9521" y="273"/>
                    </a:lnTo>
                    <a:lnTo>
                      <a:pt x="9584" y="315"/>
                    </a:lnTo>
                    <a:lnTo>
                      <a:pt x="9458" y="315"/>
                    </a:lnTo>
                    <a:lnTo>
                      <a:pt x="9395" y="377"/>
                    </a:lnTo>
                    <a:lnTo>
                      <a:pt x="9458" y="461"/>
                    </a:lnTo>
                    <a:lnTo>
                      <a:pt x="9584" y="566"/>
                    </a:lnTo>
                    <a:lnTo>
                      <a:pt x="9563" y="629"/>
                    </a:lnTo>
                    <a:lnTo>
                      <a:pt x="9521" y="691"/>
                    </a:lnTo>
                    <a:lnTo>
                      <a:pt x="9625" y="796"/>
                    </a:lnTo>
                    <a:lnTo>
                      <a:pt x="9709" y="817"/>
                    </a:lnTo>
                    <a:lnTo>
                      <a:pt x="9709" y="880"/>
                    </a:lnTo>
                    <a:lnTo>
                      <a:pt x="9605" y="901"/>
                    </a:lnTo>
                    <a:lnTo>
                      <a:pt x="9605" y="942"/>
                    </a:lnTo>
                    <a:lnTo>
                      <a:pt x="9395" y="712"/>
                    </a:lnTo>
                    <a:lnTo>
                      <a:pt x="9353" y="712"/>
                    </a:lnTo>
                    <a:lnTo>
                      <a:pt x="9312" y="796"/>
                    </a:lnTo>
                    <a:lnTo>
                      <a:pt x="9312" y="901"/>
                    </a:lnTo>
                    <a:lnTo>
                      <a:pt x="9270" y="880"/>
                    </a:lnTo>
                    <a:lnTo>
                      <a:pt x="9249" y="691"/>
                    </a:lnTo>
                    <a:lnTo>
                      <a:pt x="9270" y="566"/>
                    </a:lnTo>
                    <a:lnTo>
                      <a:pt x="9186" y="419"/>
                    </a:lnTo>
                    <a:lnTo>
                      <a:pt x="9186" y="273"/>
                    </a:lnTo>
                    <a:lnTo>
                      <a:pt x="9123" y="210"/>
                    </a:lnTo>
                    <a:lnTo>
                      <a:pt x="9081" y="252"/>
                    </a:lnTo>
                    <a:lnTo>
                      <a:pt x="8956" y="147"/>
                    </a:lnTo>
                    <a:lnTo>
                      <a:pt x="8872" y="105"/>
                    </a:lnTo>
                    <a:lnTo>
                      <a:pt x="8851" y="252"/>
                    </a:lnTo>
                    <a:lnTo>
                      <a:pt x="8872" y="461"/>
                    </a:lnTo>
                    <a:lnTo>
                      <a:pt x="8851" y="670"/>
                    </a:lnTo>
                    <a:lnTo>
                      <a:pt x="8893" y="817"/>
                    </a:lnTo>
                    <a:lnTo>
                      <a:pt x="8935" y="984"/>
                    </a:lnTo>
                    <a:lnTo>
                      <a:pt x="8935" y="1047"/>
                    </a:lnTo>
                    <a:lnTo>
                      <a:pt x="8935" y="1193"/>
                    </a:lnTo>
                    <a:lnTo>
                      <a:pt x="8872" y="1235"/>
                    </a:lnTo>
                    <a:lnTo>
                      <a:pt x="8830" y="1131"/>
                    </a:lnTo>
                    <a:lnTo>
                      <a:pt x="8788" y="984"/>
                    </a:lnTo>
                    <a:lnTo>
                      <a:pt x="8747" y="901"/>
                    </a:lnTo>
                    <a:lnTo>
                      <a:pt x="8747" y="775"/>
                    </a:lnTo>
                    <a:lnTo>
                      <a:pt x="8726" y="629"/>
                    </a:lnTo>
                    <a:lnTo>
                      <a:pt x="8684" y="482"/>
                    </a:lnTo>
                    <a:lnTo>
                      <a:pt x="8475" y="357"/>
                    </a:lnTo>
                    <a:lnTo>
                      <a:pt x="8412" y="357"/>
                    </a:lnTo>
                    <a:lnTo>
                      <a:pt x="8370" y="482"/>
                    </a:lnTo>
                    <a:lnTo>
                      <a:pt x="8349" y="524"/>
                    </a:lnTo>
                    <a:lnTo>
                      <a:pt x="8370" y="691"/>
                    </a:lnTo>
                    <a:lnTo>
                      <a:pt x="8558" y="817"/>
                    </a:lnTo>
                    <a:lnTo>
                      <a:pt x="8558" y="901"/>
                    </a:lnTo>
                    <a:lnTo>
                      <a:pt x="8370" y="880"/>
                    </a:lnTo>
                    <a:lnTo>
                      <a:pt x="8328" y="838"/>
                    </a:lnTo>
                    <a:lnTo>
                      <a:pt x="8244" y="838"/>
                    </a:lnTo>
                    <a:lnTo>
                      <a:pt x="8161" y="921"/>
                    </a:lnTo>
                    <a:lnTo>
                      <a:pt x="8244" y="1131"/>
                    </a:lnTo>
                    <a:lnTo>
                      <a:pt x="8224" y="1193"/>
                    </a:lnTo>
                    <a:lnTo>
                      <a:pt x="8077" y="1235"/>
                    </a:lnTo>
                    <a:lnTo>
                      <a:pt x="8035" y="1340"/>
                    </a:lnTo>
                    <a:lnTo>
                      <a:pt x="7952" y="1403"/>
                    </a:lnTo>
                    <a:lnTo>
                      <a:pt x="7910" y="1319"/>
                    </a:lnTo>
                    <a:lnTo>
                      <a:pt x="7910" y="1214"/>
                    </a:lnTo>
                    <a:lnTo>
                      <a:pt x="7847" y="1214"/>
                    </a:lnTo>
                    <a:lnTo>
                      <a:pt x="7784" y="1361"/>
                    </a:lnTo>
                    <a:lnTo>
                      <a:pt x="7700" y="1403"/>
                    </a:lnTo>
                    <a:lnTo>
                      <a:pt x="7680" y="1131"/>
                    </a:lnTo>
                    <a:lnTo>
                      <a:pt x="7700" y="984"/>
                    </a:lnTo>
                    <a:lnTo>
                      <a:pt x="7700" y="921"/>
                    </a:lnTo>
                    <a:lnTo>
                      <a:pt x="7491" y="838"/>
                    </a:lnTo>
                    <a:lnTo>
                      <a:pt x="7470" y="775"/>
                    </a:lnTo>
                    <a:lnTo>
                      <a:pt x="7533" y="691"/>
                    </a:lnTo>
                    <a:lnTo>
                      <a:pt x="7554" y="608"/>
                    </a:lnTo>
                    <a:lnTo>
                      <a:pt x="7470" y="566"/>
                    </a:lnTo>
                    <a:lnTo>
                      <a:pt x="7261" y="524"/>
                    </a:lnTo>
                    <a:lnTo>
                      <a:pt x="7219" y="482"/>
                    </a:lnTo>
                    <a:lnTo>
                      <a:pt x="7073" y="524"/>
                    </a:lnTo>
                    <a:lnTo>
                      <a:pt x="7031" y="629"/>
                    </a:lnTo>
                    <a:lnTo>
                      <a:pt x="7115" y="712"/>
                    </a:lnTo>
                    <a:lnTo>
                      <a:pt x="7115" y="921"/>
                    </a:lnTo>
                    <a:lnTo>
                      <a:pt x="7073" y="984"/>
                    </a:lnTo>
                    <a:lnTo>
                      <a:pt x="6968" y="942"/>
                    </a:lnTo>
                    <a:lnTo>
                      <a:pt x="6864" y="984"/>
                    </a:lnTo>
                    <a:lnTo>
                      <a:pt x="6780" y="901"/>
                    </a:lnTo>
                    <a:lnTo>
                      <a:pt x="6654" y="901"/>
                    </a:lnTo>
                    <a:lnTo>
                      <a:pt x="6633" y="1026"/>
                    </a:lnTo>
                    <a:lnTo>
                      <a:pt x="6675" y="1089"/>
                    </a:lnTo>
                    <a:lnTo>
                      <a:pt x="6738" y="1193"/>
                    </a:lnTo>
                    <a:lnTo>
                      <a:pt x="6801" y="1256"/>
                    </a:lnTo>
                    <a:lnTo>
                      <a:pt x="6801" y="1403"/>
                    </a:lnTo>
                    <a:lnTo>
                      <a:pt x="6864" y="1465"/>
                    </a:lnTo>
                    <a:lnTo>
                      <a:pt x="6905" y="1465"/>
                    </a:lnTo>
                    <a:lnTo>
                      <a:pt x="7010" y="1633"/>
                    </a:lnTo>
                    <a:lnTo>
                      <a:pt x="7010" y="1779"/>
                    </a:lnTo>
                    <a:lnTo>
                      <a:pt x="6968" y="1842"/>
                    </a:lnTo>
                    <a:lnTo>
                      <a:pt x="6989" y="1717"/>
                    </a:lnTo>
                    <a:lnTo>
                      <a:pt x="6947" y="1717"/>
                    </a:lnTo>
                    <a:lnTo>
                      <a:pt x="6843" y="1842"/>
                    </a:lnTo>
                    <a:lnTo>
                      <a:pt x="6780" y="1758"/>
                    </a:lnTo>
                    <a:lnTo>
                      <a:pt x="6780" y="1654"/>
                    </a:lnTo>
                    <a:lnTo>
                      <a:pt x="6801" y="1633"/>
                    </a:lnTo>
                    <a:lnTo>
                      <a:pt x="6780" y="1549"/>
                    </a:lnTo>
                    <a:lnTo>
                      <a:pt x="6738" y="1612"/>
                    </a:lnTo>
                    <a:lnTo>
                      <a:pt x="6654" y="1612"/>
                    </a:lnTo>
                    <a:lnTo>
                      <a:pt x="6654" y="1758"/>
                    </a:lnTo>
                    <a:lnTo>
                      <a:pt x="6592" y="1842"/>
                    </a:lnTo>
                    <a:lnTo>
                      <a:pt x="6571" y="1758"/>
                    </a:lnTo>
                    <a:lnTo>
                      <a:pt x="6508" y="1675"/>
                    </a:lnTo>
                    <a:lnTo>
                      <a:pt x="6550" y="1570"/>
                    </a:lnTo>
                    <a:lnTo>
                      <a:pt x="6550" y="1424"/>
                    </a:lnTo>
                    <a:lnTo>
                      <a:pt x="6445" y="1298"/>
                    </a:lnTo>
                    <a:lnTo>
                      <a:pt x="6382" y="1298"/>
                    </a:lnTo>
                    <a:lnTo>
                      <a:pt x="6257" y="1465"/>
                    </a:lnTo>
                    <a:lnTo>
                      <a:pt x="6215" y="1507"/>
                    </a:lnTo>
                    <a:lnTo>
                      <a:pt x="6215" y="1633"/>
                    </a:lnTo>
                    <a:lnTo>
                      <a:pt x="6257" y="1717"/>
                    </a:lnTo>
                    <a:lnTo>
                      <a:pt x="6215" y="1758"/>
                    </a:lnTo>
                    <a:lnTo>
                      <a:pt x="6131" y="1675"/>
                    </a:lnTo>
                    <a:lnTo>
                      <a:pt x="6152" y="1612"/>
                    </a:lnTo>
                    <a:lnTo>
                      <a:pt x="6110" y="1528"/>
                    </a:lnTo>
                    <a:lnTo>
                      <a:pt x="6131" y="1424"/>
                    </a:lnTo>
                    <a:lnTo>
                      <a:pt x="6110" y="1298"/>
                    </a:lnTo>
                    <a:lnTo>
                      <a:pt x="5985" y="1235"/>
                    </a:lnTo>
                    <a:lnTo>
                      <a:pt x="5985" y="1089"/>
                    </a:lnTo>
                    <a:lnTo>
                      <a:pt x="5985" y="984"/>
                    </a:lnTo>
                    <a:lnTo>
                      <a:pt x="5943" y="984"/>
                    </a:lnTo>
                    <a:lnTo>
                      <a:pt x="5796" y="1110"/>
                    </a:lnTo>
                    <a:lnTo>
                      <a:pt x="5713" y="1131"/>
                    </a:lnTo>
                    <a:lnTo>
                      <a:pt x="5692" y="1256"/>
                    </a:lnTo>
                    <a:lnTo>
                      <a:pt x="5713" y="1340"/>
                    </a:lnTo>
                    <a:lnTo>
                      <a:pt x="5692" y="1403"/>
                    </a:lnTo>
                    <a:lnTo>
                      <a:pt x="5692" y="1465"/>
                    </a:lnTo>
                    <a:lnTo>
                      <a:pt x="5608" y="1528"/>
                    </a:lnTo>
                    <a:lnTo>
                      <a:pt x="5608" y="1445"/>
                    </a:lnTo>
                    <a:lnTo>
                      <a:pt x="5629" y="1403"/>
                    </a:lnTo>
                    <a:lnTo>
                      <a:pt x="5608" y="1340"/>
                    </a:lnTo>
                    <a:lnTo>
                      <a:pt x="5524" y="1424"/>
                    </a:lnTo>
                    <a:lnTo>
                      <a:pt x="5462" y="1570"/>
                    </a:lnTo>
                    <a:lnTo>
                      <a:pt x="5399" y="1612"/>
                    </a:lnTo>
                    <a:lnTo>
                      <a:pt x="5399" y="1340"/>
                    </a:lnTo>
                    <a:lnTo>
                      <a:pt x="5420" y="1256"/>
                    </a:lnTo>
                    <a:lnTo>
                      <a:pt x="5420" y="1193"/>
                    </a:lnTo>
                    <a:lnTo>
                      <a:pt x="5336" y="1152"/>
                    </a:lnTo>
                    <a:lnTo>
                      <a:pt x="5273" y="1214"/>
                    </a:lnTo>
                    <a:lnTo>
                      <a:pt x="5022" y="1214"/>
                    </a:lnTo>
                    <a:lnTo>
                      <a:pt x="4876" y="1319"/>
                    </a:lnTo>
                    <a:lnTo>
                      <a:pt x="4771" y="1298"/>
                    </a:lnTo>
                    <a:lnTo>
                      <a:pt x="4646" y="1361"/>
                    </a:lnTo>
                    <a:lnTo>
                      <a:pt x="4583" y="1465"/>
                    </a:lnTo>
                    <a:lnTo>
                      <a:pt x="4457" y="1465"/>
                    </a:lnTo>
                    <a:lnTo>
                      <a:pt x="4353" y="1528"/>
                    </a:lnTo>
                    <a:lnTo>
                      <a:pt x="4332" y="1654"/>
                    </a:lnTo>
                    <a:lnTo>
                      <a:pt x="4248" y="1612"/>
                    </a:lnTo>
                    <a:lnTo>
                      <a:pt x="4227" y="1633"/>
                    </a:lnTo>
                    <a:lnTo>
                      <a:pt x="4248" y="1737"/>
                    </a:lnTo>
                    <a:lnTo>
                      <a:pt x="4290" y="1758"/>
                    </a:lnTo>
                    <a:lnTo>
                      <a:pt x="4269" y="1863"/>
                    </a:lnTo>
                    <a:lnTo>
                      <a:pt x="4290" y="1968"/>
                    </a:lnTo>
                    <a:lnTo>
                      <a:pt x="4415" y="1947"/>
                    </a:lnTo>
                    <a:lnTo>
                      <a:pt x="4478" y="1863"/>
                    </a:lnTo>
                    <a:lnTo>
                      <a:pt x="4478" y="1779"/>
                    </a:lnTo>
                    <a:lnTo>
                      <a:pt x="4604" y="1758"/>
                    </a:lnTo>
                    <a:lnTo>
                      <a:pt x="4667" y="1717"/>
                    </a:lnTo>
                    <a:lnTo>
                      <a:pt x="4708" y="1675"/>
                    </a:lnTo>
                    <a:lnTo>
                      <a:pt x="4750" y="1821"/>
                    </a:lnTo>
                    <a:lnTo>
                      <a:pt x="4813" y="1758"/>
                    </a:lnTo>
                    <a:lnTo>
                      <a:pt x="4855" y="1654"/>
                    </a:lnTo>
                    <a:lnTo>
                      <a:pt x="4897" y="1633"/>
                    </a:lnTo>
                    <a:lnTo>
                      <a:pt x="4876" y="1779"/>
                    </a:lnTo>
                    <a:lnTo>
                      <a:pt x="4918" y="1842"/>
                    </a:lnTo>
                    <a:lnTo>
                      <a:pt x="5064" y="1842"/>
                    </a:lnTo>
                    <a:lnTo>
                      <a:pt x="4939" y="1884"/>
                    </a:lnTo>
                    <a:lnTo>
                      <a:pt x="4771" y="1926"/>
                    </a:lnTo>
                    <a:lnTo>
                      <a:pt x="4604" y="2051"/>
                    </a:lnTo>
                    <a:lnTo>
                      <a:pt x="4478" y="2093"/>
                    </a:lnTo>
                    <a:lnTo>
                      <a:pt x="4499" y="2198"/>
                    </a:lnTo>
                    <a:lnTo>
                      <a:pt x="4499" y="2281"/>
                    </a:lnTo>
                    <a:lnTo>
                      <a:pt x="4583" y="2281"/>
                    </a:lnTo>
                    <a:lnTo>
                      <a:pt x="4667" y="2198"/>
                    </a:lnTo>
                    <a:lnTo>
                      <a:pt x="4771" y="2198"/>
                    </a:lnTo>
                    <a:lnTo>
                      <a:pt x="4918" y="2156"/>
                    </a:lnTo>
                    <a:lnTo>
                      <a:pt x="5127" y="2135"/>
                    </a:lnTo>
                    <a:lnTo>
                      <a:pt x="5378" y="2072"/>
                    </a:lnTo>
                    <a:lnTo>
                      <a:pt x="5420" y="2135"/>
                    </a:lnTo>
                    <a:lnTo>
                      <a:pt x="5420" y="2198"/>
                    </a:lnTo>
                    <a:lnTo>
                      <a:pt x="5336" y="2240"/>
                    </a:lnTo>
                    <a:lnTo>
                      <a:pt x="5273" y="2177"/>
                    </a:lnTo>
                    <a:lnTo>
                      <a:pt x="5169" y="2177"/>
                    </a:lnTo>
                    <a:lnTo>
                      <a:pt x="5064" y="2261"/>
                    </a:lnTo>
                    <a:lnTo>
                      <a:pt x="4876" y="2261"/>
                    </a:lnTo>
                    <a:lnTo>
                      <a:pt x="4708" y="2386"/>
                    </a:lnTo>
                    <a:lnTo>
                      <a:pt x="4562" y="2386"/>
                    </a:lnTo>
                    <a:lnTo>
                      <a:pt x="4541" y="2449"/>
                    </a:lnTo>
                    <a:lnTo>
                      <a:pt x="4604" y="2554"/>
                    </a:lnTo>
                    <a:lnTo>
                      <a:pt x="4708" y="2554"/>
                    </a:lnTo>
                    <a:lnTo>
                      <a:pt x="4813" y="2616"/>
                    </a:lnTo>
                    <a:lnTo>
                      <a:pt x="4750" y="2658"/>
                    </a:lnTo>
                    <a:lnTo>
                      <a:pt x="4562" y="2658"/>
                    </a:lnTo>
                    <a:lnTo>
                      <a:pt x="4478" y="2574"/>
                    </a:lnTo>
                    <a:lnTo>
                      <a:pt x="4415" y="2574"/>
                    </a:lnTo>
                    <a:lnTo>
                      <a:pt x="4353" y="2616"/>
                    </a:lnTo>
                    <a:lnTo>
                      <a:pt x="4353" y="2763"/>
                    </a:lnTo>
                    <a:lnTo>
                      <a:pt x="4290" y="2826"/>
                    </a:lnTo>
                    <a:lnTo>
                      <a:pt x="4332" y="2909"/>
                    </a:lnTo>
                    <a:lnTo>
                      <a:pt x="4415" y="2972"/>
                    </a:lnTo>
                    <a:lnTo>
                      <a:pt x="4562" y="2909"/>
                    </a:lnTo>
                    <a:lnTo>
                      <a:pt x="4750" y="3014"/>
                    </a:lnTo>
                    <a:lnTo>
                      <a:pt x="4897" y="2993"/>
                    </a:lnTo>
                    <a:lnTo>
                      <a:pt x="4918" y="3035"/>
                    </a:lnTo>
                    <a:lnTo>
                      <a:pt x="5022" y="3035"/>
                    </a:lnTo>
                    <a:lnTo>
                      <a:pt x="5169" y="3139"/>
                    </a:lnTo>
                    <a:lnTo>
                      <a:pt x="5231" y="3139"/>
                    </a:lnTo>
                    <a:lnTo>
                      <a:pt x="5315" y="3118"/>
                    </a:lnTo>
                    <a:lnTo>
                      <a:pt x="5462" y="3139"/>
                    </a:lnTo>
                    <a:lnTo>
                      <a:pt x="5545" y="3139"/>
                    </a:lnTo>
                    <a:lnTo>
                      <a:pt x="5713" y="3035"/>
                    </a:lnTo>
                    <a:lnTo>
                      <a:pt x="5943" y="3035"/>
                    </a:lnTo>
                    <a:lnTo>
                      <a:pt x="6110" y="3014"/>
                    </a:lnTo>
                    <a:lnTo>
                      <a:pt x="6173" y="2972"/>
                    </a:lnTo>
                    <a:lnTo>
                      <a:pt x="6236" y="2930"/>
                    </a:lnTo>
                    <a:lnTo>
                      <a:pt x="6320" y="2930"/>
                    </a:lnTo>
                    <a:lnTo>
                      <a:pt x="6320" y="2993"/>
                    </a:lnTo>
                    <a:lnTo>
                      <a:pt x="6278" y="3077"/>
                    </a:lnTo>
                    <a:lnTo>
                      <a:pt x="6068" y="3098"/>
                    </a:lnTo>
                    <a:lnTo>
                      <a:pt x="5838" y="3139"/>
                    </a:lnTo>
                    <a:lnTo>
                      <a:pt x="5755" y="3202"/>
                    </a:lnTo>
                    <a:lnTo>
                      <a:pt x="5650" y="3223"/>
                    </a:lnTo>
                    <a:lnTo>
                      <a:pt x="5629" y="3244"/>
                    </a:lnTo>
                    <a:lnTo>
                      <a:pt x="5462" y="3223"/>
                    </a:lnTo>
                    <a:lnTo>
                      <a:pt x="5336" y="3286"/>
                    </a:lnTo>
                    <a:lnTo>
                      <a:pt x="5231" y="3286"/>
                    </a:lnTo>
                    <a:lnTo>
                      <a:pt x="5190" y="3223"/>
                    </a:lnTo>
                    <a:lnTo>
                      <a:pt x="5085" y="3223"/>
                    </a:lnTo>
                    <a:lnTo>
                      <a:pt x="4897" y="3118"/>
                    </a:lnTo>
                    <a:lnTo>
                      <a:pt x="4562" y="3118"/>
                    </a:lnTo>
                    <a:lnTo>
                      <a:pt x="4499" y="3077"/>
                    </a:lnTo>
                    <a:lnTo>
                      <a:pt x="4374" y="3098"/>
                    </a:lnTo>
                    <a:lnTo>
                      <a:pt x="4269" y="3077"/>
                    </a:lnTo>
                    <a:lnTo>
                      <a:pt x="4227" y="3118"/>
                    </a:lnTo>
                    <a:lnTo>
                      <a:pt x="4248" y="3286"/>
                    </a:lnTo>
                    <a:lnTo>
                      <a:pt x="4290" y="3328"/>
                    </a:lnTo>
                    <a:lnTo>
                      <a:pt x="4290" y="3516"/>
                    </a:lnTo>
                    <a:lnTo>
                      <a:pt x="4353" y="3642"/>
                    </a:lnTo>
                    <a:lnTo>
                      <a:pt x="4395" y="3704"/>
                    </a:lnTo>
                    <a:lnTo>
                      <a:pt x="4478" y="3725"/>
                    </a:lnTo>
                    <a:lnTo>
                      <a:pt x="4646" y="3934"/>
                    </a:lnTo>
                    <a:lnTo>
                      <a:pt x="4708" y="3976"/>
                    </a:lnTo>
                    <a:lnTo>
                      <a:pt x="4771" y="3955"/>
                    </a:lnTo>
                    <a:lnTo>
                      <a:pt x="4897" y="3767"/>
                    </a:lnTo>
                    <a:lnTo>
                      <a:pt x="5106" y="3662"/>
                    </a:lnTo>
                    <a:lnTo>
                      <a:pt x="5315" y="3537"/>
                    </a:lnTo>
                    <a:lnTo>
                      <a:pt x="5441" y="3432"/>
                    </a:lnTo>
                    <a:lnTo>
                      <a:pt x="5503" y="3349"/>
                    </a:lnTo>
                    <a:lnTo>
                      <a:pt x="5545" y="3349"/>
                    </a:lnTo>
                    <a:lnTo>
                      <a:pt x="5817" y="3411"/>
                    </a:lnTo>
                    <a:lnTo>
                      <a:pt x="6027" y="3390"/>
                    </a:lnTo>
                    <a:lnTo>
                      <a:pt x="6173" y="3390"/>
                    </a:lnTo>
                    <a:lnTo>
                      <a:pt x="6320" y="3495"/>
                    </a:lnTo>
                    <a:lnTo>
                      <a:pt x="6571" y="3516"/>
                    </a:lnTo>
                    <a:lnTo>
                      <a:pt x="6780" y="3516"/>
                    </a:lnTo>
                    <a:lnTo>
                      <a:pt x="6864" y="3558"/>
                    </a:lnTo>
                    <a:lnTo>
                      <a:pt x="6843" y="3600"/>
                    </a:lnTo>
                    <a:lnTo>
                      <a:pt x="6654" y="3621"/>
                    </a:lnTo>
                    <a:lnTo>
                      <a:pt x="6550" y="3600"/>
                    </a:lnTo>
                    <a:lnTo>
                      <a:pt x="6361" y="3558"/>
                    </a:lnTo>
                    <a:lnTo>
                      <a:pt x="6152" y="3453"/>
                    </a:lnTo>
                    <a:lnTo>
                      <a:pt x="6047" y="3453"/>
                    </a:lnTo>
                    <a:lnTo>
                      <a:pt x="5964" y="3495"/>
                    </a:lnTo>
                    <a:lnTo>
                      <a:pt x="5734" y="3453"/>
                    </a:lnTo>
                    <a:lnTo>
                      <a:pt x="5608" y="3432"/>
                    </a:lnTo>
                    <a:lnTo>
                      <a:pt x="5545" y="3516"/>
                    </a:lnTo>
                    <a:lnTo>
                      <a:pt x="5399" y="3600"/>
                    </a:lnTo>
                    <a:lnTo>
                      <a:pt x="5294" y="3725"/>
                    </a:lnTo>
                    <a:lnTo>
                      <a:pt x="5106" y="3830"/>
                    </a:lnTo>
                    <a:lnTo>
                      <a:pt x="5022" y="3976"/>
                    </a:lnTo>
                    <a:lnTo>
                      <a:pt x="4939" y="4060"/>
                    </a:lnTo>
                    <a:lnTo>
                      <a:pt x="4918" y="4123"/>
                    </a:lnTo>
                    <a:lnTo>
                      <a:pt x="5064" y="4227"/>
                    </a:lnTo>
                    <a:lnTo>
                      <a:pt x="5190" y="4227"/>
                    </a:lnTo>
                    <a:lnTo>
                      <a:pt x="5190" y="4290"/>
                    </a:lnTo>
                    <a:lnTo>
                      <a:pt x="5294" y="4395"/>
                    </a:lnTo>
                    <a:lnTo>
                      <a:pt x="5503" y="4395"/>
                    </a:lnTo>
                    <a:lnTo>
                      <a:pt x="5755" y="4478"/>
                    </a:lnTo>
                    <a:lnTo>
                      <a:pt x="5943" y="4478"/>
                    </a:lnTo>
                    <a:lnTo>
                      <a:pt x="6110" y="4332"/>
                    </a:lnTo>
                    <a:lnTo>
                      <a:pt x="6131" y="4144"/>
                    </a:lnTo>
                    <a:lnTo>
                      <a:pt x="6278" y="4081"/>
                    </a:lnTo>
                    <a:lnTo>
                      <a:pt x="6382" y="4123"/>
                    </a:lnTo>
                    <a:lnTo>
                      <a:pt x="6257" y="4165"/>
                    </a:lnTo>
                    <a:lnTo>
                      <a:pt x="6257" y="4269"/>
                    </a:lnTo>
                    <a:lnTo>
                      <a:pt x="6361" y="4290"/>
                    </a:lnTo>
                    <a:lnTo>
                      <a:pt x="6508" y="4248"/>
                    </a:lnTo>
                    <a:lnTo>
                      <a:pt x="6654" y="4269"/>
                    </a:lnTo>
                    <a:lnTo>
                      <a:pt x="6780" y="4186"/>
                    </a:lnTo>
                    <a:lnTo>
                      <a:pt x="6884" y="4227"/>
                    </a:lnTo>
                    <a:lnTo>
                      <a:pt x="6780" y="4332"/>
                    </a:lnTo>
                    <a:lnTo>
                      <a:pt x="6571" y="4353"/>
                    </a:lnTo>
                    <a:lnTo>
                      <a:pt x="6466" y="4374"/>
                    </a:lnTo>
                    <a:lnTo>
                      <a:pt x="6320" y="4374"/>
                    </a:lnTo>
                    <a:lnTo>
                      <a:pt x="6152" y="4541"/>
                    </a:lnTo>
                    <a:lnTo>
                      <a:pt x="6173" y="4604"/>
                    </a:lnTo>
                    <a:lnTo>
                      <a:pt x="6257" y="4646"/>
                    </a:lnTo>
                    <a:lnTo>
                      <a:pt x="6445" y="4604"/>
                    </a:lnTo>
                    <a:lnTo>
                      <a:pt x="6571" y="4771"/>
                    </a:lnTo>
                    <a:lnTo>
                      <a:pt x="7010" y="4771"/>
                    </a:lnTo>
                    <a:lnTo>
                      <a:pt x="7156" y="4750"/>
                    </a:lnTo>
                    <a:lnTo>
                      <a:pt x="7554" y="4583"/>
                    </a:lnTo>
                    <a:lnTo>
                      <a:pt x="7680" y="4562"/>
                    </a:lnTo>
                    <a:lnTo>
                      <a:pt x="7889" y="4395"/>
                    </a:lnTo>
                    <a:lnTo>
                      <a:pt x="7847" y="4353"/>
                    </a:lnTo>
                    <a:lnTo>
                      <a:pt x="7805" y="4353"/>
                    </a:lnTo>
                    <a:lnTo>
                      <a:pt x="7952" y="4165"/>
                    </a:lnTo>
                    <a:lnTo>
                      <a:pt x="8056" y="4165"/>
                    </a:lnTo>
                    <a:lnTo>
                      <a:pt x="8140" y="4039"/>
                    </a:lnTo>
                    <a:lnTo>
                      <a:pt x="8161" y="4060"/>
                    </a:lnTo>
                    <a:lnTo>
                      <a:pt x="8224" y="4165"/>
                    </a:lnTo>
                    <a:lnTo>
                      <a:pt x="8265" y="4165"/>
                    </a:lnTo>
                    <a:lnTo>
                      <a:pt x="8265" y="4060"/>
                    </a:lnTo>
                    <a:lnTo>
                      <a:pt x="8579" y="3830"/>
                    </a:lnTo>
                    <a:lnTo>
                      <a:pt x="8788" y="3809"/>
                    </a:lnTo>
                    <a:lnTo>
                      <a:pt x="9123" y="3662"/>
                    </a:lnTo>
                    <a:lnTo>
                      <a:pt x="9123" y="3746"/>
                    </a:lnTo>
                    <a:lnTo>
                      <a:pt x="8851" y="3872"/>
                    </a:lnTo>
                    <a:lnTo>
                      <a:pt x="8684" y="3872"/>
                    </a:lnTo>
                    <a:lnTo>
                      <a:pt x="8370" y="4060"/>
                    </a:lnTo>
                    <a:lnTo>
                      <a:pt x="8328" y="4227"/>
                    </a:lnTo>
                    <a:lnTo>
                      <a:pt x="8203" y="4332"/>
                    </a:lnTo>
                    <a:lnTo>
                      <a:pt x="8056" y="4332"/>
                    </a:lnTo>
                    <a:lnTo>
                      <a:pt x="8014" y="4478"/>
                    </a:lnTo>
                    <a:lnTo>
                      <a:pt x="7952" y="4541"/>
                    </a:lnTo>
                    <a:lnTo>
                      <a:pt x="7952" y="4583"/>
                    </a:lnTo>
                    <a:lnTo>
                      <a:pt x="8244" y="4562"/>
                    </a:lnTo>
                    <a:lnTo>
                      <a:pt x="8328" y="4604"/>
                    </a:lnTo>
                    <a:lnTo>
                      <a:pt x="8454" y="4604"/>
                    </a:lnTo>
                    <a:lnTo>
                      <a:pt x="8579" y="4688"/>
                    </a:lnTo>
                    <a:lnTo>
                      <a:pt x="8558" y="4750"/>
                    </a:lnTo>
                    <a:lnTo>
                      <a:pt x="8663" y="4792"/>
                    </a:lnTo>
                    <a:lnTo>
                      <a:pt x="8747" y="4792"/>
                    </a:lnTo>
                    <a:lnTo>
                      <a:pt x="8788" y="4855"/>
                    </a:lnTo>
                    <a:lnTo>
                      <a:pt x="8663" y="4876"/>
                    </a:lnTo>
                    <a:lnTo>
                      <a:pt x="8558" y="4918"/>
                    </a:lnTo>
                    <a:lnTo>
                      <a:pt x="8433" y="4813"/>
                    </a:lnTo>
                    <a:lnTo>
                      <a:pt x="8224" y="4750"/>
                    </a:lnTo>
                    <a:lnTo>
                      <a:pt x="7952" y="4771"/>
                    </a:lnTo>
                    <a:lnTo>
                      <a:pt x="7554" y="4813"/>
                    </a:lnTo>
                    <a:lnTo>
                      <a:pt x="7408" y="4876"/>
                    </a:lnTo>
                    <a:lnTo>
                      <a:pt x="7303" y="4876"/>
                    </a:lnTo>
                    <a:lnTo>
                      <a:pt x="7303" y="4918"/>
                    </a:lnTo>
                    <a:lnTo>
                      <a:pt x="7324" y="4981"/>
                    </a:lnTo>
                    <a:lnTo>
                      <a:pt x="7512" y="5022"/>
                    </a:lnTo>
                    <a:lnTo>
                      <a:pt x="7680" y="5022"/>
                    </a:lnTo>
                    <a:lnTo>
                      <a:pt x="7784" y="5085"/>
                    </a:lnTo>
                    <a:lnTo>
                      <a:pt x="7784" y="5169"/>
                    </a:lnTo>
                    <a:lnTo>
                      <a:pt x="7638" y="5190"/>
                    </a:lnTo>
                    <a:lnTo>
                      <a:pt x="7533" y="5106"/>
                    </a:lnTo>
                    <a:lnTo>
                      <a:pt x="7324" y="5085"/>
                    </a:lnTo>
                    <a:lnTo>
                      <a:pt x="7219" y="5002"/>
                    </a:lnTo>
                    <a:lnTo>
                      <a:pt x="7115" y="4981"/>
                    </a:lnTo>
                    <a:lnTo>
                      <a:pt x="6947" y="5064"/>
                    </a:lnTo>
                    <a:lnTo>
                      <a:pt x="6696" y="5085"/>
                    </a:lnTo>
                    <a:lnTo>
                      <a:pt x="6508" y="5002"/>
                    </a:lnTo>
                    <a:lnTo>
                      <a:pt x="6361" y="5002"/>
                    </a:lnTo>
                    <a:lnTo>
                      <a:pt x="6215" y="4960"/>
                    </a:lnTo>
                    <a:lnTo>
                      <a:pt x="6131" y="4897"/>
                    </a:lnTo>
                    <a:lnTo>
                      <a:pt x="5922" y="4918"/>
                    </a:lnTo>
                    <a:lnTo>
                      <a:pt x="5859" y="5064"/>
                    </a:lnTo>
                    <a:lnTo>
                      <a:pt x="5922" y="5169"/>
                    </a:lnTo>
                    <a:lnTo>
                      <a:pt x="5922" y="5587"/>
                    </a:lnTo>
                    <a:lnTo>
                      <a:pt x="5943" y="5629"/>
                    </a:lnTo>
                    <a:lnTo>
                      <a:pt x="5838" y="5755"/>
                    </a:lnTo>
                    <a:lnTo>
                      <a:pt x="5838" y="5839"/>
                    </a:lnTo>
                    <a:lnTo>
                      <a:pt x="5922" y="5901"/>
                    </a:lnTo>
                    <a:lnTo>
                      <a:pt x="5985" y="6006"/>
                    </a:lnTo>
                    <a:lnTo>
                      <a:pt x="6131" y="6006"/>
                    </a:lnTo>
                    <a:lnTo>
                      <a:pt x="6236" y="6069"/>
                    </a:lnTo>
                    <a:lnTo>
                      <a:pt x="6110" y="6048"/>
                    </a:lnTo>
                    <a:lnTo>
                      <a:pt x="6027" y="6111"/>
                    </a:lnTo>
                    <a:lnTo>
                      <a:pt x="5985" y="6173"/>
                    </a:lnTo>
                    <a:lnTo>
                      <a:pt x="5964" y="6069"/>
                    </a:lnTo>
                    <a:lnTo>
                      <a:pt x="5859" y="5964"/>
                    </a:lnTo>
                    <a:lnTo>
                      <a:pt x="5817" y="5964"/>
                    </a:lnTo>
                    <a:lnTo>
                      <a:pt x="5796" y="6027"/>
                    </a:lnTo>
                    <a:lnTo>
                      <a:pt x="5713" y="5922"/>
                    </a:lnTo>
                    <a:lnTo>
                      <a:pt x="5692" y="5734"/>
                    </a:lnTo>
                    <a:lnTo>
                      <a:pt x="5692" y="5525"/>
                    </a:lnTo>
                    <a:lnTo>
                      <a:pt x="5629" y="5232"/>
                    </a:lnTo>
                    <a:lnTo>
                      <a:pt x="5503" y="5085"/>
                    </a:lnTo>
                    <a:lnTo>
                      <a:pt x="5503" y="4981"/>
                    </a:lnTo>
                    <a:lnTo>
                      <a:pt x="5231" y="4792"/>
                    </a:lnTo>
                    <a:lnTo>
                      <a:pt x="5169" y="4792"/>
                    </a:lnTo>
                    <a:lnTo>
                      <a:pt x="5001" y="4688"/>
                    </a:lnTo>
                    <a:lnTo>
                      <a:pt x="4980" y="4583"/>
                    </a:lnTo>
                    <a:lnTo>
                      <a:pt x="4876" y="4541"/>
                    </a:lnTo>
                    <a:lnTo>
                      <a:pt x="4708" y="4583"/>
                    </a:lnTo>
                    <a:lnTo>
                      <a:pt x="4353" y="4981"/>
                    </a:lnTo>
                    <a:lnTo>
                      <a:pt x="4290" y="5106"/>
                    </a:lnTo>
                    <a:lnTo>
                      <a:pt x="4290" y="5211"/>
                    </a:lnTo>
                    <a:lnTo>
                      <a:pt x="4374" y="5274"/>
                    </a:lnTo>
                    <a:lnTo>
                      <a:pt x="4499" y="5315"/>
                    </a:lnTo>
                    <a:lnTo>
                      <a:pt x="4562" y="5441"/>
                    </a:lnTo>
                    <a:lnTo>
                      <a:pt x="4562" y="5525"/>
                    </a:lnTo>
                    <a:lnTo>
                      <a:pt x="4541" y="5546"/>
                    </a:lnTo>
                    <a:lnTo>
                      <a:pt x="4457" y="5420"/>
                    </a:lnTo>
                    <a:lnTo>
                      <a:pt x="4374" y="5399"/>
                    </a:lnTo>
                    <a:lnTo>
                      <a:pt x="4290" y="5336"/>
                    </a:lnTo>
                    <a:lnTo>
                      <a:pt x="4248" y="5378"/>
                    </a:lnTo>
                    <a:lnTo>
                      <a:pt x="4164" y="5399"/>
                    </a:lnTo>
                    <a:lnTo>
                      <a:pt x="4143" y="5483"/>
                    </a:lnTo>
                    <a:lnTo>
                      <a:pt x="4185" y="5608"/>
                    </a:lnTo>
                    <a:lnTo>
                      <a:pt x="4269" y="5650"/>
                    </a:lnTo>
                    <a:lnTo>
                      <a:pt x="4332" y="5818"/>
                    </a:lnTo>
                    <a:lnTo>
                      <a:pt x="4353" y="6131"/>
                    </a:lnTo>
                    <a:lnTo>
                      <a:pt x="4269" y="6278"/>
                    </a:lnTo>
                    <a:lnTo>
                      <a:pt x="4269" y="6445"/>
                    </a:lnTo>
                    <a:lnTo>
                      <a:pt x="4185" y="6634"/>
                    </a:lnTo>
                    <a:lnTo>
                      <a:pt x="4185" y="6759"/>
                    </a:lnTo>
                    <a:lnTo>
                      <a:pt x="4227" y="6780"/>
                    </a:lnTo>
                    <a:lnTo>
                      <a:pt x="4290" y="6759"/>
                    </a:lnTo>
                    <a:lnTo>
                      <a:pt x="4290" y="6759"/>
                    </a:lnTo>
                    <a:lnTo>
                      <a:pt x="4269" y="6906"/>
                    </a:lnTo>
                    <a:lnTo>
                      <a:pt x="4185" y="7052"/>
                    </a:lnTo>
                    <a:lnTo>
                      <a:pt x="4143" y="6968"/>
                    </a:lnTo>
                    <a:lnTo>
                      <a:pt x="4123" y="6864"/>
                    </a:lnTo>
                    <a:lnTo>
                      <a:pt x="4018" y="6780"/>
                    </a:lnTo>
                    <a:lnTo>
                      <a:pt x="3934" y="6864"/>
                    </a:lnTo>
                    <a:lnTo>
                      <a:pt x="3934" y="7052"/>
                    </a:lnTo>
                    <a:lnTo>
                      <a:pt x="4081" y="7303"/>
                    </a:lnTo>
                    <a:lnTo>
                      <a:pt x="4248" y="7282"/>
                    </a:lnTo>
                    <a:lnTo>
                      <a:pt x="4353" y="7324"/>
                    </a:lnTo>
                    <a:lnTo>
                      <a:pt x="4395" y="7408"/>
                    </a:lnTo>
                    <a:lnTo>
                      <a:pt x="4583" y="7408"/>
                    </a:lnTo>
                    <a:lnTo>
                      <a:pt x="4792" y="7491"/>
                    </a:lnTo>
                    <a:lnTo>
                      <a:pt x="4876" y="7408"/>
                    </a:lnTo>
                    <a:lnTo>
                      <a:pt x="5001" y="7324"/>
                    </a:lnTo>
                    <a:lnTo>
                      <a:pt x="5001" y="7261"/>
                    </a:lnTo>
                    <a:lnTo>
                      <a:pt x="5085" y="7219"/>
                    </a:lnTo>
                    <a:lnTo>
                      <a:pt x="5085" y="7303"/>
                    </a:lnTo>
                    <a:lnTo>
                      <a:pt x="5022" y="7408"/>
                    </a:lnTo>
                    <a:lnTo>
                      <a:pt x="5022" y="7533"/>
                    </a:lnTo>
                    <a:lnTo>
                      <a:pt x="4980" y="7596"/>
                    </a:lnTo>
                    <a:lnTo>
                      <a:pt x="4876" y="7533"/>
                    </a:lnTo>
                    <a:lnTo>
                      <a:pt x="4646" y="7533"/>
                    </a:lnTo>
                    <a:lnTo>
                      <a:pt x="4541" y="7575"/>
                    </a:lnTo>
                    <a:lnTo>
                      <a:pt x="4541" y="7680"/>
                    </a:lnTo>
                    <a:lnTo>
                      <a:pt x="4583" y="7701"/>
                    </a:lnTo>
                    <a:lnTo>
                      <a:pt x="4708" y="7701"/>
                    </a:lnTo>
                    <a:lnTo>
                      <a:pt x="4750" y="7784"/>
                    </a:lnTo>
                    <a:lnTo>
                      <a:pt x="4646" y="7784"/>
                    </a:lnTo>
                    <a:lnTo>
                      <a:pt x="4646" y="7952"/>
                    </a:lnTo>
                    <a:lnTo>
                      <a:pt x="4478" y="7722"/>
                    </a:lnTo>
                    <a:lnTo>
                      <a:pt x="4395" y="7722"/>
                    </a:lnTo>
                    <a:lnTo>
                      <a:pt x="4353" y="7617"/>
                    </a:lnTo>
                    <a:lnTo>
                      <a:pt x="4290" y="7533"/>
                    </a:lnTo>
                    <a:lnTo>
                      <a:pt x="4039" y="7366"/>
                    </a:lnTo>
                    <a:lnTo>
                      <a:pt x="3976" y="7366"/>
                    </a:lnTo>
                    <a:lnTo>
                      <a:pt x="3830" y="7199"/>
                    </a:lnTo>
                    <a:lnTo>
                      <a:pt x="3830" y="7178"/>
                    </a:lnTo>
                    <a:lnTo>
                      <a:pt x="3725" y="7178"/>
                    </a:lnTo>
                    <a:lnTo>
                      <a:pt x="3620" y="7261"/>
                    </a:lnTo>
                    <a:lnTo>
                      <a:pt x="3516" y="7261"/>
                    </a:lnTo>
                    <a:lnTo>
                      <a:pt x="3432" y="7303"/>
                    </a:lnTo>
                    <a:lnTo>
                      <a:pt x="3286" y="7261"/>
                    </a:lnTo>
                    <a:lnTo>
                      <a:pt x="3034" y="7303"/>
                    </a:lnTo>
                    <a:lnTo>
                      <a:pt x="2972" y="7282"/>
                    </a:lnTo>
                    <a:lnTo>
                      <a:pt x="2783" y="7471"/>
                    </a:lnTo>
                    <a:lnTo>
                      <a:pt x="2700" y="7617"/>
                    </a:lnTo>
                    <a:lnTo>
                      <a:pt x="2700" y="7743"/>
                    </a:lnTo>
                    <a:lnTo>
                      <a:pt x="2595" y="7784"/>
                    </a:lnTo>
                    <a:lnTo>
                      <a:pt x="2490" y="7847"/>
                    </a:lnTo>
                    <a:lnTo>
                      <a:pt x="2365" y="7910"/>
                    </a:lnTo>
                    <a:lnTo>
                      <a:pt x="2344" y="7994"/>
                    </a:lnTo>
                    <a:lnTo>
                      <a:pt x="2198" y="8098"/>
                    </a:lnTo>
                    <a:lnTo>
                      <a:pt x="2177" y="8224"/>
                    </a:lnTo>
                    <a:lnTo>
                      <a:pt x="2260" y="8224"/>
                    </a:lnTo>
                    <a:lnTo>
                      <a:pt x="2281" y="8307"/>
                    </a:lnTo>
                    <a:lnTo>
                      <a:pt x="2177" y="8307"/>
                    </a:lnTo>
                    <a:lnTo>
                      <a:pt x="2093" y="8349"/>
                    </a:lnTo>
                    <a:lnTo>
                      <a:pt x="2260" y="8475"/>
                    </a:lnTo>
                    <a:lnTo>
                      <a:pt x="2407" y="8517"/>
                    </a:lnTo>
                    <a:lnTo>
                      <a:pt x="2511" y="8433"/>
                    </a:lnTo>
                    <a:lnTo>
                      <a:pt x="2490" y="8349"/>
                    </a:lnTo>
                    <a:lnTo>
                      <a:pt x="2658" y="8370"/>
                    </a:lnTo>
                    <a:lnTo>
                      <a:pt x="2825" y="8245"/>
                    </a:lnTo>
                    <a:lnTo>
                      <a:pt x="2825" y="8349"/>
                    </a:lnTo>
                    <a:lnTo>
                      <a:pt x="2700" y="8412"/>
                    </a:lnTo>
                    <a:lnTo>
                      <a:pt x="2616" y="8538"/>
                    </a:lnTo>
                    <a:lnTo>
                      <a:pt x="2616" y="8621"/>
                    </a:lnTo>
                    <a:lnTo>
                      <a:pt x="2783" y="8621"/>
                    </a:lnTo>
                    <a:lnTo>
                      <a:pt x="2888" y="8642"/>
                    </a:lnTo>
                    <a:lnTo>
                      <a:pt x="3014" y="8475"/>
                    </a:lnTo>
                    <a:lnTo>
                      <a:pt x="3202" y="8349"/>
                    </a:lnTo>
                    <a:lnTo>
                      <a:pt x="3307" y="8119"/>
                    </a:lnTo>
                    <a:lnTo>
                      <a:pt x="3453" y="7931"/>
                    </a:lnTo>
                    <a:lnTo>
                      <a:pt x="3558" y="7910"/>
                    </a:lnTo>
                    <a:lnTo>
                      <a:pt x="3558" y="7910"/>
                    </a:lnTo>
                    <a:lnTo>
                      <a:pt x="3537" y="7994"/>
                    </a:lnTo>
                    <a:lnTo>
                      <a:pt x="3453" y="8035"/>
                    </a:lnTo>
                    <a:lnTo>
                      <a:pt x="3307" y="8245"/>
                    </a:lnTo>
                    <a:lnTo>
                      <a:pt x="3348" y="8349"/>
                    </a:lnTo>
                    <a:lnTo>
                      <a:pt x="3244" y="8349"/>
                    </a:lnTo>
                    <a:lnTo>
                      <a:pt x="3181" y="8454"/>
                    </a:lnTo>
                    <a:lnTo>
                      <a:pt x="3202" y="8538"/>
                    </a:lnTo>
                    <a:lnTo>
                      <a:pt x="3286" y="8538"/>
                    </a:lnTo>
                    <a:lnTo>
                      <a:pt x="3223" y="8580"/>
                    </a:lnTo>
                    <a:lnTo>
                      <a:pt x="3139" y="8580"/>
                    </a:lnTo>
                    <a:lnTo>
                      <a:pt x="3034" y="8684"/>
                    </a:lnTo>
                    <a:lnTo>
                      <a:pt x="3076" y="8747"/>
                    </a:lnTo>
                    <a:lnTo>
                      <a:pt x="3202" y="8747"/>
                    </a:lnTo>
                    <a:lnTo>
                      <a:pt x="3118" y="8789"/>
                    </a:lnTo>
                    <a:lnTo>
                      <a:pt x="2993" y="8747"/>
                    </a:lnTo>
                    <a:lnTo>
                      <a:pt x="2888" y="8747"/>
                    </a:lnTo>
                    <a:lnTo>
                      <a:pt x="2804" y="8789"/>
                    </a:lnTo>
                    <a:lnTo>
                      <a:pt x="2721" y="8831"/>
                    </a:lnTo>
                    <a:lnTo>
                      <a:pt x="2679" y="8872"/>
                    </a:lnTo>
                    <a:lnTo>
                      <a:pt x="2721" y="8977"/>
                    </a:lnTo>
                    <a:lnTo>
                      <a:pt x="2804" y="8977"/>
                    </a:lnTo>
                    <a:lnTo>
                      <a:pt x="2867" y="8935"/>
                    </a:lnTo>
                    <a:lnTo>
                      <a:pt x="2909" y="8956"/>
                    </a:lnTo>
                    <a:lnTo>
                      <a:pt x="3014" y="8956"/>
                    </a:lnTo>
                    <a:lnTo>
                      <a:pt x="3014" y="9040"/>
                    </a:lnTo>
                    <a:lnTo>
                      <a:pt x="2930" y="9040"/>
                    </a:lnTo>
                    <a:lnTo>
                      <a:pt x="2825" y="8998"/>
                    </a:lnTo>
                    <a:lnTo>
                      <a:pt x="2783" y="9040"/>
                    </a:lnTo>
                    <a:lnTo>
                      <a:pt x="2783" y="9082"/>
                    </a:lnTo>
                    <a:lnTo>
                      <a:pt x="2888" y="9103"/>
                    </a:lnTo>
                    <a:lnTo>
                      <a:pt x="2867" y="9144"/>
                    </a:lnTo>
                    <a:lnTo>
                      <a:pt x="2783" y="9186"/>
                    </a:lnTo>
                    <a:lnTo>
                      <a:pt x="2700" y="9186"/>
                    </a:lnTo>
                    <a:lnTo>
                      <a:pt x="2700" y="9249"/>
                    </a:lnTo>
                    <a:lnTo>
                      <a:pt x="2783" y="9396"/>
                    </a:lnTo>
                    <a:lnTo>
                      <a:pt x="2867" y="9396"/>
                    </a:lnTo>
                    <a:lnTo>
                      <a:pt x="2909" y="9312"/>
                    </a:lnTo>
                    <a:lnTo>
                      <a:pt x="3034" y="9207"/>
                    </a:lnTo>
                    <a:lnTo>
                      <a:pt x="3014" y="9312"/>
                    </a:lnTo>
                    <a:lnTo>
                      <a:pt x="2909" y="9396"/>
                    </a:lnTo>
                    <a:lnTo>
                      <a:pt x="2825" y="9479"/>
                    </a:lnTo>
                    <a:lnTo>
                      <a:pt x="2804" y="9563"/>
                    </a:lnTo>
                    <a:lnTo>
                      <a:pt x="2972" y="9626"/>
                    </a:lnTo>
                    <a:lnTo>
                      <a:pt x="3097" y="9626"/>
                    </a:lnTo>
                    <a:lnTo>
                      <a:pt x="3118" y="9605"/>
                    </a:lnTo>
                    <a:lnTo>
                      <a:pt x="3181" y="9605"/>
                    </a:lnTo>
                    <a:lnTo>
                      <a:pt x="3244" y="9668"/>
                    </a:lnTo>
                    <a:lnTo>
                      <a:pt x="3432" y="9584"/>
                    </a:lnTo>
                    <a:lnTo>
                      <a:pt x="3620" y="9416"/>
                    </a:lnTo>
                    <a:lnTo>
                      <a:pt x="3620" y="9396"/>
                    </a:lnTo>
                    <a:lnTo>
                      <a:pt x="3725" y="9312"/>
                    </a:lnTo>
                    <a:lnTo>
                      <a:pt x="3934" y="9103"/>
                    </a:lnTo>
                    <a:lnTo>
                      <a:pt x="3934" y="9040"/>
                    </a:lnTo>
                    <a:lnTo>
                      <a:pt x="4018" y="8956"/>
                    </a:lnTo>
                    <a:lnTo>
                      <a:pt x="4081" y="8956"/>
                    </a:lnTo>
                    <a:lnTo>
                      <a:pt x="4018" y="9040"/>
                    </a:lnTo>
                    <a:lnTo>
                      <a:pt x="3976" y="9144"/>
                    </a:lnTo>
                    <a:lnTo>
                      <a:pt x="3809" y="9354"/>
                    </a:lnTo>
                    <a:lnTo>
                      <a:pt x="3599" y="9479"/>
                    </a:lnTo>
                    <a:lnTo>
                      <a:pt x="3453" y="9626"/>
                    </a:lnTo>
                    <a:lnTo>
                      <a:pt x="3307" y="9709"/>
                    </a:lnTo>
                    <a:lnTo>
                      <a:pt x="3223" y="9793"/>
                    </a:lnTo>
                    <a:lnTo>
                      <a:pt x="3286" y="9877"/>
                    </a:lnTo>
                    <a:lnTo>
                      <a:pt x="3223" y="9898"/>
                    </a:lnTo>
                    <a:lnTo>
                      <a:pt x="3076" y="9772"/>
                    </a:lnTo>
                    <a:lnTo>
                      <a:pt x="2825" y="9772"/>
                    </a:lnTo>
                    <a:lnTo>
                      <a:pt x="2825" y="9835"/>
                    </a:lnTo>
                    <a:lnTo>
                      <a:pt x="2783" y="9814"/>
                    </a:lnTo>
                    <a:lnTo>
                      <a:pt x="2700" y="9688"/>
                    </a:lnTo>
                    <a:lnTo>
                      <a:pt x="2490" y="9584"/>
                    </a:lnTo>
                    <a:lnTo>
                      <a:pt x="2407" y="9605"/>
                    </a:lnTo>
                    <a:lnTo>
                      <a:pt x="2365" y="9563"/>
                    </a:lnTo>
                    <a:lnTo>
                      <a:pt x="2407" y="9416"/>
                    </a:lnTo>
                    <a:lnTo>
                      <a:pt x="2407" y="9082"/>
                    </a:lnTo>
                    <a:lnTo>
                      <a:pt x="2365" y="8872"/>
                    </a:lnTo>
                    <a:lnTo>
                      <a:pt x="2239" y="8726"/>
                    </a:lnTo>
                    <a:lnTo>
                      <a:pt x="2156" y="8726"/>
                    </a:lnTo>
                    <a:lnTo>
                      <a:pt x="2030" y="8663"/>
                    </a:lnTo>
                    <a:lnTo>
                      <a:pt x="1946" y="8684"/>
                    </a:lnTo>
                    <a:lnTo>
                      <a:pt x="1821" y="8684"/>
                    </a:lnTo>
                    <a:lnTo>
                      <a:pt x="1737" y="8726"/>
                    </a:lnTo>
                    <a:lnTo>
                      <a:pt x="1633" y="8747"/>
                    </a:lnTo>
                    <a:lnTo>
                      <a:pt x="1633" y="8831"/>
                    </a:lnTo>
                    <a:lnTo>
                      <a:pt x="1654" y="8935"/>
                    </a:lnTo>
                    <a:lnTo>
                      <a:pt x="1633" y="8977"/>
                    </a:lnTo>
                    <a:lnTo>
                      <a:pt x="1612" y="9165"/>
                    </a:lnTo>
                    <a:lnTo>
                      <a:pt x="1654" y="9249"/>
                    </a:lnTo>
                    <a:lnTo>
                      <a:pt x="1716" y="9249"/>
                    </a:lnTo>
                    <a:lnTo>
                      <a:pt x="1716" y="9312"/>
                    </a:lnTo>
                    <a:lnTo>
                      <a:pt x="1612" y="9396"/>
                    </a:lnTo>
                    <a:lnTo>
                      <a:pt x="1570" y="9458"/>
                    </a:lnTo>
                    <a:lnTo>
                      <a:pt x="1654" y="9563"/>
                    </a:lnTo>
                    <a:lnTo>
                      <a:pt x="1737" y="9563"/>
                    </a:lnTo>
                    <a:lnTo>
                      <a:pt x="1758" y="9500"/>
                    </a:lnTo>
                    <a:lnTo>
                      <a:pt x="1884" y="9563"/>
                    </a:lnTo>
                    <a:lnTo>
                      <a:pt x="1863" y="9584"/>
                    </a:lnTo>
                    <a:lnTo>
                      <a:pt x="1737" y="9584"/>
                    </a:lnTo>
                    <a:lnTo>
                      <a:pt x="1737" y="9605"/>
                    </a:lnTo>
                    <a:lnTo>
                      <a:pt x="1821" y="9668"/>
                    </a:lnTo>
                    <a:lnTo>
                      <a:pt x="1821" y="9709"/>
                    </a:lnTo>
                    <a:lnTo>
                      <a:pt x="1737" y="9772"/>
                    </a:lnTo>
                    <a:lnTo>
                      <a:pt x="1716" y="9793"/>
                    </a:lnTo>
                    <a:lnTo>
                      <a:pt x="1779" y="9814"/>
                    </a:lnTo>
                    <a:lnTo>
                      <a:pt x="1842" y="9877"/>
                    </a:lnTo>
                    <a:lnTo>
                      <a:pt x="1946" y="9877"/>
                    </a:lnTo>
                    <a:lnTo>
                      <a:pt x="1967" y="9898"/>
                    </a:lnTo>
                    <a:lnTo>
                      <a:pt x="1926" y="9940"/>
                    </a:lnTo>
                    <a:lnTo>
                      <a:pt x="1821" y="9940"/>
                    </a:lnTo>
                    <a:lnTo>
                      <a:pt x="1779" y="9981"/>
                    </a:lnTo>
                    <a:lnTo>
                      <a:pt x="1654" y="9877"/>
                    </a:lnTo>
                    <a:lnTo>
                      <a:pt x="1612" y="9898"/>
                    </a:lnTo>
                    <a:lnTo>
                      <a:pt x="1570" y="9940"/>
                    </a:lnTo>
                    <a:lnTo>
                      <a:pt x="1507" y="9940"/>
                    </a:lnTo>
                    <a:lnTo>
                      <a:pt x="1444" y="9835"/>
                    </a:lnTo>
                    <a:lnTo>
                      <a:pt x="1361" y="9814"/>
                    </a:lnTo>
                    <a:lnTo>
                      <a:pt x="1298" y="9877"/>
                    </a:lnTo>
                    <a:lnTo>
                      <a:pt x="1110" y="9877"/>
                    </a:lnTo>
                    <a:lnTo>
                      <a:pt x="984" y="9793"/>
                    </a:lnTo>
                    <a:lnTo>
                      <a:pt x="879" y="9793"/>
                    </a:lnTo>
                    <a:lnTo>
                      <a:pt x="817" y="9835"/>
                    </a:lnTo>
                    <a:lnTo>
                      <a:pt x="817" y="9919"/>
                    </a:lnTo>
                    <a:lnTo>
                      <a:pt x="733" y="9940"/>
                    </a:lnTo>
                    <a:lnTo>
                      <a:pt x="628" y="9981"/>
                    </a:lnTo>
                    <a:lnTo>
                      <a:pt x="586" y="10044"/>
                    </a:lnTo>
                    <a:lnTo>
                      <a:pt x="419" y="10086"/>
                    </a:lnTo>
                    <a:lnTo>
                      <a:pt x="377" y="10107"/>
                    </a:lnTo>
                    <a:lnTo>
                      <a:pt x="273" y="10128"/>
                    </a:lnTo>
                    <a:lnTo>
                      <a:pt x="189" y="10212"/>
                    </a:lnTo>
                    <a:lnTo>
                      <a:pt x="168" y="10316"/>
                    </a:lnTo>
                    <a:lnTo>
                      <a:pt x="168" y="10358"/>
                    </a:lnTo>
                    <a:lnTo>
                      <a:pt x="147" y="10442"/>
                    </a:lnTo>
                    <a:lnTo>
                      <a:pt x="1" y="10525"/>
                    </a:lnTo>
                    <a:lnTo>
                      <a:pt x="1" y="10609"/>
                    </a:lnTo>
                    <a:lnTo>
                      <a:pt x="42" y="10651"/>
                    </a:lnTo>
                    <a:lnTo>
                      <a:pt x="42" y="10818"/>
                    </a:lnTo>
                    <a:lnTo>
                      <a:pt x="63" y="10860"/>
                    </a:lnTo>
                    <a:lnTo>
                      <a:pt x="189" y="10860"/>
                    </a:lnTo>
                    <a:lnTo>
                      <a:pt x="252" y="10735"/>
                    </a:lnTo>
                    <a:lnTo>
                      <a:pt x="294" y="10735"/>
                    </a:lnTo>
                    <a:lnTo>
                      <a:pt x="273" y="10756"/>
                    </a:lnTo>
                    <a:lnTo>
                      <a:pt x="210" y="10860"/>
                    </a:lnTo>
                    <a:lnTo>
                      <a:pt x="273" y="10881"/>
                    </a:lnTo>
                    <a:lnTo>
                      <a:pt x="356" y="10818"/>
                    </a:lnTo>
                    <a:lnTo>
                      <a:pt x="356" y="10651"/>
                    </a:lnTo>
                    <a:lnTo>
                      <a:pt x="398" y="10421"/>
                    </a:lnTo>
                    <a:lnTo>
                      <a:pt x="482" y="10400"/>
                    </a:lnTo>
                    <a:lnTo>
                      <a:pt x="566" y="10337"/>
                    </a:lnTo>
                    <a:lnTo>
                      <a:pt x="419" y="10567"/>
                    </a:lnTo>
                    <a:lnTo>
                      <a:pt x="419" y="10672"/>
                    </a:lnTo>
                    <a:lnTo>
                      <a:pt x="398" y="10714"/>
                    </a:lnTo>
                    <a:lnTo>
                      <a:pt x="377" y="10839"/>
                    </a:lnTo>
                    <a:lnTo>
                      <a:pt x="314" y="10944"/>
                    </a:lnTo>
                    <a:lnTo>
                      <a:pt x="377" y="10986"/>
                    </a:lnTo>
                    <a:lnTo>
                      <a:pt x="419" y="10986"/>
                    </a:lnTo>
                    <a:lnTo>
                      <a:pt x="503" y="11069"/>
                    </a:lnTo>
                    <a:lnTo>
                      <a:pt x="607" y="11069"/>
                    </a:lnTo>
                    <a:lnTo>
                      <a:pt x="628" y="10965"/>
                    </a:lnTo>
                    <a:lnTo>
                      <a:pt x="607" y="10944"/>
                    </a:lnTo>
                    <a:lnTo>
                      <a:pt x="670" y="10839"/>
                    </a:lnTo>
                    <a:lnTo>
                      <a:pt x="691" y="10735"/>
                    </a:lnTo>
                    <a:lnTo>
                      <a:pt x="733" y="10672"/>
                    </a:lnTo>
                    <a:lnTo>
                      <a:pt x="733" y="10756"/>
                    </a:lnTo>
                    <a:lnTo>
                      <a:pt x="775" y="10818"/>
                    </a:lnTo>
                    <a:lnTo>
                      <a:pt x="712" y="10944"/>
                    </a:lnTo>
                    <a:lnTo>
                      <a:pt x="712" y="11028"/>
                    </a:lnTo>
                    <a:lnTo>
                      <a:pt x="712" y="11090"/>
                    </a:lnTo>
                    <a:lnTo>
                      <a:pt x="796" y="11195"/>
                    </a:lnTo>
                    <a:lnTo>
                      <a:pt x="838" y="11237"/>
                    </a:lnTo>
                    <a:lnTo>
                      <a:pt x="921" y="11153"/>
                    </a:lnTo>
                    <a:lnTo>
                      <a:pt x="900" y="11069"/>
                    </a:lnTo>
                    <a:lnTo>
                      <a:pt x="900" y="11048"/>
                    </a:lnTo>
                    <a:lnTo>
                      <a:pt x="921" y="11028"/>
                    </a:lnTo>
                    <a:lnTo>
                      <a:pt x="1005" y="11028"/>
                    </a:lnTo>
                    <a:lnTo>
                      <a:pt x="1047" y="10965"/>
                    </a:lnTo>
                    <a:lnTo>
                      <a:pt x="1026" y="10860"/>
                    </a:lnTo>
                    <a:lnTo>
                      <a:pt x="984" y="10818"/>
                    </a:lnTo>
                    <a:lnTo>
                      <a:pt x="984" y="10735"/>
                    </a:lnTo>
                    <a:lnTo>
                      <a:pt x="1026" y="10756"/>
                    </a:lnTo>
                    <a:lnTo>
                      <a:pt x="1110" y="10923"/>
                    </a:lnTo>
                    <a:lnTo>
                      <a:pt x="1110" y="10986"/>
                    </a:lnTo>
                    <a:lnTo>
                      <a:pt x="1047" y="11090"/>
                    </a:lnTo>
                    <a:lnTo>
                      <a:pt x="1005" y="11090"/>
                    </a:lnTo>
                    <a:lnTo>
                      <a:pt x="942" y="11195"/>
                    </a:lnTo>
                    <a:lnTo>
                      <a:pt x="984" y="11258"/>
                    </a:lnTo>
                    <a:lnTo>
                      <a:pt x="1026" y="11258"/>
                    </a:lnTo>
                    <a:lnTo>
                      <a:pt x="1089" y="11279"/>
                    </a:lnTo>
                    <a:lnTo>
                      <a:pt x="1110" y="11341"/>
                    </a:lnTo>
                    <a:lnTo>
                      <a:pt x="1151" y="11341"/>
                    </a:lnTo>
                    <a:lnTo>
                      <a:pt x="1340" y="11446"/>
                    </a:lnTo>
                    <a:lnTo>
                      <a:pt x="1402" y="11446"/>
                    </a:lnTo>
                    <a:lnTo>
                      <a:pt x="1402" y="11551"/>
                    </a:lnTo>
                    <a:lnTo>
                      <a:pt x="1612" y="11551"/>
                    </a:lnTo>
                    <a:lnTo>
                      <a:pt x="1674" y="11593"/>
                    </a:lnTo>
                    <a:lnTo>
                      <a:pt x="1737" y="11572"/>
                    </a:lnTo>
                    <a:lnTo>
                      <a:pt x="1779" y="11488"/>
                    </a:lnTo>
                    <a:lnTo>
                      <a:pt x="1716" y="11362"/>
                    </a:lnTo>
                    <a:lnTo>
                      <a:pt x="1654" y="11174"/>
                    </a:lnTo>
                    <a:lnTo>
                      <a:pt x="1716" y="11048"/>
                    </a:lnTo>
                    <a:lnTo>
                      <a:pt x="1758" y="10986"/>
                    </a:lnTo>
                    <a:lnTo>
                      <a:pt x="1779" y="11048"/>
                    </a:lnTo>
                    <a:lnTo>
                      <a:pt x="1821" y="11174"/>
                    </a:lnTo>
                    <a:lnTo>
                      <a:pt x="1821" y="11279"/>
                    </a:lnTo>
                    <a:lnTo>
                      <a:pt x="1842" y="11341"/>
                    </a:lnTo>
                    <a:lnTo>
                      <a:pt x="1926" y="11341"/>
                    </a:lnTo>
                    <a:lnTo>
                      <a:pt x="1946" y="11279"/>
                    </a:lnTo>
                    <a:lnTo>
                      <a:pt x="2030" y="11279"/>
                    </a:lnTo>
                    <a:lnTo>
                      <a:pt x="2051" y="11237"/>
                    </a:lnTo>
                    <a:lnTo>
                      <a:pt x="2072" y="11153"/>
                    </a:lnTo>
                    <a:lnTo>
                      <a:pt x="2135" y="11090"/>
                    </a:lnTo>
                    <a:lnTo>
                      <a:pt x="2156" y="10965"/>
                    </a:lnTo>
                    <a:lnTo>
                      <a:pt x="2177" y="10923"/>
                    </a:lnTo>
                    <a:lnTo>
                      <a:pt x="2198" y="10923"/>
                    </a:lnTo>
                    <a:lnTo>
                      <a:pt x="2260" y="11048"/>
                    </a:lnTo>
                    <a:lnTo>
                      <a:pt x="2239" y="11090"/>
                    </a:lnTo>
                    <a:lnTo>
                      <a:pt x="2177" y="11195"/>
                    </a:lnTo>
                    <a:lnTo>
                      <a:pt x="2156" y="11279"/>
                    </a:lnTo>
                    <a:lnTo>
                      <a:pt x="2198" y="11341"/>
                    </a:lnTo>
                    <a:lnTo>
                      <a:pt x="2198" y="11404"/>
                    </a:lnTo>
                    <a:lnTo>
                      <a:pt x="2302" y="11488"/>
                    </a:lnTo>
                    <a:lnTo>
                      <a:pt x="2386" y="11446"/>
                    </a:lnTo>
                    <a:lnTo>
                      <a:pt x="2490" y="11279"/>
                    </a:lnTo>
                    <a:lnTo>
                      <a:pt x="2449" y="11174"/>
                    </a:lnTo>
                    <a:lnTo>
                      <a:pt x="2470" y="11028"/>
                    </a:lnTo>
                    <a:lnTo>
                      <a:pt x="2574" y="10944"/>
                    </a:lnTo>
                    <a:lnTo>
                      <a:pt x="2679" y="10923"/>
                    </a:lnTo>
                    <a:lnTo>
                      <a:pt x="2574" y="11028"/>
                    </a:lnTo>
                    <a:lnTo>
                      <a:pt x="2553" y="11132"/>
                    </a:lnTo>
                    <a:lnTo>
                      <a:pt x="2595" y="11237"/>
                    </a:lnTo>
                    <a:lnTo>
                      <a:pt x="2511" y="11446"/>
                    </a:lnTo>
                    <a:lnTo>
                      <a:pt x="2511" y="11509"/>
                    </a:lnTo>
                    <a:lnTo>
                      <a:pt x="2595" y="11593"/>
                    </a:lnTo>
                    <a:lnTo>
                      <a:pt x="2700" y="11572"/>
                    </a:lnTo>
                    <a:lnTo>
                      <a:pt x="2783" y="11593"/>
                    </a:lnTo>
                    <a:lnTo>
                      <a:pt x="2867" y="11572"/>
                    </a:lnTo>
                    <a:lnTo>
                      <a:pt x="2867" y="11446"/>
                    </a:lnTo>
                    <a:lnTo>
                      <a:pt x="2930" y="11362"/>
                    </a:lnTo>
                    <a:lnTo>
                      <a:pt x="2909" y="11279"/>
                    </a:lnTo>
                    <a:lnTo>
                      <a:pt x="2825" y="11132"/>
                    </a:lnTo>
                    <a:lnTo>
                      <a:pt x="2909" y="10944"/>
                    </a:lnTo>
                    <a:lnTo>
                      <a:pt x="2909" y="10818"/>
                    </a:lnTo>
                    <a:lnTo>
                      <a:pt x="2972" y="10923"/>
                    </a:lnTo>
                    <a:lnTo>
                      <a:pt x="2930" y="11028"/>
                    </a:lnTo>
                    <a:lnTo>
                      <a:pt x="2909" y="11090"/>
                    </a:lnTo>
                    <a:lnTo>
                      <a:pt x="2993" y="11258"/>
                    </a:lnTo>
                    <a:lnTo>
                      <a:pt x="3076" y="11279"/>
                    </a:lnTo>
                    <a:lnTo>
                      <a:pt x="3118" y="11300"/>
                    </a:lnTo>
                    <a:lnTo>
                      <a:pt x="3034" y="11341"/>
                    </a:lnTo>
                    <a:lnTo>
                      <a:pt x="2993" y="11488"/>
                    </a:lnTo>
                    <a:lnTo>
                      <a:pt x="3014" y="11551"/>
                    </a:lnTo>
                    <a:lnTo>
                      <a:pt x="3181" y="11593"/>
                    </a:lnTo>
                    <a:lnTo>
                      <a:pt x="3244" y="11551"/>
                    </a:lnTo>
                    <a:lnTo>
                      <a:pt x="3348" y="11697"/>
                    </a:lnTo>
                    <a:lnTo>
                      <a:pt x="3348" y="11802"/>
                    </a:lnTo>
                    <a:lnTo>
                      <a:pt x="3286" y="11906"/>
                    </a:lnTo>
                    <a:lnTo>
                      <a:pt x="3181" y="11990"/>
                    </a:lnTo>
                    <a:lnTo>
                      <a:pt x="3223" y="12011"/>
                    </a:lnTo>
                    <a:lnTo>
                      <a:pt x="3286" y="12095"/>
                    </a:lnTo>
                    <a:lnTo>
                      <a:pt x="3369" y="12095"/>
                    </a:lnTo>
                    <a:lnTo>
                      <a:pt x="3495" y="12074"/>
                    </a:lnTo>
                    <a:lnTo>
                      <a:pt x="3537" y="12095"/>
                    </a:lnTo>
                    <a:lnTo>
                      <a:pt x="3725" y="11927"/>
                    </a:lnTo>
                    <a:lnTo>
                      <a:pt x="3830" y="11969"/>
                    </a:lnTo>
                    <a:lnTo>
                      <a:pt x="3871" y="11990"/>
                    </a:lnTo>
                    <a:lnTo>
                      <a:pt x="4039" y="11823"/>
                    </a:lnTo>
                    <a:lnTo>
                      <a:pt x="4123" y="11802"/>
                    </a:lnTo>
                    <a:lnTo>
                      <a:pt x="4227" y="11655"/>
                    </a:lnTo>
                    <a:lnTo>
                      <a:pt x="4290" y="11593"/>
                    </a:lnTo>
                    <a:lnTo>
                      <a:pt x="4332" y="11613"/>
                    </a:lnTo>
                    <a:lnTo>
                      <a:pt x="4290" y="11781"/>
                    </a:lnTo>
                    <a:lnTo>
                      <a:pt x="4269" y="11906"/>
                    </a:lnTo>
                    <a:lnTo>
                      <a:pt x="4290" y="11927"/>
                    </a:lnTo>
                    <a:lnTo>
                      <a:pt x="4395" y="11865"/>
                    </a:lnTo>
                    <a:lnTo>
                      <a:pt x="4478" y="11718"/>
                    </a:lnTo>
                    <a:lnTo>
                      <a:pt x="4583" y="11655"/>
                    </a:lnTo>
                    <a:lnTo>
                      <a:pt x="4687" y="11655"/>
                    </a:lnTo>
                    <a:lnTo>
                      <a:pt x="4813" y="11446"/>
                    </a:lnTo>
                    <a:lnTo>
                      <a:pt x="4876" y="11237"/>
                    </a:lnTo>
                    <a:lnTo>
                      <a:pt x="4855" y="11153"/>
                    </a:lnTo>
                    <a:lnTo>
                      <a:pt x="4876" y="11048"/>
                    </a:lnTo>
                    <a:lnTo>
                      <a:pt x="4792" y="11028"/>
                    </a:lnTo>
                    <a:lnTo>
                      <a:pt x="4750" y="11048"/>
                    </a:lnTo>
                    <a:lnTo>
                      <a:pt x="4667" y="11048"/>
                    </a:lnTo>
                    <a:lnTo>
                      <a:pt x="4541" y="11132"/>
                    </a:lnTo>
                    <a:lnTo>
                      <a:pt x="4478" y="11195"/>
                    </a:lnTo>
                    <a:lnTo>
                      <a:pt x="4374" y="11195"/>
                    </a:lnTo>
                    <a:lnTo>
                      <a:pt x="4457" y="11090"/>
                    </a:lnTo>
                    <a:lnTo>
                      <a:pt x="4478" y="11028"/>
                    </a:lnTo>
                    <a:lnTo>
                      <a:pt x="4374" y="11048"/>
                    </a:lnTo>
                    <a:lnTo>
                      <a:pt x="4353" y="10986"/>
                    </a:lnTo>
                    <a:lnTo>
                      <a:pt x="4374" y="10923"/>
                    </a:lnTo>
                    <a:lnTo>
                      <a:pt x="4457" y="10923"/>
                    </a:lnTo>
                    <a:lnTo>
                      <a:pt x="4499" y="10735"/>
                    </a:lnTo>
                    <a:lnTo>
                      <a:pt x="4562" y="10651"/>
                    </a:lnTo>
                    <a:lnTo>
                      <a:pt x="4541" y="10546"/>
                    </a:lnTo>
                    <a:lnTo>
                      <a:pt x="4395" y="10463"/>
                    </a:lnTo>
                    <a:lnTo>
                      <a:pt x="4185" y="10525"/>
                    </a:lnTo>
                    <a:lnTo>
                      <a:pt x="4060" y="10630"/>
                    </a:lnTo>
                    <a:lnTo>
                      <a:pt x="4123" y="10504"/>
                    </a:lnTo>
                    <a:lnTo>
                      <a:pt x="4039" y="10358"/>
                    </a:lnTo>
                    <a:lnTo>
                      <a:pt x="3892" y="10295"/>
                    </a:lnTo>
                    <a:lnTo>
                      <a:pt x="3830" y="10316"/>
                    </a:lnTo>
                    <a:lnTo>
                      <a:pt x="3767" y="10358"/>
                    </a:lnTo>
                    <a:lnTo>
                      <a:pt x="3725" y="10358"/>
                    </a:lnTo>
                    <a:lnTo>
                      <a:pt x="3599" y="10525"/>
                    </a:lnTo>
                    <a:lnTo>
                      <a:pt x="3495" y="10525"/>
                    </a:lnTo>
                    <a:lnTo>
                      <a:pt x="3558" y="10337"/>
                    </a:lnTo>
                    <a:lnTo>
                      <a:pt x="3453" y="10232"/>
                    </a:lnTo>
                    <a:lnTo>
                      <a:pt x="3809" y="10232"/>
                    </a:lnTo>
                    <a:lnTo>
                      <a:pt x="3830" y="10191"/>
                    </a:lnTo>
                    <a:lnTo>
                      <a:pt x="3725" y="10044"/>
                    </a:lnTo>
                    <a:lnTo>
                      <a:pt x="3767" y="9981"/>
                    </a:lnTo>
                    <a:lnTo>
                      <a:pt x="3830" y="9793"/>
                    </a:lnTo>
                    <a:lnTo>
                      <a:pt x="3830" y="9709"/>
                    </a:lnTo>
                    <a:lnTo>
                      <a:pt x="3934" y="9605"/>
                    </a:lnTo>
                    <a:lnTo>
                      <a:pt x="3934" y="9668"/>
                    </a:lnTo>
                    <a:lnTo>
                      <a:pt x="3955" y="9730"/>
                    </a:lnTo>
                    <a:lnTo>
                      <a:pt x="3934" y="9835"/>
                    </a:lnTo>
                    <a:lnTo>
                      <a:pt x="3871" y="9898"/>
                    </a:lnTo>
                    <a:lnTo>
                      <a:pt x="3934" y="10128"/>
                    </a:lnTo>
                    <a:lnTo>
                      <a:pt x="4164" y="10421"/>
                    </a:lnTo>
                    <a:lnTo>
                      <a:pt x="4332" y="10442"/>
                    </a:lnTo>
                    <a:lnTo>
                      <a:pt x="4353" y="10421"/>
                    </a:lnTo>
                    <a:lnTo>
                      <a:pt x="4478" y="10421"/>
                    </a:lnTo>
                    <a:lnTo>
                      <a:pt x="4771" y="10546"/>
                    </a:lnTo>
                    <a:lnTo>
                      <a:pt x="4813" y="10525"/>
                    </a:lnTo>
                    <a:lnTo>
                      <a:pt x="4897" y="10358"/>
                    </a:lnTo>
                    <a:lnTo>
                      <a:pt x="4980" y="10295"/>
                    </a:lnTo>
                    <a:lnTo>
                      <a:pt x="5022" y="10295"/>
                    </a:lnTo>
                    <a:lnTo>
                      <a:pt x="4980" y="10358"/>
                    </a:lnTo>
                    <a:lnTo>
                      <a:pt x="5064" y="10400"/>
                    </a:lnTo>
                    <a:lnTo>
                      <a:pt x="5169" y="10337"/>
                    </a:lnTo>
                    <a:lnTo>
                      <a:pt x="5190" y="10253"/>
                    </a:lnTo>
                    <a:lnTo>
                      <a:pt x="5211" y="10212"/>
                    </a:lnTo>
                    <a:lnTo>
                      <a:pt x="5273" y="10253"/>
                    </a:lnTo>
                    <a:lnTo>
                      <a:pt x="5399" y="10212"/>
                    </a:lnTo>
                    <a:lnTo>
                      <a:pt x="5399" y="10086"/>
                    </a:lnTo>
                    <a:lnTo>
                      <a:pt x="5545" y="9981"/>
                    </a:lnTo>
                    <a:lnTo>
                      <a:pt x="5545" y="9877"/>
                    </a:lnTo>
                    <a:lnTo>
                      <a:pt x="5524" y="9835"/>
                    </a:lnTo>
                    <a:lnTo>
                      <a:pt x="5420" y="9835"/>
                    </a:lnTo>
                    <a:lnTo>
                      <a:pt x="5524" y="9730"/>
                    </a:lnTo>
                    <a:lnTo>
                      <a:pt x="5545" y="9521"/>
                    </a:lnTo>
                    <a:lnTo>
                      <a:pt x="5713" y="9500"/>
                    </a:lnTo>
                    <a:lnTo>
                      <a:pt x="5943" y="9563"/>
                    </a:lnTo>
                    <a:lnTo>
                      <a:pt x="6027" y="9626"/>
                    </a:lnTo>
                    <a:lnTo>
                      <a:pt x="6173" y="9626"/>
                    </a:lnTo>
                    <a:lnTo>
                      <a:pt x="6278" y="9563"/>
                    </a:lnTo>
                    <a:lnTo>
                      <a:pt x="6382" y="9563"/>
                    </a:lnTo>
                    <a:lnTo>
                      <a:pt x="6466" y="9668"/>
                    </a:lnTo>
                    <a:lnTo>
                      <a:pt x="6571" y="9626"/>
                    </a:lnTo>
                    <a:lnTo>
                      <a:pt x="6675" y="9521"/>
                    </a:lnTo>
                    <a:lnTo>
                      <a:pt x="6759" y="9479"/>
                    </a:lnTo>
                    <a:lnTo>
                      <a:pt x="6759" y="9396"/>
                    </a:lnTo>
                    <a:lnTo>
                      <a:pt x="6633" y="9396"/>
                    </a:lnTo>
                    <a:lnTo>
                      <a:pt x="6278" y="9207"/>
                    </a:lnTo>
                    <a:lnTo>
                      <a:pt x="6257" y="9144"/>
                    </a:lnTo>
                    <a:lnTo>
                      <a:pt x="6340" y="9082"/>
                    </a:lnTo>
                    <a:lnTo>
                      <a:pt x="6445" y="9103"/>
                    </a:lnTo>
                    <a:lnTo>
                      <a:pt x="6487" y="9165"/>
                    </a:lnTo>
                    <a:lnTo>
                      <a:pt x="6592" y="9144"/>
                    </a:lnTo>
                    <a:lnTo>
                      <a:pt x="6780" y="9291"/>
                    </a:lnTo>
                    <a:lnTo>
                      <a:pt x="6864" y="9270"/>
                    </a:lnTo>
                    <a:lnTo>
                      <a:pt x="6989" y="9165"/>
                    </a:lnTo>
                    <a:lnTo>
                      <a:pt x="7073" y="9144"/>
                    </a:lnTo>
                    <a:lnTo>
                      <a:pt x="7115" y="9061"/>
                    </a:lnTo>
                    <a:lnTo>
                      <a:pt x="7094" y="8935"/>
                    </a:lnTo>
                    <a:lnTo>
                      <a:pt x="6968" y="8831"/>
                    </a:lnTo>
                    <a:lnTo>
                      <a:pt x="6884" y="8831"/>
                    </a:lnTo>
                    <a:lnTo>
                      <a:pt x="6864" y="8747"/>
                    </a:lnTo>
                    <a:lnTo>
                      <a:pt x="6738" y="8684"/>
                    </a:lnTo>
                    <a:lnTo>
                      <a:pt x="6738" y="8642"/>
                    </a:lnTo>
                    <a:lnTo>
                      <a:pt x="6864" y="8663"/>
                    </a:lnTo>
                    <a:lnTo>
                      <a:pt x="6947" y="8684"/>
                    </a:lnTo>
                    <a:lnTo>
                      <a:pt x="6968" y="8768"/>
                    </a:lnTo>
                    <a:lnTo>
                      <a:pt x="7031" y="8789"/>
                    </a:lnTo>
                    <a:lnTo>
                      <a:pt x="7156" y="8789"/>
                    </a:lnTo>
                    <a:lnTo>
                      <a:pt x="7198" y="8852"/>
                    </a:lnTo>
                    <a:lnTo>
                      <a:pt x="7387" y="8726"/>
                    </a:lnTo>
                    <a:lnTo>
                      <a:pt x="7428" y="8726"/>
                    </a:lnTo>
                    <a:lnTo>
                      <a:pt x="7470" y="8538"/>
                    </a:lnTo>
                    <a:lnTo>
                      <a:pt x="7596" y="8328"/>
                    </a:lnTo>
                    <a:lnTo>
                      <a:pt x="7596" y="8224"/>
                    </a:lnTo>
                    <a:lnTo>
                      <a:pt x="7512" y="8161"/>
                    </a:lnTo>
                    <a:lnTo>
                      <a:pt x="7387" y="8056"/>
                    </a:lnTo>
                    <a:lnTo>
                      <a:pt x="7198" y="8056"/>
                    </a:lnTo>
                    <a:lnTo>
                      <a:pt x="7094" y="8119"/>
                    </a:lnTo>
                    <a:lnTo>
                      <a:pt x="7094" y="8035"/>
                    </a:lnTo>
                    <a:lnTo>
                      <a:pt x="7219" y="7994"/>
                    </a:lnTo>
                    <a:lnTo>
                      <a:pt x="7366" y="7994"/>
                    </a:lnTo>
                    <a:lnTo>
                      <a:pt x="7387" y="7931"/>
                    </a:lnTo>
                    <a:lnTo>
                      <a:pt x="7198" y="7784"/>
                    </a:lnTo>
                    <a:lnTo>
                      <a:pt x="7115" y="7743"/>
                    </a:lnTo>
                    <a:lnTo>
                      <a:pt x="7010" y="7743"/>
                    </a:lnTo>
                    <a:lnTo>
                      <a:pt x="6968" y="7722"/>
                    </a:lnTo>
                    <a:lnTo>
                      <a:pt x="6947" y="7743"/>
                    </a:lnTo>
                    <a:lnTo>
                      <a:pt x="6843" y="7784"/>
                    </a:lnTo>
                    <a:lnTo>
                      <a:pt x="6801" y="7743"/>
                    </a:lnTo>
                    <a:lnTo>
                      <a:pt x="6780" y="7784"/>
                    </a:lnTo>
                    <a:lnTo>
                      <a:pt x="6675" y="7784"/>
                    </a:lnTo>
                    <a:lnTo>
                      <a:pt x="6675" y="7701"/>
                    </a:lnTo>
                    <a:lnTo>
                      <a:pt x="6696" y="7638"/>
                    </a:lnTo>
                    <a:lnTo>
                      <a:pt x="6487" y="7533"/>
                    </a:lnTo>
                    <a:lnTo>
                      <a:pt x="6466" y="7491"/>
                    </a:lnTo>
                    <a:lnTo>
                      <a:pt x="6466" y="7491"/>
                    </a:lnTo>
                    <a:lnTo>
                      <a:pt x="6571" y="7533"/>
                    </a:lnTo>
                    <a:lnTo>
                      <a:pt x="6759" y="7575"/>
                    </a:lnTo>
                    <a:lnTo>
                      <a:pt x="6843" y="7617"/>
                    </a:lnTo>
                    <a:lnTo>
                      <a:pt x="6801" y="7701"/>
                    </a:lnTo>
                    <a:lnTo>
                      <a:pt x="6801" y="7701"/>
                    </a:lnTo>
                    <a:lnTo>
                      <a:pt x="6989" y="7638"/>
                    </a:lnTo>
                    <a:lnTo>
                      <a:pt x="7198" y="7638"/>
                    </a:lnTo>
                    <a:lnTo>
                      <a:pt x="7324" y="7743"/>
                    </a:lnTo>
                    <a:lnTo>
                      <a:pt x="7366" y="7722"/>
                    </a:lnTo>
                    <a:lnTo>
                      <a:pt x="7387" y="7596"/>
                    </a:lnTo>
                    <a:lnTo>
                      <a:pt x="7115" y="7512"/>
                    </a:lnTo>
                    <a:lnTo>
                      <a:pt x="6905" y="7491"/>
                    </a:lnTo>
                    <a:lnTo>
                      <a:pt x="6759" y="7429"/>
                    </a:lnTo>
                    <a:lnTo>
                      <a:pt x="6780" y="7387"/>
                    </a:lnTo>
                    <a:lnTo>
                      <a:pt x="6884" y="7366"/>
                    </a:lnTo>
                    <a:lnTo>
                      <a:pt x="6989" y="7429"/>
                    </a:lnTo>
                    <a:lnTo>
                      <a:pt x="7219" y="7491"/>
                    </a:lnTo>
                    <a:lnTo>
                      <a:pt x="7408" y="7491"/>
                    </a:lnTo>
                    <a:lnTo>
                      <a:pt x="7470" y="7596"/>
                    </a:lnTo>
                    <a:lnTo>
                      <a:pt x="7470" y="7722"/>
                    </a:lnTo>
                    <a:lnTo>
                      <a:pt x="7491" y="7805"/>
                    </a:lnTo>
                    <a:lnTo>
                      <a:pt x="7638" y="7910"/>
                    </a:lnTo>
                    <a:lnTo>
                      <a:pt x="7805" y="7952"/>
                    </a:lnTo>
                    <a:lnTo>
                      <a:pt x="7889" y="8035"/>
                    </a:lnTo>
                    <a:lnTo>
                      <a:pt x="7910" y="8035"/>
                    </a:lnTo>
                    <a:lnTo>
                      <a:pt x="7993" y="7994"/>
                    </a:lnTo>
                    <a:lnTo>
                      <a:pt x="7952" y="7847"/>
                    </a:lnTo>
                    <a:lnTo>
                      <a:pt x="7993" y="7743"/>
                    </a:lnTo>
                    <a:lnTo>
                      <a:pt x="7952" y="7701"/>
                    </a:lnTo>
                    <a:lnTo>
                      <a:pt x="8056" y="7617"/>
                    </a:lnTo>
                    <a:lnTo>
                      <a:pt x="7993" y="7575"/>
                    </a:lnTo>
                    <a:lnTo>
                      <a:pt x="7680" y="7491"/>
                    </a:lnTo>
                    <a:lnTo>
                      <a:pt x="7554" y="7512"/>
                    </a:lnTo>
                    <a:lnTo>
                      <a:pt x="7512" y="7512"/>
                    </a:lnTo>
                    <a:lnTo>
                      <a:pt x="7408" y="7408"/>
                    </a:lnTo>
                    <a:lnTo>
                      <a:pt x="7282" y="7387"/>
                    </a:lnTo>
                    <a:lnTo>
                      <a:pt x="7198" y="7282"/>
                    </a:lnTo>
                    <a:lnTo>
                      <a:pt x="7115" y="7282"/>
                    </a:lnTo>
                    <a:lnTo>
                      <a:pt x="7073" y="7324"/>
                    </a:lnTo>
                    <a:lnTo>
                      <a:pt x="6989" y="7324"/>
                    </a:lnTo>
                    <a:lnTo>
                      <a:pt x="7010" y="7219"/>
                    </a:lnTo>
                    <a:lnTo>
                      <a:pt x="6864" y="7178"/>
                    </a:lnTo>
                    <a:lnTo>
                      <a:pt x="6843" y="7094"/>
                    </a:lnTo>
                    <a:lnTo>
                      <a:pt x="6947" y="7073"/>
                    </a:lnTo>
                    <a:lnTo>
                      <a:pt x="6989" y="7115"/>
                    </a:lnTo>
                    <a:lnTo>
                      <a:pt x="7094" y="7157"/>
                    </a:lnTo>
                    <a:lnTo>
                      <a:pt x="7156" y="7073"/>
                    </a:lnTo>
                    <a:lnTo>
                      <a:pt x="7115" y="7010"/>
                    </a:lnTo>
                    <a:lnTo>
                      <a:pt x="7156" y="6968"/>
                    </a:lnTo>
                    <a:lnTo>
                      <a:pt x="7219" y="7052"/>
                    </a:lnTo>
                    <a:lnTo>
                      <a:pt x="7219" y="7178"/>
                    </a:lnTo>
                    <a:lnTo>
                      <a:pt x="7324" y="7219"/>
                    </a:lnTo>
                    <a:lnTo>
                      <a:pt x="7638" y="7303"/>
                    </a:lnTo>
                    <a:lnTo>
                      <a:pt x="7700" y="7261"/>
                    </a:lnTo>
                    <a:lnTo>
                      <a:pt x="7554" y="7052"/>
                    </a:lnTo>
                    <a:lnTo>
                      <a:pt x="7408" y="6989"/>
                    </a:lnTo>
                    <a:lnTo>
                      <a:pt x="7303" y="6947"/>
                    </a:lnTo>
                    <a:lnTo>
                      <a:pt x="7303" y="6864"/>
                    </a:lnTo>
                    <a:lnTo>
                      <a:pt x="7324" y="6801"/>
                    </a:lnTo>
                    <a:lnTo>
                      <a:pt x="7408" y="6906"/>
                    </a:lnTo>
                    <a:lnTo>
                      <a:pt x="7554" y="6906"/>
                    </a:lnTo>
                    <a:lnTo>
                      <a:pt x="7638" y="6968"/>
                    </a:lnTo>
                    <a:lnTo>
                      <a:pt x="7680" y="7073"/>
                    </a:lnTo>
                    <a:lnTo>
                      <a:pt x="7721" y="7052"/>
                    </a:lnTo>
                    <a:lnTo>
                      <a:pt x="7805" y="7157"/>
                    </a:lnTo>
                    <a:lnTo>
                      <a:pt x="7910" y="7199"/>
                    </a:lnTo>
                    <a:lnTo>
                      <a:pt x="7952" y="7261"/>
                    </a:lnTo>
                    <a:lnTo>
                      <a:pt x="8014" y="7282"/>
                    </a:lnTo>
                    <a:lnTo>
                      <a:pt x="8077" y="7178"/>
                    </a:lnTo>
                    <a:lnTo>
                      <a:pt x="8203" y="7178"/>
                    </a:lnTo>
                    <a:lnTo>
                      <a:pt x="8307" y="7282"/>
                    </a:lnTo>
                    <a:lnTo>
                      <a:pt x="8349" y="7261"/>
                    </a:lnTo>
                    <a:lnTo>
                      <a:pt x="8349" y="7157"/>
                    </a:lnTo>
                    <a:lnTo>
                      <a:pt x="8412" y="7157"/>
                    </a:lnTo>
                    <a:lnTo>
                      <a:pt x="8516" y="7261"/>
                    </a:lnTo>
                    <a:lnTo>
                      <a:pt x="8642" y="7261"/>
                    </a:lnTo>
                    <a:lnTo>
                      <a:pt x="8684" y="7199"/>
                    </a:lnTo>
                    <a:lnTo>
                      <a:pt x="8684" y="6885"/>
                    </a:lnTo>
                    <a:lnTo>
                      <a:pt x="8433" y="6634"/>
                    </a:lnTo>
                    <a:lnTo>
                      <a:pt x="8349" y="6634"/>
                    </a:lnTo>
                    <a:lnTo>
                      <a:pt x="8307" y="6655"/>
                    </a:lnTo>
                    <a:lnTo>
                      <a:pt x="8224" y="6634"/>
                    </a:lnTo>
                    <a:lnTo>
                      <a:pt x="8244" y="6571"/>
                    </a:lnTo>
                    <a:lnTo>
                      <a:pt x="8433" y="6550"/>
                    </a:lnTo>
                    <a:lnTo>
                      <a:pt x="8516" y="6571"/>
                    </a:lnTo>
                    <a:lnTo>
                      <a:pt x="8558" y="6550"/>
                    </a:lnTo>
                    <a:lnTo>
                      <a:pt x="8642" y="6592"/>
                    </a:lnTo>
                    <a:lnTo>
                      <a:pt x="8642" y="6696"/>
                    </a:lnTo>
                    <a:lnTo>
                      <a:pt x="8684" y="6759"/>
                    </a:lnTo>
                    <a:lnTo>
                      <a:pt x="8851" y="6780"/>
                    </a:lnTo>
                    <a:lnTo>
                      <a:pt x="8851" y="6968"/>
                    </a:lnTo>
                    <a:lnTo>
                      <a:pt x="8893" y="7052"/>
                    </a:lnTo>
                    <a:lnTo>
                      <a:pt x="8998" y="7052"/>
                    </a:lnTo>
                    <a:lnTo>
                      <a:pt x="9060" y="7094"/>
                    </a:lnTo>
                    <a:lnTo>
                      <a:pt x="9353" y="7115"/>
                    </a:lnTo>
                    <a:lnTo>
                      <a:pt x="9500" y="7115"/>
                    </a:lnTo>
                    <a:lnTo>
                      <a:pt x="9688" y="6947"/>
                    </a:lnTo>
                    <a:lnTo>
                      <a:pt x="9709" y="6864"/>
                    </a:lnTo>
                    <a:lnTo>
                      <a:pt x="9605" y="6801"/>
                    </a:lnTo>
                    <a:lnTo>
                      <a:pt x="9563" y="6843"/>
                    </a:lnTo>
                    <a:lnTo>
                      <a:pt x="9500" y="6780"/>
                    </a:lnTo>
                    <a:lnTo>
                      <a:pt x="9563" y="6759"/>
                    </a:lnTo>
                    <a:lnTo>
                      <a:pt x="9709" y="6696"/>
                    </a:lnTo>
                    <a:lnTo>
                      <a:pt x="9835" y="6738"/>
                    </a:lnTo>
                    <a:lnTo>
                      <a:pt x="9981" y="6675"/>
                    </a:lnTo>
                    <a:lnTo>
                      <a:pt x="10002" y="6571"/>
                    </a:lnTo>
                    <a:lnTo>
                      <a:pt x="9918" y="6466"/>
                    </a:lnTo>
                    <a:lnTo>
                      <a:pt x="9625" y="6466"/>
                    </a:lnTo>
                    <a:lnTo>
                      <a:pt x="9395" y="6424"/>
                    </a:lnTo>
                    <a:lnTo>
                      <a:pt x="9416" y="6362"/>
                    </a:lnTo>
                    <a:lnTo>
                      <a:pt x="9521" y="6362"/>
                    </a:lnTo>
                    <a:lnTo>
                      <a:pt x="9563" y="6257"/>
                    </a:lnTo>
                    <a:lnTo>
                      <a:pt x="9605" y="6278"/>
                    </a:lnTo>
                    <a:lnTo>
                      <a:pt x="9625" y="6383"/>
                    </a:lnTo>
                    <a:lnTo>
                      <a:pt x="9709" y="6383"/>
                    </a:lnTo>
                    <a:lnTo>
                      <a:pt x="9772" y="6341"/>
                    </a:lnTo>
                    <a:lnTo>
                      <a:pt x="9981" y="6424"/>
                    </a:lnTo>
                    <a:lnTo>
                      <a:pt x="10044" y="6362"/>
                    </a:lnTo>
                    <a:lnTo>
                      <a:pt x="10149" y="6445"/>
                    </a:lnTo>
                    <a:lnTo>
                      <a:pt x="10211" y="6445"/>
                    </a:lnTo>
                    <a:lnTo>
                      <a:pt x="10316" y="6320"/>
                    </a:lnTo>
                    <a:lnTo>
                      <a:pt x="10295" y="6236"/>
                    </a:lnTo>
                    <a:lnTo>
                      <a:pt x="10149" y="6152"/>
                    </a:lnTo>
                    <a:lnTo>
                      <a:pt x="10211" y="6048"/>
                    </a:lnTo>
                    <a:lnTo>
                      <a:pt x="10253" y="6006"/>
                    </a:lnTo>
                    <a:lnTo>
                      <a:pt x="10232" y="5839"/>
                    </a:lnTo>
                    <a:lnTo>
                      <a:pt x="10316" y="5901"/>
                    </a:lnTo>
                    <a:lnTo>
                      <a:pt x="10316" y="6006"/>
                    </a:lnTo>
                    <a:lnTo>
                      <a:pt x="10253" y="6069"/>
                    </a:lnTo>
                    <a:lnTo>
                      <a:pt x="10295" y="6152"/>
                    </a:lnTo>
                    <a:lnTo>
                      <a:pt x="10358" y="6173"/>
                    </a:lnTo>
                    <a:lnTo>
                      <a:pt x="10441" y="6111"/>
                    </a:lnTo>
                    <a:lnTo>
                      <a:pt x="10734" y="6111"/>
                    </a:lnTo>
                    <a:lnTo>
                      <a:pt x="10776" y="6027"/>
                    </a:lnTo>
                    <a:lnTo>
                      <a:pt x="10923" y="5922"/>
                    </a:lnTo>
                    <a:lnTo>
                      <a:pt x="10881" y="5797"/>
                    </a:lnTo>
                    <a:lnTo>
                      <a:pt x="10944" y="5755"/>
                    </a:lnTo>
                    <a:lnTo>
                      <a:pt x="11048" y="5755"/>
                    </a:lnTo>
                    <a:lnTo>
                      <a:pt x="11132" y="5650"/>
                    </a:lnTo>
                    <a:lnTo>
                      <a:pt x="11216" y="5692"/>
                    </a:lnTo>
                    <a:lnTo>
                      <a:pt x="11299" y="5629"/>
                    </a:lnTo>
                    <a:lnTo>
                      <a:pt x="11550" y="5608"/>
                    </a:lnTo>
                    <a:lnTo>
                      <a:pt x="11613" y="5483"/>
                    </a:lnTo>
                    <a:lnTo>
                      <a:pt x="11822" y="5420"/>
                    </a:lnTo>
                    <a:lnTo>
                      <a:pt x="11927" y="5336"/>
                    </a:lnTo>
                    <a:lnTo>
                      <a:pt x="12073" y="5336"/>
                    </a:lnTo>
                    <a:lnTo>
                      <a:pt x="12136" y="5315"/>
                    </a:lnTo>
                    <a:lnTo>
                      <a:pt x="12262" y="5315"/>
                    </a:lnTo>
                    <a:lnTo>
                      <a:pt x="12429" y="5232"/>
                    </a:lnTo>
                    <a:lnTo>
                      <a:pt x="12555" y="5106"/>
                    </a:lnTo>
                    <a:lnTo>
                      <a:pt x="12659" y="5085"/>
                    </a:lnTo>
                    <a:lnTo>
                      <a:pt x="12743" y="4960"/>
                    </a:lnTo>
                    <a:lnTo>
                      <a:pt x="12952" y="4918"/>
                    </a:lnTo>
                    <a:lnTo>
                      <a:pt x="13036" y="4876"/>
                    </a:lnTo>
                    <a:lnTo>
                      <a:pt x="13224" y="4771"/>
                    </a:lnTo>
                    <a:lnTo>
                      <a:pt x="13308" y="4604"/>
                    </a:lnTo>
                    <a:lnTo>
                      <a:pt x="13371" y="4458"/>
                    </a:lnTo>
                    <a:lnTo>
                      <a:pt x="13182" y="4458"/>
                    </a:lnTo>
                    <a:lnTo>
                      <a:pt x="13057" y="4478"/>
                    </a:lnTo>
                    <a:lnTo>
                      <a:pt x="12973" y="4437"/>
                    </a:lnTo>
                    <a:lnTo>
                      <a:pt x="12848" y="4458"/>
                    </a:lnTo>
                    <a:lnTo>
                      <a:pt x="12659" y="4646"/>
                    </a:lnTo>
                    <a:lnTo>
                      <a:pt x="12387" y="4667"/>
                    </a:lnTo>
                    <a:lnTo>
                      <a:pt x="11927" y="4709"/>
                    </a:lnTo>
                    <a:lnTo>
                      <a:pt x="11801" y="4688"/>
                    </a:lnTo>
                    <a:lnTo>
                      <a:pt x="11488" y="4688"/>
                    </a:lnTo>
                    <a:lnTo>
                      <a:pt x="11299" y="4771"/>
                    </a:lnTo>
                    <a:lnTo>
                      <a:pt x="11299" y="4667"/>
                    </a:lnTo>
                    <a:lnTo>
                      <a:pt x="11174" y="4667"/>
                    </a:lnTo>
                    <a:lnTo>
                      <a:pt x="11216" y="4562"/>
                    </a:lnTo>
                    <a:lnTo>
                      <a:pt x="11362" y="4562"/>
                    </a:lnTo>
                    <a:lnTo>
                      <a:pt x="11446" y="4583"/>
                    </a:lnTo>
                    <a:lnTo>
                      <a:pt x="11550" y="4541"/>
                    </a:lnTo>
                    <a:lnTo>
                      <a:pt x="11571" y="4604"/>
                    </a:lnTo>
                    <a:lnTo>
                      <a:pt x="11718" y="4604"/>
                    </a:lnTo>
                    <a:lnTo>
                      <a:pt x="11906" y="4583"/>
                    </a:lnTo>
                    <a:lnTo>
                      <a:pt x="12032" y="4583"/>
                    </a:lnTo>
                    <a:lnTo>
                      <a:pt x="12346" y="4541"/>
                    </a:lnTo>
                    <a:lnTo>
                      <a:pt x="12848" y="4332"/>
                    </a:lnTo>
                    <a:lnTo>
                      <a:pt x="12931" y="4269"/>
                    </a:lnTo>
                    <a:lnTo>
                      <a:pt x="12848" y="4186"/>
                    </a:lnTo>
                    <a:lnTo>
                      <a:pt x="12638" y="4144"/>
                    </a:lnTo>
                    <a:lnTo>
                      <a:pt x="12262" y="4081"/>
                    </a:lnTo>
                    <a:lnTo>
                      <a:pt x="12199" y="3976"/>
                    </a:lnTo>
                    <a:lnTo>
                      <a:pt x="12199" y="3976"/>
                    </a:lnTo>
                    <a:lnTo>
                      <a:pt x="12346" y="4060"/>
                    </a:lnTo>
                    <a:lnTo>
                      <a:pt x="12450" y="4039"/>
                    </a:lnTo>
                    <a:lnTo>
                      <a:pt x="12450" y="3976"/>
                    </a:lnTo>
                    <a:lnTo>
                      <a:pt x="12325" y="3851"/>
                    </a:lnTo>
                    <a:lnTo>
                      <a:pt x="12304" y="3725"/>
                    </a:lnTo>
                    <a:lnTo>
                      <a:pt x="12408" y="3851"/>
                    </a:lnTo>
                    <a:lnTo>
                      <a:pt x="12597" y="4060"/>
                    </a:lnTo>
                    <a:lnTo>
                      <a:pt x="12638" y="4060"/>
                    </a:lnTo>
                    <a:lnTo>
                      <a:pt x="12722" y="4018"/>
                    </a:lnTo>
                    <a:lnTo>
                      <a:pt x="12764" y="4081"/>
                    </a:lnTo>
                    <a:lnTo>
                      <a:pt x="12973" y="4081"/>
                    </a:lnTo>
                    <a:lnTo>
                      <a:pt x="13057" y="4144"/>
                    </a:lnTo>
                    <a:lnTo>
                      <a:pt x="13141" y="4144"/>
                    </a:lnTo>
                    <a:lnTo>
                      <a:pt x="13287" y="4165"/>
                    </a:lnTo>
                    <a:lnTo>
                      <a:pt x="13371" y="4123"/>
                    </a:lnTo>
                    <a:lnTo>
                      <a:pt x="13308" y="4081"/>
                    </a:lnTo>
                    <a:lnTo>
                      <a:pt x="13162" y="4060"/>
                    </a:lnTo>
                    <a:lnTo>
                      <a:pt x="13162" y="3976"/>
                    </a:lnTo>
                    <a:lnTo>
                      <a:pt x="13350" y="4018"/>
                    </a:lnTo>
                    <a:lnTo>
                      <a:pt x="13475" y="4060"/>
                    </a:lnTo>
                    <a:lnTo>
                      <a:pt x="13601" y="4165"/>
                    </a:lnTo>
                    <a:lnTo>
                      <a:pt x="13664" y="4144"/>
                    </a:lnTo>
                    <a:lnTo>
                      <a:pt x="13706" y="4018"/>
                    </a:lnTo>
                    <a:lnTo>
                      <a:pt x="13810" y="4081"/>
                    </a:lnTo>
                    <a:lnTo>
                      <a:pt x="13978" y="4081"/>
                    </a:lnTo>
                    <a:lnTo>
                      <a:pt x="14124" y="4039"/>
                    </a:lnTo>
                    <a:lnTo>
                      <a:pt x="14229" y="4018"/>
                    </a:lnTo>
                    <a:lnTo>
                      <a:pt x="14354" y="3914"/>
                    </a:lnTo>
                    <a:lnTo>
                      <a:pt x="14710" y="3746"/>
                    </a:lnTo>
                    <a:lnTo>
                      <a:pt x="14794" y="3662"/>
                    </a:lnTo>
                    <a:lnTo>
                      <a:pt x="14794" y="3621"/>
                    </a:lnTo>
                    <a:lnTo>
                      <a:pt x="14877" y="3600"/>
                    </a:lnTo>
                    <a:lnTo>
                      <a:pt x="15003" y="3621"/>
                    </a:lnTo>
                    <a:lnTo>
                      <a:pt x="15045" y="3558"/>
                    </a:lnTo>
                    <a:lnTo>
                      <a:pt x="15275" y="3432"/>
                    </a:lnTo>
                    <a:lnTo>
                      <a:pt x="15400" y="3181"/>
                    </a:lnTo>
                    <a:lnTo>
                      <a:pt x="15463" y="2909"/>
                    </a:lnTo>
                    <a:lnTo>
                      <a:pt x="15442" y="2721"/>
                    </a:lnTo>
                    <a:lnTo>
                      <a:pt x="15379" y="2595"/>
                    </a:lnTo>
                    <a:lnTo>
                      <a:pt x="15233" y="2512"/>
                    </a:lnTo>
                    <a:lnTo>
                      <a:pt x="15149" y="2512"/>
                    </a:lnTo>
                    <a:lnTo>
                      <a:pt x="15128" y="2554"/>
                    </a:lnTo>
                    <a:lnTo>
                      <a:pt x="15024" y="2554"/>
                    </a:lnTo>
                    <a:lnTo>
                      <a:pt x="14961" y="2658"/>
                    </a:lnTo>
                    <a:lnTo>
                      <a:pt x="14877" y="2700"/>
                    </a:lnTo>
                    <a:lnTo>
                      <a:pt x="14835" y="2658"/>
                    </a:lnTo>
                    <a:lnTo>
                      <a:pt x="14961" y="2470"/>
                    </a:lnTo>
                    <a:lnTo>
                      <a:pt x="15003" y="2386"/>
                    </a:lnTo>
                    <a:lnTo>
                      <a:pt x="15107" y="2302"/>
                    </a:lnTo>
                    <a:lnTo>
                      <a:pt x="15128" y="2156"/>
                    </a:lnTo>
                    <a:lnTo>
                      <a:pt x="15066" y="2051"/>
                    </a:lnTo>
                    <a:lnTo>
                      <a:pt x="15024" y="2030"/>
                    </a:lnTo>
                    <a:lnTo>
                      <a:pt x="15107" y="1968"/>
                    </a:lnTo>
                    <a:lnTo>
                      <a:pt x="15170" y="1737"/>
                    </a:lnTo>
                    <a:lnTo>
                      <a:pt x="15066" y="1717"/>
                    </a:lnTo>
                    <a:lnTo>
                      <a:pt x="14940" y="1737"/>
                    </a:lnTo>
                    <a:lnTo>
                      <a:pt x="14919" y="1842"/>
                    </a:lnTo>
                    <a:lnTo>
                      <a:pt x="14856" y="1884"/>
                    </a:lnTo>
                    <a:lnTo>
                      <a:pt x="14794" y="1926"/>
                    </a:lnTo>
                    <a:lnTo>
                      <a:pt x="14731" y="1863"/>
                    </a:lnTo>
                    <a:lnTo>
                      <a:pt x="14794" y="1779"/>
                    </a:lnTo>
                    <a:lnTo>
                      <a:pt x="14794" y="1717"/>
                    </a:lnTo>
                    <a:lnTo>
                      <a:pt x="14835" y="1633"/>
                    </a:lnTo>
                    <a:lnTo>
                      <a:pt x="14814" y="1570"/>
                    </a:lnTo>
                    <a:lnTo>
                      <a:pt x="14689" y="1654"/>
                    </a:lnTo>
                    <a:lnTo>
                      <a:pt x="14626" y="1779"/>
                    </a:lnTo>
                    <a:lnTo>
                      <a:pt x="14584" y="1821"/>
                    </a:lnTo>
                    <a:lnTo>
                      <a:pt x="14522" y="1758"/>
                    </a:lnTo>
                    <a:lnTo>
                      <a:pt x="14584" y="1633"/>
                    </a:lnTo>
                    <a:lnTo>
                      <a:pt x="14542" y="1549"/>
                    </a:lnTo>
                    <a:lnTo>
                      <a:pt x="14417" y="1549"/>
                    </a:lnTo>
                    <a:lnTo>
                      <a:pt x="14270" y="1633"/>
                    </a:lnTo>
                    <a:lnTo>
                      <a:pt x="14208" y="1737"/>
                    </a:lnTo>
                    <a:lnTo>
                      <a:pt x="14082" y="1737"/>
                    </a:lnTo>
                    <a:lnTo>
                      <a:pt x="14019" y="1779"/>
                    </a:lnTo>
                    <a:lnTo>
                      <a:pt x="13978" y="1884"/>
                    </a:lnTo>
                    <a:lnTo>
                      <a:pt x="13894" y="1884"/>
                    </a:lnTo>
                    <a:lnTo>
                      <a:pt x="13789" y="1842"/>
                    </a:lnTo>
                    <a:lnTo>
                      <a:pt x="13580" y="1821"/>
                    </a:lnTo>
                    <a:lnTo>
                      <a:pt x="13308" y="1821"/>
                    </a:lnTo>
                    <a:lnTo>
                      <a:pt x="13496" y="1758"/>
                    </a:lnTo>
                    <a:lnTo>
                      <a:pt x="13559" y="1717"/>
                    </a:lnTo>
                    <a:lnTo>
                      <a:pt x="13643" y="1737"/>
                    </a:lnTo>
                    <a:lnTo>
                      <a:pt x="13747" y="1737"/>
                    </a:lnTo>
                    <a:lnTo>
                      <a:pt x="13894" y="1654"/>
                    </a:lnTo>
                    <a:lnTo>
                      <a:pt x="14019" y="1633"/>
                    </a:lnTo>
                    <a:lnTo>
                      <a:pt x="14124" y="1507"/>
                    </a:lnTo>
                    <a:lnTo>
                      <a:pt x="14333" y="1403"/>
                    </a:lnTo>
                    <a:lnTo>
                      <a:pt x="14396" y="1340"/>
                    </a:lnTo>
                    <a:lnTo>
                      <a:pt x="14354" y="1298"/>
                    </a:lnTo>
                    <a:lnTo>
                      <a:pt x="14270" y="1298"/>
                    </a:lnTo>
                    <a:lnTo>
                      <a:pt x="14061" y="1152"/>
                    </a:lnTo>
                    <a:lnTo>
                      <a:pt x="14019" y="1089"/>
                    </a:lnTo>
                    <a:lnTo>
                      <a:pt x="13978" y="1089"/>
                    </a:lnTo>
                    <a:lnTo>
                      <a:pt x="13873" y="1131"/>
                    </a:lnTo>
                    <a:lnTo>
                      <a:pt x="13810" y="1193"/>
                    </a:lnTo>
                    <a:lnTo>
                      <a:pt x="13747" y="1152"/>
                    </a:lnTo>
                    <a:lnTo>
                      <a:pt x="13706" y="1089"/>
                    </a:lnTo>
                    <a:lnTo>
                      <a:pt x="13789" y="1005"/>
                    </a:lnTo>
                    <a:lnTo>
                      <a:pt x="13768" y="921"/>
                    </a:lnTo>
                    <a:lnTo>
                      <a:pt x="13601" y="942"/>
                    </a:lnTo>
                    <a:lnTo>
                      <a:pt x="13538" y="1047"/>
                    </a:lnTo>
                    <a:lnTo>
                      <a:pt x="13454" y="1026"/>
                    </a:lnTo>
                    <a:lnTo>
                      <a:pt x="13454" y="901"/>
                    </a:lnTo>
                    <a:lnTo>
                      <a:pt x="13308" y="942"/>
                    </a:lnTo>
                    <a:lnTo>
                      <a:pt x="13266" y="1005"/>
                    </a:lnTo>
                    <a:lnTo>
                      <a:pt x="13224" y="921"/>
                    </a:lnTo>
                    <a:lnTo>
                      <a:pt x="13287" y="838"/>
                    </a:lnTo>
                    <a:lnTo>
                      <a:pt x="13245" y="775"/>
                    </a:lnTo>
                    <a:lnTo>
                      <a:pt x="13308" y="775"/>
                    </a:lnTo>
                    <a:lnTo>
                      <a:pt x="13371" y="691"/>
                    </a:lnTo>
                    <a:lnTo>
                      <a:pt x="13287" y="608"/>
                    </a:lnTo>
                    <a:lnTo>
                      <a:pt x="13078" y="587"/>
                    </a:lnTo>
                    <a:lnTo>
                      <a:pt x="12910" y="503"/>
                    </a:lnTo>
                    <a:lnTo>
                      <a:pt x="12785" y="524"/>
                    </a:lnTo>
                    <a:lnTo>
                      <a:pt x="12659" y="629"/>
                    </a:lnTo>
                    <a:lnTo>
                      <a:pt x="12638" y="733"/>
                    </a:lnTo>
                    <a:lnTo>
                      <a:pt x="12597" y="775"/>
                    </a:lnTo>
                    <a:lnTo>
                      <a:pt x="12513" y="670"/>
                    </a:lnTo>
                    <a:lnTo>
                      <a:pt x="12638" y="524"/>
                    </a:lnTo>
                    <a:lnTo>
                      <a:pt x="12659" y="461"/>
                    </a:lnTo>
                    <a:lnTo>
                      <a:pt x="12513" y="461"/>
                    </a:lnTo>
                    <a:lnTo>
                      <a:pt x="12387" y="377"/>
                    </a:lnTo>
                    <a:lnTo>
                      <a:pt x="12262" y="377"/>
                    </a:lnTo>
                    <a:lnTo>
                      <a:pt x="12199" y="482"/>
                    </a:lnTo>
                    <a:lnTo>
                      <a:pt x="12011" y="608"/>
                    </a:lnTo>
                    <a:lnTo>
                      <a:pt x="11885" y="733"/>
                    </a:lnTo>
                    <a:lnTo>
                      <a:pt x="11801" y="775"/>
                    </a:lnTo>
                    <a:lnTo>
                      <a:pt x="11781" y="712"/>
                    </a:lnTo>
                    <a:lnTo>
                      <a:pt x="11822" y="587"/>
                    </a:lnTo>
                    <a:lnTo>
                      <a:pt x="11822" y="419"/>
                    </a:lnTo>
                    <a:lnTo>
                      <a:pt x="11781" y="377"/>
                    </a:lnTo>
                    <a:lnTo>
                      <a:pt x="11739" y="273"/>
                    </a:lnTo>
                    <a:lnTo>
                      <a:pt x="11592" y="189"/>
                    </a:lnTo>
                    <a:lnTo>
                      <a:pt x="11467" y="210"/>
                    </a:lnTo>
                    <a:lnTo>
                      <a:pt x="11341" y="189"/>
                    </a:lnTo>
                    <a:lnTo>
                      <a:pt x="11278" y="85"/>
                    </a:lnTo>
                    <a:lnTo>
                      <a:pt x="11153" y="64"/>
                    </a:lnTo>
                    <a:lnTo>
                      <a:pt x="10985" y="105"/>
                    </a:lnTo>
                    <a:lnTo>
                      <a:pt x="10881" y="85"/>
                    </a:lnTo>
                    <a:lnTo>
                      <a:pt x="10818" y="64"/>
                    </a:lnTo>
                    <a:lnTo>
                      <a:pt x="10734" y="1"/>
                    </a:lnTo>
                    <a:lnTo>
                      <a:pt x="10651" y="64"/>
                    </a:lnTo>
                    <a:lnTo>
                      <a:pt x="10630" y="210"/>
                    </a:lnTo>
                    <a:lnTo>
                      <a:pt x="10734" y="461"/>
                    </a:lnTo>
                    <a:lnTo>
                      <a:pt x="10651" y="670"/>
                    </a:lnTo>
                    <a:lnTo>
                      <a:pt x="10651" y="817"/>
                    </a:lnTo>
                    <a:lnTo>
                      <a:pt x="10609" y="880"/>
                    </a:lnTo>
                    <a:lnTo>
                      <a:pt x="10525" y="838"/>
                    </a:lnTo>
                    <a:lnTo>
                      <a:pt x="10400" y="880"/>
                    </a:lnTo>
                    <a:lnTo>
                      <a:pt x="10337" y="817"/>
                    </a:lnTo>
                    <a:lnTo>
                      <a:pt x="10421" y="733"/>
                    </a:lnTo>
                    <a:lnTo>
                      <a:pt x="10358" y="566"/>
                    </a:lnTo>
                    <a:lnTo>
                      <a:pt x="10421" y="461"/>
                    </a:lnTo>
                    <a:lnTo>
                      <a:pt x="10441" y="315"/>
                    </a:lnTo>
                    <a:lnTo>
                      <a:pt x="10400" y="273"/>
                    </a:lnTo>
                    <a:lnTo>
                      <a:pt x="10232" y="398"/>
                    </a:lnTo>
                    <a:lnTo>
                      <a:pt x="10232" y="461"/>
                    </a:lnTo>
                    <a:lnTo>
                      <a:pt x="10149" y="482"/>
                    </a:lnTo>
                    <a:lnTo>
                      <a:pt x="10107" y="419"/>
                    </a:lnTo>
                    <a:lnTo>
                      <a:pt x="10149" y="273"/>
                    </a:lnTo>
                    <a:lnTo>
                      <a:pt x="10107" y="210"/>
                    </a:lnTo>
                    <a:lnTo>
                      <a:pt x="10044" y="252"/>
                    </a:lnTo>
                    <a:lnTo>
                      <a:pt x="9981" y="398"/>
                    </a:lnTo>
                    <a:lnTo>
                      <a:pt x="9897" y="398"/>
                    </a:lnTo>
                    <a:lnTo>
                      <a:pt x="9877" y="357"/>
                    </a:lnTo>
                    <a:lnTo>
                      <a:pt x="9918" y="252"/>
                    </a:lnTo>
                    <a:lnTo>
                      <a:pt x="9918" y="105"/>
                    </a:lnTo>
                    <a:lnTo>
                      <a:pt x="9897" y="64"/>
                    </a:lnTo>
                    <a:lnTo>
                      <a:pt x="962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45"/>
              <p:cNvSpPr/>
              <p:nvPr/>
            </p:nvSpPr>
            <p:spPr>
              <a:xfrm>
                <a:off x="2905300" y="2401625"/>
                <a:ext cx="91575" cy="98875"/>
              </a:xfrm>
              <a:custGeom>
                <a:avLst/>
                <a:gdLst/>
                <a:ahLst/>
                <a:cxnLst/>
                <a:rect l="l" t="t" r="r" b="b"/>
                <a:pathLst>
                  <a:path w="3663" h="3955" extrusionOk="0">
                    <a:moveTo>
                      <a:pt x="2909" y="2155"/>
                    </a:move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930" y="2155"/>
                    </a:lnTo>
                    <a:close/>
                    <a:moveTo>
                      <a:pt x="2323" y="0"/>
                    </a:moveTo>
                    <a:lnTo>
                      <a:pt x="2260" y="42"/>
                    </a:lnTo>
                    <a:lnTo>
                      <a:pt x="2219" y="84"/>
                    </a:lnTo>
                    <a:lnTo>
                      <a:pt x="2135" y="84"/>
                    </a:lnTo>
                    <a:lnTo>
                      <a:pt x="2072" y="147"/>
                    </a:lnTo>
                    <a:lnTo>
                      <a:pt x="2009" y="188"/>
                    </a:lnTo>
                    <a:lnTo>
                      <a:pt x="1905" y="188"/>
                    </a:lnTo>
                    <a:lnTo>
                      <a:pt x="1779" y="293"/>
                    </a:lnTo>
                    <a:lnTo>
                      <a:pt x="1675" y="377"/>
                    </a:lnTo>
                    <a:lnTo>
                      <a:pt x="1675" y="460"/>
                    </a:lnTo>
                    <a:lnTo>
                      <a:pt x="1612" y="460"/>
                    </a:lnTo>
                    <a:lnTo>
                      <a:pt x="1570" y="419"/>
                    </a:lnTo>
                    <a:lnTo>
                      <a:pt x="1570" y="460"/>
                    </a:lnTo>
                    <a:lnTo>
                      <a:pt x="1591" y="481"/>
                    </a:lnTo>
                    <a:lnTo>
                      <a:pt x="1591" y="523"/>
                    </a:lnTo>
                    <a:lnTo>
                      <a:pt x="1528" y="586"/>
                    </a:lnTo>
                    <a:lnTo>
                      <a:pt x="1423" y="670"/>
                    </a:lnTo>
                    <a:lnTo>
                      <a:pt x="1382" y="691"/>
                    </a:lnTo>
                    <a:lnTo>
                      <a:pt x="1402" y="711"/>
                    </a:lnTo>
                    <a:lnTo>
                      <a:pt x="1382" y="774"/>
                    </a:lnTo>
                    <a:lnTo>
                      <a:pt x="1319" y="774"/>
                    </a:lnTo>
                    <a:lnTo>
                      <a:pt x="1319" y="816"/>
                    </a:lnTo>
                    <a:lnTo>
                      <a:pt x="1382" y="837"/>
                    </a:lnTo>
                    <a:lnTo>
                      <a:pt x="1319" y="879"/>
                    </a:lnTo>
                    <a:lnTo>
                      <a:pt x="1256" y="879"/>
                    </a:lnTo>
                    <a:lnTo>
                      <a:pt x="1193" y="942"/>
                    </a:lnTo>
                    <a:lnTo>
                      <a:pt x="1193" y="1004"/>
                    </a:lnTo>
                    <a:lnTo>
                      <a:pt x="1214" y="1004"/>
                    </a:lnTo>
                    <a:lnTo>
                      <a:pt x="1256" y="1025"/>
                    </a:lnTo>
                    <a:lnTo>
                      <a:pt x="1193" y="1046"/>
                    </a:lnTo>
                    <a:lnTo>
                      <a:pt x="1151" y="1046"/>
                    </a:lnTo>
                    <a:lnTo>
                      <a:pt x="1089" y="1151"/>
                    </a:lnTo>
                    <a:lnTo>
                      <a:pt x="1068" y="1214"/>
                    </a:lnTo>
                    <a:lnTo>
                      <a:pt x="942" y="1402"/>
                    </a:lnTo>
                    <a:lnTo>
                      <a:pt x="942" y="1444"/>
                    </a:lnTo>
                    <a:lnTo>
                      <a:pt x="984" y="1507"/>
                    </a:lnTo>
                    <a:lnTo>
                      <a:pt x="984" y="1548"/>
                    </a:lnTo>
                    <a:lnTo>
                      <a:pt x="963" y="1548"/>
                    </a:lnTo>
                    <a:lnTo>
                      <a:pt x="942" y="1527"/>
                    </a:lnTo>
                    <a:lnTo>
                      <a:pt x="900" y="1527"/>
                    </a:lnTo>
                    <a:lnTo>
                      <a:pt x="796" y="1569"/>
                    </a:lnTo>
                    <a:lnTo>
                      <a:pt x="754" y="1653"/>
                    </a:lnTo>
                    <a:lnTo>
                      <a:pt x="754" y="1716"/>
                    </a:lnTo>
                    <a:lnTo>
                      <a:pt x="796" y="1716"/>
                    </a:lnTo>
                    <a:lnTo>
                      <a:pt x="858" y="1758"/>
                    </a:lnTo>
                    <a:lnTo>
                      <a:pt x="838" y="1779"/>
                    </a:lnTo>
                    <a:lnTo>
                      <a:pt x="838" y="1841"/>
                    </a:lnTo>
                    <a:lnTo>
                      <a:pt x="775" y="1883"/>
                    </a:lnTo>
                    <a:lnTo>
                      <a:pt x="649" y="1862"/>
                    </a:lnTo>
                    <a:lnTo>
                      <a:pt x="628" y="1883"/>
                    </a:lnTo>
                    <a:lnTo>
                      <a:pt x="628" y="1946"/>
                    </a:lnTo>
                    <a:lnTo>
                      <a:pt x="545" y="2030"/>
                    </a:lnTo>
                    <a:lnTo>
                      <a:pt x="482" y="2134"/>
                    </a:lnTo>
                    <a:lnTo>
                      <a:pt x="440" y="2197"/>
                    </a:lnTo>
                    <a:lnTo>
                      <a:pt x="419" y="2197"/>
                    </a:lnTo>
                    <a:lnTo>
                      <a:pt x="419" y="2134"/>
                    </a:lnTo>
                    <a:lnTo>
                      <a:pt x="377" y="2197"/>
                    </a:lnTo>
                    <a:lnTo>
                      <a:pt x="335" y="2134"/>
                    </a:lnTo>
                    <a:lnTo>
                      <a:pt x="356" y="2072"/>
                    </a:lnTo>
                    <a:lnTo>
                      <a:pt x="440" y="2030"/>
                    </a:lnTo>
                    <a:lnTo>
                      <a:pt x="461" y="1967"/>
                    </a:lnTo>
                    <a:lnTo>
                      <a:pt x="440" y="1988"/>
                    </a:lnTo>
                    <a:lnTo>
                      <a:pt x="356" y="2051"/>
                    </a:lnTo>
                    <a:lnTo>
                      <a:pt x="231" y="2134"/>
                    </a:lnTo>
                    <a:lnTo>
                      <a:pt x="168" y="2260"/>
                    </a:lnTo>
                    <a:lnTo>
                      <a:pt x="231" y="2260"/>
                    </a:lnTo>
                    <a:lnTo>
                      <a:pt x="314" y="2239"/>
                    </a:lnTo>
                    <a:lnTo>
                      <a:pt x="461" y="2197"/>
                    </a:lnTo>
                    <a:lnTo>
                      <a:pt x="586" y="2197"/>
                    </a:lnTo>
                    <a:lnTo>
                      <a:pt x="524" y="2281"/>
                    </a:lnTo>
                    <a:lnTo>
                      <a:pt x="419" y="2406"/>
                    </a:lnTo>
                    <a:lnTo>
                      <a:pt x="335" y="2511"/>
                    </a:lnTo>
                    <a:lnTo>
                      <a:pt x="210" y="2595"/>
                    </a:lnTo>
                    <a:lnTo>
                      <a:pt x="105" y="2699"/>
                    </a:lnTo>
                    <a:lnTo>
                      <a:pt x="22" y="2699"/>
                    </a:lnTo>
                    <a:lnTo>
                      <a:pt x="1" y="2762"/>
                    </a:lnTo>
                    <a:lnTo>
                      <a:pt x="22" y="2804"/>
                    </a:lnTo>
                    <a:lnTo>
                      <a:pt x="1" y="2888"/>
                    </a:lnTo>
                    <a:lnTo>
                      <a:pt x="22" y="2929"/>
                    </a:lnTo>
                    <a:lnTo>
                      <a:pt x="63" y="2929"/>
                    </a:lnTo>
                    <a:lnTo>
                      <a:pt x="168" y="2971"/>
                    </a:lnTo>
                    <a:lnTo>
                      <a:pt x="314" y="2929"/>
                    </a:lnTo>
                    <a:lnTo>
                      <a:pt x="377" y="2888"/>
                    </a:lnTo>
                    <a:lnTo>
                      <a:pt x="482" y="2888"/>
                    </a:lnTo>
                    <a:lnTo>
                      <a:pt x="566" y="2825"/>
                    </a:lnTo>
                    <a:lnTo>
                      <a:pt x="586" y="2783"/>
                    </a:lnTo>
                    <a:lnTo>
                      <a:pt x="586" y="2804"/>
                    </a:lnTo>
                    <a:lnTo>
                      <a:pt x="545" y="2888"/>
                    </a:lnTo>
                    <a:lnTo>
                      <a:pt x="670" y="2908"/>
                    </a:lnTo>
                    <a:lnTo>
                      <a:pt x="754" y="2888"/>
                    </a:lnTo>
                    <a:lnTo>
                      <a:pt x="796" y="2929"/>
                    </a:lnTo>
                    <a:lnTo>
                      <a:pt x="963" y="2929"/>
                    </a:lnTo>
                    <a:lnTo>
                      <a:pt x="1047" y="2908"/>
                    </a:lnTo>
                    <a:lnTo>
                      <a:pt x="1068" y="2971"/>
                    </a:lnTo>
                    <a:lnTo>
                      <a:pt x="1110" y="3013"/>
                    </a:lnTo>
                    <a:lnTo>
                      <a:pt x="1214" y="3013"/>
                    </a:lnTo>
                    <a:lnTo>
                      <a:pt x="1256" y="2992"/>
                    </a:lnTo>
                    <a:lnTo>
                      <a:pt x="1277" y="3013"/>
                    </a:lnTo>
                    <a:lnTo>
                      <a:pt x="1361" y="3013"/>
                    </a:lnTo>
                    <a:lnTo>
                      <a:pt x="1402" y="2992"/>
                    </a:lnTo>
                    <a:lnTo>
                      <a:pt x="1402" y="2950"/>
                    </a:lnTo>
                    <a:lnTo>
                      <a:pt x="1486" y="2950"/>
                    </a:lnTo>
                    <a:lnTo>
                      <a:pt x="1507" y="2992"/>
                    </a:lnTo>
                    <a:lnTo>
                      <a:pt x="1570" y="2992"/>
                    </a:lnTo>
                    <a:lnTo>
                      <a:pt x="1591" y="2929"/>
                    </a:lnTo>
                    <a:lnTo>
                      <a:pt x="1633" y="2929"/>
                    </a:lnTo>
                    <a:lnTo>
                      <a:pt x="1695" y="2971"/>
                    </a:lnTo>
                    <a:lnTo>
                      <a:pt x="1716" y="2908"/>
                    </a:lnTo>
                    <a:lnTo>
                      <a:pt x="1716" y="2867"/>
                    </a:lnTo>
                    <a:lnTo>
                      <a:pt x="1716" y="2783"/>
                    </a:lnTo>
                    <a:lnTo>
                      <a:pt x="1737" y="2804"/>
                    </a:lnTo>
                    <a:lnTo>
                      <a:pt x="1779" y="2762"/>
                    </a:lnTo>
                    <a:lnTo>
                      <a:pt x="1821" y="2762"/>
                    </a:lnTo>
                    <a:lnTo>
                      <a:pt x="1800" y="2783"/>
                    </a:lnTo>
                    <a:lnTo>
                      <a:pt x="1779" y="2888"/>
                    </a:lnTo>
                    <a:lnTo>
                      <a:pt x="1800" y="2908"/>
                    </a:lnTo>
                    <a:lnTo>
                      <a:pt x="1821" y="2867"/>
                    </a:lnTo>
                    <a:lnTo>
                      <a:pt x="1884" y="2783"/>
                    </a:lnTo>
                    <a:lnTo>
                      <a:pt x="1905" y="2783"/>
                    </a:lnTo>
                    <a:lnTo>
                      <a:pt x="1905" y="2867"/>
                    </a:lnTo>
                    <a:lnTo>
                      <a:pt x="1884" y="2908"/>
                    </a:lnTo>
                    <a:lnTo>
                      <a:pt x="1884" y="2971"/>
                    </a:lnTo>
                    <a:lnTo>
                      <a:pt x="1947" y="2929"/>
                    </a:lnTo>
                    <a:lnTo>
                      <a:pt x="1988" y="2929"/>
                    </a:lnTo>
                    <a:lnTo>
                      <a:pt x="1988" y="2971"/>
                    </a:lnTo>
                    <a:lnTo>
                      <a:pt x="1884" y="3034"/>
                    </a:lnTo>
                    <a:lnTo>
                      <a:pt x="1779" y="3097"/>
                    </a:lnTo>
                    <a:lnTo>
                      <a:pt x="1800" y="3118"/>
                    </a:lnTo>
                    <a:lnTo>
                      <a:pt x="1821" y="3097"/>
                    </a:lnTo>
                    <a:lnTo>
                      <a:pt x="1884" y="3097"/>
                    </a:lnTo>
                    <a:lnTo>
                      <a:pt x="1905" y="3118"/>
                    </a:lnTo>
                    <a:lnTo>
                      <a:pt x="1947" y="3118"/>
                    </a:lnTo>
                    <a:lnTo>
                      <a:pt x="1988" y="3139"/>
                    </a:lnTo>
                    <a:lnTo>
                      <a:pt x="2030" y="3118"/>
                    </a:lnTo>
                    <a:lnTo>
                      <a:pt x="2114" y="3097"/>
                    </a:lnTo>
                    <a:lnTo>
                      <a:pt x="2135" y="3013"/>
                    </a:lnTo>
                    <a:lnTo>
                      <a:pt x="2135" y="2971"/>
                    </a:lnTo>
                    <a:lnTo>
                      <a:pt x="2198" y="2992"/>
                    </a:lnTo>
                    <a:lnTo>
                      <a:pt x="2260" y="3013"/>
                    </a:lnTo>
                    <a:lnTo>
                      <a:pt x="2323" y="3076"/>
                    </a:lnTo>
                    <a:lnTo>
                      <a:pt x="2365" y="3034"/>
                    </a:lnTo>
                    <a:lnTo>
                      <a:pt x="2428" y="3013"/>
                    </a:lnTo>
                    <a:lnTo>
                      <a:pt x="2511" y="3013"/>
                    </a:lnTo>
                    <a:lnTo>
                      <a:pt x="2449" y="3076"/>
                    </a:lnTo>
                    <a:lnTo>
                      <a:pt x="2449" y="3097"/>
                    </a:lnTo>
                    <a:lnTo>
                      <a:pt x="2344" y="3139"/>
                    </a:lnTo>
                    <a:lnTo>
                      <a:pt x="2239" y="3139"/>
                    </a:lnTo>
                    <a:lnTo>
                      <a:pt x="2198" y="3201"/>
                    </a:lnTo>
                    <a:lnTo>
                      <a:pt x="2198" y="3243"/>
                    </a:lnTo>
                    <a:lnTo>
                      <a:pt x="2156" y="3285"/>
                    </a:lnTo>
                    <a:lnTo>
                      <a:pt x="2135" y="3327"/>
                    </a:lnTo>
                    <a:lnTo>
                      <a:pt x="2051" y="3327"/>
                    </a:lnTo>
                    <a:lnTo>
                      <a:pt x="2009" y="3348"/>
                    </a:lnTo>
                    <a:lnTo>
                      <a:pt x="1988" y="3411"/>
                    </a:lnTo>
                    <a:lnTo>
                      <a:pt x="1926" y="3432"/>
                    </a:lnTo>
                    <a:lnTo>
                      <a:pt x="1821" y="3452"/>
                    </a:lnTo>
                    <a:lnTo>
                      <a:pt x="1737" y="3515"/>
                    </a:lnTo>
                    <a:lnTo>
                      <a:pt x="1716" y="3557"/>
                    </a:lnTo>
                    <a:lnTo>
                      <a:pt x="1737" y="3599"/>
                    </a:lnTo>
                    <a:lnTo>
                      <a:pt x="1779" y="3620"/>
                    </a:lnTo>
                    <a:lnTo>
                      <a:pt x="1842" y="3620"/>
                    </a:lnTo>
                    <a:lnTo>
                      <a:pt x="1884" y="3557"/>
                    </a:lnTo>
                    <a:lnTo>
                      <a:pt x="1905" y="3536"/>
                    </a:lnTo>
                    <a:lnTo>
                      <a:pt x="1947" y="3536"/>
                    </a:lnTo>
                    <a:lnTo>
                      <a:pt x="1947" y="3599"/>
                    </a:lnTo>
                    <a:lnTo>
                      <a:pt x="1988" y="3620"/>
                    </a:lnTo>
                    <a:lnTo>
                      <a:pt x="2051" y="3599"/>
                    </a:lnTo>
                    <a:lnTo>
                      <a:pt x="2114" y="3536"/>
                    </a:lnTo>
                    <a:lnTo>
                      <a:pt x="2135" y="3494"/>
                    </a:lnTo>
                    <a:lnTo>
                      <a:pt x="2156" y="3494"/>
                    </a:lnTo>
                    <a:lnTo>
                      <a:pt x="2198" y="3432"/>
                    </a:lnTo>
                    <a:lnTo>
                      <a:pt x="2219" y="3348"/>
                    </a:lnTo>
                    <a:lnTo>
                      <a:pt x="2260" y="3327"/>
                    </a:lnTo>
                    <a:lnTo>
                      <a:pt x="2365" y="3222"/>
                    </a:lnTo>
                    <a:lnTo>
                      <a:pt x="2428" y="3201"/>
                    </a:lnTo>
                    <a:lnTo>
                      <a:pt x="2470" y="3222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553" y="3285"/>
                    </a:lnTo>
                    <a:lnTo>
                      <a:pt x="2616" y="3243"/>
                    </a:lnTo>
                    <a:lnTo>
                      <a:pt x="2658" y="3118"/>
                    </a:lnTo>
                    <a:lnTo>
                      <a:pt x="2721" y="3013"/>
                    </a:lnTo>
                    <a:lnTo>
                      <a:pt x="2721" y="2908"/>
                    </a:lnTo>
                    <a:lnTo>
                      <a:pt x="2742" y="2888"/>
                    </a:lnTo>
                    <a:lnTo>
                      <a:pt x="2763" y="2888"/>
                    </a:lnTo>
                    <a:lnTo>
                      <a:pt x="2825" y="2929"/>
                    </a:lnTo>
                    <a:lnTo>
                      <a:pt x="2846" y="2929"/>
                    </a:lnTo>
                    <a:lnTo>
                      <a:pt x="2888" y="2971"/>
                    </a:lnTo>
                    <a:lnTo>
                      <a:pt x="2888" y="3076"/>
                    </a:lnTo>
                    <a:lnTo>
                      <a:pt x="2867" y="3139"/>
                    </a:lnTo>
                    <a:lnTo>
                      <a:pt x="2846" y="3222"/>
                    </a:lnTo>
                    <a:lnTo>
                      <a:pt x="2867" y="3285"/>
                    </a:lnTo>
                    <a:lnTo>
                      <a:pt x="2846" y="3327"/>
                    </a:lnTo>
                    <a:lnTo>
                      <a:pt x="2763" y="3411"/>
                    </a:lnTo>
                    <a:lnTo>
                      <a:pt x="2721" y="3557"/>
                    </a:lnTo>
                    <a:lnTo>
                      <a:pt x="2721" y="3641"/>
                    </a:lnTo>
                    <a:lnTo>
                      <a:pt x="2679" y="3662"/>
                    </a:lnTo>
                    <a:lnTo>
                      <a:pt x="2679" y="3745"/>
                    </a:lnTo>
                    <a:lnTo>
                      <a:pt x="2742" y="3766"/>
                    </a:lnTo>
                    <a:lnTo>
                      <a:pt x="2825" y="3724"/>
                    </a:lnTo>
                    <a:lnTo>
                      <a:pt x="2888" y="3557"/>
                    </a:lnTo>
                    <a:lnTo>
                      <a:pt x="2951" y="3557"/>
                    </a:lnTo>
                    <a:lnTo>
                      <a:pt x="3035" y="3452"/>
                    </a:lnTo>
                    <a:lnTo>
                      <a:pt x="3076" y="3411"/>
                    </a:lnTo>
                    <a:lnTo>
                      <a:pt x="3097" y="3432"/>
                    </a:lnTo>
                    <a:lnTo>
                      <a:pt x="3202" y="3432"/>
                    </a:lnTo>
                    <a:lnTo>
                      <a:pt x="3202" y="3494"/>
                    </a:lnTo>
                    <a:lnTo>
                      <a:pt x="3139" y="3515"/>
                    </a:lnTo>
                    <a:lnTo>
                      <a:pt x="3035" y="3620"/>
                    </a:lnTo>
                    <a:lnTo>
                      <a:pt x="3035" y="3704"/>
                    </a:lnTo>
                    <a:lnTo>
                      <a:pt x="2993" y="3766"/>
                    </a:lnTo>
                    <a:lnTo>
                      <a:pt x="3035" y="3808"/>
                    </a:lnTo>
                    <a:lnTo>
                      <a:pt x="3035" y="3913"/>
                    </a:lnTo>
                    <a:lnTo>
                      <a:pt x="3076" y="3955"/>
                    </a:lnTo>
                    <a:lnTo>
                      <a:pt x="3097" y="3871"/>
                    </a:lnTo>
                    <a:lnTo>
                      <a:pt x="3160" y="3829"/>
                    </a:lnTo>
                    <a:lnTo>
                      <a:pt x="3202" y="3829"/>
                    </a:lnTo>
                    <a:lnTo>
                      <a:pt x="3265" y="3913"/>
                    </a:lnTo>
                    <a:lnTo>
                      <a:pt x="3307" y="3934"/>
                    </a:lnTo>
                    <a:lnTo>
                      <a:pt x="3390" y="3871"/>
                    </a:lnTo>
                    <a:lnTo>
                      <a:pt x="3390" y="3829"/>
                    </a:lnTo>
                    <a:lnTo>
                      <a:pt x="3411" y="3829"/>
                    </a:lnTo>
                    <a:lnTo>
                      <a:pt x="3453" y="3766"/>
                    </a:lnTo>
                    <a:lnTo>
                      <a:pt x="3453" y="3704"/>
                    </a:lnTo>
                    <a:lnTo>
                      <a:pt x="3474" y="3704"/>
                    </a:lnTo>
                    <a:lnTo>
                      <a:pt x="3495" y="3641"/>
                    </a:lnTo>
                    <a:lnTo>
                      <a:pt x="3474" y="3599"/>
                    </a:lnTo>
                    <a:lnTo>
                      <a:pt x="3495" y="3494"/>
                    </a:lnTo>
                    <a:lnTo>
                      <a:pt x="3599" y="3348"/>
                    </a:lnTo>
                    <a:lnTo>
                      <a:pt x="3662" y="3243"/>
                    </a:lnTo>
                    <a:lnTo>
                      <a:pt x="3662" y="3097"/>
                    </a:lnTo>
                    <a:lnTo>
                      <a:pt x="3662" y="3034"/>
                    </a:lnTo>
                    <a:lnTo>
                      <a:pt x="3620" y="3034"/>
                    </a:lnTo>
                    <a:lnTo>
                      <a:pt x="3620" y="3097"/>
                    </a:lnTo>
                    <a:lnTo>
                      <a:pt x="3579" y="3180"/>
                    </a:lnTo>
                    <a:lnTo>
                      <a:pt x="3495" y="3222"/>
                    </a:lnTo>
                    <a:lnTo>
                      <a:pt x="3411" y="3306"/>
                    </a:lnTo>
                    <a:lnTo>
                      <a:pt x="3369" y="3327"/>
                    </a:lnTo>
                    <a:lnTo>
                      <a:pt x="3348" y="3243"/>
                    </a:lnTo>
                    <a:lnTo>
                      <a:pt x="3369" y="3180"/>
                    </a:lnTo>
                    <a:lnTo>
                      <a:pt x="3369" y="3097"/>
                    </a:lnTo>
                    <a:lnTo>
                      <a:pt x="3474" y="3013"/>
                    </a:lnTo>
                    <a:lnTo>
                      <a:pt x="3495" y="2971"/>
                    </a:lnTo>
                    <a:lnTo>
                      <a:pt x="3579" y="2888"/>
                    </a:lnTo>
                    <a:lnTo>
                      <a:pt x="3599" y="2888"/>
                    </a:lnTo>
                    <a:lnTo>
                      <a:pt x="3662" y="2867"/>
                    </a:lnTo>
                    <a:lnTo>
                      <a:pt x="3620" y="2804"/>
                    </a:lnTo>
                    <a:lnTo>
                      <a:pt x="3579" y="2867"/>
                    </a:lnTo>
                    <a:lnTo>
                      <a:pt x="3516" y="2867"/>
                    </a:lnTo>
                    <a:lnTo>
                      <a:pt x="3453" y="2888"/>
                    </a:lnTo>
                    <a:lnTo>
                      <a:pt x="3390" y="2888"/>
                    </a:lnTo>
                    <a:lnTo>
                      <a:pt x="3307" y="2929"/>
                    </a:lnTo>
                    <a:lnTo>
                      <a:pt x="3286" y="2992"/>
                    </a:lnTo>
                    <a:lnTo>
                      <a:pt x="3181" y="3076"/>
                    </a:lnTo>
                    <a:lnTo>
                      <a:pt x="3181" y="3118"/>
                    </a:lnTo>
                    <a:lnTo>
                      <a:pt x="3139" y="3180"/>
                    </a:lnTo>
                    <a:lnTo>
                      <a:pt x="3055" y="3097"/>
                    </a:lnTo>
                    <a:lnTo>
                      <a:pt x="3055" y="3034"/>
                    </a:lnTo>
                    <a:lnTo>
                      <a:pt x="3035" y="2971"/>
                    </a:lnTo>
                    <a:lnTo>
                      <a:pt x="3035" y="2888"/>
                    </a:lnTo>
                    <a:lnTo>
                      <a:pt x="3076" y="2929"/>
                    </a:lnTo>
                    <a:lnTo>
                      <a:pt x="3097" y="2929"/>
                    </a:lnTo>
                    <a:lnTo>
                      <a:pt x="3181" y="2825"/>
                    </a:lnTo>
                    <a:lnTo>
                      <a:pt x="3139" y="2825"/>
                    </a:lnTo>
                    <a:lnTo>
                      <a:pt x="3055" y="2804"/>
                    </a:lnTo>
                    <a:lnTo>
                      <a:pt x="3181" y="2804"/>
                    </a:lnTo>
                    <a:lnTo>
                      <a:pt x="3076" y="2783"/>
                    </a:lnTo>
                    <a:lnTo>
                      <a:pt x="3035" y="2720"/>
                    </a:lnTo>
                    <a:lnTo>
                      <a:pt x="3035" y="2678"/>
                    </a:lnTo>
                    <a:lnTo>
                      <a:pt x="3055" y="2657"/>
                    </a:lnTo>
                    <a:lnTo>
                      <a:pt x="3160" y="2657"/>
                    </a:lnTo>
                    <a:lnTo>
                      <a:pt x="3181" y="2616"/>
                    </a:lnTo>
                    <a:lnTo>
                      <a:pt x="3265" y="2553"/>
                    </a:lnTo>
                    <a:lnTo>
                      <a:pt x="3286" y="2448"/>
                    </a:lnTo>
                    <a:lnTo>
                      <a:pt x="3369" y="2448"/>
                    </a:lnTo>
                    <a:lnTo>
                      <a:pt x="3390" y="2469"/>
                    </a:lnTo>
                    <a:lnTo>
                      <a:pt x="3495" y="2406"/>
                    </a:lnTo>
                    <a:lnTo>
                      <a:pt x="3516" y="2344"/>
                    </a:lnTo>
                    <a:lnTo>
                      <a:pt x="3516" y="2260"/>
                    </a:lnTo>
                    <a:lnTo>
                      <a:pt x="3495" y="2197"/>
                    </a:lnTo>
                    <a:lnTo>
                      <a:pt x="3411" y="2281"/>
                    </a:lnTo>
                    <a:lnTo>
                      <a:pt x="3369" y="2302"/>
                    </a:lnTo>
                    <a:lnTo>
                      <a:pt x="3348" y="2281"/>
                    </a:lnTo>
                    <a:lnTo>
                      <a:pt x="3286" y="2281"/>
                    </a:lnTo>
                    <a:lnTo>
                      <a:pt x="3286" y="2344"/>
                    </a:lnTo>
                    <a:lnTo>
                      <a:pt x="3286" y="2406"/>
                    </a:lnTo>
                    <a:lnTo>
                      <a:pt x="3244" y="2448"/>
                    </a:lnTo>
                    <a:lnTo>
                      <a:pt x="3181" y="2448"/>
                    </a:lnTo>
                    <a:lnTo>
                      <a:pt x="3097" y="2490"/>
                    </a:lnTo>
                    <a:lnTo>
                      <a:pt x="3055" y="2511"/>
                    </a:lnTo>
                    <a:lnTo>
                      <a:pt x="3055" y="2574"/>
                    </a:lnTo>
                    <a:lnTo>
                      <a:pt x="2993" y="2595"/>
                    </a:lnTo>
                    <a:lnTo>
                      <a:pt x="3035" y="2553"/>
                    </a:lnTo>
                    <a:lnTo>
                      <a:pt x="3035" y="2469"/>
                    </a:lnTo>
                    <a:lnTo>
                      <a:pt x="2993" y="2490"/>
                    </a:lnTo>
                    <a:lnTo>
                      <a:pt x="2951" y="2490"/>
                    </a:lnTo>
                    <a:lnTo>
                      <a:pt x="2993" y="2469"/>
                    </a:lnTo>
                    <a:lnTo>
                      <a:pt x="3055" y="2406"/>
                    </a:lnTo>
                    <a:lnTo>
                      <a:pt x="3076" y="2385"/>
                    </a:lnTo>
                    <a:lnTo>
                      <a:pt x="3035" y="2364"/>
                    </a:lnTo>
                    <a:lnTo>
                      <a:pt x="3076" y="2302"/>
                    </a:lnTo>
                    <a:lnTo>
                      <a:pt x="3097" y="2239"/>
                    </a:lnTo>
                    <a:lnTo>
                      <a:pt x="3055" y="2197"/>
                    </a:lnTo>
                    <a:lnTo>
                      <a:pt x="2993" y="2260"/>
                    </a:lnTo>
                    <a:lnTo>
                      <a:pt x="3035" y="2197"/>
                    </a:lnTo>
                    <a:lnTo>
                      <a:pt x="3035" y="2155"/>
                    </a:lnTo>
                    <a:lnTo>
                      <a:pt x="2993" y="2155"/>
                    </a:lnTo>
                    <a:lnTo>
                      <a:pt x="2930" y="2176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825" y="2176"/>
                    </a:ln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25" y="2155"/>
                    </a:lnTo>
                    <a:lnTo>
                      <a:pt x="2909" y="2155"/>
                    </a:lnTo>
                    <a:lnTo>
                      <a:pt x="2993" y="2113"/>
                    </a:lnTo>
                    <a:lnTo>
                      <a:pt x="3035" y="2072"/>
                    </a:lnTo>
                    <a:lnTo>
                      <a:pt x="3076" y="2072"/>
                    </a:lnTo>
                    <a:lnTo>
                      <a:pt x="3139" y="2051"/>
                    </a:lnTo>
                    <a:lnTo>
                      <a:pt x="3139" y="1967"/>
                    </a:lnTo>
                    <a:lnTo>
                      <a:pt x="3181" y="1904"/>
                    </a:lnTo>
                    <a:lnTo>
                      <a:pt x="3181" y="1862"/>
                    </a:lnTo>
                    <a:lnTo>
                      <a:pt x="3097" y="1800"/>
                    </a:lnTo>
                    <a:lnTo>
                      <a:pt x="2993" y="1716"/>
                    </a:lnTo>
                    <a:lnTo>
                      <a:pt x="2888" y="1716"/>
                    </a:lnTo>
                    <a:lnTo>
                      <a:pt x="2783" y="1737"/>
                    </a:lnTo>
                    <a:lnTo>
                      <a:pt x="2742" y="1737"/>
                    </a:lnTo>
                    <a:lnTo>
                      <a:pt x="2742" y="1779"/>
                    </a:lnTo>
                    <a:lnTo>
                      <a:pt x="2679" y="1862"/>
                    </a:lnTo>
                    <a:lnTo>
                      <a:pt x="2658" y="1946"/>
                    </a:lnTo>
                    <a:lnTo>
                      <a:pt x="2679" y="1841"/>
                    </a:lnTo>
                    <a:lnTo>
                      <a:pt x="2658" y="1820"/>
                    </a:lnTo>
                    <a:lnTo>
                      <a:pt x="2679" y="1758"/>
                    </a:lnTo>
                    <a:lnTo>
                      <a:pt x="2742" y="1674"/>
                    </a:lnTo>
                    <a:lnTo>
                      <a:pt x="2721" y="1674"/>
                    </a:lnTo>
                    <a:lnTo>
                      <a:pt x="2637" y="1737"/>
                    </a:lnTo>
                    <a:lnTo>
                      <a:pt x="2574" y="1779"/>
                    </a:lnTo>
                    <a:lnTo>
                      <a:pt x="2553" y="1862"/>
                    </a:lnTo>
                    <a:lnTo>
                      <a:pt x="2532" y="1841"/>
                    </a:lnTo>
                    <a:lnTo>
                      <a:pt x="2491" y="1862"/>
                    </a:lnTo>
                    <a:lnTo>
                      <a:pt x="2449" y="1883"/>
                    </a:lnTo>
                    <a:lnTo>
                      <a:pt x="2428" y="1862"/>
                    </a:lnTo>
                    <a:lnTo>
                      <a:pt x="2344" y="1925"/>
                    </a:lnTo>
                    <a:lnTo>
                      <a:pt x="2323" y="2030"/>
                    </a:lnTo>
                    <a:lnTo>
                      <a:pt x="2239" y="2072"/>
                    </a:lnTo>
                    <a:lnTo>
                      <a:pt x="2239" y="2072"/>
                    </a:lnTo>
                    <a:lnTo>
                      <a:pt x="2281" y="2030"/>
                    </a:lnTo>
                    <a:lnTo>
                      <a:pt x="2323" y="1883"/>
                    </a:lnTo>
                    <a:lnTo>
                      <a:pt x="2365" y="1779"/>
                    </a:lnTo>
                    <a:lnTo>
                      <a:pt x="2344" y="1758"/>
                    </a:lnTo>
                    <a:lnTo>
                      <a:pt x="2281" y="1779"/>
                    </a:lnTo>
                    <a:lnTo>
                      <a:pt x="2260" y="1841"/>
                    </a:lnTo>
                    <a:lnTo>
                      <a:pt x="2219" y="1883"/>
                    </a:lnTo>
                    <a:lnTo>
                      <a:pt x="2177" y="1841"/>
                    </a:lnTo>
                    <a:lnTo>
                      <a:pt x="2239" y="1779"/>
                    </a:lnTo>
                    <a:lnTo>
                      <a:pt x="2260" y="1737"/>
                    </a:lnTo>
                    <a:lnTo>
                      <a:pt x="2260" y="1716"/>
                    </a:lnTo>
                    <a:lnTo>
                      <a:pt x="2177" y="1737"/>
                    </a:lnTo>
                    <a:lnTo>
                      <a:pt x="2072" y="1820"/>
                    </a:lnTo>
                    <a:lnTo>
                      <a:pt x="2030" y="1820"/>
                    </a:lnTo>
                    <a:lnTo>
                      <a:pt x="2009" y="1737"/>
                    </a:lnTo>
                    <a:lnTo>
                      <a:pt x="1967" y="1737"/>
                    </a:lnTo>
                    <a:lnTo>
                      <a:pt x="1905" y="1820"/>
                    </a:lnTo>
                    <a:lnTo>
                      <a:pt x="1842" y="1820"/>
                    </a:lnTo>
                    <a:lnTo>
                      <a:pt x="1842" y="1779"/>
                    </a:lnTo>
                    <a:lnTo>
                      <a:pt x="1947" y="1737"/>
                    </a:lnTo>
                    <a:lnTo>
                      <a:pt x="2009" y="1632"/>
                    </a:lnTo>
                    <a:lnTo>
                      <a:pt x="2030" y="1548"/>
                    </a:lnTo>
                    <a:lnTo>
                      <a:pt x="1947" y="1548"/>
                    </a:lnTo>
                    <a:lnTo>
                      <a:pt x="1863" y="1611"/>
                    </a:lnTo>
                    <a:lnTo>
                      <a:pt x="1863" y="1611"/>
                    </a:lnTo>
                    <a:lnTo>
                      <a:pt x="1926" y="1527"/>
                    </a:lnTo>
                    <a:lnTo>
                      <a:pt x="2009" y="1444"/>
                    </a:lnTo>
                    <a:lnTo>
                      <a:pt x="2114" y="1444"/>
                    </a:lnTo>
                    <a:lnTo>
                      <a:pt x="2156" y="1423"/>
                    </a:lnTo>
                    <a:lnTo>
                      <a:pt x="2239" y="1381"/>
                    </a:lnTo>
                    <a:lnTo>
                      <a:pt x="2281" y="1339"/>
                    </a:lnTo>
                    <a:lnTo>
                      <a:pt x="2281" y="1276"/>
                    </a:lnTo>
                    <a:lnTo>
                      <a:pt x="2260" y="1318"/>
                    </a:lnTo>
                    <a:lnTo>
                      <a:pt x="2156" y="1339"/>
                    </a:lnTo>
                    <a:lnTo>
                      <a:pt x="2114" y="1318"/>
                    </a:lnTo>
                    <a:lnTo>
                      <a:pt x="2030" y="1235"/>
                    </a:lnTo>
                    <a:lnTo>
                      <a:pt x="1967" y="1235"/>
                    </a:lnTo>
                    <a:lnTo>
                      <a:pt x="1926" y="1255"/>
                    </a:lnTo>
                    <a:lnTo>
                      <a:pt x="1967" y="1151"/>
                    </a:lnTo>
                    <a:lnTo>
                      <a:pt x="2009" y="1130"/>
                    </a:lnTo>
                    <a:lnTo>
                      <a:pt x="2009" y="1109"/>
                    </a:lnTo>
                    <a:lnTo>
                      <a:pt x="1947" y="1130"/>
                    </a:lnTo>
                    <a:lnTo>
                      <a:pt x="1863" y="1193"/>
                    </a:lnTo>
                    <a:lnTo>
                      <a:pt x="1821" y="1255"/>
                    </a:lnTo>
                    <a:lnTo>
                      <a:pt x="1737" y="1339"/>
                    </a:lnTo>
                    <a:lnTo>
                      <a:pt x="1695" y="1360"/>
                    </a:lnTo>
                    <a:lnTo>
                      <a:pt x="1654" y="1423"/>
                    </a:lnTo>
                    <a:lnTo>
                      <a:pt x="1591" y="1465"/>
                    </a:lnTo>
                    <a:lnTo>
                      <a:pt x="1528" y="1548"/>
                    </a:lnTo>
                    <a:lnTo>
                      <a:pt x="1528" y="1444"/>
                    </a:lnTo>
                    <a:lnTo>
                      <a:pt x="1549" y="1360"/>
                    </a:lnTo>
                    <a:lnTo>
                      <a:pt x="1612" y="1297"/>
                    </a:lnTo>
                    <a:lnTo>
                      <a:pt x="1612" y="1235"/>
                    </a:lnTo>
                    <a:lnTo>
                      <a:pt x="1654" y="1130"/>
                    </a:lnTo>
                    <a:lnTo>
                      <a:pt x="1737" y="1046"/>
                    </a:lnTo>
                    <a:lnTo>
                      <a:pt x="1737" y="1004"/>
                    </a:lnTo>
                    <a:lnTo>
                      <a:pt x="1800" y="942"/>
                    </a:lnTo>
                    <a:lnTo>
                      <a:pt x="1821" y="921"/>
                    </a:lnTo>
                    <a:lnTo>
                      <a:pt x="1863" y="816"/>
                    </a:lnTo>
                    <a:lnTo>
                      <a:pt x="1947" y="774"/>
                    </a:lnTo>
                    <a:lnTo>
                      <a:pt x="2009" y="711"/>
                    </a:lnTo>
                    <a:lnTo>
                      <a:pt x="2051" y="691"/>
                    </a:lnTo>
                    <a:lnTo>
                      <a:pt x="2072" y="670"/>
                    </a:lnTo>
                    <a:lnTo>
                      <a:pt x="2072" y="607"/>
                    </a:lnTo>
                    <a:lnTo>
                      <a:pt x="2114" y="565"/>
                    </a:lnTo>
                    <a:lnTo>
                      <a:pt x="2135" y="481"/>
                    </a:lnTo>
                    <a:lnTo>
                      <a:pt x="2135" y="523"/>
                    </a:lnTo>
                    <a:lnTo>
                      <a:pt x="2114" y="586"/>
                    </a:lnTo>
                    <a:lnTo>
                      <a:pt x="2135" y="628"/>
                    </a:lnTo>
                    <a:lnTo>
                      <a:pt x="2219" y="523"/>
                    </a:lnTo>
                    <a:lnTo>
                      <a:pt x="2323" y="419"/>
                    </a:lnTo>
                    <a:lnTo>
                      <a:pt x="2344" y="377"/>
                    </a:lnTo>
                    <a:lnTo>
                      <a:pt x="2323" y="314"/>
                    </a:lnTo>
                    <a:lnTo>
                      <a:pt x="2260" y="314"/>
                    </a:lnTo>
                    <a:lnTo>
                      <a:pt x="2219" y="377"/>
                    </a:lnTo>
                    <a:lnTo>
                      <a:pt x="2177" y="293"/>
                    </a:lnTo>
                    <a:lnTo>
                      <a:pt x="2156" y="272"/>
                    </a:lnTo>
                    <a:lnTo>
                      <a:pt x="2177" y="209"/>
                    </a:lnTo>
                    <a:lnTo>
                      <a:pt x="2239" y="188"/>
                    </a:lnTo>
                    <a:lnTo>
                      <a:pt x="2323" y="209"/>
                    </a:lnTo>
                    <a:lnTo>
                      <a:pt x="2386" y="272"/>
                    </a:lnTo>
                    <a:lnTo>
                      <a:pt x="2449" y="251"/>
                    </a:lnTo>
                    <a:lnTo>
                      <a:pt x="2491" y="188"/>
                    </a:lnTo>
                    <a:lnTo>
                      <a:pt x="2491" y="42"/>
                    </a:lnTo>
                    <a:lnTo>
                      <a:pt x="2428" y="42"/>
                    </a:lnTo>
                    <a:lnTo>
                      <a:pt x="2365" y="63"/>
                    </a:lnTo>
                    <a:lnTo>
                      <a:pt x="2365" y="105"/>
                    </a:lnTo>
                    <a:lnTo>
                      <a:pt x="2323" y="105"/>
                    </a:lnTo>
                    <a:lnTo>
                      <a:pt x="2323" y="63"/>
                    </a:lnTo>
                    <a:lnTo>
                      <a:pt x="232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45"/>
              <p:cNvSpPr/>
              <p:nvPr/>
            </p:nvSpPr>
            <p:spPr>
              <a:xfrm>
                <a:off x="1922950" y="1659350"/>
                <a:ext cx="1050900" cy="913875"/>
              </a:xfrm>
              <a:custGeom>
                <a:avLst/>
                <a:gdLst/>
                <a:ahLst/>
                <a:cxnLst/>
                <a:rect l="l" t="t" r="r" b="b"/>
                <a:pathLst>
                  <a:path w="42036" h="36555" extrusionOk="0">
                    <a:moveTo>
                      <a:pt x="4310" y="26929"/>
                    </a:moveTo>
                    <a:lnTo>
                      <a:pt x="4310" y="27055"/>
                    </a:lnTo>
                    <a:lnTo>
                      <a:pt x="4268" y="27159"/>
                    </a:lnTo>
                    <a:lnTo>
                      <a:pt x="4101" y="27264"/>
                    </a:lnTo>
                    <a:lnTo>
                      <a:pt x="4076" y="27268"/>
                    </a:lnTo>
                    <a:lnTo>
                      <a:pt x="4076" y="27268"/>
                    </a:lnTo>
                    <a:lnTo>
                      <a:pt x="4101" y="27243"/>
                    </a:lnTo>
                    <a:lnTo>
                      <a:pt x="4185" y="27117"/>
                    </a:lnTo>
                    <a:lnTo>
                      <a:pt x="4289" y="27034"/>
                    </a:lnTo>
                    <a:lnTo>
                      <a:pt x="4310" y="26929"/>
                    </a:lnTo>
                    <a:close/>
                    <a:moveTo>
                      <a:pt x="40508" y="27473"/>
                    </a:moveTo>
                    <a:lnTo>
                      <a:pt x="40299" y="27557"/>
                    </a:lnTo>
                    <a:lnTo>
                      <a:pt x="40090" y="27599"/>
                    </a:lnTo>
                    <a:lnTo>
                      <a:pt x="40132" y="27536"/>
                    </a:lnTo>
                    <a:lnTo>
                      <a:pt x="40404" y="27473"/>
                    </a:lnTo>
                    <a:close/>
                    <a:moveTo>
                      <a:pt x="19459" y="0"/>
                    </a:moveTo>
                    <a:lnTo>
                      <a:pt x="19187" y="105"/>
                    </a:lnTo>
                    <a:lnTo>
                      <a:pt x="18810" y="105"/>
                    </a:lnTo>
                    <a:lnTo>
                      <a:pt x="18727" y="63"/>
                    </a:lnTo>
                    <a:lnTo>
                      <a:pt x="18392" y="84"/>
                    </a:lnTo>
                    <a:lnTo>
                      <a:pt x="18308" y="63"/>
                    </a:lnTo>
                    <a:lnTo>
                      <a:pt x="18120" y="105"/>
                    </a:lnTo>
                    <a:lnTo>
                      <a:pt x="18078" y="210"/>
                    </a:lnTo>
                    <a:lnTo>
                      <a:pt x="18120" y="272"/>
                    </a:lnTo>
                    <a:lnTo>
                      <a:pt x="18078" y="377"/>
                    </a:lnTo>
                    <a:lnTo>
                      <a:pt x="18078" y="524"/>
                    </a:lnTo>
                    <a:lnTo>
                      <a:pt x="18036" y="775"/>
                    </a:lnTo>
                    <a:lnTo>
                      <a:pt x="18120" y="879"/>
                    </a:lnTo>
                    <a:lnTo>
                      <a:pt x="18036" y="942"/>
                    </a:lnTo>
                    <a:lnTo>
                      <a:pt x="17911" y="942"/>
                    </a:lnTo>
                    <a:lnTo>
                      <a:pt x="17764" y="1109"/>
                    </a:lnTo>
                    <a:lnTo>
                      <a:pt x="17701" y="1214"/>
                    </a:lnTo>
                    <a:lnTo>
                      <a:pt x="17471" y="1298"/>
                    </a:lnTo>
                    <a:lnTo>
                      <a:pt x="17367" y="1444"/>
                    </a:lnTo>
                    <a:lnTo>
                      <a:pt x="17095" y="1633"/>
                    </a:lnTo>
                    <a:lnTo>
                      <a:pt x="16990" y="1674"/>
                    </a:lnTo>
                    <a:lnTo>
                      <a:pt x="16990" y="1758"/>
                    </a:lnTo>
                    <a:lnTo>
                      <a:pt x="17074" y="1925"/>
                    </a:lnTo>
                    <a:lnTo>
                      <a:pt x="17074" y="2072"/>
                    </a:lnTo>
                    <a:lnTo>
                      <a:pt x="16760" y="2030"/>
                    </a:lnTo>
                    <a:lnTo>
                      <a:pt x="16739" y="1946"/>
                    </a:lnTo>
                    <a:lnTo>
                      <a:pt x="16718" y="2135"/>
                    </a:lnTo>
                    <a:lnTo>
                      <a:pt x="16613" y="2281"/>
                    </a:lnTo>
                    <a:lnTo>
                      <a:pt x="16530" y="2302"/>
                    </a:lnTo>
                    <a:lnTo>
                      <a:pt x="16509" y="2365"/>
                    </a:lnTo>
                    <a:lnTo>
                      <a:pt x="16300" y="2407"/>
                    </a:lnTo>
                    <a:lnTo>
                      <a:pt x="16237" y="2574"/>
                    </a:lnTo>
                    <a:lnTo>
                      <a:pt x="16132" y="2595"/>
                    </a:lnTo>
                    <a:lnTo>
                      <a:pt x="16028" y="2700"/>
                    </a:lnTo>
                    <a:lnTo>
                      <a:pt x="15944" y="2700"/>
                    </a:lnTo>
                    <a:lnTo>
                      <a:pt x="15923" y="2804"/>
                    </a:lnTo>
                    <a:lnTo>
                      <a:pt x="15776" y="2888"/>
                    </a:lnTo>
                    <a:lnTo>
                      <a:pt x="15672" y="2993"/>
                    </a:lnTo>
                    <a:lnTo>
                      <a:pt x="15588" y="2972"/>
                    </a:lnTo>
                    <a:lnTo>
                      <a:pt x="15588" y="3076"/>
                    </a:lnTo>
                    <a:lnTo>
                      <a:pt x="15776" y="3139"/>
                    </a:lnTo>
                    <a:lnTo>
                      <a:pt x="15986" y="3139"/>
                    </a:lnTo>
                    <a:lnTo>
                      <a:pt x="15986" y="3244"/>
                    </a:lnTo>
                    <a:lnTo>
                      <a:pt x="15839" y="3202"/>
                    </a:lnTo>
                    <a:lnTo>
                      <a:pt x="15944" y="3516"/>
                    </a:lnTo>
                    <a:lnTo>
                      <a:pt x="16028" y="3599"/>
                    </a:lnTo>
                    <a:lnTo>
                      <a:pt x="16007" y="3725"/>
                    </a:lnTo>
                    <a:lnTo>
                      <a:pt x="15944" y="3871"/>
                    </a:lnTo>
                    <a:lnTo>
                      <a:pt x="16007" y="4018"/>
                    </a:lnTo>
                    <a:lnTo>
                      <a:pt x="15902" y="4185"/>
                    </a:lnTo>
                    <a:lnTo>
                      <a:pt x="15902" y="4394"/>
                    </a:lnTo>
                    <a:lnTo>
                      <a:pt x="15902" y="4457"/>
                    </a:lnTo>
                    <a:lnTo>
                      <a:pt x="15986" y="4457"/>
                    </a:lnTo>
                    <a:lnTo>
                      <a:pt x="16028" y="4478"/>
                    </a:lnTo>
                    <a:lnTo>
                      <a:pt x="16111" y="4394"/>
                    </a:lnTo>
                    <a:lnTo>
                      <a:pt x="16237" y="4374"/>
                    </a:lnTo>
                    <a:lnTo>
                      <a:pt x="16341" y="4394"/>
                    </a:lnTo>
                    <a:lnTo>
                      <a:pt x="16509" y="4374"/>
                    </a:lnTo>
                    <a:lnTo>
                      <a:pt x="16676" y="4227"/>
                    </a:lnTo>
                    <a:lnTo>
                      <a:pt x="16760" y="4185"/>
                    </a:lnTo>
                    <a:lnTo>
                      <a:pt x="16760" y="4143"/>
                    </a:lnTo>
                    <a:lnTo>
                      <a:pt x="16864" y="4060"/>
                    </a:lnTo>
                    <a:lnTo>
                      <a:pt x="16927" y="4143"/>
                    </a:lnTo>
                    <a:lnTo>
                      <a:pt x="16927" y="4269"/>
                    </a:lnTo>
                    <a:lnTo>
                      <a:pt x="16844" y="4353"/>
                    </a:lnTo>
                    <a:lnTo>
                      <a:pt x="16927" y="4457"/>
                    </a:lnTo>
                    <a:lnTo>
                      <a:pt x="17032" y="4457"/>
                    </a:lnTo>
                    <a:lnTo>
                      <a:pt x="17178" y="4374"/>
                    </a:lnTo>
                    <a:lnTo>
                      <a:pt x="17346" y="4374"/>
                    </a:lnTo>
                    <a:lnTo>
                      <a:pt x="17450" y="4248"/>
                    </a:lnTo>
                    <a:lnTo>
                      <a:pt x="17597" y="4081"/>
                    </a:lnTo>
                    <a:lnTo>
                      <a:pt x="17576" y="4018"/>
                    </a:lnTo>
                    <a:lnTo>
                      <a:pt x="17701" y="3850"/>
                    </a:lnTo>
                    <a:lnTo>
                      <a:pt x="17722" y="3767"/>
                    </a:lnTo>
                    <a:lnTo>
                      <a:pt x="17890" y="3620"/>
                    </a:lnTo>
                    <a:lnTo>
                      <a:pt x="18015" y="3557"/>
                    </a:lnTo>
                    <a:lnTo>
                      <a:pt x="18036" y="3453"/>
                    </a:lnTo>
                    <a:lnTo>
                      <a:pt x="18099" y="3306"/>
                    </a:lnTo>
                    <a:lnTo>
                      <a:pt x="18204" y="3453"/>
                    </a:lnTo>
                    <a:lnTo>
                      <a:pt x="18350" y="3453"/>
                    </a:lnTo>
                    <a:lnTo>
                      <a:pt x="18497" y="3348"/>
                    </a:lnTo>
                    <a:lnTo>
                      <a:pt x="18643" y="3327"/>
                    </a:lnTo>
                    <a:lnTo>
                      <a:pt x="18706" y="3181"/>
                    </a:lnTo>
                    <a:lnTo>
                      <a:pt x="18769" y="3181"/>
                    </a:lnTo>
                    <a:lnTo>
                      <a:pt x="18873" y="3076"/>
                    </a:lnTo>
                    <a:lnTo>
                      <a:pt x="18936" y="2909"/>
                    </a:lnTo>
                    <a:lnTo>
                      <a:pt x="19124" y="2867"/>
                    </a:lnTo>
                    <a:lnTo>
                      <a:pt x="19187" y="2846"/>
                    </a:lnTo>
                    <a:lnTo>
                      <a:pt x="19250" y="2888"/>
                    </a:lnTo>
                    <a:lnTo>
                      <a:pt x="19333" y="2846"/>
                    </a:lnTo>
                    <a:lnTo>
                      <a:pt x="19543" y="2846"/>
                    </a:lnTo>
                    <a:lnTo>
                      <a:pt x="19668" y="2762"/>
                    </a:lnTo>
                    <a:lnTo>
                      <a:pt x="19773" y="2762"/>
                    </a:lnTo>
                    <a:lnTo>
                      <a:pt x="20024" y="2658"/>
                    </a:lnTo>
                    <a:lnTo>
                      <a:pt x="20233" y="2616"/>
                    </a:lnTo>
                    <a:lnTo>
                      <a:pt x="20296" y="2595"/>
                    </a:lnTo>
                    <a:cubicBezTo>
                      <a:pt x="20338" y="2679"/>
                      <a:pt x="20442" y="2741"/>
                      <a:pt x="20526" y="2762"/>
                    </a:cubicBezTo>
                    <a:lnTo>
                      <a:pt x="20401" y="2783"/>
                    </a:lnTo>
                    <a:lnTo>
                      <a:pt x="19877" y="2993"/>
                    </a:lnTo>
                    <a:lnTo>
                      <a:pt x="19752" y="3097"/>
                    </a:lnTo>
                    <a:lnTo>
                      <a:pt x="19438" y="3181"/>
                    </a:lnTo>
                    <a:lnTo>
                      <a:pt x="19020" y="3369"/>
                    </a:lnTo>
                    <a:lnTo>
                      <a:pt x="18852" y="3495"/>
                    </a:lnTo>
                    <a:lnTo>
                      <a:pt x="18852" y="3578"/>
                    </a:lnTo>
                    <a:lnTo>
                      <a:pt x="18957" y="3578"/>
                    </a:lnTo>
                    <a:lnTo>
                      <a:pt x="19020" y="3620"/>
                    </a:lnTo>
                    <a:lnTo>
                      <a:pt x="18915" y="3704"/>
                    </a:lnTo>
                    <a:lnTo>
                      <a:pt x="18831" y="3704"/>
                    </a:lnTo>
                    <a:lnTo>
                      <a:pt x="18643" y="3850"/>
                    </a:lnTo>
                    <a:lnTo>
                      <a:pt x="18497" y="3850"/>
                    </a:lnTo>
                    <a:lnTo>
                      <a:pt x="18413" y="3934"/>
                    </a:lnTo>
                    <a:lnTo>
                      <a:pt x="18392" y="4039"/>
                    </a:lnTo>
                    <a:lnTo>
                      <a:pt x="18225" y="4143"/>
                    </a:lnTo>
                    <a:lnTo>
                      <a:pt x="18162" y="4227"/>
                    </a:lnTo>
                    <a:lnTo>
                      <a:pt x="18162" y="4353"/>
                    </a:lnTo>
                    <a:lnTo>
                      <a:pt x="18225" y="4311"/>
                    </a:lnTo>
                    <a:lnTo>
                      <a:pt x="18308" y="4374"/>
                    </a:lnTo>
                    <a:lnTo>
                      <a:pt x="18266" y="4457"/>
                    </a:lnTo>
                    <a:lnTo>
                      <a:pt x="18287" y="4478"/>
                    </a:lnTo>
                    <a:lnTo>
                      <a:pt x="18371" y="4457"/>
                    </a:lnTo>
                    <a:lnTo>
                      <a:pt x="18476" y="4415"/>
                    </a:lnTo>
                    <a:lnTo>
                      <a:pt x="18580" y="4415"/>
                    </a:lnTo>
                    <a:lnTo>
                      <a:pt x="18643" y="4457"/>
                    </a:lnTo>
                    <a:lnTo>
                      <a:pt x="18622" y="4541"/>
                    </a:lnTo>
                    <a:lnTo>
                      <a:pt x="18497" y="4583"/>
                    </a:lnTo>
                    <a:lnTo>
                      <a:pt x="18371" y="4520"/>
                    </a:lnTo>
                    <a:lnTo>
                      <a:pt x="18287" y="4562"/>
                    </a:lnTo>
                    <a:lnTo>
                      <a:pt x="18308" y="4666"/>
                    </a:lnTo>
                    <a:lnTo>
                      <a:pt x="18517" y="4771"/>
                    </a:lnTo>
                    <a:lnTo>
                      <a:pt x="18601" y="4729"/>
                    </a:lnTo>
                    <a:lnTo>
                      <a:pt x="18622" y="4646"/>
                    </a:lnTo>
                    <a:lnTo>
                      <a:pt x="18685" y="4646"/>
                    </a:lnTo>
                    <a:lnTo>
                      <a:pt x="18727" y="4687"/>
                    </a:lnTo>
                    <a:lnTo>
                      <a:pt x="18685" y="4771"/>
                    </a:lnTo>
                    <a:lnTo>
                      <a:pt x="18789" y="4771"/>
                    </a:lnTo>
                    <a:lnTo>
                      <a:pt x="18957" y="4792"/>
                    </a:lnTo>
                    <a:lnTo>
                      <a:pt x="19145" y="4750"/>
                    </a:lnTo>
                    <a:lnTo>
                      <a:pt x="19250" y="4750"/>
                    </a:lnTo>
                    <a:lnTo>
                      <a:pt x="19417" y="4834"/>
                    </a:lnTo>
                    <a:lnTo>
                      <a:pt x="19543" y="4792"/>
                    </a:lnTo>
                    <a:lnTo>
                      <a:pt x="19647" y="4855"/>
                    </a:lnTo>
                    <a:lnTo>
                      <a:pt x="19689" y="4959"/>
                    </a:lnTo>
                    <a:lnTo>
                      <a:pt x="19773" y="4959"/>
                    </a:lnTo>
                    <a:lnTo>
                      <a:pt x="19752" y="5001"/>
                    </a:lnTo>
                    <a:lnTo>
                      <a:pt x="19668" y="5001"/>
                    </a:lnTo>
                    <a:lnTo>
                      <a:pt x="19522" y="4897"/>
                    </a:lnTo>
                    <a:lnTo>
                      <a:pt x="19313" y="4897"/>
                    </a:lnTo>
                    <a:lnTo>
                      <a:pt x="19250" y="4959"/>
                    </a:lnTo>
                    <a:lnTo>
                      <a:pt x="19375" y="5001"/>
                    </a:lnTo>
                    <a:lnTo>
                      <a:pt x="19417" y="5064"/>
                    </a:lnTo>
                    <a:lnTo>
                      <a:pt x="19229" y="5064"/>
                    </a:lnTo>
                    <a:lnTo>
                      <a:pt x="19145" y="4980"/>
                    </a:lnTo>
                    <a:lnTo>
                      <a:pt x="18894" y="5001"/>
                    </a:lnTo>
                    <a:lnTo>
                      <a:pt x="18810" y="5064"/>
                    </a:lnTo>
                    <a:lnTo>
                      <a:pt x="18727" y="5001"/>
                    </a:lnTo>
                    <a:lnTo>
                      <a:pt x="18643" y="5001"/>
                    </a:lnTo>
                    <a:lnTo>
                      <a:pt x="18580" y="5043"/>
                    </a:lnTo>
                    <a:lnTo>
                      <a:pt x="18497" y="5043"/>
                    </a:lnTo>
                    <a:lnTo>
                      <a:pt x="18225" y="5064"/>
                    </a:lnTo>
                    <a:lnTo>
                      <a:pt x="18183" y="5085"/>
                    </a:lnTo>
                    <a:lnTo>
                      <a:pt x="17973" y="5127"/>
                    </a:lnTo>
                    <a:lnTo>
                      <a:pt x="17953" y="5273"/>
                    </a:lnTo>
                    <a:lnTo>
                      <a:pt x="17973" y="5587"/>
                    </a:lnTo>
                    <a:lnTo>
                      <a:pt x="17994" y="5629"/>
                    </a:lnTo>
                    <a:lnTo>
                      <a:pt x="17994" y="5754"/>
                    </a:lnTo>
                    <a:lnTo>
                      <a:pt x="17953" y="5796"/>
                    </a:lnTo>
                    <a:lnTo>
                      <a:pt x="17953" y="5859"/>
                    </a:lnTo>
                    <a:lnTo>
                      <a:pt x="17994" y="5922"/>
                    </a:lnTo>
                    <a:lnTo>
                      <a:pt x="18099" y="5901"/>
                    </a:lnTo>
                    <a:lnTo>
                      <a:pt x="18141" y="5901"/>
                    </a:lnTo>
                    <a:lnTo>
                      <a:pt x="18225" y="5943"/>
                    </a:lnTo>
                    <a:lnTo>
                      <a:pt x="18329" y="5943"/>
                    </a:lnTo>
                    <a:lnTo>
                      <a:pt x="18371" y="5901"/>
                    </a:lnTo>
                    <a:lnTo>
                      <a:pt x="18392" y="5901"/>
                    </a:lnTo>
                    <a:lnTo>
                      <a:pt x="18476" y="5922"/>
                    </a:lnTo>
                    <a:lnTo>
                      <a:pt x="18517" y="5964"/>
                    </a:lnTo>
                    <a:lnTo>
                      <a:pt x="18559" y="5943"/>
                    </a:lnTo>
                    <a:lnTo>
                      <a:pt x="18622" y="6006"/>
                    </a:lnTo>
                    <a:lnTo>
                      <a:pt x="18622" y="6047"/>
                    </a:lnTo>
                    <a:lnTo>
                      <a:pt x="18706" y="6068"/>
                    </a:lnTo>
                    <a:lnTo>
                      <a:pt x="18789" y="6047"/>
                    </a:lnTo>
                    <a:lnTo>
                      <a:pt x="18852" y="6047"/>
                    </a:lnTo>
                    <a:lnTo>
                      <a:pt x="18915" y="6110"/>
                    </a:lnTo>
                    <a:lnTo>
                      <a:pt x="19041" y="6110"/>
                    </a:lnTo>
                    <a:lnTo>
                      <a:pt x="19124" y="6068"/>
                    </a:lnTo>
                    <a:lnTo>
                      <a:pt x="19229" y="6131"/>
                    </a:lnTo>
                    <a:lnTo>
                      <a:pt x="19333" y="6068"/>
                    </a:lnTo>
                    <a:lnTo>
                      <a:pt x="19417" y="6110"/>
                    </a:lnTo>
                    <a:lnTo>
                      <a:pt x="19543" y="6110"/>
                    </a:lnTo>
                    <a:lnTo>
                      <a:pt x="19647" y="6068"/>
                    </a:lnTo>
                    <a:lnTo>
                      <a:pt x="19752" y="6131"/>
                    </a:lnTo>
                    <a:lnTo>
                      <a:pt x="19773" y="6215"/>
                    </a:lnTo>
                    <a:lnTo>
                      <a:pt x="19857" y="6152"/>
                    </a:lnTo>
                    <a:lnTo>
                      <a:pt x="19877" y="6257"/>
                    </a:lnTo>
                    <a:lnTo>
                      <a:pt x="19982" y="6340"/>
                    </a:lnTo>
                    <a:lnTo>
                      <a:pt x="19982" y="6382"/>
                    </a:lnTo>
                    <a:lnTo>
                      <a:pt x="20003" y="6445"/>
                    </a:lnTo>
                    <a:lnTo>
                      <a:pt x="20108" y="6445"/>
                    </a:lnTo>
                    <a:lnTo>
                      <a:pt x="20191" y="6466"/>
                    </a:lnTo>
                    <a:lnTo>
                      <a:pt x="20212" y="6550"/>
                    </a:lnTo>
                    <a:lnTo>
                      <a:pt x="20275" y="6570"/>
                    </a:lnTo>
                    <a:lnTo>
                      <a:pt x="20359" y="6654"/>
                    </a:lnTo>
                    <a:lnTo>
                      <a:pt x="20317" y="6696"/>
                    </a:lnTo>
                    <a:lnTo>
                      <a:pt x="20317" y="6780"/>
                    </a:lnTo>
                    <a:lnTo>
                      <a:pt x="20422" y="6884"/>
                    </a:lnTo>
                    <a:lnTo>
                      <a:pt x="20589" y="6989"/>
                    </a:lnTo>
                    <a:lnTo>
                      <a:pt x="20589" y="7052"/>
                    </a:lnTo>
                    <a:lnTo>
                      <a:pt x="20568" y="7073"/>
                    </a:lnTo>
                    <a:lnTo>
                      <a:pt x="20589" y="7114"/>
                    </a:lnTo>
                    <a:lnTo>
                      <a:pt x="20526" y="7094"/>
                    </a:lnTo>
                    <a:lnTo>
                      <a:pt x="20317" y="7052"/>
                    </a:lnTo>
                    <a:lnTo>
                      <a:pt x="20170" y="6989"/>
                    </a:lnTo>
                    <a:lnTo>
                      <a:pt x="20087" y="7010"/>
                    </a:lnTo>
                    <a:lnTo>
                      <a:pt x="20003" y="6989"/>
                    </a:lnTo>
                    <a:lnTo>
                      <a:pt x="19982" y="7010"/>
                    </a:lnTo>
                    <a:lnTo>
                      <a:pt x="19898" y="7010"/>
                    </a:lnTo>
                    <a:lnTo>
                      <a:pt x="19836" y="6905"/>
                    </a:lnTo>
                    <a:lnTo>
                      <a:pt x="19752" y="6905"/>
                    </a:lnTo>
                    <a:lnTo>
                      <a:pt x="19689" y="6801"/>
                    </a:lnTo>
                    <a:lnTo>
                      <a:pt x="19647" y="6780"/>
                    </a:lnTo>
                    <a:lnTo>
                      <a:pt x="19522" y="6801"/>
                    </a:lnTo>
                    <a:lnTo>
                      <a:pt x="19438" y="6780"/>
                    </a:lnTo>
                    <a:lnTo>
                      <a:pt x="19375" y="6738"/>
                    </a:lnTo>
                    <a:lnTo>
                      <a:pt x="19250" y="6675"/>
                    </a:lnTo>
                    <a:lnTo>
                      <a:pt x="19229" y="6591"/>
                    </a:lnTo>
                    <a:lnTo>
                      <a:pt x="19166" y="6591"/>
                    </a:lnTo>
                    <a:lnTo>
                      <a:pt x="19124" y="6570"/>
                    </a:lnTo>
                    <a:lnTo>
                      <a:pt x="18999" y="6570"/>
                    </a:lnTo>
                    <a:lnTo>
                      <a:pt x="18936" y="6550"/>
                    </a:lnTo>
                    <a:lnTo>
                      <a:pt x="18685" y="6550"/>
                    </a:lnTo>
                    <a:lnTo>
                      <a:pt x="18517" y="6529"/>
                    </a:lnTo>
                    <a:lnTo>
                      <a:pt x="18413" y="6487"/>
                    </a:lnTo>
                    <a:lnTo>
                      <a:pt x="17973" y="6487"/>
                    </a:lnTo>
                    <a:lnTo>
                      <a:pt x="17890" y="6529"/>
                    </a:lnTo>
                    <a:lnTo>
                      <a:pt x="17764" y="6550"/>
                    </a:lnTo>
                    <a:lnTo>
                      <a:pt x="17701" y="6633"/>
                    </a:lnTo>
                    <a:lnTo>
                      <a:pt x="17701" y="6801"/>
                    </a:lnTo>
                    <a:lnTo>
                      <a:pt x="17597" y="6968"/>
                    </a:lnTo>
                    <a:lnTo>
                      <a:pt x="17639" y="7156"/>
                    </a:lnTo>
                    <a:lnTo>
                      <a:pt x="17597" y="7219"/>
                    </a:lnTo>
                    <a:lnTo>
                      <a:pt x="17639" y="7282"/>
                    </a:lnTo>
                    <a:lnTo>
                      <a:pt x="17701" y="7303"/>
                    </a:lnTo>
                    <a:lnTo>
                      <a:pt x="17681" y="7366"/>
                    </a:lnTo>
                    <a:lnTo>
                      <a:pt x="17639" y="7387"/>
                    </a:lnTo>
                    <a:lnTo>
                      <a:pt x="17701" y="7617"/>
                    </a:lnTo>
                    <a:lnTo>
                      <a:pt x="17785" y="7700"/>
                    </a:lnTo>
                    <a:lnTo>
                      <a:pt x="17806" y="7742"/>
                    </a:lnTo>
                    <a:lnTo>
                      <a:pt x="17973" y="7847"/>
                    </a:lnTo>
                    <a:lnTo>
                      <a:pt x="18015" y="7910"/>
                    </a:lnTo>
                    <a:lnTo>
                      <a:pt x="18120" y="7889"/>
                    </a:lnTo>
                    <a:lnTo>
                      <a:pt x="18183" y="7951"/>
                    </a:lnTo>
                    <a:lnTo>
                      <a:pt x="18266" y="7993"/>
                    </a:lnTo>
                    <a:lnTo>
                      <a:pt x="18392" y="7931"/>
                    </a:lnTo>
                    <a:lnTo>
                      <a:pt x="18476" y="7931"/>
                    </a:lnTo>
                    <a:lnTo>
                      <a:pt x="18538" y="8014"/>
                    </a:lnTo>
                    <a:lnTo>
                      <a:pt x="18685" y="8014"/>
                    </a:lnTo>
                    <a:lnTo>
                      <a:pt x="18748" y="8140"/>
                    </a:lnTo>
                    <a:lnTo>
                      <a:pt x="18831" y="8161"/>
                    </a:lnTo>
                    <a:lnTo>
                      <a:pt x="18852" y="8223"/>
                    </a:lnTo>
                    <a:lnTo>
                      <a:pt x="18727" y="8265"/>
                    </a:lnTo>
                    <a:lnTo>
                      <a:pt x="18727" y="8349"/>
                    </a:lnTo>
                    <a:lnTo>
                      <a:pt x="18685" y="8412"/>
                    </a:lnTo>
                    <a:lnTo>
                      <a:pt x="18685" y="8454"/>
                    </a:lnTo>
                    <a:lnTo>
                      <a:pt x="18622" y="8537"/>
                    </a:lnTo>
                    <a:lnTo>
                      <a:pt x="18497" y="8621"/>
                    </a:lnTo>
                    <a:lnTo>
                      <a:pt x="18497" y="8663"/>
                    </a:lnTo>
                    <a:lnTo>
                      <a:pt x="18434" y="8747"/>
                    </a:lnTo>
                    <a:lnTo>
                      <a:pt x="18517" y="8788"/>
                    </a:lnTo>
                    <a:lnTo>
                      <a:pt x="18517" y="8935"/>
                    </a:lnTo>
                    <a:lnTo>
                      <a:pt x="18580" y="9060"/>
                    </a:lnTo>
                    <a:lnTo>
                      <a:pt x="18580" y="9144"/>
                    </a:lnTo>
                    <a:lnTo>
                      <a:pt x="18434" y="9165"/>
                    </a:lnTo>
                    <a:lnTo>
                      <a:pt x="18497" y="9207"/>
                    </a:lnTo>
                    <a:lnTo>
                      <a:pt x="18685" y="9249"/>
                    </a:lnTo>
                    <a:lnTo>
                      <a:pt x="18748" y="9207"/>
                    </a:lnTo>
                    <a:lnTo>
                      <a:pt x="18810" y="9207"/>
                    </a:lnTo>
                    <a:lnTo>
                      <a:pt x="18831" y="9270"/>
                    </a:lnTo>
                    <a:lnTo>
                      <a:pt x="18894" y="9207"/>
                    </a:lnTo>
                    <a:lnTo>
                      <a:pt x="18936" y="9207"/>
                    </a:lnTo>
                    <a:lnTo>
                      <a:pt x="18999" y="9249"/>
                    </a:lnTo>
                    <a:lnTo>
                      <a:pt x="19145" y="9249"/>
                    </a:lnTo>
                    <a:lnTo>
                      <a:pt x="19333" y="9311"/>
                    </a:lnTo>
                    <a:lnTo>
                      <a:pt x="19417" y="9249"/>
                    </a:lnTo>
                    <a:lnTo>
                      <a:pt x="19564" y="9249"/>
                    </a:lnTo>
                    <a:lnTo>
                      <a:pt x="19585" y="9291"/>
                    </a:lnTo>
                    <a:lnTo>
                      <a:pt x="19626" y="9291"/>
                    </a:lnTo>
                    <a:lnTo>
                      <a:pt x="19668" y="9270"/>
                    </a:lnTo>
                    <a:lnTo>
                      <a:pt x="19752" y="9249"/>
                    </a:lnTo>
                    <a:lnTo>
                      <a:pt x="19794" y="9270"/>
                    </a:lnTo>
                    <a:lnTo>
                      <a:pt x="19836" y="9353"/>
                    </a:lnTo>
                    <a:lnTo>
                      <a:pt x="19877" y="9353"/>
                    </a:lnTo>
                    <a:lnTo>
                      <a:pt x="19940" y="9311"/>
                    </a:lnTo>
                    <a:lnTo>
                      <a:pt x="19982" y="9353"/>
                    </a:lnTo>
                    <a:lnTo>
                      <a:pt x="20003" y="9416"/>
                    </a:lnTo>
                    <a:lnTo>
                      <a:pt x="20066" y="9416"/>
                    </a:lnTo>
                    <a:lnTo>
                      <a:pt x="20108" y="9374"/>
                    </a:lnTo>
                    <a:lnTo>
                      <a:pt x="20254" y="9353"/>
                    </a:lnTo>
                    <a:lnTo>
                      <a:pt x="20296" y="9270"/>
                    </a:lnTo>
                    <a:lnTo>
                      <a:pt x="20401" y="9249"/>
                    </a:lnTo>
                    <a:lnTo>
                      <a:pt x="20484" y="9249"/>
                    </a:lnTo>
                    <a:lnTo>
                      <a:pt x="20589" y="9144"/>
                    </a:lnTo>
                    <a:lnTo>
                      <a:pt x="20714" y="9081"/>
                    </a:lnTo>
                    <a:lnTo>
                      <a:pt x="20819" y="9060"/>
                    </a:lnTo>
                    <a:lnTo>
                      <a:pt x="20840" y="8998"/>
                    </a:lnTo>
                    <a:lnTo>
                      <a:pt x="20924" y="8998"/>
                    </a:lnTo>
                    <a:lnTo>
                      <a:pt x="21028" y="9039"/>
                    </a:lnTo>
                    <a:lnTo>
                      <a:pt x="21112" y="9039"/>
                    </a:lnTo>
                    <a:lnTo>
                      <a:pt x="21196" y="9081"/>
                    </a:lnTo>
                    <a:lnTo>
                      <a:pt x="21405" y="9081"/>
                    </a:lnTo>
                    <a:lnTo>
                      <a:pt x="21635" y="8935"/>
                    </a:lnTo>
                    <a:lnTo>
                      <a:pt x="21656" y="8851"/>
                    </a:lnTo>
                    <a:lnTo>
                      <a:pt x="21719" y="8851"/>
                    </a:lnTo>
                    <a:lnTo>
                      <a:pt x="21740" y="8893"/>
                    </a:lnTo>
                    <a:lnTo>
                      <a:pt x="21761" y="8851"/>
                    </a:lnTo>
                    <a:lnTo>
                      <a:pt x="21844" y="8788"/>
                    </a:lnTo>
                    <a:lnTo>
                      <a:pt x="21844" y="8726"/>
                    </a:lnTo>
                    <a:lnTo>
                      <a:pt x="21865" y="8663"/>
                    </a:lnTo>
                    <a:lnTo>
                      <a:pt x="21928" y="8684"/>
                    </a:lnTo>
                    <a:lnTo>
                      <a:pt x="21991" y="8684"/>
                    </a:lnTo>
                    <a:lnTo>
                      <a:pt x="22054" y="8642"/>
                    </a:lnTo>
                    <a:lnTo>
                      <a:pt x="22054" y="8579"/>
                    </a:lnTo>
                    <a:lnTo>
                      <a:pt x="22095" y="8621"/>
                    </a:lnTo>
                    <a:lnTo>
                      <a:pt x="22158" y="8621"/>
                    </a:lnTo>
                    <a:lnTo>
                      <a:pt x="22179" y="8663"/>
                    </a:lnTo>
                    <a:lnTo>
                      <a:pt x="22179" y="8726"/>
                    </a:lnTo>
                    <a:lnTo>
                      <a:pt x="22242" y="8767"/>
                    </a:lnTo>
                    <a:lnTo>
                      <a:pt x="22158" y="8830"/>
                    </a:lnTo>
                    <a:lnTo>
                      <a:pt x="22158" y="8893"/>
                    </a:lnTo>
                    <a:lnTo>
                      <a:pt x="22095" y="8977"/>
                    </a:lnTo>
                    <a:lnTo>
                      <a:pt x="22054" y="8998"/>
                    </a:lnTo>
                    <a:lnTo>
                      <a:pt x="22054" y="9060"/>
                    </a:lnTo>
                    <a:lnTo>
                      <a:pt x="22137" y="9081"/>
                    </a:lnTo>
                    <a:lnTo>
                      <a:pt x="22200" y="9165"/>
                    </a:lnTo>
                    <a:lnTo>
                      <a:pt x="22242" y="9144"/>
                    </a:lnTo>
                    <a:lnTo>
                      <a:pt x="22305" y="9144"/>
                    </a:lnTo>
                    <a:lnTo>
                      <a:pt x="22409" y="9186"/>
                    </a:lnTo>
                    <a:lnTo>
                      <a:pt x="22409" y="9207"/>
                    </a:lnTo>
                    <a:cubicBezTo>
                      <a:pt x="22367" y="9207"/>
                      <a:pt x="22305" y="9249"/>
                      <a:pt x="22263" y="9270"/>
                    </a:cubicBezTo>
                    <a:lnTo>
                      <a:pt x="22242" y="9270"/>
                    </a:lnTo>
                    <a:cubicBezTo>
                      <a:pt x="22137" y="9291"/>
                      <a:pt x="22054" y="9353"/>
                      <a:pt x="21949" y="9374"/>
                    </a:cubicBezTo>
                    <a:cubicBezTo>
                      <a:pt x="21886" y="9374"/>
                      <a:pt x="21865" y="9395"/>
                      <a:pt x="21844" y="9458"/>
                    </a:cubicBezTo>
                    <a:lnTo>
                      <a:pt x="21551" y="9521"/>
                    </a:lnTo>
                    <a:lnTo>
                      <a:pt x="21133" y="9563"/>
                    </a:lnTo>
                    <a:lnTo>
                      <a:pt x="21007" y="9521"/>
                    </a:lnTo>
                    <a:lnTo>
                      <a:pt x="20903" y="9521"/>
                    </a:lnTo>
                    <a:lnTo>
                      <a:pt x="20735" y="9730"/>
                    </a:lnTo>
                    <a:lnTo>
                      <a:pt x="20631" y="9793"/>
                    </a:lnTo>
                    <a:lnTo>
                      <a:pt x="20589" y="9876"/>
                    </a:lnTo>
                    <a:lnTo>
                      <a:pt x="20673" y="9918"/>
                    </a:lnTo>
                    <a:lnTo>
                      <a:pt x="20735" y="9876"/>
                    </a:lnTo>
                    <a:lnTo>
                      <a:pt x="20798" y="9876"/>
                    </a:lnTo>
                    <a:lnTo>
                      <a:pt x="20777" y="9981"/>
                    </a:lnTo>
                    <a:lnTo>
                      <a:pt x="20694" y="10023"/>
                    </a:lnTo>
                    <a:lnTo>
                      <a:pt x="20714" y="10086"/>
                    </a:lnTo>
                    <a:lnTo>
                      <a:pt x="20882" y="10107"/>
                    </a:lnTo>
                    <a:lnTo>
                      <a:pt x="20903" y="10148"/>
                    </a:lnTo>
                    <a:lnTo>
                      <a:pt x="21028" y="10127"/>
                    </a:lnTo>
                    <a:lnTo>
                      <a:pt x="21028" y="10044"/>
                    </a:lnTo>
                    <a:lnTo>
                      <a:pt x="20945" y="9981"/>
                    </a:lnTo>
                    <a:lnTo>
                      <a:pt x="20945" y="9897"/>
                    </a:lnTo>
                    <a:lnTo>
                      <a:pt x="21028" y="9876"/>
                    </a:lnTo>
                    <a:lnTo>
                      <a:pt x="21049" y="9918"/>
                    </a:lnTo>
                    <a:lnTo>
                      <a:pt x="21133" y="9918"/>
                    </a:lnTo>
                    <a:lnTo>
                      <a:pt x="21238" y="10002"/>
                    </a:lnTo>
                    <a:lnTo>
                      <a:pt x="21321" y="9981"/>
                    </a:lnTo>
                    <a:lnTo>
                      <a:pt x="21342" y="9876"/>
                    </a:lnTo>
                    <a:lnTo>
                      <a:pt x="21426" y="9814"/>
                    </a:lnTo>
                    <a:lnTo>
                      <a:pt x="21426" y="9918"/>
                    </a:lnTo>
                    <a:lnTo>
                      <a:pt x="21530" y="10023"/>
                    </a:lnTo>
                    <a:lnTo>
                      <a:pt x="21551" y="9981"/>
                    </a:lnTo>
                    <a:lnTo>
                      <a:pt x="21551" y="9897"/>
                    </a:lnTo>
                    <a:lnTo>
                      <a:pt x="21656" y="9897"/>
                    </a:lnTo>
                    <a:lnTo>
                      <a:pt x="21677" y="9814"/>
                    </a:lnTo>
                    <a:lnTo>
                      <a:pt x="21761" y="9814"/>
                    </a:lnTo>
                    <a:lnTo>
                      <a:pt x="21886" y="9772"/>
                    </a:lnTo>
                    <a:cubicBezTo>
                      <a:pt x="21932" y="9802"/>
                      <a:pt x="21989" y="9822"/>
                      <a:pt x="22041" y="9822"/>
                    </a:cubicBezTo>
                    <a:cubicBezTo>
                      <a:pt x="22060" y="9822"/>
                      <a:pt x="22079" y="9819"/>
                      <a:pt x="22095" y="9814"/>
                    </a:cubicBezTo>
                    <a:cubicBezTo>
                      <a:pt x="22116" y="9814"/>
                      <a:pt x="22132" y="9808"/>
                      <a:pt x="22142" y="9803"/>
                    </a:cubicBezTo>
                    <a:lnTo>
                      <a:pt x="22142" y="9803"/>
                    </a:lnTo>
                    <a:lnTo>
                      <a:pt x="22095" y="9835"/>
                    </a:lnTo>
                    <a:lnTo>
                      <a:pt x="22158" y="9918"/>
                    </a:lnTo>
                    <a:lnTo>
                      <a:pt x="22033" y="10044"/>
                    </a:lnTo>
                    <a:lnTo>
                      <a:pt x="21949" y="10002"/>
                    </a:lnTo>
                    <a:lnTo>
                      <a:pt x="21886" y="10044"/>
                    </a:lnTo>
                    <a:lnTo>
                      <a:pt x="21782" y="10044"/>
                    </a:lnTo>
                    <a:lnTo>
                      <a:pt x="21740" y="10002"/>
                    </a:lnTo>
                    <a:lnTo>
                      <a:pt x="21656" y="10002"/>
                    </a:lnTo>
                    <a:lnTo>
                      <a:pt x="21551" y="10190"/>
                    </a:lnTo>
                    <a:lnTo>
                      <a:pt x="21572" y="10316"/>
                    </a:lnTo>
                    <a:lnTo>
                      <a:pt x="21572" y="10462"/>
                    </a:lnTo>
                    <a:lnTo>
                      <a:pt x="21551" y="10316"/>
                    </a:lnTo>
                    <a:lnTo>
                      <a:pt x="21510" y="10316"/>
                    </a:lnTo>
                    <a:lnTo>
                      <a:pt x="21468" y="10232"/>
                    </a:lnTo>
                    <a:lnTo>
                      <a:pt x="21405" y="10232"/>
                    </a:lnTo>
                    <a:lnTo>
                      <a:pt x="21342" y="10337"/>
                    </a:lnTo>
                    <a:lnTo>
                      <a:pt x="21196" y="10379"/>
                    </a:lnTo>
                    <a:lnTo>
                      <a:pt x="21133" y="10400"/>
                    </a:lnTo>
                    <a:lnTo>
                      <a:pt x="21133" y="10316"/>
                    </a:lnTo>
                    <a:lnTo>
                      <a:pt x="21091" y="10316"/>
                    </a:lnTo>
                    <a:lnTo>
                      <a:pt x="21007" y="10420"/>
                    </a:lnTo>
                    <a:lnTo>
                      <a:pt x="20924" y="10441"/>
                    </a:lnTo>
                    <a:lnTo>
                      <a:pt x="20882" y="10400"/>
                    </a:lnTo>
                    <a:lnTo>
                      <a:pt x="20798" y="10400"/>
                    </a:lnTo>
                    <a:lnTo>
                      <a:pt x="20735" y="10483"/>
                    </a:lnTo>
                    <a:lnTo>
                      <a:pt x="20735" y="10504"/>
                    </a:lnTo>
                    <a:lnTo>
                      <a:pt x="20589" y="10525"/>
                    </a:lnTo>
                    <a:lnTo>
                      <a:pt x="20505" y="10588"/>
                    </a:lnTo>
                    <a:lnTo>
                      <a:pt x="20505" y="10692"/>
                    </a:lnTo>
                    <a:lnTo>
                      <a:pt x="20526" y="10797"/>
                    </a:lnTo>
                    <a:lnTo>
                      <a:pt x="20422" y="11069"/>
                    </a:lnTo>
                    <a:lnTo>
                      <a:pt x="20380" y="11278"/>
                    </a:lnTo>
                    <a:lnTo>
                      <a:pt x="20380" y="11362"/>
                    </a:lnTo>
                    <a:lnTo>
                      <a:pt x="20484" y="11446"/>
                    </a:lnTo>
                    <a:lnTo>
                      <a:pt x="20463" y="11488"/>
                    </a:lnTo>
                    <a:lnTo>
                      <a:pt x="20359" y="11529"/>
                    </a:lnTo>
                    <a:lnTo>
                      <a:pt x="20359" y="11592"/>
                    </a:lnTo>
                    <a:lnTo>
                      <a:pt x="20422" y="11697"/>
                    </a:lnTo>
                    <a:lnTo>
                      <a:pt x="20422" y="11801"/>
                    </a:lnTo>
                    <a:lnTo>
                      <a:pt x="20380" y="11864"/>
                    </a:lnTo>
                    <a:lnTo>
                      <a:pt x="20359" y="11801"/>
                    </a:lnTo>
                    <a:lnTo>
                      <a:pt x="20275" y="11864"/>
                    </a:lnTo>
                    <a:lnTo>
                      <a:pt x="20212" y="11843"/>
                    </a:lnTo>
                    <a:lnTo>
                      <a:pt x="20254" y="11760"/>
                    </a:lnTo>
                    <a:lnTo>
                      <a:pt x="20296" y="11739"/>
                    </a:lnTo>
                    <a:lnTo>
                      <a:pt x="20296" y="11634"/>
                    </a:lnTo>
                    <a:lnTo>
                      <a:pt x="20212" y="11634"/>
                    </a:lnTo>
                    <a:lnTo>
                      <a:pt x="20087" y="11864"/>
                    </a:lnTo>
                    <a:lnTo>
                      <a:pt x="20066" y="12115"/>
                    </a:lnTo>
                    <a:lnTo>
                      <a:pt x="20108" y="12408"/>
                    </a:lnTo>
                    <a:lnTo>
                      <a:pt x="20108" y="12785"/>
                    </a:lnTo>
                    <a:lnTo>
                      <a:pt x="20087" y="12408"/>
                    </a:lnTo>
                    <a:lnTo>
                      <a:pt x="20045" y="12220"/>
                    </a:lnTo>
                    <a:lnTo>
                      <a:pt x="19982" y="12178"/>
                    </a:lnTo>
                    <a:lnTo>
                      <a:pt x="20045" y="12073"/>
                    </a:lnTo>
                    <a:lnTo>
                      <a:pt x="20045" y="11990"/>
                    </a:lnTo>
                    <a:lnTo>
                      <a:pt x="19898" y="11906"/>
                    </a:lnTo>
                    <a:lnTo>
                      <a:pt x="19961" y="11780"/>
                    </a:lnTo>
                    <a:lnTo>
                      <a:pt x="19961" y="11571"/>
                    </a:lnTo>
                    <a:lnTo>
                      <a:pt x="19877" y="11446"/>
                    </a:lnTo>
                    <a:lnTo>
                      <a:pt x="19877" y="11236"/>
                    </a:lnTo>
                    <a:lnTo>
                      <a:pt x="19961" y="11111"/>
                    </a:lnTo>
                    <a:lnTo>
                      <a:pt x="20045" y="10923"/>
                    </a:lnTo>
                    <a:lnTo>
                      <a:pt x="20045" y="10755"/>
                    </a:lnTo>
                    <a:lnTo>
                      <a:pt x="20003" y="10755"/>
                    </a:lnTo>
                    <a:lnTo>
                      <a:pt x="19961" y="10839"/>
                    </a:lnTo>
                    <a:lnTo>
                      <a:pt x="19940" y="10964"/>
                    </a:lnTo>
                    <a:lnTo>
                      <a:pt x="19857" y="11048"/>
                    </a:lnTo>
                    <a:lnTo>
                      <a:pt x="19836" y="11027"/>
                    </a:lnTo>
                    <a:lnTo>
                      <a:pt x="19794" y="10902"/>
                    </a:lnTo>
                    <a:lnTo>
                      <a:pt x="19877" y="10713"/>
                    </a:lnTo>
                    <a:lnTo>
                      <a:pt x="19898" y="10609"/>
                    </a:lnTo>
                    <a:lnTo>
                      <a:pt x="19836" y="10546"/>
                    </a:lnTo>
                    <a:lnTo>
                      <a:pt x="19752" y="10630"/>
                    </a:lnTo>
                    <a:lnTo>
                      <a:pt x="19731" y="10609"/>
                    </a:lnTo>
                    <a:lnTo>
                      <a:pt x="19689" y="10546"/>
                    </a:lnTo>
                    <a:lnTo>
                      <a:pt x="19731" y="10483"/>
                    </a:lnTo>
                    <a:lnTo>
                      <a:pt x="19731" y="10337"/>
                    </a:lnTo>
                    <a:lnTo>
                      <a:pt x="19668" y="10337"/>
                    </a:lnTo>
                    <a:lnTo>
                      <a:pt x="19668" y="10295"/>
                    </a:lnTo>
                    <a:lnTo>
                      <a:pt x="19689" y="10232"/>
                    </a:lnTo>
                    <a:lnTo>
                      <a:pt x="19689" y="10127"/>
                    </a:lnTo>
                    <a:lnTo>
                      <a:pt x="19585" y="10169"/>
                    </a:lnTo>
                    <a:lnTo>
                      <a:pt x="19271" y="10274"/>
                    </a:lnTo>
                    <a:lnTo>
                      <a:pt x="19103" y="10379"/>
                    </a:lnTo>
                    <a:lnTo>
                      <a:pt x="19041" y="10337"/>
                    </a:lnTo>
                    <a:lnTo>
                      <a:pt x="19041" y="10295"/>
                    </a:lnTo>
                    <a:lnTo>
                      <a:pt x="18999" y="10295"/>
                    </a:lnTo>
                    <a:lnTo>
                      <a:pt x="18915" y="10379"/>
                    </a:lnTo>
                    <a:lnTo>
                      <a:pt x="18831" y="10379"/>
                    </a:lnTo>
                    <a:lnTo>
                      <a:pt x="18789" y="10295"/>
                    </a:lnTo>
                    <a:lnTo>
                      <a:pt x="18622" y="10420"/>
                    </a:lnTo>
                    <a:lnTo>
                      <a:pt x="18622" y="10337"/>
                    </a:lnTo>
                    <a:lnTo>
                      <a:pt x="18517" y="10295"/>
                    </a:lnTo>
                    <a:lnTo>
                      <a:pt x="18476" y="10295"/>
                    </a:lnTo>
                    <a:lnTo>
                      <a:pt x="18476" y="10337"/>
                    </a:lnTo>
                    <a:lnTo>
                      <a:pt x="18308" y="10337"/>
                    </a:lnTo>
                    <a:lnTo>
                      <a:pt x="18078" y="10232"/>
                    </a:lnTo>
                    <a:lnTo>
                      <a:pt x="17890" y="10232"/>
                    </a:lnTo>
                    <a:lnTo>
                      <a:pt x="17701" y="10127"/>
                    </a:lnTo>
                    <a:lnTo>
                      <a:pt x="17555" y="10127"/>
                    </a:lnTo>
                    <a:lnTo>
                      <a:pt x="17555" y="10023"/>
                    </a:lnTo>
                    <a:lnTo>
                      <a:pt x="17429" y="9918"/>
                    </a:lnTo>
                    <a:lnTo>
                      <a:pt x="17346" y="9981"/>
                    </a:lnTo>
                    <a:lnTo>
                      <a:pt x="17241" y="9897"/>
                    </a:lnTo>
                    <a:lnTo>
                      <a:pt x="17220" y="9772"/>
                    </a:lnTo>
                    <a:lnTo>
                      <a:pt x="17116" y="9709"/>
                    </a:lnTo>
                    <a:lnTo>
                      <a:pt x="17053" y="9667"/>
                    </a:lnTo>
                    <a:lnTo>
                      <a:pt x="17157" y="9646"/>
                    </a:lnTo>
                    <a:lnTo>
                      <a:pt x="17283" y="9646"/>
                    </a:lnTo>
                    <a:lnTo>
                      <a:pt x="17283" y="9500"/>
                    </a:lnTo>
                    <a:lnTo>
                      <a:pt x="17388" y="9437"/>
                    </a:lnTo>
                    <a:lnTo>
                      <a:pt x="17367" y="9353"/>
                    </a:lnTo>
                    <a:lnTo>
                      <a:pt x="17471" y="9353"/>
                    </a:lnTo>
                    <a:lnTo>
                      <a:pt x="17639" y="9395"/>
                    </a:lnTo>
                    <a:lnTo>
                      <a:pt x="17681" y="9374"/>
                    </a:lnTo>
                    <a:lnTo>
                      <a:pt x="17681" y="9332"/>
                    </a:lnTo>
                    <a:lnTo>
                      <a:pt x="17806" y="9332"/>
                    </a:lnTo>
                    <a:lnTo>
                      <a:pt x="18078" y="9395"/>
                    </a:lnTo>
                    <a:lnTo>
                      <a:pt x="18183" y="9291"/>
                    </a:lnTo>
                    <a:lnTo>
                      <a:pt x="18183" y="9165"/>
                    </a:lnTo>
                    <a:lnTo>
                      <a:pt x="18225" y="9060"/>
                    </a:lnTo>
                    <a:lnTo>
                      <a:pt x="18183" y="8935"/>
                    </a:lnTo>
                    <a:lnTo>
                      <a:pt x="18183" y="8809"/>
                    </a:lnTo>
                    <a:lnTo>
                      <a:pt x="18120" y="8705"/>
                    </a:lnTo>
                    <a:lnTo>
                      <a:pt x="18078" y="8537"/>
                    </a:lnTo>
                    <a:lnTo>
                      <a:pt x="17994" y="8516"/>
                    </a:lnTo>
                    <a:lnTo>
                      <a:pt x="17973" y="8433"/>
                    </a:lnTo>
                    <a:lnTo>
                      <a:pt x="17806" y="8286"/>
                    </a:lnTo>
                    <a:lnTo>
                      <a:pt x="17764" y="8286"/>
                    </a:lnTo>
                    <a:lnTo>
                      <a:pt x="17743" y="8349"/>
                    </a:lnTo>
                    <a:lnTo>
                      <a:pt x="17681" y="8349"/>
                    </a:lnTo>
                    <a:lnTo>
                      <a:pt x="17660" y="8286"/>
                    </a:lnTo>
                    <a:lnTo>
                      <a:pt x="17492" y="8203"/>
                    </a:lnTo>
                    <a:lnTo>
                      <a:pt x="17492" y="8244"/>
                    </a:lnTo>
                    <a:lnTo>
                      <a:pt x="17597" y="8328"/>
                    </a:lnTo>
                    <a:lnTo>
                      <a:pt x="17576" y="8391"/>
                    </a:lnTo>
                    <a:lnTo>
                      <a:pt x="17639" y="8454"/>
                    </a:lnTo>
                    <a:lnTo>
                      <a:pt x="17576" y="8558"/>
                    </a:lnTo>
                    <a:lnTo>
                      <a:pt x="17492" y="8454"/>
                    </a:lnTo>
                    <a:lnTo>
                      <a:pt x="17492" y="8349"/>
                    </a:lnTo>
                    <a:lnTo>
                      <a:pt x="17388" y="8349"/>
                    </a:lnTo>
                    <a:lnTo>
                      <a:pt x="17220" y="8244"/>
                    </a:lnTo>
                    <a:lnTo>
                      <a:pt x="17178" y="8182"/>
                    </a:lnTo>
                    <a:lnTo>
                      <a:pt x="17137" y="8223"/>
                    </a:lnTo>
                    <a:lnTo>
                      <a:pt x="17053" y="8182"/>
                    </a:lnTo>
                    <a:lnTo>
                      <a:pt x="17011" y="8077"/>
                    </a:lnTo>
                    <a:lnTo>
                      <a:pt x="16906" y="7993"/>
                    </a:lnTo>
                    <a:lnTo>
                      <a:pt x="16739" y="7993"/>
                    </a:lnTo>
                    <a:lnTo>
                      <a:pt x="16551" y="7805"/>
                    </a:lnTo>
                    <a:lnTo>
                      <a:pt x="16404" y="7721"/>
                    </a:lnTo>
                    <a:lnTo>
                      <a:pt x="16383" y="7617"/>
                    </a:lnTo>
                    <a:lnTo>
                      <a:pt x="15902" y="7345"/>
                    </a:lnTo>
                    <a:lnTo>
                      <a:pt x="15776" y="7135"/>
                    </a:lnTo>
                    <a:lnTo>
                      <a:pt x="15776" y="6968"/>
                    </a:lnTo>
                    <a:lnTo>
                      <a:pt x="15672" y="6717"/>
                    </a:lnTo>
                    <a:lnTo>
                      <a:pt x="15672" y="6612"/>
                    </a:lnTo>
                    <a:lnTo>
                      <a:pt x="15567" y="6612"/>
                    </a:lnTo>
                    <a:lnTo>
                      <a:pt x="15442" y="6508"/>
                    </a:lnTo>
                    <a:lnTo>
                      <a:pt x="15337" y="6508"/>
                    </a:lnTo>
                    <a:lnTo>
                      <a:pt x="15253" y="6424"/>
                    </a:lnTo>
                    <a:lnTo>
                      <a:pt x="15149" y="6403"/>
                    </a:lnTo>
                    <a:lnTo>
                      <a:pt x="15065" y="6319"/>
                    </a:lnTo>
                    <a:lnTo>
                      <a:pt x="14940" y="6361"/>
                    </a:lnTo>
                    <a:lnTo>
                      <a:pt x="14793" y="6487"/>
                    </a:lnTo>
                    <a:lnTo>
                      <a:pt x="14688" y="6696"/>
                    </a:lnTo>
                    <a:lnTo>
                      <a:pt x="14584" y="6738"/>
                    </a:lnTo>
                    <a:lnTo>
                      <a:pt x="14479" y="6801"/>
                    </a:lnTo>
                    <a:lnTo>
                      <a:pt x="14375" y="6801"/>
                    </a:lnTo>
                    <a:lnTo>
                      <a:pt x="14312" y="6738"/>
                    </a:lnTo>
                    <a:lnTo>
                      <a:pt x="14144" y="6696"/>
                    </a:lnTo>
                    <a:lnTo>
                      <a:pt x="14061" y="6633"/>
                    </a:lnTo>
                    <a:lnTo>
                      <a:pt x="14144" y="6529"/>
                    </a:lnTo>
                    <a:lnTo>
                      <a:pt x="14207" y="6466"/>
                    </a:lnTo>
                    <a:lnTo>
                      <a:pt x="14270" y="6466"/>
                    </a:lnTo>
                    <a:lnTo>
                      <a:pt x="14375" y="6361"/>
                    </a:lnTo>
                    <a:lnTo>
                      <a:pt x="14458" y="6319"/>
                    </a:lnTo>
                    <a:lnTo>
                      <a:pt x="14479" y="6257"/>
                    </a:lnTo>
                    <a:lnTo>
                      <a:pt x="14458" y="6215"/>
                    </a:lnTo>
                    <a:lnTo>
                      <a:pt x="14375" y="6236"/>
                    </a:lnTo>
                    <a:lnTo>
                      <a:pt x="14333" y="6194"/>
                    </a:lnTo>
                    <a:lnTo>
                      <a:pt x="14354" y="6110"/>
                    </a:lnTo>
                    <a:lnTo>
                      <a:pt x="14458" y="6006"/>
                    </a:lnTo>
                    <a:lnTo>
                      <a:pt x="14437" y="5943"/>
                    </a:lnTo>
                    <a:lnTo>
                      <a:pt x="14542" y="5838"/>
                    </a:lnTo>
                    <a:lnTo>
                      <a:pt x="14542" y="5754"/>
                    </a:lnTo>
                    <a:lnTo>
                      <a:pt x="14521" y="5629"/>
                    </a:lnTo>
                    <a:lnTo>
                      <a:pt x="14375" y="5650"/>
                    </a:lnTo>
                    <a:lnTo>
                      <a:pt x="14375" y="5734"/>
                    </a:lnTo>
                    <a:lnTo>
                      <a:pt x="14165" y="5880"/>
                    </a:lnTo>
                    <a:lnTo>
                      <a:pt x="14061" y="5838"/>
                    </a:lnTo>
                    <a:lnTo>
                      <a:pt x="14165" y="6047"/>
                    </a:lnTo>
                    <a:lnTo>
                      <a:pt x="14103" y="6131"/>
                    </a:lnTo>
                    <a:lnTo>
                      <a:pt x="14061" y="6026"/>
                    </a:lnTo>
                    <a:lnTo>
                      <a:pt x="13914" y="6026"/>
                    </a:lnTo>
                    <a:lnTo>
                      <a:pt x="13810" y="6131"/>
                    </a:lnTo>
                    <a:lnTo>
                      <a:pt x="13893" y="6152"/>
                    </a:lnTo>
                    <a:lnTo>
                      <a:pt x="13851" y="6298"/>
                    </a:lnTo>
                    <a:lnTo>
                      <a:pt x="13747" y="6236"/>
                    </a:lnTo>
                    <a:lnTo>
                      <a:pt x="13642" y="6319"/>
                    </a:lnTo>
                    <a:lnTo>
                      <a:pt x="13684" y="6403"/>
                    </a:lnTo>
                    <a:lnTo>
                      <a:pt x="13789" y="6403"/>
                    </a:lnTo>
                    <a:lnTo>
                      <a:pt x="13831" y="6466"/>
                    </a:lnTo>
                    <a:lnTo>
                      <a:pt x="13642" y="6570"/>
                    </a:lnTo>
                    <a:lnTo>
                      <a:pt x="13579" y="6424"/>
                    </a:lnTo>
                    <a:lnTo>
                      <a:pt x="13433" y="6361"/>
                    </a:lnTo>
                    <a:lnTo>
                      <a:pt x="13391" y="6236"/>
                    </a:lnTo>
                    <a:lnTo>
                      <a:pt x="13391" y="5713"/>
                    </a:lnTo>
                    <a:lnTo>
                      <a:pt x="13496" y="5503"/>
                    </a:lnTo>
                    <a:lnTo>
                      <a:pt x="13475" y="5148"/>
                    </a:lnTo>
                    <a:lnTo>
                      <a:pt x="13538" y="5001"/>
                    </a:lnTo>
                    <a:lnTo>
                      <a:pt x="13517" y="4562"/>
                    </a:lnTo>
                    <a:lnTo>
                      <a:pt x="13517" y="4625"/>
                    </a:lnTo>
                    <a:lnTo>
                      <a:pt x="13370" y="4687"/>
                    </a:lnTo>
                    <a:lnTo>
                      <a:pt x="13266" y="4855"/>
                    </a:lnTo>
                    <a:lnTo>
                      <a:pt x="13349" y="4938"/>
                    </a:lnTo>
                    <a:lnTo>
                      <a:pt x="13287" y="5001"/>
                    </a:lnTo>
                    <a:lnTo>
                      <a:pt x="13349" y="5148"/>
                    </a:lnTo>
                    <a:lnTo>
                      <a:pt x="13307" y="5315"/>
                    </a:lnTo>
                    <a:lnTo>
                      <a:pt x="13245" y="5294"/>
                    </a:lnTo>
                    <a:lnTo>
                      <a:pt x="13161" y="5210"/>
                    </a:lnTo>
                    <a:lnTo>
                      <a:pt x="13119" y="5294"/>
                    </a:lnTo>
                    <a:lnTo>
                      <a:pt x="13119" y="5378"/>
                    </a:lnTo>
                    <a:lnTo>
                      <a:pt x="13056" y="5315"/>
                    </a:lnTo>
                    <a:lnTo>
                      <a:pt x="12952" y="5399"/>
                    </a:lnTo>
                    <a:lnTo>
                      <a:pt x="12952" y="5482"/>
                    </a:lnTo>
                    <a:lnTo>
                      <a:pt x="12889" y="5482"/>
                    </a:lnTo>
                    <a:lnTo>
                      <a:pt x="12638" y="5608"/>
                    </a:lnTo>
                    <a:lnTo>
                      <a:pt x="12491" y="5775"/>
                    </a:lnTo>
                    <a:lnTo>
                      <a:pt x="12429" y="5692"/>
                    </a:lnTo>
                    <a:lnTo>
                      <a:pt x="12429" y="5587"/>
                    </a:lnTo>
                    <a:lnTo>
                      <a:pt x="12575" y="5524"/>
                    </a:lnTo>
                    <a:lnTo>
                      <a:pt x="12596" y="5420"/>
                    </a:lnTo>
                    <a:lnTo>
                      <a:pt x="12491" y="5420"/>
                    </a:lnTo>
                    <a:lnTo>
                      <a:pt x="12387" y="5482"/>
                    </a:lnTo>
                    <a:lnTo>
                      <a:pt x="12178" y="5482"/>
                    </a:lnTo>
                    <a:lnTo>
                      <a:pt x="12052" y="5566"/>
                    </a:lnTo>
                    <a:lnTo>
                      <a:pt x="11780" y="5566"/>
                    </a:lnTo>
                    <a:lnTo>
                      <a:pt x="11424" y="5817"/>
                    </a:lnTo>
                    <a:lnTo>
                      <a:pt x="11257" y="5880"/>
                    </a:lnTo>
                    <a:lnTo>
                      <a:pt x="11111" y="6089"/>
                    </a:lnTo>
                    <a:lnTo>
                      <a:pt x="11090" y="5985"/>
                    </a:lnTo>
                    <a:lnTo>
                      <a:pt x="11215" y="5796"/>
                    </a:lnTo>
                    <a:lnTo>
                      <a:pt x="11173" y="5713"/>
                    </a:lnTo>
                    <a:lnTo>
                      <a:pt x="10985" y="5817"/>
                    </a:lnTo>
                    <a:lnTo>
                      <a:pt x="10964" y="5775"/>
                    </a:lnTo>
                    <a:lnTo>
                      <a:pt x="10880" y="5796"/>
                    </a:lnTo>
                    <a:lnTo>
                      <a:pt x="10797" y="5838"/>
                    </a:lnTo>
                    <a:lnTo>
                      <a:pt x="10734" y="5775"/>
                    </a:lnTo>
                    <a:lnTo>
                      <a:pt x="10629" y="5796"/>
                    </a:lnTo>
                    <a:lnTo>
                      <a:pt x="10587" y="5880"/>
                    </a:lnTo>
                    <a:lnTo>
                      <a:pt x="10315" y="6047"/>
                    </a:lnTo>
                    <a:lnTo>
                      <a:pt x="10211" y="6047"/>
                    </a:lnTo>
                    <a:lnTo>
                      <a:pt x="10022" y="6110"/>
                    </a:lnTo>
                    <a:lnTo>
                      <a:pt x="9897" y="6257"/>
                    </a:lnTo>
                    <a:lnTo>
                      <a:pt x="9939" y="6361"/>
                    </a:lnTo>
                    <a:lnTo>
                      <a:pt x="9834" y="6340"/>
                    </a:lnTo>
                    <a:lnTo>
                      <a:pt x="9792" y="6403"/>
                    </a:lnTo>
                    <a:lnTo>
                      <a:pt x="9688" y="6361"/>
                    </a:lnTo>
                    <a:lnTo>
                      <a:pt x="9657" y="6408"/>
                    </a:lnTo>
                    <a:lnTo>
                      <a:pt x="9657" y="6408"/>
                    </a:lnTo>
                    <a:lnTo>
                      <a:pt x="9583" y="6319"/>
                    </a:lnTo>
                    <a:lnTo>
                      <a:pt x="9625" y="6215"/>
                    </a:lnTo>
                    <a:lnTo>
                      <a:pt x="9709" y="6215"/>
                    </a:lnTo>
                    <a:lnTo>
                      <a:pt x="9792" y="6110"/>
                    </a:lnTo>
                    <a:lnTo>
                      <a:pt x="9897" y="6026"/>
                    </a:lnTo>
                    <a:lnTo>
                      <a:pt x="9939" y="6068"/>
                    </a:lnTo>
                    <a:lnTo>
                      <a:pt x="10022" y="6026"/>
                    </a:lnTo>
                    <a:lnTo>
                      <a:pt x="10043" y="5943"/>
                    </a:lnTo>
                    <a:lnTo>
                      <a:pt x="10169" y="5838"/>
                    </a:lnTo>
                    <a:lnTo>
                      <a:pt x="10211" y="5901"/>
                    </a:lnTo>
                    <a:lnTo>
                      <a:pt x="10462" y="5796"/>
                    </a:lnTo>
                    <a:lnTo>
                      <a:pt x="10546" y="5650"/>
                    </a:lnTo>
                    <a:lnTo>
                      <a:pt x="10671" y="5608"/>
                    </a:lnTo>
                    <a:lnTo>
                      <a:pt x="10880" y="5629"/>
                    </a:lnTo>
                    <a:lnTo>
                      <a:pt x="10901" y="5587"/>
                    </a:lnTo>
                    <a:lnTo>
                      <a:pt x="11090" y="5587"/>
                    </a:lnTo>
                    <a:lnTo>
                      <a:pt x="11278" y="5503"/>
                    </a:lnTo>
                    <a:lnTo>
                      <a:pt x="11320" y="5587"/>
                    </a:lnTo>
                    <a:lnTo>
                      <a:pt x="11383" y="5587"/>
                    </a:lnTo>
                    <a:lnTo>
                      <a:pt x="11445" y="5524"/>
                    </a:lnTo>
                    <a:lnTo>
                      <a:pt x="11529" y="5524"/>
                    </a:lnTo>
                    <a:lnTo>
                      <a:pt x="11675" y="5503"/>
                    </a:lnTo>
                    <a:lnTo>
                      <a:pt x="11738" y="5399"/>
                    </a:lnTo>
                    <a:lnTo>
                      <a:pt x="11989" y="5315"/>
                    </a:lnTo>
                    <a:lnTo>
                      <a:pt x="12240" y="5231"/>
                    </a:lnTo>
                    <a:lnTo>
                      <a:pt x="12261" y="5127"/>
                    </a:lnTo>
                    <a:lnTo>
                      <a:pt x="12324" y="5127"/>
                    </a:lnTo>
                    <a:lnTo>
                      <a:pt x="12366" y="5085"/>
                    </a:lnTo>
                    <a:lnTo>
                      <a:pt x="12324" y="5022"/>
                    </a:lnTo>
                    <a:lnTo>
                      <a:pt x="12324" y="4918"/>
                    </a:lnTo>
                    <a:lnTo>
                      <a:pt x="12240" y="4876"/>
                    </a:lnTo>
                    <a:lnTo>
                      <a:pt x="12219" y="4918"/>
                    </a:lnTo>
                    <a:lnTo>
                      <a:pt x="12219" y="5001"/>
                    </a:lnTo>
                    <a:lnTo>
                      <a:pt x="12115" y="5022"/>
                    </a:lnTo>
                    <a:lnTo>
                      <a:pt x="12073" y="4980"/>
                    </a:lnTo>
                    <a:lnTo>
                      <a:pt x="12031" y="4980"/>
                    </a:lnTo>
                    <a:lnTo>
                      <a:pt x="12010" y="4938"/>
                    </a:lnTo>
                    <a:lnTo>
                      <a:pt x="11885" y="4938"/>
                    </a:lnTo>
                    <a:lnTo>
                      <a:pt x="11696" y="5001"/>
                    </a:lnTo>
                    <a:lnTo>
                      <a:pt x="11634" y="5106"/>
                    </a:lnTo>
                    <a:lnTo>
                      <a:pt x="11571" y="5169"/>
                    </a:lnTo>
                    <a:lnTo>
                      <a:pt x="11508" y="5085"/>
                    </a:lnTo>
                    <a:lnTo>
                      <a:pt x="11466" y="5085"/>
                    </a:lnTo>
                    <a:lnTo>
                      <a:pt x="11362" y="5169"/>
                    </a:lnTo>
                    <a:lnTo>
                      <a:pt x="11090" y="5252"/>
                    </a:lnTo>
                    <a:lnTo>
                      <a:pt x="10755" y="5273"/>
                    </a:lnTo>
                    <a:lnTo>
                      <a:pt x="10692" y="5210"/>
                    </a:lnTo>
                    <a:lnTo>
                      <a:pt x="10629" y="5210"/>
                    </a:lnTo>
                    <a:lnTo>
                      <a:pt x="10650" y="5273"/>
                    </a:lnTo>
                    <a:lnTo>
                      <a:pt x="10587" y="5315"/>
                    </a:lnTo>
                    <a:lnTo>
                      <a:pt x="10483" y="5294"/>
                    </a:lnTo>
                    <a:lnTo>
                      <a:pt x="10420" y="5294"/>
                    </a:lnTo>
                    <a:lnTo>
                      <a:pt x="10357" y="5420"/>
                    </a:lnTo>
                    <a:lnTo>
                      <a:pt x="10211" y="5587"/>
                    </a:lnTo>
                    <a:lnTo>
                      <a:pt x="10148" y="5524"/>
                    </a:lnTo>
                    <a:lnTo>
                      <a:pt x="10043" y="5524"/>
                    </a:lnTo>
                    <a:lnTo>
                      <a:pt x="10022" y="5503"/>
                    </a:lnTo>
                    <a:lnTo>
                      <a:pt x="9897" y="5503"/>
                    </a:lnTo>
                    <a:lnTo>
                      <a:pt x="9813" y="5566"/>
                    </a:lnTo>
                    <a:lnTo>
                      <a:pt x="9730" y="5566"/>
                    </a:lnTo>
                    <a:lnTo>
                      <a:pt x="9688" y="5629"/>
                    </a:lnTo>
                    <a:lnTo>
                      <a:pt x="9583" y="5671"/>
                    </a:lnTo>
                    <a:lnTo>
                      <a:pt x="9478" y="5734"/>
                    </a:lnTo>
                    <a:lnTo>
                      <a:pt x="9311" y="5817"/>
                    </a:lnTo>
                    <a:lnTo>
                      <a:pt x="9123" y="5880"/>
                    </a:lnTo>
                    <a:lnTo>
                      <a:pt x="9081" y="5985"/>
                    </a:lnTo>
                    <a:lnTo>
                      <a:pt x="9081" y="6152"/>
                    </a:lnTo>
                    <a:lnTo>
                      <a:pt x="9102" y="6466"/>
                    </a:lnTo>
                    <a:lnTo>
                      <a:pt x="9081" y="6633"/>
                    </a:lnTo>
                    <a:lnTo>
                      <a:pt x="9018" y="6612"/>
                    </a:lnTo>
                    <a:lnTo>
                      <a:pt x="8955" y="6654"/>
                    </a:lnTo>
                    <a:lnTo>
                      <a:pt x="8704" y="6863"/>
                    </a:lnTo>
                    <a:lnTo>
                      <a:pt x="8788" y="6759"/>
                    </a:lnTo>
                    <a:lnTo>
                      <a:pt x="8893" y="6633"/>
                    </a:lnTo>
                    <a:lnTo>
                      <a:pt x="8914" y="6550"/>
                    </a:lnTo>
                    <a:lnTo>
                      <a:pt x="8872" y="6529"/>
                    </a:lnTo>
                    <a:lnTo>
                      <a:pt x="8872" y="6445"/>
                    </a:lnTo>
                    <a:lnTo>
                      <a:pt x="8746" y="6257"/>
                    </a:lnTo>
                    <a:lnTo>
                      <a:pt x="8662" y="6257"/>
                    </a:lnTo>
                    <a:lnTo>
                      <a:pt x="8600" y="6173"/>
                    </a:lnTo>
                    <a:lnTo>
                      <a:pt x="8537" y="6152"/>
                    </a:lnTo>
                    <a:lnTo>
                      <a:pt x="8537" y="6006"/>
                    </a:lnTo>
                    <a:lnTo>
                      <a:pt x="8390" y="5817"/>
                    </a:lnTo>
                    <a:lnTo>
                      <a:pt x="8370" y="5817"/>
                    </a:lnTo>
                    <a:lnTo>
                      <a:pt x="8286" y="5796"/>
                    </a:lnTo>
                    <a:lnTo>
                      <a:pt x="8265" y="5692"/>
                    </a:lnTo>
                    <a:lnTo>
                      <a:pt x="8181" y="5629"/>
                    </a:lnTo>
                    <a:lnTo>
                      <a:pt x="8139" y="5671"/>
                    </a:lnTo>
                    <a:lnTo>
                      <a:pt x="8035" y="5587"/>
                    </a:lnTo>
                    <a:lnTo>
                      <a:pt x="7846" y="5378"/>
                    </a:lnTo>
                    <a:lnTo>
                      <a:pt x="7805" y="5190"/>
                    </a:lnTo>
                    <a:lnTo>
                      <a:pt x="7805" y="5001"/>
                    </a:lnTo>
                    <a:lnTo>
                      <a:pt x="7763" y="4980"/>
                    </a:lnTo>
                    <a:lnTo>
                      <a:pt x="7721" y="5043"/>
                    </a:lnTo>
                    <a:lnTo>
                      <a:pt x="7658" y="5001"/>
                    </a:lnTo>
                    <a:lnTo>
                      <a:pt x="7616" y="4876"/>
                    </a:lnTo>
                    <a:lnTo>
                      <a:pt x="7658" y="4750"/>
                    </a:lnTo>
                    <a:lnTo>
                      <a:pt x="7637" y="4729"/>
                    </a:lnTo>
                    <a:lnTo>
                      <a:pt x="7658" y="4646"/>
                    </a:lnTo>
                    <a:lnTo>
                      <a:pt x="7533" y="4520"/>
                    </a:lnTo>
                    <a:lnTo>
                      <a:pt x="7533" y="4415"/>
                    </a:lnTo>
                    <a:lnTo>
                      <a:pt x="7428" y="4332"/>
                    </a:lnTo>
                    <a:lnTo>
                      <a:pt x="7386" y="4332"/>
                    </a:lnTo>
                    <a:lnTo>
                      <a:pt x="7323" y="4248"/>
                    </a:lnTo>
                    <a:lnTo>
                      <a:pt x="7219" y="4164"/>
                    </a:lnTo>
                    <a:lnTo>
                      <a:pt x="7114" y="4164"/>
                    </a:lnTo>
                    <a:lnTo>
                      <a:pt x="6800" y="3934"/>
                    </a:lnTo>
                    <a:lnTo>
                      <a:pt x="6717" y="3934"/>
                    </a:lnTo>
                    <a:lnTo>
                      <a:pt x="6696" y="3850"/>
                    </a:lnTo>
                    <a:lnTo>
                      <a:pt x="0" y="16091"/>
                    </a:lnTo>
                    <a:lnTo>
                      <a:pt x="377" y="16091"/>
                    </a:lnTo>
                    <a:lnTo>
                      <a:pt x="502" y="16153"/>
                    </a:lnTo>
                    <a:lnTo>
                      <a:pt x="711" y="16007"/>
                    </a:lnTo>
                    <a:lnTo>
                      <a:pt x="1004" y="16049"/>
                    </a:lnTo>
                    <a:lnTo>
                      <a:pt x="858" y="16300"/>
                    </a:lnTo>
                    <a:lnTo>
                      <a:pt x="921" y="16446"/>
                    </a:lnTo>
                    <a:lnTo>
                      <a:pt x="1025" y="16718"/>
                    </a:lnTo>
                    <a:lnTo>
                      <a:pt x="1172" y="17388"/>
                    </a:lnTo>
                    <a:lnTo>
                      <a:pt x="1235" y="17534"/>
                    </a:lnTo>
                    <a:lnTo>
                      <a:pt x="1130" y="17702"/>
                    </a:lnTo>
                    <a:lnTo>
                      <a:pt x="1130" y="17765"/>
                    </a:lnTo>
                    <a:lnTo>
                      <a:pt x="1172" y="17765"/>
                    </a:lnTo>
                    <a:lnTo>
                      <a:pt x="1381" y="17744"/>
                    </a:lnTo>
                    <a:lnTo>
                      <a:pt x="1569" y="17723"/>
                    </a:lnTo>
                    <a:lnTo>
                      <a:pt x="1695" y="17639"/>
                    </a:lnTo>
                    <a:lnTo>
                      <a:pt x="1862" y="17409"/>
                    </a:lnTo>
                    <a:lnTo>
                      <a:pt x="1988" y="17283"/>
                    </a:lnTo>
                    <a:lnTo>
                      <a:pt x="2197" y="17200"/>
                    </a:lnTo>
                    <a:lnTo>
                      <a:pt x="2260" y="17179"/>
                    </a:lnTo>
                    <a:lnTo>
                      <a:pt x="2469" y="17116"/>
                    </a:lnTo>
                    <a:lnTo>
                      <a:pt x="2636" y="17116"/>
                    </a:lnTo>
                    <a:lnTo>
                      <a:pt x="2783" y="17221"/>
                    </a:lnTo>
                    <a:lnTo>
                      <a:pt x="2783" y="17325"/>
                    </a:lnTo>
                    <a:lnTo>
                      <a:pt x="2804" y="17409"/>
                    </a:lnTo>
                    <a:lnTo>
                      <a:pt x="2720" y="17555"/>
                    </a:lnTo>
                    <a:lnTo>
                      <a:pt x="2699" y="17639"/>
                    </a:lnTo>
                    <a:lnTo>
                      <a:pt x="2825" y="17974"/>
                    </a:lnTo>
                    <a:lnTo>
                      <a:pt x="2804" y="18078"/>
                    </a:lnTo>
                    <a:lnTo>
                      <a:pt x="2846" y="18288"/>
                    </a:lnTo>
                    <a:lnTo>
                      <a:pt x="2992" y="18455"/>
                    </a:lnTo>
                    <a:lnTo>
                      <a:pt x="3013" y="18664"/>
                    </a:lnTo>
                    <a:lnTo>
                      <a:pt x="3055" y="18748"/>
                    </a:lnTo>
                    <a:lnTo>
                      <a:pt x="3097" y="18853"/>
                    </a:lnTo>
                    <a:lnTo>
                      <a:pt x="3034" y="18957"/>
                    </a:lnTo>
                    <a:lnTo>
                      <a:pt x="3034" y="19062"/>
                    </a:lnTo>
                    <a:lnTo>
                      <a:pt x="3055" y="19146"/>
                    </a:lnTo>
                    <a:lnTo>
                      <a:pt x="3013" y="19501"/>
                    </a:lnTo>
                    <a:lnTo>
                      <a:pt x="3013" y="19920"/>
                    </a:lnTo>
                    <a:lnTo>
                      <a:pt x="3034" y="20338"/>
                    </a:lnTo>
                    <a:lnTo>
                      <a:pt x="2929" y="20380"/>
                    </a:lnTo>
                    <a:lnTo>
                      <a:pt x="2929" y="20464"/>
                    </a:lnTo>
                    <a:lnTo>
                      <a:pt x="2971" y="20464"/>
                    </a:lnTo>
                    <a:lnTo>
                      <a:pt x="3055" y="20527"/>
                    </a:lnTo>
                    <a:lnTo>
                      <a:pt x="3076" y="20568"/>
                    </a:lnTo>
                    <a:lnTo>
                      <a:pt x="3034" y="20589"/>
                    </a:lnTo>
                    <a:lnTo>
                      <a:pt x="2971" y="20652"/>
                    </a:lnTo>
                    <a:lnTo>
                      <a:pt x="3013" y="20736"/>
                    </a:lnTo>
                    <a:lnTo>
                      <a:pt x="3055" y="20778"/>
                    </a:lnTo>
                    <a:lnTo>
                      <a:pt x="3076" y="20861"/>
                    </a:lnTo>
                    <a:lnTo>
                      <a:pt x="3055" y="20903"/>
                    </a:lnTo>
                    <a:lnTo>
                      <a:pt x="3055" y="20966"/>
                    </a:lnTo>
                    <a:lnTo>
                      <a:pt x="3160" y="20966"/>
                    </a:lnTo>
                    <a:lnTo>
                      <a:pt x="3243" y="20987"/>
                    </a:lnTo>
                    <a:lnTo>
                      <a:pt x="3348" y="21154"/>
                    </a:lnTo>
                    <a:lnTo>
                      <a:pt x="3369" y="21217"/>
                    </a:lnTo>
                    <a:lnTo>
                      <a:pt x="3452" y="21280"/>
                    </a:lnTo>
                    <a:lnTo>
                      <a:pt x="3578" y="21363"/>
                    </a:lnTo>
                    <a:lnTo>
                      <a:pt x="3641" y="21468"/>
                    </a:lnTo>
                    <a:lnTo>
                      <a:pt x="3641" y="21573"/>
                    </a:lnTo>
                    <a:lnTo>
                      <a:pt x="3683" y="21594"/>
                    </a:lnTo>
                    <a:lnTo>
                      <a:pt x="3704" y="21635"/>
                    </a:lnTo>
                    <a:lnTo>
                      <a:pt x="3683" y="21698"/>
                    </a:lnTo>
                    <a:lnTo>
                      <a:pt x="3683" y="21740"/>
                    </a:lnTo>
                    <a:lnTo>
                      <a:pt x="3641" y="21782"/>
                    </a:lnTo>
                    <a:lnTo>
                      <a:pt x="3641" y="21845"/>
                    </a:lnTo>
                    <a:lnTo>
                      <a:pt x="3641" y="21887"/>
                    </a:lnTo>
                    <a:lnTo>
                      <a:pt x="3662" y="21907"/>
                    </a:lnTo>
                    <a:lnTo>
                      <a:pt x="3599" y="22033"/>
                    </a:lnTo>
                    <a:lnTo>
                      <a:pt x="3452" y="22326"/>
                    </a:lnTo>
                    <a:lnTo>
                      <a:pt x="3432" y="22514"/>
                    </a:lnTo>
                    <a:lnTo>
                      <a:pt x="3285" y="22661"/>
                    </a:lnTo>
                    <a:lnTo>
                      <a:pt x="3285" y="22744"/>
                    </a:lnTo>
                    <a:lnTo>
                      <a:pt x="3327" y="22744"/>
                    </a:lnTo>
                    <a:lnTo>
                      <a:pt x="3494" y="22535"/>
                    </a:lnTo>
                    <a:lnTo>
                      <a:pt x="3536" y="22410"/>
                    </a:lnTo>
                    <a:lnTo>
                      <a:pt x="3662" y="22305"/>
                    </a:lnTo>
                    <a:lnTo>
                      <a:pt x="3683" y="22347"/>
                    </a:lnTo>
                    <a:lnTo>
                      <a:pt x="3766" y="22368"/>
                    </a:lnTo>
                    <a:lnTo>
                      <a:pt x="3766" y="22431"/>
                    </a:lnTo>
                    <a:lnTo>
                      <a:pt x="3599" y="22514"/>
                    </a:lnTo>
                    <a:lnTo>
                      <a:pt x="3557" y="22619"/>
                    </a:lnTo>
                    <a:lnTo>
                      <a:pt x="3390" y="22786"/>
                    </a:lnTo>
                    <a:lnTo>
                      <a:pt x="3390" y="22828"/>
                    </a:lnTo>
                    <a:lnTo>
                      <a:pt x="3473" y="22828"/>
                    </a:lnTo>
                    <a:lnTo>
                      <a:pt x="3432" y="22870"/>
                    </a:lnTo>
                    <a:lnTo>
                      <a:pt x="3285" y="22849"/>
                    </a:lnTo>
                    <a:lnTo>
                      <a:pt x="3222" y="22870"/>
                    </a:lnTo>
                    <a:lnTo>
                      <a:pt x="3160" y="23037"/>
                    </a:lnTo>
                    <a:lnTo>
                      <a:pt x="3055" y="23142"/>
                    </a:lnTo>
                    <a:lnTo>
                      <a:pt x="3076" y="23268"/>
                    </a:lnTo>
                    <a:lnTo>
                      <a:pt x="3034" y="23247"/>
                    </a:lnTo>
                    <a:lnTo>
                      <a:pt x="2971" y="23184"/>
                    </a:lnTo>
                    <a:lnTo>
                      <a:pt x="2908" y="23247"/>
                    </a:lnTo>
                    <a:lnTo>
                      <a:pt x="2908" y="23393"/>
                    </a:lnTo>
                    <a:lnTo>
                      <a:pt x="3013" y="23393"/>
                    </a:lnTo>
                    <a:lnTo>
                      <a:pt x="3034" y="23477"/>
                    </a:lnTo>
                    <a:lnTo>
                      <a:pt x="2971" y="23665"/>
                    </a:lnTo>
                    <a:lnTo>
                      <a:pt x="2950" y="23937"/>
                    </a:lnTo>
                    <a:lnTo>
                      <a:pt x="3013" y="24125"/>
                    </a:lnTo>
                    <a:lnTo>
                      <a:pt x="3076" y="24293"/>
                    </a:lnTo>
                    <a:lnTo>
                      <a:pt x="3160" y="24314"/>
                    </a:lnTo>
                    <a:lnTo>
                      <a:pt x="3180" y="24230"/>
                    </a:lnTo>
                    <a:lnTo>
                      <a:pt x="3264" y="24146"/>
                    </a:lnTo>
                    <a:lnTo>
                      <a:pt x="3452" y="24104"/>
                    </a:lnTo>
                    <a:lnTo>
                      <a:pt x="3557" y="24021"/>
                    </a:lnTo>
                    <a:lnTo>
                      <a:pt x="3662" y="23895"/>
                    </a:lnTo>
                    <a:lnTo>
                      <a:pt x="3704" y="23895"/>
                    </a:lnTo>
                    <a:lnTo>
                      <a:pt x="3704" y="24021"/>
                    </a:lnTo>
                    <a:lnTo>
                      <a:pt x="3662" y="24125"/>
                    </a:lnTo>
                    <a:lnTo>
                      <a:pt x="3599" y="24146"/>
                    </a:lnTo>
                    <a:lnTo>
                      <a:pt x="3536" y="24251"/>
                    </a:lnTo>
                    <a:lnTo>
                      <a:pt x="3536" y="24314"/>
                    </a:lnTo>
                    <a:lnTo>
                      <a:pt x="3641" y="24397"/>
                    </a:lnTo>
                    <a:lnTo>
                      <a:pt x="3704" y="24460"/>
                    </a:lnTo>
                    <a:lnTo>
                      <a:pt x="3808" y="24460"/>
                    </a:lnTo>
                    <a:lnTo>
                      <a:pt x="3892" y="24502"/>
                    </a:lnTo>
                    <a:lnTo>
                      <a:pt x="3955" y="24544"/>
                    </a:lnTo>
                    <a:lnTo>
                      <a:pt x="3808" y="24502"/>
                    </a:lnTo>
                    <a:lnTo>
                      <a:pt x="3683" y="24502"/>
                    </a:lnTo>
                    <a:lnTo>
                      <a:pt x="3578" y="24439"/>
                    </a:lnTo>
                    <a:lnTo>
                      <a:pt x="3432" y="24439"/>
                    </a:lnTo>
                    <a:lnTo>
                      <a:pt x="3369" y="24523"/>
                    </a:lnTo>
                    <a:lnTo>
                      <a:pt x="3369" y="24607"/>
                    </a:lnTo>
                    <a:lnTo>
                      <a:pt x="3432" y="24669"/>
                    </a:lnTo>
                    <a:lnTo>
                      <a:pt x="3452" y="24920"/>
                    </a:lnTo>
                    <a:lnTo>
                      <a:pt x="3494" y="24983"/>
                    </a:lnTo>
                    <a:lnTo>
                      <a:pt x="3557" y="24983"/>
                    </a:lnTo>
                    <a:lnTo>
                      <a:pt x="3641" y="24941"/>
                    </a:lnTo>
                    <a:lnTo>
                      <a:pt x="3683" y="24983"/>
                    </a:lnTo>
                    <a:lnTo>
                      <a:pt x="3641" y="25046"/>
                    </a:lnTo>
                    <a:lnTo>
                      <a:pt x="3599" y="25088"/>
                    </a:lnTo>
                    <a:lnTo>
                      <a:pt x="3683" y="25151"/>
                    </a:lnTo>
                    <a:lnTo>
                      <a:pt x="3683" y="25192"/>
                    </a:lnTo>
                    <a:lnTo>
                      <a:pt x="3662" y="25255"/>
                    </a:lnTo>
                    <a:lnTo>
                      <a:pt x="3557" y="25234"/>
                    </a:lnTo>
                    <a:lnTo>
                      <a:pt x="3411" y="25276"/>
                    </a:lnTo>
                    <a:lnTo>
                      <a:pt x="3264" y="25381"/>
                    </a:lnTo>
                    <a:lnTo>
                      <a:pt x="3243" y="25423"/>
                    </a:lnTo>
                    <a:lnTo>
                      <a:pt x="3306" y="25485"/>
                    </a:lnTo>
                    <a:lnTo>
                      <a:pt x="3452" y="25423"/>
                    </a:lnTo>
                    <a:lnTo>
                      <a:pt x="3536" y="25465"/>
                    </a:lnTo>
                    <a:lnTo>
                      <a:pt x="3452" y="25485"/>
                    </a:lnTo>
                    <a:lnTo>
                      <a:pt x="3432" y="25548"/>
                    </a:lnTo>
                    <a:lnTo>
                      <a:pt x="3515" y="25632"/>
                    </a:lnTo>
                    <a:lnTo>
                      <a:pt x="3662" y="25590"/>
                    </a:lnTo>
                    <a:lnTo>
                      <a:pt x="3829" y="25465"/>
                    </a:lnTo>
                    <a:lnTo>
                      <a:pt x="3934" y="25297"/>
                    </a:lnTo>
                    <a:lnTo>
                      <a:pt x="4038" y="25297"/>
                    </a:lnTo>
                    <a:lnTo>
                      <a:pt x="4143" y="25213"/>
                    </a:lnTo>
                    <a:lnTo>
                      <a:pt x="4164" y="25109"/>
                    </a:lnTo>
                    <a:lnTo>
                      <a:pt x="4185" y="25088"/>
                    </a:lnTo>
                    <a:lnTo>
                      <a:pt x="4206" y="25172"/>
                    </a:lnTo>
                    <a:lnTo>
                      <a:pt x="4143" y="25339"/>
                    </a:lnTo>
                    <a:lnTo>
                      <a:pt x="4038" y="25402"/>
                    </a:lnTo>
                    <a:lnTo>
                      <a:pt x="3913" y="25465"/>
                    </a:lnTo>
                    <a:lnTo>
                      <a:pt x="3892" y="25548"/>
                    </a:lnTo>
                    <a:lnTo>
                      <a:pt x="3955" y="25611"/>
                    </a:lnTo>
                    <a:lnTo>
                      <a:pt x="4038" y="25590"/>
                    </a:lnTo>
                    <a:lnTo>
                      <a:pt x="4164" y="25590"/>
                    </a:lnTo>
                    <a:lnTo>
                      <a:pt x="4268" y="25611"/>
                    </a:lnTo>
                    <a:lnTo>
                      <a:pt x="4122" y="25611"/>
                    </a:lnTo>
                    <a:lnTo>
                      <a:pt x="4017" y="25674"/>
                    </a:lnTo>
                    <a:lnTo>
                      <a:pt x="4017" y="25820"/>
                    </a:lnTo>
                    <a:lnTo>
                      <a:pt x="4059" y="25967"/>
                    </a:lnTo>
                    <a:lnTo>
                      <a:pt x="4017" y="25988"/>
                    </a:lnTo>
                    <a:lnTo>
                      <a:pt x="3976" y="25904"/>
                    </a:lnTo>
                    <a:lnTo>
                      <a:pt x="3976" y="25757"/>
                    </a:lnTo>
                    <a:lnTo>
                      <a:pt x="3913" y="25674"/>
                    </a:lnTo>
                    <a:lnTo>
                      <a:pt x="3850" y="25716"/>
                    </a:lnTo>
                    <a:lnTo>
                      <a:pt x="3578" y="25904"/>
                    </a:lnTo>
                    <a:lnTo>
                      <a:pt x="3536" y="25988"/>
                    </a:lnTo>
                    <a:lnTo>
                      <a:pt x="3369" y="26071"/>
                    </a:lnTo>
                    <a:lnTo>
                      <a:pt x="3327" y="26134"/>
                    </a:lnTo>
                    <a:lnTo>
                      <a:pt x="3348" y="26218"/>
                    </a:lnTo>
                    <a:lnTo>
                      <a:pt x="3348" y="26301"/>
                    </a:lnTo>
                    <a:lnTo>
                      <a:pt x="3369" y="26322"/>
                    </a:lnTo>
                    <a:lnTo>
                      <a:pt x="3452" y="26281"/>
                    </a:lnTo>
                    <a:lnTo>
                      <a:pt x="3557" y="26218"/>
                    </a:lnTo>
                    <a:lnTo>
                      <a:pt x="3599" y="26113"/>
                    </a:lnTo>
                    <a:lnTo>
                      <a:pt x="3662" y="26134"/>
                    </a:lnTo>
                    <a:lnTo>
                      <a:pt x="3704" y="26197"/>
                    </a:lnTo>
                    <a:lnTo>
                      <a:pt x="3892" y="26218"/>
                    </a:lnTo>
                    <a:lnTo>
                      <a:pt x="3871" y="26239"/>
                    </a:lnTo>
                    <a:lnTo>
                      <a:pt x="3766" y="26218"/>
                    </a:lnTo>
                    <a:lnTo>
                      <a:pt x="3599" y="26218"/>
                    </a:lnTo>
                    <a:lnTo>
                      <a:pt x="3536" y="26281"/>
                    </a:lnTo>
                    <a:lnTo>
                      <a:pt x="3536" y="26322"/>
                    </a:lnTo>
                    <a:lnTo>
                      <a:pt x="3557" y="26385"/>
                    </a:lnTo>
                    <a:lnTo>
                      <a:pt x="3473" y="26406"/>
                    </a:lnTo>
                    <a:lnTo>
                      <a:pt x="3432" y="26385"/>
                    </a:lnTo>
                    <a:lnTo>
                      <a:pt x="3264" y="26427"/>
                    </a:lnTo>
                    <a:lnTo>
                      <a:pt x="3264" y="26490"/>
                    </a:lnTo>
                    <a:lnTo>
                      <a:pt x="3390" y="26490"/>
                    </a:lnTo>
                    <a:lnTo>
                      <a:pt x="3473" y="26532"/>
                    </a:lnTo>
                    <a:lnTo>
                      <a:pt x="3578" y="26532"/>
                    </a:lnTo>
                    <a:lnTo>
                      <a:pt x="3515" y="26594"/>
                    </a:lnTo>
                    <a:lnTo>
                      <a:pt x="3390" y="26594"/>
                    </a:lnTo>
                    <a:lnTo>
                      <a:pt x="3327" y="26532"/>
                    </a:lnTo>
                    <a:lnTo>
                      <a:pt x="3222" y="26553"/>
                    </a:lnTo>
                    <a:lnTo>
                      <a:pt x="3180" y="26657"/>
                    </a:lnTo>
                    <a:lnTo>
                      <a:pt x="3243" y="26720"/>
                    </a:lnTo>
                    <a:lnTo>
                      <a:pt x="3327" y="26720"/>
                    </a:lnTo>
                    <a:lnTo>
                      <a:pt x="3452" y="26699"/>
                    </a:lnTo>
                    <a:lnTo>
                      <a:pt x="3536" y="26741"/>
                    </a:lnTo>
                    <a:lnTo>
                      <a:pt x="3683" y="26741"/>
                    </a:lnTo>
                    <a:lnTo>
                      <a:pt x="3662" y="26804"/>
                    </a:lnTo>
                    <a:lnTo>
                      <a:pt x="3557" y="26825"/>
                    </a:lnTo>
                    <a:lnTo>
                      <a:pt x="3452" y="26804"/>
                    </a:lnTo>
                    <a:lnTo>
                      <a:pt x="3432" y="26825"/>
                    </a:lnTo>
                    <a:lnTo>
                      <a:pt x="3452" y="26845"/>
                    </a:lnTo>
                    <a:lnTo>
                      <a:pt x="3662" y="26845"/>
                    </a:lnTo>
                    <a:lnTo>
                      <a:pt x="3662" y="26908"/>
                    </a:lnTo>
                    <a:lnTo>
                      <a:pt x="3536" y="26929"/>
                    </a:lnTo>
                    <a:lnTo>
                      <a:pt x="3390" y="26908"/>
                    </a:lnTo>
                    <a:lnTo>
                      <a:pt x="3327" y="26845"/>
                    </a:lnTo>
                    <a:lnTo>
                      <a:pt x="3264" y="26908"/>
                    </a:lnTo>
                    <a:lnTo>
                      <a:pt x="3327" y="27013"/>
                    </a:lnTo>
                    <a:lnTo>
                      <a:pt x="3452" y="27076"/>
                    </a:lnTo>
                    <a:lnTo>
                      <a:pt x="3473" y="27013"/>
                    </a:lnTo>
                    <a:lnTo>
                      <a:pt x="3557" y="27013"/>
                    </a:lnTo>
                    <a:lnTo>
                      <a:pt x="3641" y="27055"/>
                    </a:lnTo>
                    <a:lnTo>
                      <a:pt x="3787" y="27034"/>
                    </a:lnTo>
                    <a:lnTo>
                      <a:pt x="3850" y="27076"/>
                    </a:lnTo>
                    <a:lnTo>
                      <a:pt x="3766" y="27117"/>
                    </a:lnTo>
                    <a:lnTo>
                      <a:pt x="3766" y="27159"/>
                    </a:lnTo>
                    <a:lnTo>
                      <a:pt x="3871" y="27159"/>
                    </a:lnTo>
                    <a:lnTo>
                      <a:pt x="3892" y="27243"/>
                    </a:lnTo>
                    <a:lnTo>
                      <a:pt x="4026" y="27276"/>
                    </a:lnTo>
                    <a:lnTo>
                      <a:pt x="3976" y="27285"/>
                    </a:lnTo>
                    <a:lnTo>
                      <a:pt x="3871" y="27285"/>
                    </a:lnTo>
                    <a:lnTo>
                      <a:pt x="3787" y="27369"/>
                    </a:lnTo>
                    <a:lnTo>
                      <a:pt x="3787" y="27431"/>
                    </a:lnTo>
                    <a:lnTo>
                      <a:pt x="3871" y="27473"/>
                    </a:lnTo>
                    <a:lnTo>
                      <a:pt x="3913" y="27431"/>
                    </a:lnTo>
                    <a:lnTo>
                      <a:pt x="3976" y="27389"/>
                    </a:lnTo>
                    <a:lnTo>
                      <a:pt x="3996" y="27452"/>
                    </a:lnTo>
                    <a:lnTo>
                      <a:pt x="4017" y="27452"/>
                    </a:lnTo>
                    <a:lnTo>
                      <a:pt x="4080" y="27369"/>
                    </a:lnTo>
                    <a:lnTo>
                      <a:pt x="4185" y="27306"/>
                    </a:lnTo>
                    <a:lnTo>
                      <a:pt x="4185" y="27369"/>
                    </a:lnTo>
                    <a:lnTo>
                      <a:pt x="4164" y="27410"/>
                    </a:lnTo>
                    <a:lnTo>
                      <a:pt x="4164" y="27473"/>
                    </a:lnTo>
                    <a:lnTo>
                      <a:pt x="4206" y="27494"/>
                    </a:lnTo>
                    <a:lnTo>
                      <a:pt x="4289" y="27557"/>
                    </a:lnTo>
                    <a:lnTo>
                      <a:pt x="4373" y="27557"/>
                    </a:lnTo>
                    <a:lnTo>
                      <a:pt x="4499" y="27369"/>
                    </a:lnTo>
                    <a:lnTo>
                      <a:pt x="4520" y="27159"/>
                    </a:lnTo>
                    <a:lnTo>
                      <a:pt x="4582" y="27055"/>
                    </a:lnTo>
                    <a:lnTo>
                      <a:pt x="4645" y="27034"/>
                    </a:lnTo>
                    <a:lnTo>
                      <a:pt x="4645" y="27097"/>
                    </a:lnTo>
                    <a:lnTo>
                      <a:pt x="4603" y="27159"/>
                    </a:lnTo>
                    <a:lnTo>
                      <a:pt x="4603" y="27306"/>
                    </a:lnTo>
                    <a:lnTo>
                      <a:pt x="4499" y="27473"/>
                    </a:lnTo>
                    <a:lnTo>
                      <a:pt x="4415" y="27557"/>
                    </a:lnTo>
                    <a:lnTo>
                      <a:pt x="4436" y="27599"/>
                    </a:lnTo>
                    <a:lnTo>
                      <a:pt x="4582" y="27599"/>
                    </a:lnTo>
                    <a:lnTo>
                      <a:pt x="4687" y="27578"/>
                    </a:lnTo>
                    <a:lnTo>
                      <a:pt x="4708" y="27599"/>
                    </a:lnTo>
                    <a:lnTo>
                      <a:pt x="4624" y="27682"/>
                    </a:lnTo>
                    <a:lnTo>
                      <a:pt x="4582" y="27808"/>
                    </a:lnTo>
                    <a:lnTo>
                      <a:pt x="4415" y="27913"/>
                    </a:lnTo>
                    <a:lnTo>
                      <a:pt x="4415" y="27975"/>
                    </a:lnTo>
                    <a:lnTo>
                      <a:pt x="4499" y="28122"/>
                    </a:lnTo>
                    <a:lnTo>
                      <a:pt x="4624" y="28185"/>
                    </a:lnTo>
                    <a:lnTo>
                      <a:pt x="4708" y="28122"/>
                    </a:lnTo>
                    <a:lnTo>
                      <a:pt x="4792" y="28122"/>
                    </a:lnTo>
                    <a:lnTo>
                      <a:pt x="4812" y="28226"/>
                    </a:lnTo>
                    <a:lnTo>
                      <a:pt x="4875" y="28331"/>
                    </a:lnTo>
                    <a:lnTo>
                      <a:pt x="4875" y="28415"/>
                    </a:lnTo>
                    <a:lnTo>
                      <a:pt x="4812" y="28415"/>
                    </a:lnTo>
                    <a:lnTo>
                      <a:pt x="4771" y="28310"/>
                    </a:lnTo>
                    <a:lnTo>
                      <a:pt x="4708" y="28310"/>
                    </a:lnTo>
                    <a:lnTo>
                      <a:pt x="4708" y="28415"/>
                    </a:lnTo>
                    <a:lnTo>
                      <a:pt x="4812" y="28561"/>
                    </a:lnTo>
                    <a:lnTo>
                      <a:pt x="4938" y="28498"/>
                    </a:lnTo>
                    <a:lnTo>
                      <a:pt x="5085" y="28436"/>
                    </a:lnTo>
                    <a:lnTo>
                      <a:pt x="5147" y="28352"/>
                    </a:lnTo>
                    <a:lnTo>
                      <a:pt x="5147" y="28352"/>
                    </a:lnTo>
                    <a:lnTo>
                      <a:pt x="5126" y="28519"/>
                    </a:lnTo>
                    <a:lnTo>
                      <a:pt x="5022" y="28750"/>
                    </a:lnTo>
                    <a:lnTo>
                      <a:pt x="5043" y="28938"/>
                    </a:lnTo>
                    <a:lnTo>
                      <a:pt x="5126" y="28959"/>
                    </a:lnTo>
                    <a:lnTo>
                      <a:pt x="20087" y="30444"/>
                    </a:lnTo>
                    <a:lnTo>
                      <a:pt x="20212" y="30507"/>
                    </a:lnTo>
                    <a:lnTo>
                      <a:pt x="20359" y="30507"/>
                    </a:lnTo>
                    <a:lnTo>
                      <a:pt x="20484" y="30612"/>
                    </a:lnTo>
                    <a:lnTo>
                      <a:pt x="20484" y="30674"/>
                    </a:lnTo>
                    <a:lnTo>
                      <a:pt x="20568" y="30737"/>
                    </a:lnTo>
                    <a:lnTo>
                      <a:pt x="20589" y="30779"/>
                    </a:lnTo>
                    <a:lnTo>
                      <a:pt x="20694" y="30821"/>
                    </a:lnTo>
                    <a:lnTo>
                      <a:pt x="20714" y="30842"/>
                    </a:lnTo>
                    <a:lnTo>
                      <a:pt x="20840" y="30884"/>
                    </a:lnTo>
                    <a:lnTo>
                      <a:pt x="20903" y="30946"/>
                    </a:lnTo>
                    <a:lnTo>
                      <a:pt x="20945" y="30946"/>
                    </a:lnTo>
                    <a:lnTo>
                      <a:pt x="21049" y="30926"/>
                    </a:lnTo>
                    <a:lnTo>
                      <a:pt x="21133" y="30946"/>
                    </a:lnTo>
                    <a:lnTo>
                      <a:pt x="21238" y="30946"/>
                    </a:lnTo>
                    <a:lnTo>
                      <a:pt x="21363" y="31051"/>
                    </a:lnTo>
                    <a:lnTo>
                      <a:pt x="21447" y="31051"/>
                    </a:lnTo>
                    <a:lnTo>
                      <a:pt x="21510" y="31198"/>
                    </a:lnTo>
                    <a:lnTo>
                      <a:pt x="21719" y="31239"/>
                    </a:lnTo>
                    <a:lnTo>
                      <a:pt x="21823" y="31260"/>
                    </a:lnTo>
                    <a:lnTo>
                      <a:pt x="21886" y="31344"/>
                    </a:lnTo>
                    <a:lnTo>
                      <a:pt x="21970" y="31407"/>
                    </a:lnTo>
                    <a:lnTo>
                      <a:pt x="22158" y="31407"/>
                    </a:lnTo>
                    <a:lnTo>
                      <a:pt x="22263" y="31344"/>
                    </a:lnTo>
                    <a:lnTo>
                      <a:pt x="22305" y="31407"/>
                    </a:lnTo>
                    <a:lnTo>
                      <a:pt x="22367" y="31511"/>
                    </a:lnTo>
                    <a:lnTo>
                      <a:pt x="22618" y="31532"/>
                    </a:lnTo>
                    <a:lnTo>
                      <a:pt x="22681" y="31574"/>
                    </a:lnTo>
                    <a:lnTo>
                      <a:pt x="22807" y="31616"/>
                    </a:lnTo>
                    <a:lnTo>
                      <a:pt x="22890" y="31658"/>
                    </a:lnTo>
                    <a:lnTo>
                      <a:pt x="25192" y="32725"/>
                    </a:lnTo>
                    <a:lnTo>
                      <a:pt x="25339" y="32913"/>
                    </a:lnTo>
                    <a:lnTo>
                      <a:pt x="25694" y="33206"/>
                    </a:lnTo>
                    <a:lnTo>
                      <a:pt x="26050" y="34985"/>
                    </a:lnTo>
                    <a:lnTo>
                      <a:pt x="26008" y="35738"/>
                    </a:lnTo>
                    <a:lnTo>
                      <a:pt x="25945" y="35864"/>
                    </a:lnTo>
                    <a:lnTo>
                      <a:pt x="25903" y="36010"/>
                    </a:lnTo>
                    <a:lnTo>
                      <a:pt x="25820" y="36136"/>
                    </a:lnTo>
                    <a:lnTo>
                      <a:pt x="25611" y="36240"/>
                    </a:lnTo>
                    <a:lnTo>
                      <a:pt x="25506" y="36366"/>
                    </a:lnTo>
                    <a:lnTo>
                      <a:pt x="25611" y="36554"/>
                    </a:lnTo>
                    <a:lnTo>
                      <a:pt x="27598" y="36031"/>
                    </a:lnTo>
                    <a:lnTo>
                      <a:pt x="27849" y="35947"/>
                    </a:lnTo>
                    <a:lnTo>
                      <a:pt x="27912" y="35654"/>
                    </a:lnTo>
                    <a:lnTo>
                      <a:pt x="28979" y="35340"/>
                    </a:lnTo>
                    <a:lnTo>
                      <a:pt x="29461" y="34985"/>
                    </a:lnTo>
                    <a:lnTo>
                      <a:pt x="29565" y="34901"/>
                    </a:lnTo>
                    <a:lnTo>
                      <a:pt x="29712" y="34880"/>
                    </a:lnTo>
                    <a:lnTo>
                      <a:pt x="29984" y="34650"/>
                    </a:lnTo>
                    <a:lnTo>
                      <a:pt x="30088" y="34545"/>
                    </a:lnTo>
                    <a:lnTo>
                      <a:pt x="30214" y="34483"/>
                    </a:lnTo>
                    <a:lnTo>
                      <a:pt x="30318" y="34378"/>
                    </a:lnTo>
                    <a:lnTo>
                      <a:pt x="30528" y="34357"/>
                    </a:lnTo>
                    <a:lnTo>
                      <a:pt x="32202" y="34378"/>
                    </a:lnTo>
                    <a:lnTo>
                      <a:pt x="32327" y="34252"/>
                    </a:lnTo>
                    <a:lnTo>
                      <a:pt x="32390" y="34252"/>
                    </a:lnTo>
                    <a:lnTo>
                      <a:pt x="32432" y="34190"/>
                    </a:lnTo>
                    <a:lnTo>
                      <a:pt x="32515" y="34190"/>
                    </a:lnTo>
                    <a:lnTo>
                      <a:pt x="32620" y="34231"/>
                    </a:lnTo>
                    <a:lnTo>
                      <a:pt x="32704" y="34169"/>
                    </a:lnTo>
                    <a:lnTo>
                      <a:pt x="32725" y="34085"/>
                    </a:lnTo>
                    <a:lnTo>
                      <a:pt x="32913" y="33876"/>
                    </a:lnTo>
                    <a:lnTo>
                      <a:pt x="32976" y="33855"/>
                    </a:lnTo>
                    <a:lnTo>
                      <a:pt x="33143" y="33667"/>
                    </a:lnTo>
                    <a:lnTo>
                      <a:pt x="33185" y="33541"/>
                    </a:lnTo>
                    <a:lnTo>
                      <a:pt x="33227" y="33415"/>
                    </a:lnTo>
                    <a:lnTo>
                      <a:pt x="33373" y="33332"/>
                    </a:lnTo>
                    <a:lnTo>
                      <a:pt x="33373" y="33227"/>
                    </a:lnTo>
                    <a:lnTo>
                      <a:pt x="33478" y="33102"/>
                    </a:lnTo>
                    <a:lnTo>
                      <a:pt x="33687" y="32871"/>
                    </a:lnTo>
                    <a:lnTo>
                      <a:pt x="33750" y="32767"/>
                    </a:lnTo>
                    <a:lnTo>
                      <a:pt x="33854" y="32662"/>
                    </a:lnTo>
                    <a:lnTo>
                      <a:pt x="33875" y="32662"/>
                    </a:lnTo>
                    <a:lnTo>
                      <a:pt x="33959" y="32704"/>
                    </a:lnTo>
                    <a:lnTo>
                      <a:pt x="34022" y="32788"/>
                    </a:lnTo>
                    <a:lnTo>
                      <a:pt x="34168" y="32767"/>
                    </a:lnTo>
                    <a:lnTo>
                      <a:pt x="34315" y="32809"/>
                    </a:lnTo>
                    <a:lnTo>
                      <a:pt x="34378" y="32767"/>
                    </a:lnTo>
                    <a:lnTo>
                      <a:pt x="34608" y="32976"/>
                    </a:lnTo>
                    <a:lnTo>
                      <a:pt x="34608" y="33143"/>
                    </a:lnTo>
                    <a:lnTo>
                      <a:pt x="34482" y="33876"/>
                    </a:lnTo>
                    <a:lnTo>
                      <a:pt x="34440" y="33959"/>
                    </a:lnTo>
                    <a:lnTo>
                      <a:pt x="34503" y="33959"/>
                    </a:lnTo>
                    <a:lnTo>
                      <a:pt x="34524" y="34043"/>
                    </a:lnTo>
                    <a:lnTo>
                      <a:pt x="34587" y="34085"/>
                    </a:lnTo>
                    <a:lnTo>
                      <a:pt x="34587" y="34190"/>
                    </a:lnTo>
                    <a:lnTo>
                      <a:pt x="34587" y="34252"/>
                    </a:lnTo>
                    <a:lnTo>
                      <a:pt x="34587" y="34294"/>
                    </a:lnTo>
                    <a:lnTo>
                      <a:pt x="34545" y="34357"/>
                    </a:lnTo>
                    <a:lnTo>
                      <a:pt x="34587" y="34378"/>
                    </a:lnTo>
                    <a:lnTo>
                      <a:pt x="34733" y="34399"/>
                    </a:lnTo>
                    <a:lnTo>
                      <a:pt x="34859" y="34378"/>
                    </a:lnTo>
                    <a:lnTo>
                      <a:pt x="34901" y="34462"/>
                    </a:lnTo>
                    <a:lnTo>
                      <a:pt x="34963" y="34483"/>
                    </a:lnTo>
                    <a:lnTo>
                      <a:pt x="35026" y="34399"/>
                    </a:lnTo>
                    <a:lnTo>
                      <a:pt x="35110" y="34462"/>
                    </a:lnTo>
                    <a:lnTo>
                      <a:pt x="35235" y="34441"/>
                    </a:lnTo>
                    <a:lnTo>
                      <a:pt x="35277" y="34336"/>
                    </a:lnTo>
                    <a:lnTo>
                      <a:pt x="35382" y="34231"/>
                    </a:lnTo>
                    <a:lnTo>
                      <a:pt x="35382" y="34231"/>
                    </a:lnTo>
                    <a:lnTo>
                      <a:pt x="35319" y="34336"/>
                    </a:lnTo>
                    <a:lnTo>
                      <a:pt x="35340" y="34336"/>
                    </a:lnTo>
                    <a:lnTo>
                      <a:pt x="35319" y="34378"/>
                    </a:lnTo>
                    <a:lnTo>
                      <a:pt x="35361" y="34399"/>
                    </a:lnTo>
                    <a:lnTo>
                      <a:pt x="35633" y="34336"/>
                    </a:lnTo>
                    <a:lnTo>
                      <a:pt x="35675" y="34252"/>
                    </a:lnTo>
                    <a:lnTo>
                      <a:pt x="35842" y="34252"/>
                    </a:lnTo>
                    <a:lnTo>
                      <a:pt x="35968" y="34127"/>
                    </a:lnTo>
                    <a:lnTo>
                      <a:pt x="36072" y="34085"/>
                    </a:lnTo>
                    <a:lnTo>
                      <a:pt x="36198" y="33918"/>
                    </a:lnTo>
                    <a:lnTo>
                      <a:pt x="36198" y="33980"/>
                    </a:lnTo>
                    <a:lnTo>
                      <a:pt x="36282" y="33939"/>
                    </a:lnTo>
                    <a:lnTo>
                      <a:pt x="36282" y="33980"/>
                    </a:lnTo>
                    <a:lnTo>
                      <a:pt x="36156" y="34127"/>
                    </a:lnTo>
                    <a:lnTo>
                      <a:pt x="36051" y="34148"/>
                    </a:lnTo>
                    <a:lnTo>
                      <a:pt x="35947" y="34294"/>
                    </a:lnTo>
                    <a:lnTo>
                      <a:pt x="36072" y="34336"/>
                    </a:lnTo>
                    <a:lnTo>
                      <a:pt x="36156" y="34231"/>
                    </a:lnTo>
                    <a:lnTo>
                      <a:pt x="36261" y="34231"/>
                    </a:lnTo>
                    <a:lnTo>
                      <a:pt x="36323" y="34273"/>
                    </a:lnTo>
                    <a:lnTo>
                      <a:pt x="36575" y="34294"/>
                    </a:lnTo>
                    <a:lnTo>
                      <a:pt x="36742" y="34294"/>
                    </a:lnTo>
                    <a:lnTo>
                      <a:pt x="36616" y="34357"/>
                    </a:lnTo>
                    <a:lnTo>
                      <a:pt x="36470" y="34378"/>
                    </a:lnTo>
                    <a:lnTo>
                      <a:pt x="36365" y="34399"/>
                    </a:lnTo>
                    <a:lnTo>
                      <a:pt x="36323" y="34483"/>
                    </a:lnTo>
                    <a:lnTo>
                      <a:pt x="36323" y="34545"/>
                    </a:lnTo>
                    <a:lnTo>
                      <a:pt x="36261" y="34483"/>
                    </a:lnTo>
                    <a:lnTo>
                      <a:pt x="36219" y="34378"/>
                    </a:lnTo>
                    <a:lnTo>
                      <a:pt x="36156" y="34357"/>
                    </a:lnTo>
                    <a:lnTo>
                      <a:pt x="35968" y="34399"/>
                    </a:lnTo>
                    <a:lnTo>
                      <a:pt x="35779" y="34545"/>
                    </a:lnTo>
                    <a:lnTo>
                      <a:pt x="35549" y="34587"/>
                    </a:lnTo>
                    <a:lnTo>
                      <a:pt x="35340" y="34713"/>
                    </a:lnTo>
                    <a:lnTo>
                      <a:pt x="35319" y="34817"/>
                    </a:lnTo>
                    <a:lnTo>
                      <a:pt x="35173" y="34922"/>
                    </a:lnTo>
                    <a:lnTo>
                      <a:pt x="35110" y="35110"/>
                    </a:lnTo>
                    <a:lnTo>
                      <a:pt x="35110" y="35236"/>
                    </a:lnTo>
                    <a:lnTo>
                      <a:pt x="35131" y="35340"/>
                    </a:lnTo>
                    <a:lnTo>
                      <a:pt x="35152" y="35445"/>
                    </a:lnTo>
                    <a:lnTo>
                      <a:pt x="35215" y="35424"/>
                    </a:lnTo>
                    <a:lnTo>
                      <a:pt x="35256" y="35445"/>
                    </a:lnTo>
                    <a:lnTo>
                      <a:pt x="35256" y="35592"/>
                    </a:lnTo>
                    <a:lnTo>
                      <a:pt x="35361" y="35654"/>
                    </a:lnTo>
                    <a:lnTo>
                      <a:pt x="35403" y="35612"/>
                    </a:lnTo>
                    <a:lnTo>
                      <a:pt x="35466" y="35654"/>
                    </a:lnTo>
                    <a:lnTo>
                      <a:pt x="35507" y="35612"/>
                    </a:lnTo>
                    <a:lnTo>
                      <a:pt x="35507" y="35508"/>
                    </a:lnTo>
                    <a:lnTo>
                      <a:pt x="35570" y="35487"/>
                    </a:lnTo>
                    <a:lnTo>
                      <a:pt x="35654" y="35487"/>
                    </a:lnTo>
                    <a:lnTo>
                      <a:pt x="35779" y="35382"/>
                    </a:lnTo>
                    <a:lnTo>
                      <a:pt x="35884" y="35340"/>
                    </a:lnTo>
                    <a:lnTo>
                      <a:pt x="36031" y="35131"/>
                    </a:lnTo>
                    <a:lnTo>
                      <a:pt x="36219" y="35006"/>
                    </a:lnTo>
                    <a:lnTo>
                      <a:pt x="36177" y="34964"/>
                    </a:lnTo>
                    <a:lnTo>
                      <a:pt x="36240" y="34817"/>
                    </a:lnTo>
                    <a:lnTo>
                      <a:pt x="36323" y="34817"/>
                    </a:lnTo>
                    <a:lnTo>
                      <a:pt x="36386" y="34755"/>
                    </a:lnTo>
                    <a:lnTo>
                      <a:pt x="36428" y="34755"/>
                    </a:lnTo>
                    <a:lnTo>
                      <a:pt x="36491" y="34880"/>
                    </a:lnTo>
                    <a:lnTo>
                      <a:pt x="36637" y="34901"/>
                    </a:lnTo>
                    <a:lnTo>
                      <a:pt x="36637" y="34859"/>
                    </a:lnTo>
                    <a:lnTo>
                      <a:pt x="36721" y="34859"/>
                    </a:lnTo>
                    <a:lnTo>
                      <a:pt x="36909" y="34755"/>
                    </a:lnTo>
                    <a:lnTo>
                      <a:pt x="37077" y="34692"/>
                    </a:lnTo>
                    <a:lnTo>
                      <a:pt x="37286" y="34650"/>
                    </a:lnTo>
                    <a:lnTo>
                      <a:pt x="37391" y="34650"/>
                    </a:lnTo>
                    <a:lnTo>
                      <a:pt x="37663" y="34483"/>
                    </a:lnTo>
                    <a:lnTo>
                      <a:pt x="37809" y="34441"/>
                    </a:lnTo>
                    <a:lnTo>
                      <a:pt x="37914" y="34441"/>
                    </a:lnTo>
                    <a:lnTo>
                      <a:pt x="37997" y="34462"/>
                    </a:lnTo>
                    <a:lnTo>
                      <a:pt x="38081" y="34399"/>
                    </a:lnTo>
                    <a:lnTo>
                      <a:pt x="38018" y="34357"/>
                    </a:lnTo>
                    <a:lnTo>
                      <a:pt x="37935" y="34357"/>
                    </a:lnTo>
                    <a:lnTo>
                      <a:pt x="37830" y="34294"/>
                    </a:lnTo>
                    <a:lnTo>
                      <a:pt x="37872" y="34294"/>
                    </a:lnTo>
                    <a:lnTo>
                      <a:pt x="37956" y="34273"/>
                    </a:lnTo>
                    <a:lnTo>
                      <a:pt x="37956" y="34231"/>
                    </a:lnTo>
                    <a:lnTo>
                      <a:pt x="37663" y="34169"/>
                    </a:lnTo>
                    <a:lnTo>
                      <a:pt x="37537" y="34148"/>
                    </a:lnTo>
                    <a:lnTo>
                      <a:pt x="37558" y="34085"/>
                    </a:lnTo>
                    <a:lnTo>
                      <a:pt x="37537" y="33980"/>
                    </a:lnTo>
                    <a:lnTo>
                      <a:pt x="37370" y="34085"/>
                    </a:lnTo>
                    <a:lnTo>
                      <a:pt x="37349" y="34148"/>
                    </a:lnTo>
                    <a:lnTo>
                      <a:pt x="37160" y="34106"/>
                    </a:lnTo>
                    <a:lnTo>
                      <a:pt x="37139" y="34064"/>
                    </a:lnTo>
                    <a:lnTo>
                      <a:pt x="36993" y="34022"/>
                    </a:lnTo>
                    <a:lnTo>
                      <a:pt x="36930" y="34043"/>
                    </a:lnTo>
                    <a:lnTo>
                      <a:pt x="36826" y="33980"/>
                    </a:lnTo>
                    <a:lnTo>
                      <a:pt x="36637" y="33980"/>
                    </a:lnTo>
                    <a:lnTo>
                      <a:pt x="36491" y="33876"/>
                    </a:lnTo>
                    <a:lnTo>
                      <a:pt x="36616" y="33834"/>
                    </a:lnTo>
                    <a:lnTo>
                      <a:pt x="36637" y="33750"/>
                    </a:lnTo>
                    <a:lnTo>
                      <a:pt x="36491" y="33750"/>
                    </a:lnTo>
                    <a:lnTo>
                      <a:pt x="36428" y="33708"/>
                    </a:lnTo>
                    <a:lnTo>
                      <a:pt x="36323" y="33708"/>
                    </a:lnTo>
                    <a:lnTo>
                      <a:pt x="36282" y="33541"/>
                    </a:lnTo>
                    <a:lnTo>
                      <a:pt x="36219" y="33499"/>
                    </a:lnTo>
                    <a:lnTo>
                      <a:pt x="36219" y="33332"/>
                    </a:lnTo>
                    <a:lnTo>
                      <a:pt x="36261" y="33227"/>
                    </a:lnTo>
                    <a:lnTo>
                      <a:pt x="36177" y="33143"/>
                    </a:lnTo>
                    <a:lnTo>
                      <a:pt x="36261" y="33039"/>
                    </a:lnTo>
                    <a:lnTo>
                      <a:pt x="36261" y="32997"/>
                    </a:lnTo>
                    <a:lnTo>
                      <a:pt x="36051" y="32997"/>
                    </a:lnTo>
                    <a:lnTo>
                      <a:pt x="36114" y="32913"/>
                    </a:lnTo>
                    <a:lnTo>
                      <a:pt x="36198" y="32913"/>
                    </a:lnTo>
                    <a:lnTo>
                      <a:pt x="36365" y="32620"/>
                    </a:lnTo>
                    <a:lnTo>
                      <a:pt x="36470" y="32558"/>
                    </a:lnTo>
                    <a:lnTo>
                      <a:pt x="36428" y="32474"/>
                    </a:lnTo>
                    <a:lnTo>
                      <a:pt x="36365" y="32474"/>
                    </a:lnTo>
                    <a:lnTo>
                      <a:pt x="36323" y="32411"/>
                    </a:lnTo>
                    <a:lnTo>
                      <a:pt x="36219" y="32411"/>
                    </a:lnTo>
                    <a:lnTo>
                      <a:pt x="36114" y="32495"/>
                    </a:lnTo>
                    <a:lnTo>
                      <a:pt x="35989" y="32558"/>
                    </a:lnTo>
                    <a:lnTo>
                      <a:pt x="35947" y="32474"/>
                    </a:lnTo>
                    <a:lnTo>
                      <a:pt x="35905" y="32369"/>
                    </a:lnTo>
                    <a:lnTo>
                      <a:pt x="35675" y="32307"/>
                    </a:lnTo>
                    <a:lnTo>
                      <a:pt x="35528" y="32286"/>
                    </a:lnTo>
                    <a:lnTo>
                      <a:pt x="35361" y="32307"/>
                    </a:lnTo>
                    <a:lnTo>
                      <a:pt x="35528" y="32244"/>
                    </a:lnTo>
                    <a:lnTo>
                      <a:pt x="35654" y="32265"/>
                    </a:lnTo>
                    <a:lnTo>
                      <a:pt x="35779" y="32244"/>
                    </a:lnTo>
                    <a:lnTo>
                      <a:pt x="35863" y="32181"/>
                    </a:lnTo>
                    <a:lnTo>
                      <a:pt x="35989" y="32244"/>
                    </a:lnTo>
                    <a:lnTo>
                      <a:pt x="36093" y="32307"/>
                    </a:lnTo>
                    <a:lnTo>
                      <a:pt x="36219" y="32307"/>
                    </a:lnTo>
                    <a:lnTo>
                      <a:pt x="36386" y="32202"/>
                    </a:lnTo>
                    <a:lnTo>
                      <a:pt x="36470" y="32202"/>
                    </a:lnTo>
                    <a:lnTo>
                      <a:pt x="36575" y="32097"/>
                    </a:lnTo>
                    <a:lnTo>
                      <a:pt x="36700" y="32076"/>
                    </a:lnTo>
                    <a:lnTo>
                      <a:pt x="36784" y="31867"/>
                    </a:lnTo>
                    <a:lnTo>
                      <a:pt x="36721" y="31825"/>
                    </a:lnTo>
                    <a:lnTo>
                      <a:pt x="36805" y="31783"/>
                    </a:lnTo>
                    <a:lnTo>
                      <a:pt x="36742" y="31721"/>
                    </a:lnTo>
                    <a:lnTo>
                      <a:pt x="36616" y="31658"/>
                    </a:lnTo>
                    <a:lnTo>
                      <a:pt x="36533" y="31658"/>
                    </a:lnTo>
                    <a:lnTo>
                      <a:pt x="36575" y="31637"/>
                    </a:lnTo>
                    <a:lnTo>
                      <a:pt x="36575" y="31616"/>
                    </a:lnTo>
                    <a:lnTo>
                      <a:pt x="36742" y="31637"/>
                    </a:lnTo>
                    <a:lnTo>
                      <a:pt x="36742" y="31574"/>
                    </a:lnTo>
                    <a:lnTo>
                      <a:pt x="36512" y="31449"/>
                    </a:lnTo>
                    <a:lnTo>
                      <a:pt x="36303" y="31365"/>
                    </a:lnTo>
                    <a:lnTo>
                      <a:pt x="35905" y="31365"/>
                    </a:lnTo>
                    <a:lnTo>
                      <a:pt x="35800" y="31428"/>
                    </a:lnTo>
                    <a:lnTo>
                      <a:pt x="35675" y="31428"/>
                    </a:lnTo>
                    <a:lnTo>
                      <a:pt x="35319" y="31553"/>
                    </a:lnTo>
                    <a:lnTo>
                      <a:pt x="35026" y="31616"/>
                    </a:lnTo>
                    <a:lnTo>
                      <a:pt x="34859" y="31679"/>
                    </a:lnTo>
                    <a:lnTo>
                      <a:pt x="34712" y="31721"/>
                    </a:lnTo>
                    <a:lnTo>
                      <a:pt x="34440" y="31867"/>
                    </a:lnTo>
                    <a:lnTo>
                      <a:pt x="34064" y="32139"/>
                    </a:lnTo>
                    <a:lnTo>
                      <a:pt x="33771" y="32390"/>
                    </a:lnTo>
                    <a:lnTo>
                      <a:pt x="33666" y="32453"/>
                    </a:lnTo>
                    <a:lnTo>
                      <a:pt x="33541" y="32579"/>
                    </a:lnTo>
                    <a:lnTo>
                      <a:pt x="33373" y="32767"/>
                    </a:lnTo>
                    <a:lnTo>
                      <a:pt x="33185" y="32892"/>
                    </a:lnTo>
                    <a:lnTo>
                      <a:pt x="32934" y="33018"/>
                    </a:lnTo>
                    <a:lnTo>
                      <a:pt x="32641" y="33143"/>
                    </a:lnTo>
                    <a:lnTo>
                      <a:pt x="32515" y="33143"/>
                    </a:lnTo>
                    <a:lnTo>
                      <a:pt x="32704" y="33102"/>
                    </a:lnTo>
                    <a:lnTo>
                      <a:pt x="33018" y="32976"/>
                    </a:lnTo>
                    <a:lnTo>
                      <a:pt x="33038" y="32892"/>
                    </a:lnTo>
                    <a:lnTo>
                      <a:pt x="33290" y="32725"/>
                    </a:lnTo>
                    <a:lnTo>
                      <a:pt x="33373" y="32599"/>
                    </a:lnTo>
                    <a:lnTo>
                      <a:pt x="33436" y="32453"/>
                    </a:lnTo>
                    <a:lnTo>
                      <a:pt x="33541" y="32411"/>
                    </a:lnTo>
                    <a:lnTo>
                      <a:pt x="33666" y="32286"/>
                    </a:lnTo>
                    <a:lnTo>
                      <a:pt x="33813" y="32202"/>
                    </a:lnTo>
                    <a:lnTo>
                      <a:pt x="33875" y="31993"/>
                    </a:lnTo>
                    <a:lnTo>
                      <a:pt x="34106" y="31888"/>
                    </a:lnTo>
                    <a:lnTo>
                      <a:pt x="34231" y="31679"/>
                    </a:lnTo>
                    <a:lnTo>
                      <a:pt x="34294" y="31658"/>
                    </a:lnTo>
                    <a:lnTo>
                      <a:pt x="34315" y="31595"/>
                    </a:lnTo>
                    <a:lnTo>
                      <a:pt x="34440" y="31532"/>
                    </a:lnTo>
                    <a:lnTo>
                      <a:pt x="34545" y="31491"/>
                    </a:lnTo>
                    <a:lnTo>
                      <a:pt x="34608" y="31386"/>
                    </a:lnTo>
                    <a:lnTo>
                      <a:pt x="34712" y="31344"/>
                    </a:lnTo>
                    <a:lnTo>
                      <a:pt x="34754" y="31386"/>
                    </a:lnTo>
                    <a:lnTo>
                      <a:pt x="34838" y="31365"/>
                    </a:lnTo>
                    <a:lnTo>
                      <a:pt x="34922" y="31239"/>
                    </a:lnTo>
                    <a:lnTo>
                      <a:pt x="35131" y="31239"/>
                    </a:lnTo>
                    <a:lnTo>
                      <a:pt x="35235" y="31177"/>
                    </a:lnTo>
                    <a:lnTo>
                      <a:pt x="35424" y="31177"/>
                    </a:lnTo>
                    <a:lnTo>
                      <a:pt x="35487" y="31072"/>
                    </a:lnTo>
                    <a:lnTo>
                      <a:pt x="35528" y="30946"/>
                    </a:lnTo>
                    <a:lnTo>
                      <a:pt x="35570" y="30905"/>
                    </a:lnTo>
                    <a:lnTo>
                      <a:pt x="35570" y="30821"/>
                    </a:lnTo>
                    <a:lnTo>
                      <a:pt x="35696" y="30758"/>
                    </a:lnTo>
                    <a:lnTo>
                      <a:pt x="35905" y="30591"/>
                    </a:lnTo>
                    <a:lnTo>
                      <a:pt x="36010" y="30549"/>
                    </a:lnTo>
                    <a:lnTo>
                      <a:pt x="36072" y="30507"/>
                    </a:lnTo>
                    <a:lnTo>
                      <a:pt x="36010" y="30444"/>
                    </a:lnTo>
                    <a:lnTo>
                      <a:pt x="36072" y="30382"/>
                    </a:lnTo>
                    <a:lnTo>
                      <a:pt x="36156" y="30319"/>
                    </a:lnTo>
                    <a:lnTo>
                      <a:pt x="36261" y="30423"/>
                    </a:lnTo>
                    <a:lnTo>
                      <a:pt x="36386" y="30486"/>
                    </a:lnTo>
                    <a:lnTo>
                      <a:pt x="36616" y="30444"/>
                    </a:lnTo>
                    <a:lnTo>
                      <a:pt x="36805" y="30528"/>
                    </a:lnTo>
                    <a:lnTo>
                      <a:pt x="36888" y="30528"/>
                    </a:lnTo>
                    <a:lnTo>
                      <a:pt x="36951" y="30549"/>
                    </a:lnTo>
                    <a:lnTo>
                      <a:pt x="37098" y="30486"/>
                    </a:lnTo>
                    <a:lnTo>
                      <a:pt x="37160" y="30549"/>
                    </a:lnTo>
                    <a:lnTo>
                      <a:pt x="37265" y="30549"/>
                    </a:lnTo>
                    <a:lnTo>
                      <a:pt x="37349" y="30507"/>
                    </a:lnTo>
                    <a:lnTo>
                      <a:pt x="37474" y="30591"/>
                    </a:lnTo>
                    <a:lnTo>
                      <a:pt x="37663" y="30612"/>
                    </a:lnTo>
                    <a:lnTo>
                      <a:pt x="37746" y="30570"/>
                    </a:lnTo>
                    <a:lnTo>
                      <a:pt x="37788" y="30570"/>
                    </a:lnTo>
                    <a:lnTo>
                      <a:pt x="37893" y="30633"/>
                    </a:lnTo>
                    <a:lnTo>
                      <a:pt x="38039" y="30674"/>
                    </a:lnTo>
                    <a:lnTo>
                      <a:pt x="38081" y="30633"/>
                    </a:lnTo>
                    <a:lnTo>
                      <a:pt x="38248" y="30716"/>
                    </a:lnTo>
                    <a:lnTo>
                      <a:pt x="38311" y="30716"/>
                    </a:lnTo>
                    <a:lnTo>
                      <a:pt x="38416" y="30674"/>
                    </a:lnTo>
                    <a:lnTo>
                      <a:pt x="38500" y="30695"/>
                    </a:lnTo>
                    <a:lnTo>
                      <a:pt x="38479" y="30737"/>
                    </a:lnTo>
                    <a:lnTo>
                      <a:pt x="38583" y="30779"/>
                    </a:lnTo>
                    <a:lnTo>
                      <a:pt x="38834" y="30695"/>
                    </a:lnTo>
                    <a:lnTo>
                      <a:pt x="38897" y="30695"/>
                    </a:lnTo>
                    <a:lnTo>
                      <a:pt x="39023" y="30633"/>
                    </a:lnTo>
                    <a:lnTo>
                      <a:pt x="39085" y="30674"/>
                    </a:lnTo>
                    <a:lnTo>
                      <a:pt x="39253" y="30674"/>
                    </a:lnTo>
                    <a:lnTo>
                      <a:pt x="39336" y="30716"/>
                    </a:lnTo>
                    <a:lnTo>
                      <a:pt x="39441" y="30674"/>
                    </a:lnTo>
                    <a:lnTo>
                      <a:pt x="39462" y="30591"/>
                    </a:lnTo>
                    <a:lnTo>
                      <a:pt x="39608" y="30591"/>
                    </a:lnTo>
                    <a:lnTo>
                      <a:pt x="39671" y="30528"/>
                    </a:lnTo>
                    <a:lnTo>
                      <a:pt x="39734" y="30570"/>
                    </a:lnTo>
                    <a:lnTo>
                      <a:pt x="39818" y="30465"/>
                    </a:lnTo>
                    <a:lnTo>
                      <a:pt x="39922" y="30402"/>
                    </a:lnTo>
                    <a:lnTo>
                      <a:pt x="39943" y="30361"/>
                    </a:lnTo>
                    <a:lnTo>
                      <a:pt x="40048" y="30382"/>
                    </a:lnTo>
                    <a:lnTo>
                      <a:pt x="40132" y="30214"/>
                    </a:lnTo>
                    <a:lnTo>
                      <a:pt x="40132" y="30110"/>
                    </a:lnTo>
                    <a:lnTo>
                      <a:pt x="40194" y="30110"/>
                    </a:lnTo>
                    <a:lnTo>
                      <a:pt x="40278" y="30047"/>
                    </a:lnTo>
                    <a:lnTo>
                      <a:pt x="40299" y="29963"/>
                    </a:lnTo>
                    <a:lnTo>
                      <a:pt x="40257" y="29942"/>
                    </a:lnTo>
                    <a:lnTo>
                      <a:pt x="40278" y="29879"/>
                    </a:lnTo>
                    <a:lnTo>
                      <a:pt x="40383" y="29879"/>
                    </a:lnTo>
                    <a:lnTo>
                      <a:pt x="40487" y="29858"/>
                    </a:lnTo>
                    <a:lnTo>
                      <a:pt x="40487" y="29775"/>
                    </a:lnTo>
                    <a:lnTo>
                      <a:pt x="40508" y="29754"/>
                    </a:lnTo>
                    <a:lnTo>
                      <a:pt x="40571" y="29838"/>
                    </a:lnTo>
                    <a:lnTo>
                      <a:pt x="40696" y="29858"/>
                    </a:lnTo>
                    <a:lnTo>
                      <a:pt x="40801" y="29775"/>
                    </a:lnTo>
                    <a:lnTo>
                      <a:pt x="40822" y="29838"/>
                    </a:lnTo>
                    <a:lnTo>
                      <a:pt x="40906" y="29838"/>
                    </a:lnTo>
                    <a:lnTo>
                      <a:pt x="40989" y="29775"/>
                    </a:lnTo>
                    <a:lnTo>
                      <a:pt x="41031" y="29838"/>
                    </a:lnTo>
                    <a:lnTo>
                      <a:pt x="41136" y="29796"/>
                    </a:lnTo>
                    <a:lnTo>
                      <a:pt x="41178" y="29754"/>
                    </a:lnTo>
                    <a:lnTo>
                      <a:pt x="41241" y="29754"/>
                    </a:lnTo>
                    <a:lnTo>
                      <a:pt x="41324" y="29649"/>
                    </a:lnTo>
                    <a:lnTo>
                      <a:pt x="41387" y="29649"/>
                    </a:lnTo>
                    <a:lnTo>
                      <a:pt x="41492" y="29545"/>
                    </a:lnTo>
                    <a:lnTo>
                      <a:pt x="41617" y="29545"/>
                    </a:lnTo>
                    <a:lnTo>
                      <a:pt x="41764" y="29440"/>
                    </a:lnTo>
                    <a:lnTo>
                      <a:pt x="41826" y="29356"/>
                    </a:lnTo>
                    <a:lnTo>
                      <a:pt x="41910" y="29356"/>
                    </a:lnTo>
                    <a:lnTo>
                      <a:pt x="41931" y="29252"/>
                    </a:lnTo>
                    <a:lnTo>
                      <a:pt x="41973" y="29147"/>
                    </a:lnTo>
                    <a:lnTo>
                      <a:pt x="41910" y="29126"/>
                    </a:lnTo>
                    <a:lnTo>
                      <a:pt x="41805" y="29147"/>
                    </a:lnTo>
                    <a:lnTo>
                      <a:pt x="41722" y="29105"/>
                    </a:lnTo>
                    <a:lnTo>
                      <a:pt x="41764" y="29105"/>
                    </a:lnTo>
                    <a:lnTo>
                      <a:pt x="41868" y="29126"/>
                    </a:lnTo>
                    <a:lnTo>
                      <a:pt x="41952" y="29105"/>
                    </a:lnTo>
                    <a:lnTo>
                      <a:pt x="41868" y="29001"/>
                    </a:lnTo>
                    <a:lnTo>
                      <a:pt x="41764" y="29001"/>
                    </a:lnTo>
                    <a:lnTo>
                      <a:pt x="41617" y="28917"/>
                    </a:lnTo>
                    <a:lnTo>
                      <a:pt x="41554" y="28812"/>
                    </a:lnTo>
                    <a:lnTo>
                      <a:pt x="41554" y="28812"/>
                    </a:lnTo>
                    <a:lnTo>
                      <a:pt x="41701" y="28896"/>
                    </a:lnTo>
                    <a:lnTo>
                      <a:pt x="41805" y="28833"/>
                    </a:lnTo>
                    <a:lnTo>
                      <a:pt x="41826" y="28729"/>
                    </a:lnTo>
                    <a:lnTo>
                      <a:pt x="41910" y="28708"/>
                    </a:lnTo>
                    <a:lnTo>
                      <a:pt x="41952" y="28603"/>
                    </a:lnTo>
                    <a:lnTo>
                      <a:pt x="41764" y="28540"/>
                    </a:lnTo>
                    <a:lnTo>
                      <a:pt x="41847" y="28478"/>
                    </a:lnTo>
                    <a:lnTo>
                      <a:pt x="41931" y="28498"/>
                    </a:lnTo>
                    <a:lnTo>
                      <a:pt x="42015" y="28415"/>
                    </a:lnTo>
                    <a:lnTo>
                      <a:pt x="41973" y="28331"/>
                    </a:lnTo>
                    <a:lnTo>
                      <a:pt x="41826" y="28268"/>
                    </a:lnTo>
                    <a:lnTo>
                      <a:pt x="41805" y="28164"/>
                    </a:lnTo>
                    <a:lnTo>
                      <a:pt x="41847" y="28122"/>
                    </a:lnTo>
                    <a:lnTo>
                      <a:pt x="41952" y="28185"/>
                    </a:lnTo>
                    <a:lnTo>
                      <a:pt x="41931" y="28101"/>
                    </a:lnTo>
                    <a:lnTo>
                      <a:pt x="41764" y="28017"/>
                    </a:lnTo>
                    <a:lnTo>
                      <a:pt x="41617" y="28017"/>
                    </a:lnTo>
                    <a:lnTo>
                      <a:pt x="41638" y="27954"/>
                    </a:lnTo>
                    <a:lnTo>
                      <a:pt x="41701" y="27913"/>
                    </a:lnTo>
                    <a:lnTo>
                      <a:pt x="41659" y="27871"/>
                    </a:lnTo>
                    <a:lnTo>
                      <a:pt x="41533" y="27871"/>
                    </a:lnTo>
                    <a:lnTo>
                      <a:pt x="41387" y="27954"/>
                    </a:lnTo>
                    <a:lnTo>
                      <a:pt x="41345" y="28059"/>
                    </a:lnTo>
                    <a:lnTo>
                      <a:pt x="41303" y="28101"/>
                    </a:lnTo>
                    <a:lnTo>
                      <a:pt x="41241" y="27996"/>
                    </a:lnTo>
                    <a:lnTo>
                      <a:pt x="41094" y="27996"/>
                    </a:lnTo>
                    <a:lnTo>
                      <a:pt x="41157" y="27913"/>
                    </a:lnTo>
                    <a:lnTo>
                      <a:pt x="41220" y="27913"/>
                    </a:lnTo>
                    <a:lnTo>
                      <a:pt x="41345" y="27808"/>
                    </a:lnTo>
                    <a:lnTo>
                      <a:pt x="41387" y="27703"/>
                    </a:lnTo>
                    <a:lnTo>
                      <a:pt x="41303" y="27536"/>
                    </a:lnTo>
                    <a:lnTo>
                      <a:pt x="41115" y="27473"/>
                    </a:lnTo>
                    <a:lnTo>
                      <a:pt x="40885" y="27494"/>
                    </a:lnTo>
                    <a:lnTo>
                      <a:pt x="40801" y="27536"/>
                    </a:lnTo>
                    <a:lnTo>
                      <a:pt x="40822" y="27557"/>
                    </a:lnTo>
                    <a:lnTo>
                      <a:pt x="40969" y="27557"/>
                    </a:lnTo>
                    <a:lnTo>
                      <a:pt x="41010" y="27578"/>
                    </a:lnTo>
                    <a:lnTo>
                      <a:pt x="40885" y="27578"/>
                    </a:lnTo>
                    <a:lnTo>
                      <a:pt x="40717" y="27557"/>
                    </a:lnTo>
                    <a:lnTo>
                      <a:pt x="40550" y="27641"/>
                    </a:lnTo>
                    <a:lnTo>
                      <a:pt x="40404" y="27661"/>
                    </a:lnTo>
                    <a:lnTo>
                      <a:pt x="40299" y="27787"/>
                    </a:lnTo>
                    <a:lnTo>
                      <a:pt x="40257" y="27892"/>
                    </a:lnTo>
                    <a:lnTo>
                      <a:pt x="40173" y="27892"/>
                    </a:lnTo>
                    <a:lnTo>
                      <a:pt x="40048" y="27996"/>
                    </a:lnTo>
                    <a:lnTo>
                      <a:pt x="39860" y="27996"/>
                    </a:lnTo>
                    <a:lnTo>
                      <a:pt x="39755" y="28205"/>
                    </a:lnTo>
                    <a:lnTo>
                      <a:pt x="39671" y="28205"/>
                    </a:lnTo>
                    <a:lnTo>
                      <a:pt x="39629" y="28268"/>
                    </a:lnTo>
                    <a:lnTo>
                      <a:pt x="39567" y="28268"/>
                    </a:lnTo>
                    <a:lnTo>
                      <a:pt x="39525" y="28185"/>
                    </a:lnTo>
                    <a:lnTo>
                      <a:pt x="39608" y="28101"/>
                    </a:lnTo>
                    <a:lnTo>
                      <a:pt x="39671" y="28122"/>
                    </a:lnTo>
                    <a:lnTo>
                      <a:pt x="39713" y="28059"/>
                    </a:lnTo>
                    <a:lnTo>
                      <a:pt x="39462" y="27871"/>
                    </a:lnTo>
                    <a:lnTo>
                      <a:pt x="39441" y="27808"/>
                    </a:lnTo>
                    <a:lnTo>
                      <a:pt x="39357" y="27787"/>
                    </a:lnTo>
                    <a:lnTo>
                      <a:pt x="39399" y="27745"/>
                    </a:lnTo>
                    <a:lnTo>
                      <a:pt x="39399" y="27641"/>
                    </a:lnTo>
                    <a:lnTo>
                      <a:pt x="39525" y="27850"/>
                    </a:lnTo>
                    <a:lnTo>
                      <a:pt x="39734" y="27975"/>
                    </a:lnTo>
                    <a:lnTo>
                      <a:pt x="39776" y="27913"/>
                    </a:lnTo>
                    <a:lnTo>
                      <a:pt x="39818" y="27808"/>
                    </a:lnTo>
                    <a:lnTo>
                      <a:pt x="39943" y="27808"/>
                    </a:lnTo>
                    <a:lnTo>
                      <a:pt x="40027" y="27745"/>
                    </a:lnTo>
                    <a:lnTo>
                      <a:pt x="40194" y="27641"/>
                    </a:lnTo>
                    <a:lnTo>
                      <a:pt x="40404" y="27578"/>
                    </a:lnTo>
                    <a:lnTo>
                      <a:pt x="40613" y="27557"/>
                    </a:lnTo>
                    <a:lnTo>
                      <a:pt x="40592" y="27494"/>
                    </a:lnTo>
                    <a:lnTo>
                      <a:pt x="40508" y="27473"/>
                    </a:lnTo>
                    <a:lnTo>
                      <a:pt x="40613" y="27473"/>
                    </a:lnTo>
                    <a:lnTo>
                      <a:pt x="40717" y="27369"/>
                    </a:lnTo>
                    <a:lnTo>
                      <a:pt x="40906" y="27285"/>
                    </a:lnTo>
                    <a:lnTo>
                      <a:pt x="40969" y="27348"/>
                    </a:lnTo>
                    <a:lnTo>
                      <a:pt x="41199" y="27285"/>
                    </a:lnTo>
                    <a:lnTo>
                      <a:pt x="41199" y="27243"/>
                    </a:lnTo>
                    <a:lnTo>
                      <a:pt x="41387" y="27222"/>
                    </a:lnTo>
                    <a:lnTo>
                      <a:pt x="41282" y="27117"/>
                    </a:lnTo>
                    <a:lnTo>
                      <a:pt x="41010" y="27034"/>
                    </a:lnTo>
                    <a:lnTo>
                      <a:pt x="41073" y="26971"/>
                    </a:lnTo>
                    <a:lnTo>
                      <a:pt x="41136" y="26971"/>
                    </a:lnTo>
                    <a:lnTo>
                      <a:pt x="41199" y="26866"/>
                    </a:lnTo>
                    <a:lnTo>
                      <a:pt x="41115" y="26845"/>
                    </a:lnTo>
                    <a:lnTo>
                      <a:pt x="40969" y="26908"/>
                    </a:lnTo>
                    <a:lnTo>
                      <a:pt x="40885" y="27013"/>
                    </a:lnTo>
                    <a:lnTo>
                      <a:pt x="40759" y="26929"/>
                    </a:lnTo>
                    <a:lnTo>
                      <a:pt x="40613" y="26950"/>
                    </a:lnTo>
                    <a:lnTo>
                      <a:pt x="40592" y="26866"/>
                    </a:lnTo>
                    <a:lnTo>
                      <a:pt x="40676" y="26845"/>
                    </a:lnTo>
                    <a:lnTo>
                      <a:pt x="40676" y="26657"/>
                    </a:lnTo>
                    <a:lnTo>
                      <a:pt x="40696" y="26615"/>
                    </a:lnTo>
                    <a:lnTo>
                      <a:pt x="40550" y="26720"/>
                    </a:lnTo>
                    <a:lnTo>
                      <a:pt x="40550" y="26657"/>
                    </a:lnTo>
                    <a:lnTo>
                      <a:pt x="40592" y="26615"/>
                    </a:lnTo>
                    <a:lnTo>
                      <a:pt x="40550" y="26594"/>
                    </a:lnTo>
                    <a:lnTo>
                      <a:pt x="40341" y="26762"/>
                    </a:lnTo>
                    <a:lnTo>
                      <a:pt x="40257" y="26845"/>
                    </a:lnTo>
                    <a:lnTo>
                      <a:pt x="40194" y="26845"/>
                    </a:lnTo>
                    <a:lnTo>
                      <a:pt x="40278" y="26762"/>
                    </a:lnTo>
                    <a:lnTo>
                      <a:pt x="40445" y="26636"/>
                    </a:lnTo>
                    <a:lnTo>
                      <a:pt x="40383" y="26594"/>
                    </a:lnTo>
                    <a:lnTo>
                      <a:pt x="40236" y="26657"/>
                    </a:lnTo>
                    <a:lnTo>
                      <a:pt x="40194" y="26636"/>
                    </a:lnTo>
                    <a:lnTo>
                      <a:pt x="40257" y="26594"/>
                    </a:lnTo>
                    <a:lnTo>
                      <a:pt x="40341" y="26532"/>
                    </a:lnTo>
                    <a:lnTo>
                      <a:pt x="40341" y="26490"/>
                    </a:lnTo>
                    <a:lnTo>
                      <a:pt x="40194" y="26511"/>
                    </a:lnTo>
                    <a:lnTo>
                      <a:pt x="40090" y="26615"/>
                    </a:lnTo>
                    <a:lnTo>
                      <a:pt x="39985" y="26741"/>
                    </a:lnTo>
                    <a:lnTo>
                      <a:pt x="39943" y="26720"/>
                    </a:lnTo>
                    <a:lnTo>
                      <a:pt x="39985" y="26615"/>
                    </a:lnTo>
                    <a:lnTo>
                      <a:pt x="40090" y="26532"/>
                    </a:lnTo>
                    <a:lnTo>
                      <a:pt x="40090" y="26490"/>
                    </a:lnTo>
                    <a:lnTo>
                      <a:pt x="40027" y="26490"/>
                    </a:lnTo>
                    <a:lnTo>
                      <a:pt x="39818" y="26699"/>
                    </a:lnTo>
                    <a:lnTo>
                      <a:pt x="39713" y="26720"/>
                    </a:lnTo>
                    <a:lnTo>
                      <a:pt x="39608" y="26636"/>
                    </a:lnTo>
                    <a:lnTo>
                      <a:pt x="39734" y="26657"/>
                    </a:lnTo>
                    <a:lnTo>
                      <a:pt x="39839" y="26594"/>
                    </a:lnTo>
                    <a:lnTo>
                      <a:pt x="40027" y="26343"/>
                    </a:lnTo>
                    <a:lnTo>
                      <a:pt x="40152" y="26281"/>
                    </a:lnTo>
                    <a:lnTo>
                      <a:pt x="40069" y="26197"/>
                    </a:lnTo>
                    <a:lnTo>
                      <a:pt x="40090" y="26092"/>
                    </a:lnTo>
                    <a:lnTo>
                      <a:pt x="40069" y="26071"/>
                    </a:lnTo>
                    <a:lnTo>
                      <a:pt x="39964" y="26218"/>
                    </a:lnTo>
                    <a:lnTo>
                      <a:pt x="39922" y="26218"/>
                    </a:lnTo>
                    <a:lnTo>
                      <a:pt x="39922" y="26176"/>
                    </a:lnTo>
                    <a:lnTo>
                      <a:pt x="39964" y="26092"/>
                    </a:lnTo>
                    <a:lnTo>
                      <a:pt x="39964" y="25925"/>
                    </a:lnTo>
                    <a:lnTo>
                      <a:pt x="39880" y="25904"/>
                    </a:lnTo>
                    <a:lnTo>
                      <a:pt x="39860" y="25883"/>
                    </a:lnTo>
                    <a:lnTo>
                      <a:pt x="39755" y="25967"/>
                    </a:lnTo>
                    <a:lnTo>
                      <a:pt x="39734" y="25904"/>
                    </a:lnTo>
                    <a:lnTo>
                      <a:pt x="39755" y="25820"/>
                    </a:lnTo>
                    <a:lnTo>
                      <a:pt x="39734" y="25799"/>
                    </a:lnTo>
                    <a:lnTo>
                      <a:pt x="39650" y="25799"/>
                    </a:lnTo>
                    <a:lnTo>
                      <a:pt x="39713" y="25757"/>
                    </a:lnTo>
                    <a:lnTo>
                      <a:pt x="39650" y="25695"/>
                    </a:lnTo>
                    <a:lnTo>
                      <a:pt x="39650" y="25611"/>
                    </a:lnTo>
                    <a:lnTo>
                      <a:pt x="39608" y="25611"/>
                    </a:lnTo>
                    <a:lnTo>
                      <a:pt x="39441" y="25653"/>
                    </a:lnTo>
                    <a:lnTo>
                      <a:pt x="39441" y="25695"/>
                    </a:lnTo>
                    <a:lnTo>
                      <a:pt x="39357" y="25716"/>
                    </a:lnTo>
                    <a:lnTo>
                      <a:pt x="39148" y="25674"/>
                    </a:lnTo>
                    <a:lnTo>
                      <a:pt x="39316" y="25674"/>
                    </a:lnTo>
                    <a:lnTo>
                      <a:pt x="39357" y="25590"/>
                    </a:lnTo>
                    <a:lnTo>
                      <a:pt x="39504" y="25569"/>
                    </a:lnTo>
                    <a:lnTo>
                      <a:pt x="39525" y="25506"/>
                    </a:lnTo>
                    <a:lnTo>
                      <a:pt x="39462" y="25444"/>
                    </a:lnTo>
                    <a:lnTo>
                      <a:pt x="39357" y="25339"/>
                    </a:lnTo>
                    <a:lnTo>
                      <a:pt x="39357" y="25234"/>
                    </a:lnTo>
                    <a:lnTo>
                      <a:pt x="39211" y="25151"/>
                    </a:lnTo>
                    <a:lnTo>
                      <a:pt x="39357" y="25151"/>
                    </a:lnTo>
                    <a:lnTo>
                      <a:pt x="39525" y="25234"/>
                    </a:lnTo>
                    <a:lnTo>
                      <a:pt x="39650" y="25234"/>
                    </a:lnTo>
                    <a:lnTo>
                      <a:pt x="39650" y="25151"/>
                    </a:lnTo>
                    <a:lnTo>
                      <a:pt x="39546" y="25088"/>
                    </a:lnTo>
                    <a:lnTo>
                      <a:pt x="39567" y="25046"/>
                    </a:lnTo>
                    <a:lnTo>
                      <a:pt x="39650" y="25067"/>
                    </a:lnTo>
                    <a:lnTo>
                      <a:pt x="39776" y="24962"/>
                    </a:lnTo>
                    <a:lnTo>
                      <a:pt x="39860" y="24920"/>
                    </a:lnTo>
                    <a:lnTo>
                      <a:pt x="39880" y="24816"/>
                    </a:lnTo>
                    <a:lnTo>
                      <a:pt x="39776" y="24711"/>
                    </a:lnTo>
                    <a:lnTo>
                      <a:pt x="39713" y="24732"/>
                    </a:lnTo>
                    <a:lnTo>
                      <a:pt x="39608" y="24711"/>
                    </a:lnTo>
                    <a:lnTo>
                      <a:pt x="39671" y="24648"/>
                    </a:lnTo>
                    <a:lnTo>
                      <a:pt x="39713" y="24565"/>
                    </a:lnTo>
                    <a:lnTo>
                      <a:pt x="39650" y="24523"/>
                    </a:lnTo>
                    <a:lnTo>
                      <a:pt x="39525" y="24523"/>
                    </a:lnTo>
                    <a:lnTo>
                      <a:pt x="39462" y="24502"/>
                    </a:lnTo>
                    <a:lnTo>
                      <a:pt x="39399" y="24523"/>
                    </a:lnTo>
                    <a:lnTo>
                      <a:pt x="39316" y="24439"/>
                    </a:lnTo>
                    <a:lnTo>
                      <a:pt x="39420" y="24439"/>
                    </a:lnTo>
                    <a:lnTo>
                      <a:pt x="39462" y="24397"/>
                    </a:lnTo>
                    <a:lnTo>
                      <a:pt x="39546" y="24418"/>
                    </a:lnTo>
                    <a:lnTo>
                      <a:pt x="39650" y="24314"/>
                    </a:lnTo>
                    <a:lnTo>
                      <a:pt x="39608" y="24125"/>
                    </a:lnTo>
                    <a:lnTo>
                      <a:pt x="39504" y="24021"/>
                    </a:lnTo>
                    <a:lnTo>
                      <a:pt x="39441" y="24104"/>
                    </a:lnTo>
                    <a:lnTo>
                      <a:pt x="39336" y="24084"/>
                    </a:lnTo>
                    <a:lnTo>
                      <a:pt x="39253" y="24146"/>
                    </a:lnTo>
                    <a:lnTo>
                      <a:pt x="39295" y="24042"/>
                    </a:lnTo>
                    <a:lnTo>
                      <a:pt x="39420" y="23979"/>
                    </a:lnTo>
                    <a:lnTo>
                      <a:pt x="39504" y="23979"/>
                    </a:lnTo>
                    <a:lnTo>
                      <a:pt x="39504" y="23874"/>
                    </a:lnTo>
                    <a:lnTo>
                      <a:pt x="39399" y="23832"/>
                    </a:lnTo>
                    <a:lnTo>
                      <a:pt x="39316" y="23874"/>
                    </a:lnTo>
                    <a:lnTo>
                      <a:pt x="39190" y="23874"/>
                    </a:lnTo>
                    <a:lnTo>
                      <a:pt x="39002" y="23937"/>
                    </a:lnTo>
                    <a:lnTo>
                      <a:pt x="39002" y="23937"/>
                    </a:lnTo>
                    <a:lnTo>
                      <a:pt x="39148" y="23728"/>
                    </a:lnTo>
                    <a:lnTo>
                      <a:pt x="39253" y="23728"/>
                    </a:lnTo>
                    <a:lnTo>
                      <a:pt x="39357" y="23686"/>
                    </a:lnTo>
                    <a:lnTo>
                      <a:pt x="39357" y="23623"/>
                    </a:lnTo>
                    <a:lnTo>
                      <a:pt x="39441" y="23560"/>
                    </a:lnTo>
                    <a:lnTo>
                      <a:pt x="39420" y="23519"/>
                    </a:lnTo>
                    <a:lnTo>
                      <a:pt x="39295" y="23581"/>
                    </a:lnTo>
                    <a:lnTo>
                      <a:pt x="39106" y="23581"/>
                    </a:lnTo>
                    <a:lnTo>
                      <a:pt x="38939" y="23665"/>
                    </a:lnTo>
                    <a:lnTo>
                      <a:pt x="38939" y="23665"/>
                    </a:lnTo>
                    <a:lnTo>
                      <a:pt x="39002" y="23581"/>
                    </a:lnTo>
                    <a:lnTo>
                      <a:pt x="38981" y="23498"/>
                    </a:lnTo>
                    <a:lnTo>
                      <a:pt x="39023" y="23414"/>
                    </a:lnTo>
                    <a:lnTo>
                      <a:pt x="39106" y="23477"/>
                    </a:lnTo>
                    <a:lnTo>
                      <a:pt x="39295" y="23477"/>
                    </a:lnTo>
                    <a:lnTo>
                      <a:pt x="39399" y="23351"/>
                    </a:lnTo>
                    <a:lnTo>
                      <a:pt x="39399" y="23205"/>
                    </a:lnTo>
                    <a:lnTo>
                      <a:pt x="39295" y="23268"/>
                    </a:lnTo>
                    <a:lnTo>
                      <a:pt x="39211" y="23247"/>
                    </a:lnTo>
                    <a:lnTo>
                      <a:pt x="39316" y="23142"/>
                    </a:lnTo>
                    <a:lnTo>
                      <a:pt x="39336" y="23037"/>
                    </a:lnTo>
                    <a:lnTo>
                      <a:pt x="39253" y="22996"/>
                    </a:lnTo>
                    <a:lnTo>
                      <a:pt x="39002" y="23079"/>
                    </a:lnTo>
                    <a:lnTo>
                      <a:pt x="38918" y="23037"/>
                    </a:lnTo>
                    <a:lnTo>
                      <a:pt x="38981" y="22954"/>
                    </a:lnTo>
                    <a:lnTo>
                      <a:pt x="39106" y="22975"/>
                    </a:lnTo>
                    <a:lnTo>
                      <a:pt x="39211" y="22954"/>
                    </a:lnTo>
                    <a:lnTo>
                      <a:pt x="39295" y="22828"/>
                    </a:lnTo>
                    <a:lnTo>
                      <a:pt x="39211" y="22765"/>
                    </a:lnTo>
                    <a:lnTo>
                      <a:pt x="39211" y="22682"/>
                    </a:lnTo>
                    <a:lnTo>
                      <a:pt x="39127" y="22765"/>
                    </a:lnTo>
                    <a:lnTo>
                      <a:pt x="39085" y="22765"/>
                    </a:lnTo>
                    <a:lnTo>
                      <a:pt x="39044" y="22682"/>
                    </a:lnTo>
                    <a:lnTo>
                      <a:pt x="38981" y="22619"/>
                    </a:lnTo>
                    <a:lnTo>
                      <a:pt x="39044" y="22577"/>
                    </a:lnTo>
                    <a:lnTo>
                      <a:pt x="39106" y="22640"/>
                    </a:lnTo>
                    <a:lnTo>
                      <a:pt x="39148" y="22577"/>
                    </a:lnTo>
                    <a:lnTo>
                      <a:pt x="39148" y="22452"/>
                    </a:lnTo>
                    <a:lnTo>
                      <a:pt x="39044" y="22347"/>
                    </a:lnTo>
                    <a:lnTo>
                      <a:pt x="39023" y="22242"/>
                    </a:lnTo>
                    <a:lnTo>
                      <a:pt x="39106" y="22200"/>
                    </a:lnTo>
                    <a:lnTo>
                      <a:pt x="39106" y="22096"/>
                    </a:lnTo>
                    <a:lnTo>
                      <a:pt x="39023" y="22096"/>
                    </a:lnTo>
                    <a:lnTo>
                      <a:pt x="39044" y="22033"/>
                    </a:lnTo>
                    <a:lnTo>
                      <a:pt x="39085" y="21928"/>
                    </a:lnTo>
                    <a:lnTo>
                      <a:pt x="39002" y="21928"/>
                    </a:lnTo>
                    <a:lnTo>
                      <a:pt x="38918" y="21907"/>
                    </a:lnTo>
                    <a:lnTo>
                      <a:pt x="38918" y="21887"/>
                    </a:lnTo>
                    <a:lnTo>
                      <a:pt x="38981" y="21887"/>
                    </a:lnTo>
                    <a:lnTo>
                      <a:pt x="39044" y="21803"/>
                    </a:lnTo>
                    <a:lnTo>
                      <a:pt x="38981" y="21740"/>
                    </a:lnTo>
                    <a:lnTo>
                      <a:pt x="38981" y="21677"/>
                    </a:lnTo>
                    <a:lnTo>
                      <a:pt x="39044" y="21615"/>
                    </a:lnTo>
                    <a:lnTo>
                      <a:pt x="39023" y="21573"/>
                    </a:lnTo>
                    <a:lnTo>
                      <a:pt x="38918" y="21615"/>
                    </a:lnTo>
                    <a:lnTo>
                      <a:pt x="38918" y="21615"/>
                    </a:lnTo>
                    <a:lnTo>
                      <a:pt x="39023" y="21531"/>
                    </a:lnTo>
                    <a:lnTo>
                      <a:pt x="38981" y="21489"/>
                    </a:lnTo>
                    <a:lnTo>
                      <a:pt x="38876" y="21510"/>
                    </a:lnTo>
                    <a:lnTo>
                      <a:pt x="38772" y="21635"/>
                    </a:lnTo>
                    <a:lnTo>
                      <a:pt x="38792" y="21719"/>
                    </a:lnTo>
                    <a:lnTo>
                      <a:pt x="38730" y="21824"/>
                    </a:lnTo>
                    <a:lnTo>
                      <a:pt x="38604" y="21949"/>
                    </a:lnTo>
                    <a:lnTo>
                      <a:pt x="38604" y="22033"/>
                    </a:lnTo>
                    <a:lnTo>
                      <a:pt x="38520" y="22096"/>
                    </a:lnTo>
                    <a:lnTo>
                      <a:pt x="38520" y="22200"/>
                    </a:lnTo>
                    <a:lnTo>
                      <a:pt x="38458" y="22117"/>
                    </a:lnTo>
                    <a:lnTo>
                      <a:pt x="38395" y="22138"/>
                    </a:lnTo>
                    <a:lnTo>
                      <a:pt x="38311" y="22326"/>
                    </a:lnTo>
                    <a:lnTo>
                      <a:pt x="38311" y="22410"/>
                    </a:lnTo>
                    <a:lnTo>
                      <a:pt x="38416" y="22410"/>
                    </a:lnTo>
                    <a:lnTo>
                      <a:pt x="38479" y="22472"/>
                    </a:lnTo>
                    <a:lnTo>
                      <a:pt x="38479" y="22556"/>
                    </a:lnTo>
                    <a:lnTo>
                      <a:pt x="38374" y="22452"/>
                    </a:lnTo>
                    <a:lnTo>
                      <a:pt x="38311" y="22452"/>
                    </a:lnTo>
                    <a:lnTo>
                      <a:pt x="38290" y="22535"/>
                    </a:lnTo>
                    <a:lnTo>
                      <a:pt x="38207" y="22640"/>
                    </a:lnTo>
                    <a:lnTo>
                      <a:pt x="38144" y="22682"/>
                    </a:lnTo>
                    <a:lnTo>
                      <a:pt x="38102" y="22849"/>
                    </a:lnTo>
                    <a:lnTo>
                      <a:pt x="37997" y="22870"/>
                    </a:lnTo>
                    <a:lnTo>
                      <a:pt x="37935" y="22975"/>
                    </a:lnTo>
                    <a:lnTo>
                      <a:pt x="37935" y="23037"/>
                    </a:lnTo>
                    <a:lnTo>
                      <a:pt x="37872" y="23037"/>
                    </a:lnTo>
                    <a:lnTo>
                      <a:pt x="37872" y="23205"/>
                    </a:lnTo>
                    <a:lnTo>
                      <a:pt x="37788" y="23393"/>
                    </a:lnTo>
                    <a:lnTo>
                      <a:pt x="37788" y="23393"/>
                    </a:lnTo>
                    <a:lnTo>
                      <a:pt x="37830" y="23268"/>
                    </a:lnTo>
                    <a:lnTo>
                      <a:pt x="37788" y="23100"/>
                    </a:lnTo>
                    <a:lnTo>
                      <a:pt x="37725" y="23037"/>
                    </a:lnTo>
                    <a:lnTo>
                      <a:pt x="37558" y="23142"/>
                    </a:lnTo>
                    <a:lnTo>
                      <a:pt x="37474" y="23247"/>
                    </a:lnTo>
                    <a:lnTo>
                      <a:pt x="37453" y="23351"/>
                    </a:lnTo>
                    <a:lnTo>
                      <a:pt x="37349" y="23372"/>
                    </a:lnTo>
                    <a:lnTo>
                      <a:pt x="37307" y="23414"/>
                    </a:lnTo>
                    <a:lnTo>
                      <a:pt x="37265" y="23372"/>
                    </a:lnTo>
                    <a:lnTo>
                      <a:pt x="37202" y="23372"/>
                    </a:lnTo>
                    <a:lnTo>
                      <a:pt x="37098" y="23456"/>
                    </a:lnTo>
                    <a:lnTo>
                      <a:pt x="36993" y="23456"/>
                    </a:lnTo>
                    <a:lnTo>
                      <a:pt x="36847" y="23560"/>
                    </a:lnTo>
                    <a:lnTo>
                      <a:pt x="36826" y="23686"/>
                    </a:lnTo>
                    <a:lnTo>
                      <a:pt x="36700" y="23832"/>
                    </a:lnTo>
                    <a:lnTo>
                      <a:pt x="36742" y="23728"/>
                    </a:lnTo>
                    <a:lnTo>
                      <a:pt x="36742" y="23623"/>
                    </a:lnTo>
                    <a:lnTo>
                      <a:pt x="36784" y="23581"/>
                    </a:lnTo>
                    <a:lnTo>
                      <a:pt x="36784" y="23351"/>
                    </a:lnTo>
                    <a:lnTo>
                      <a:pt x="36805" y="23247"/>
                    </a:lnTo>
                    <a:lnTo>
                      <a:pt x="36784" y="23247"/>
                    </a:lnTo>
                    <a:lnTo>
                      <a:pt x="36365" y="23456"/>
                    </a:lnTo>
                    <a:lnTo>
                      <a:pt x="36198" y="23770"/>
                    </a:lnTo>
                    <a:lnTo>
                      <a:pt x="36072" y="23812"/>
                    </a:lnTo>
                    <a:lnTo>
                      <a:pt x="36156" y="23707"/>
                    </a:lnTo>
                    <a:lnTo>
                      <a:pt x="36177" y="23581"/>
                    </a:lnTo>
                    <a:lnTo>
                      <a:pt x="36303" y="23393"/>
                    </a:lnTo>
                    <a:lnTo>
                      <a:pt x="36303" y="23268"/>
                    </a:lnTo>
                    <a:lnTo>
                      <a:pt x="36323" y="23142"/>
                    </a:lnTo>
                    <a:lnTo>
                      <a:pt x="36282" y="23037"/>
                    </a:lnTo>
                    <a:lnTo>
                      <a:pt x="36177" y="22933"/>
                    </a:lnTo>
                    <a:lnTo>
                      <a:pt x="36072" y="22933"/>
                    </a:lnTo>
                    <a:lnTo>
                      <a:pt x="36093" y="23058"/>
                    </a:lnTo>
                    <a:lnTo>
                      <a:pt x="36072" y="23058"/>
                    </a:lnTo>
                    <a:lnTo>
                      <a:pt x="35968" y="22975"/>
                    </a:lnTo>
                    <a:lnTo>
                      <a:pt x="35842" y="22765"/>
                    </a:lnTo>
                    <a:lnTo>
                      <a:pt x="36051" y="22870"/>
                    </a:lnTo>
                    <a:lnTo>
                      <a:pt x="36093" y="22849"/>
                    </a:lnTo>
                    <a:lnTo>
                      <a:pt x="35989" y="22807"/>
                    </a:lnTo>
                    <a:lnTo>
                      <a:pt x="35863" y="22598"/>
                    </a:lnTo>
                    <a:lnTo>
                      <a:pt x="35842" y="22577"/>
                    </a:lnTo>
                    <a:lnTo>
                      <a:pt x="35968" y="22431"/>
                    </a:lnTo>
                    <a:lnTo>
                      <a:pt x="35989" y="22347"/>
                    </a:lnTo>
                    <a:lnTo>
                      <a:pt x="36093" y="22179"/>
                    </a:lnTo>
                    <a:lnTo>
                      <a:pt x="36093" y="21970"/>
                    </a:lnTo>
                    <a:lnTo>
                      <a:pt x="35947" y="21845"/>
                    </a:lnTo>
                    <a:lnTo>
                      <a:pt x="35738" y="21803"/>
                    </a:lnTo>
                    <a:lnTo>
                      <a:pt x="35466" y="21656"/>
                    </a:lnTo>
                    <a:lnTo>
                      <a:pt x="35466" y="21656"/>
                    </a:lnTo>
                    <a:lnTo>
                      <a:pt x="35759" y="21761"/>
                    </a:lnTo>
                    <a:lnTo>
                      <a:pt x="36010" y="21803"/>
                    </a:lnTo>
                    <a:lnTo>
                      <a:pt x="36051" y="21615"/>
                    </a:lnTo>
                    <a:lnTo>
                      <a:pt x="36093" y="21531"/>
                    </a:lnTo>
                    <a:lnTo>
                      <a:pt x="36114" y="21698"/>
                    </a:lnTo>
                    <a:lnTo>
                      <a:pt x="36177" y="21594"/>
                    </a:lnTo>
                    <a:lnTo>
                      <a:pt x="36093" y="21363"/>
                    </a:lnTo>
                    <a:lnTo>
                      <a:pt x="36198" y="21196"/>
                    </a:lnTo>
                    <a:lnTo>
                      <a:pt x="36365" y="21175"/>
                    </a:lnTo>
                    <a:lnTo>
                      <a:pt x="36386" y="20987"/>
                    </a:lnTo>
                    <a:lnTo>
                      <a:pt x="36386" y="20778"/>
                    </a:lnTo>
                    <a:lnTo>
                      <a:pt x="36303" y="20778"/>
                    </a:lnTo>
                    <a:lnTo>
                      <a:pt x="36282" y="20966"/>
                    </a:lnTo>
                    <a:lnTo>
                      <a:pt x="36156" y="21071"/>
                    </a:lnTo>
                    <a:lnTo>
                      <a:pt x="36093" y="20987"/>
                    </a:lnTo>
                    <a:lnTo>
                      <a:pt x="36114" y="20778"/>
                    </a:lnTo>
                    <a:lnTo>
                      <a:pt x="35968" y="20715"/>
                    </a:lnTo>
                    <a:lnTo>
                      <a:pt x="35842" y="20778"/>
                    </a:lnTo>
                    <a:lnTo>
                      <a:pt x="35779" y="20715"/>
                    </a:lnTo>
                    <a:lnTo>
                      <a:pt x="35696" y="20757"/>
                    </a:lnTo>
                    <a:lnTo>
                      <a:pt x="35528" y="20589"/>
                    </a:lnTo>
                    <a:lnTo>
                      <a:pt x="35424" y="20652"/>
                    </a:lnTo>
                    <a:lnTo>
                      <a:pt x="35424" y="20547"/>
                    </a:lnTo>
                    <a:lnTo>
                      <a:pt x="35319" y="20652"/>
                    </a:lnTo>
                    <a:lnTo>
                      <a:pt x="35319" y="20547"/>
                    </a:lnTo>
                    <a:lnTo>
                      <a:pt x="35173" y="20401"/>
                    </a:lnTo>
                    <a:lnTo>
                      <a:pt x="35277" y="20401"/>
                    </a:lnTo>
                    <a:lnTo>
                      <a:pt x="35340" y="20296"/>
                    </a:lnTo>
                    <a:lnTo>
                      <a:pt x="35445" y="20380"/>
                    </a:lnTo>
                    <a:lnTo>
                      <a:pt x="35466" y="20296"/>
                    </a:lnTo>
                    <a:lnTo>
                      <a:pt x="35361" y="20171"/>
                    </a:lnTo>
                    <a:lnTo>
                      <a:pt x="35277" y="20255"/>
                    </a:lnTo>
                    <a:lnTo>
                      <a:pt x="35173" y="20171"/>
                    </a:lnTo>
                    <a:lnTo>
                      <a:pt x="35277" y="20150"/>
                    </a:lnTo>
                    <a:lnTo>
                      <a:pt x="35235" y="20024"/>
                    </a:lnTo>
                    <a:lnTo>
                      <a:pt x="35110" y="19920"/>
                    </a:lnTo>
                    <a:lnTo>
                      <a:pt x="35026" y="19962"/>
                    </a:lnTo>
                    <a:lnTo>
                      <a:pt x="35026" y="19878"/>
                    </a:lnTo>
                    <a:lnTo>
                      <a:pt x="35110" y="19773"/>
                    </a:lnTo>
                    <a:lnTo>
                      <a:pt x="35110" y="19606"/>
                    </a:lnTo>
                    <a:lnTo>
                      <a:pt x="35005" y="19606"/>
                    </a:lnTo>
                    <a:lnTo>
                      <a:pt x="34859" y="19501"/>
                    </a:lnTo>
                    <a:lnTo>
                      <a:pt x="34859" y="19397"/>
                    </a:lnTo>
                    <a:lnTo>
                      <a:pt x="34650" y="19229"/>
                    </a:lnTo>
                    <a:lnTo>
                      <a:pt x="34503" y="19313"/>
                    </a:lnTo>
                    <a:lnTo>
                      <a:pt x="34398" y="19313"/>
                    </a:lnTo>
                    <a:lnTo>
                      <a:pt x="34336" y="19397"/>
                    </a:lnTo>
                    <a:lnTo>
                      <a:pt x="34210" y="19334"/>
                    </a:lnTo>
                    <a:lnTo>
                      <a:pt x="34210" y="19480"/>
                    </a:lnTo>
                    <a:lnTo>
                      <a:pt x="34126" y="19376"/>
                    </a:lnTo>
                    <a:lnTo>
                      <a:pt x="34043" y="19376"/>
                    </a:lnTo>
                    <a:lnTo>
                      <a:pt x="34001" y="19292"/>
                    </a:lnTo>
                    <a:lnTo>
                      <a:pt x="33896" y="19292"/>
                    </a:lnTo>
                    <a:lnTo>
                      <a:pt x="33729" y="19397"/>
                    </a:lnTo>
                    <a:lnTo>
                      <a:pt x="33562" y="19397"/>
                    </a:lnTo>
                    <a:lnTo>
                      <a:pt x="33708" y="19334"/>
                    </a:lnTo>
                    <a:lnTo>
                      <a:pt x="33729" y="19229"/>
                    </a:lnTo>
                    <a:lnTo>
                      <a:pt x="33603" y="19229"/>
                    </a:lnTo>
                    <a:lnTo>
                      <a:pt x="33352" y="19104"/>
                    </a:lnTo>
                    <a:lnTo>
                      <a:pt x="33164" y="18999"/>
                    </a:lnTo>
                    <a:lnTo>
                      <a:pt x="32976" y="18999"/>
                    </a:lnTo>
                    <a:lnTo>
                      <a:pt x="32913" y="18957"/>
                    </a:lnTo>
                    <a:lnTo>
                      <a:pt x="32829" y="18978"/>
                    </a:lnTo>
                    <a:lnTo>
                      <a:pt x="32746" y="18978"/>
                    </a:lnTo>
                    <a:lnTo>
                      <a:pt x="32662" y="19062"/>
                    </a:lnTo>
                    <a:lnTo>
                      <a:pt x="32662" y="19125"/>
                    </a:lnTo>
                    <a:lnTo>
                      <a:pt x="32578" y="19125"/>
                    </a:lnTo>
                    <a:lnTo>
                      <a:pt x="32536" y="19104"/>
                    </a:lnTo>
                    <a:lnTo>
                      <a:pt x="32453" y="19166"/>
                    </a:lnTo>
                    <a:lnTo>
                      <a:pt x="32453" y="19313"/>
                    </a:lnTo>
                    <a:lnTo>
                      <a:pt x="32369" y="19480"/>
                    </a:lnTo>
                    <a:lnTo>
                      <a:pt x="32369" y="19690"/>
                    </a:lnTo>
                    <a:lnTo>
                      <a:pt x="32453" y="19794"/>
                    </a:lnTo>
                    <a:lnTo>
                      <a:pt x="32515" y="19794"/>
                    </a:lnTo>
                    <a:lnTo>
                      <a:pt x="32515" y="19836"/>
                    </a:lnTo>
                    <a:lnTo>
                      <a:pt x="32557" y="19857"/>
                    </a:lnTo>
                    <a:lnTo>
                      <a:pt x="32557" y="20003"/>
                    </a:lnTo>
                    <a:lnTo>
                      <a:pt x="32515" y="20045"/>
                    </a:lnTo>
                    <a:lnTo>
                      <a:pt x="32432" y="20045"/>
                    </a:lnTo>
                    <a:lnTo>
                      <a:pt x="32411" y="20171"/>
                    </a:lnTo>
                    <a:lnTo>
                      <a:pt x="32243" y="20380"/>
                    </a:lnTo>
                    <a:lnTo>
                      <a:pt x="32013" y="20568"/>
                    </a:lnTo>
                    <a:lnTo>
                      <a:pt x="32013" y="20652"/>
                    </a:lnTo>
                    <a:lnTo>
                      <a:pt x="32055" y="20673"/>
                    </a:lnTo>
                    <a:lnTo>
                      <a:pt x="32243" y="20652"/>
                    </a:lnTo>
                    <a:lnTo>
                      <a:pt x="32327" y="20652"/>
                    </a:lnTo>
                    <a:lnTo>
                      <a:pt x="32243" y="20694"/>
                    </a:lnTo>
                    <a:lnTo>
                      <a:pt x="32202" y="20861"/>
                    </a:lnTo>
                    <a:lnTo>
                      <a:pt x="32202" y="20903"/>
                    </a:lnTo>
                    <a:lnTo>
                      <a:pt x="32327" y="20945"/>
                    </a:lnTo>
                    <a:lnTo>
                      <a:pt x="32222" y="20966"/>
                    </a:lnTo>
                    <a:lnTo>
                      <a:pt x="32139" y="21050"/>
                    </a:lnTo>
                    <a:lnTo>
                      <a:pt x="32160" y="21112"/>
                    </a:lnTo>
                    <a:lnTo>
                      <a:pt x="32222" y="21175"/>
                    </a:lnTo>
                    <a:lnTo>
                      <a:pt x="32118" y="21301"/>
                    </a:lnTo>
                    <a:lnTo>
                      <a:pt x="32118" y="21363"/>
                    </a:lnTo>
                    <a:lnTo>
                      <a:pt x="32264" y="21363"/>
                    </a:lnTo>
                    <a:lnTo>
                      <a:pt x="32306" y="21426"/>
                    </a:lnTo>
                    <a:lnTo>
                      <a:pt x="32160" y="21635"/>
                    </a:lnTo>
                    <a:lnTo>
                      <a:pt x="32034" y="21698"/>
                    </a:lnTo>
                    <a:lnTo>
                      <a:pt x="32034" y="21824"/>
                    </a:lnTo>
                    <a:lnTo>
                      <a:pt x="32097" y="21887"/>
                    </a:lnTo>
                    <a:lnTo>
                      <a:pt x="32013" y="21845"/>
                    </a:lnTo>
                    <a:lnTo>
                      <a:pt x="31930" y="21719"/>
                    </a:lnTo>
                    <a:lnTo>
                      <a:pt x="31888" y="21719"/>
                    </a:lnTo>
                    <a:lnTo>
                      <a:pt x="31741" y="21887"/>
                    </a:lnTo>
                    <a:lnTo>
                      <a:pt x="31741" y="21928"/>
                    </a:lnTo>
                    <a:lnTo>
                      <a:pt x="31804" y="21949"/>
                    </a:lnTo>
                    <a:lnTo>
                      <a:pt x="31804" y="22033"/>
                    </a:lnTo>
                    <a:lnTo>
                      <a:pt x="31720" y="22117"/>
                    </a:lnTo>
                    <a:lnTo>
                      <a:pt x="31616" y="22117"/>
                    </a:lnTo>
                    <a:lnTo>
                      <a:pt x="31302" y="22431"/>
                    </a:lnTo>
                    <a:lnTo>
                      <a:pt x="31197" y="22472"/>
                    </a:lnTo>
                    <a:lnTo>
                      <a:pt x="31113" y="22724"/>
                    </a:lnTo>
                    <a:lnTo>
                      <a:pt x="31155" y="22786"/>
                    </a:lnTo>
                    <a:lnTo>
                      <a:pt x="31260" y="22828"/>
                    </a:lnTo>
                    <a:lnTo>
                      <a:pt x="31281" y="22954"/>
                    </a:lnTo>
                    <a:lnTo>
                      <a:pt x="31406" y="23037"/>
                    </a:lnTo>
                    <a:lnTo>
                      <a:pt x="31595" y="23288"/>
                    </a:lnTo>
                    <a:lnTo>
                      <a:pt x="31616" y="23602"/>
                    </a:lnTo>
                    <a:lnTo>
                      <a:pt x="31595" y="23937"/>
                    </a:lnTo>
                    <a:lnTo>
                      <a:pt x="31678" y="24125"/>
                    </a:lnTo>
                    <a:lnTo>
                      <a:pt x="31637" y="24251"/>
                    </a:lnTo>
                    <a:lnTo>
                      <a:pt x="31637" y="24460"/>
                    </a:lnTo>
                    <a:lnTo>
                      <a:pt x="31595" y="24523"/>
                    </a:lnTo>
                    <a:lnTo>
                      <a:pt x="31490" y="24816"/>
                    </a:lnTo>
                    <a:lnTo>
                      <a:pt x="31427" y="24962"/>
                    </a:lnTo>
                    <a:lnTo>
                      <a:pt x="31490" y="24962"/>
                    </a:lnTo>
                    <a:lnTo>
                      <a:pt x="31511" y="24858"/>
                    </a:lnTo>
                    <a:lnTo>
                      <a:pt x="31595" y="24816"/>
                    </a:lnTo>
                    <a:lnTo>
                      <a:pt x="31595" y="24962"/>
                    </a:lnTo>
                    <a:lnTo>
                      <a:pt x="31699" y="25088"/>
                    </a:lnTo>
                    <a:lnTo>
                      <a:pt x="31616" y="25192"/>
                    </a:lnTo>
                    <a:lnTo>
                      <a:pt x="31511" y="25192"/>
                    </a:lnTo>
                    <a:lnTo>
                      <a:pt x="31469" y="25151"/>
                    </a:lnTo>
                    <a:lnTo>
                      <a:pt x="31385" y="25151"/>
                    </a:lnTo>
                    <a:lnTo>
                      <a:pt x="31218" y="25402"/>
                    </a:lnTo>
                    <a:lnTo>
                      <a:pt x="31093" y="25465"/>
                    </a:lnTo>
                    <a:lnTo>
                      <a:pt x="31072" y="25569"/>
                    </a:lnTo>
                    <a:lnTo>
                      <a:pt x="30800" y="25674"/>
                    </a:lnTo>
                    <a:lnTo>
                      <a:pt x="30737" y="25757"/>
                    </a:lnTo>
                    <a:lnTo>
                      <a:pt x="30737" y="25799"/>
                    </a:lnTo>
                    <a:lnTo>
                      <a:pt x="30360" y="25925"/>
                    </a:lnTo>
                    <a:lnTo>
                      <a:pt x="30130" y="26029"/>
                    </a:lnTo>
                    <a:lnTo>
                      <a:pt x="30067" y="26092"/>
                    </a:lnTo>
                    <a:lnTo>
                      <a:pt x="29942" y="26092"/>
                    </a:lnTo>
                    <a:lnTo>
                      <a:pt x="29837" y="26176"/>
                    </a:lnTo>
                    <a:lnTo>
                      <a:pt x="29607" y="26197"/>
                    </a:lnTo>
                    <a:lnTo>
                      <a:pt x="29440" y="26281"/>
                    </a:lnTo>
                    <a:lnTo>
                      <a:pt x="29481" y="26322"/>
                    </a:lnTo>
                    <a:lnTo>
                      <a:pt x="29481" y="26427"/>
                    </a:lnTo>
                    <a:lnTo>
                      <a:pt x="29523" y="26511"/>
                    </a:lnTo>
                    <a:lnTo>
                      <a:pt x="29523" y="26615"/>
                    </a:lnTo>
                    <a:lnTo>
                      <a:pt x="29586" y="26699"/>
                    </a:lnTo>
                    <a:lnTo>
                      <a:pt x="29523" y="26720"/>
                    </a:lnTo>
                    <a:lnTo>
                      <a:pt x="29544" y="26804"/>
                    </a:lnTo>
                    <a:lnTo>
                      <a:pt x="29607" y="26825"/>
                    </a:lnTo>
                    <a:lnTo>
                      <a:pt x="29523" y="26866"/>
                    </a:lnTo>
                    <a:lnTo>
                      <a:pt x="29586" y="26971"/>
                    </a:lnTo>
                    <a:lnTo>
                      <a:pt x="29523" y="27013"/>
                    </a:lnTo>
                    <a:lnTo>
                      <a:pt x="29544" y="27117"/>
                    </a:lnTo>
                    <a:lnTo>
                      <a:pt x="29502" y="27159"/>
                    </a:lnTo>
                    <a:lnTo>
                      <a:pt x="29481" y="27348"/>
                    </a:lnTo>
                    <a:lnTo>
                      <a:pt x="29502" y="27452"/>
                    </a:lnTo>
                    <a:lnTo>
                      <a:pt x="29419" y="27745"/>
                    </a:lnTo>
                    <a:lnTo>
                      <a:pt x="29440" y="27808"/>
                    </a:lnTo>
                    <a:lnTo>
                      <a:pt x="29502" y="27850"/>
                    </a:lnTo>
                    <a:lnTo>
                      <a:pt x="29502" y="27913"/>
                    </a:lnTo>
                    <a:lnTo>
                      <a:pt x="29544" y="27975"/>
                    </a:lnTo>
                    <a:lnTo>
                      <a:pt x="29440" y="28101"/>
                    </a:lnTo>
                    <a:lnTo>
                      <a:pt x="29440" y="28226"/>
                    </a:lnTo>
                    <a:lnTo>
                      <a:pt x="29523" y="28268"/>
                    </a:lnTo>
                    <a:lnTo>
                      <a:pt x="29544" y="28436"/>
                    </a:lnTo>
                    <a:lnTo>
                      <a:pt x="29607" y="28498"/>
                    </a:lnTo>
                    <a:lnTo>
                      <a:pt x="29481" y="28624"/>
                    </a:lnTo>
                    <a:lnTo>
                      <a:pt x="29419" y="28791"/>
                    </a:lnTo>
                    <a:lnTo>
                      <a:pt x="29377" y="28812"/>
                    </a:lnTo>
                    <a:lnTo>
                      <a:pt x="29314" y="28791"/>
                    </a:lnTo>
                    <a:lnTo>
                      <a:pt x="29314" y="28896"/>
                    </a:lnTo>
                    <a:lnTo>
                      <a:pt x="29377" y="28959"/>
                    </a:lnTo>
                    <a:lnTo>
                      <a:pt x="29314" y="29042"/>
                    </a:lnTo>
                    <a:lnTo>
                      <a:pt x="29293" y="29231"/>
                    </a:lnTo>
                    <a:lnTo>
                      <a:pt x="29314" y="29356"/>
                    </a:lnTo>
                    <a:lnTo>
                      <a:pt x="29419" y="29482"/>
                    </a:lnTo>
                    <a:lnTo>
                      <a:pt x="29523" y="29545"/>
                    </a:lnTo>
                    <a:lnTo>
                      <a:pt x="29335" y="29524"/>
                    </a:lnTo>
                    <a:lnTo>
                      <a:pt x="29209" y="29419"/>
                    </a:lnTo>
                    <a:lnTo>
                      <a:pt x="29230" y="29252"/>
                    </a:lnTo>
                    <a:lnTo>
                      <a:pt x="29189" y="29042"/>
                    </a:lnTo>
                    <a:lnTo>
                      <a:pt x="29105" y="29022"/>
                    </a:lnTo>
                    <a:lnTo>
                      <a:pt x="29084" y="28959"/>
                    </a:lnTo>
                    <a:lnTo>
                      <a:pt x="29105" y="28854"/>
                    </a:lnTo>
                    <a:lnTo>
                      <a:pt x="29063" y="28854"/>
                    </a:lnTo>
                    <a:lnTo>
                      <a:pt x="28875" y="29105"/>
                    </a:lnTo>
                    <a:lnTo>
                      <a:pt x="28875" y="29210"/>
                    </a:lnTo>
                    <a:lnTo>
                      <a:pt x="28854" y="29314"/>
                    </a:lnTo>
                    <a:lnTo>
                      <a:pt x="28749" y="29314"/>
                    </a:lnTo>
                    <a:lnTo>
                      <a:pt x="28644" y="29210"/>
                    </a:lnTo>
                    <a:lnTo>
                      <a:pt x="28477" y="29147"/>
                    </a:lnTo>
                    <a:lnTo>
                      <a:pt x="28352" y="29252"/>
                    </a:lnTo>
                    <a:lnTo>
                      <a:pt x="28184" y="29335"/>
                    </a:lnTo>
                    <a:lnTo>
                      <a:pt x="28184" y="29335"/>
                    </a:lnTo>
                    <a:lnTo>
                      <a:pt x="28393" y="29147"/>
                    </a:lnTo>
                    <a:lnTo>
                      <a:pt x="28456" y="29001"/>
                    </a:lnTo>
                    <a:lnTo>
                      <a:pt x="28435" y="28917"/>
                    </a:lnTo>
                    <a:lnTo>
                      <a:pt x="28393" y="28729"/>
                    </a:lnTo>
                    <a:lnTo>
                      <a:pt x="28331" y="28624"/>
                    </a:lnTo>
                    <a:lnTo>
                      <a:pt x="28289" y="28540"/>
                    </a:lnTo>
                    <a:lnTo>
                      <a:pt x="28268" y="28540"/>
                    </a:lnTo>
                    <a:lnTo>
                      <a:pt x="28142" y="28478"/>
                    </a:lnTo>
                    <a:lnTo>
                      <a:pt x="28038" y="28415"/>
                    </a:lnTo>
                    <a:lnTo>
                      <a:pt x="28038" y="28331"/>
                    </a:lnTo>
                    <a:lnTo>
                      <a:pt x="28017" y="28289"/>
                    </a:lnTo>
                    <a:lnTo>
                      <a:pt x="28038" y="28185"/>
                    </a:lnTo>
                    <a:lnTo>
                      <a:pt x="27954" y="28080"/>
                    </a:lnTo>
                    <a:lnTo>
                      <a:pt x="27870" y="28017"/>
                    </a:lnTo>
                    <a:lnTo>
                      <a:pt x="27870" y="27892"/>
                    </a:lnTo>
                    <a:lnTo>
                      <a:pt x="27766" y="27808"/>
                    </a:lnTo>
                    <a:lnTo>
                      <a:pt x="27724" y="27703"/>
                    </a:lnTo>
                    <a:lnTo>
                      <a:pt x="27766" y="27473"/>
                    </a:lnTo>
                    <a:lnTo>
                      <a:pt x="27870" y="27369"/>
                    </a:lnTo>
                    <a:lnTo>
                      <a:pt x="27933" y="27222"/>
                    </a:lnTo>
                    <a:lnTo>
                      <a:pt x="27933" y="27117"/>
                    </a:lnTo>
                    <a:lnTo>
                      <a:pt x="28080" y="26866"/>
                    </a:lnTo>
                    <a:lnTo>
                      <a:pt x="28080" y="26615"/>
                    </a:lnTo>
                    <a:lnTo>
                      <a:pt x="28059" y="26594"/>
                    </a:lnTo>
                    <a:lnTo>
                      <a:pt x="28038" y="26448"/>
                    </a:lnTo>
                    <a:lnTo>
                      <a:pt x="28121" y="26301"/>
                    </a:lnTo>
                    <a:lnTo>
                      <a:pt x="28184" y="26197"/>
                    </a:lnTo>
                    <a:lnTo>
                      <a:pt x="28184" y="26092"/>
                    </a:lnTo>
                    <a:lnTo>
                      <a:pt x="28352" y="25799"/>
                    </a:lnTo>
                    <a:lnTo>
                      <a:pt x="28331" y="25611"/>
                    </a:lnTo>
                    <a:lnTo>
                      <a:pt x="28268" y="25611"/>
                    </a:lnTo>
                    <a:lnTo>
                      <a:pt x="28247" y="25653"/>
                    </a:lnTo>
                    <a:lnTo>
                      <a:pt x="28247" y="25590"/>
                    </a:lnTo>
                    <a:lnTo>
                      <a:pt x="28163" y="25590"/>
                    </a:lnTo>
                    <a:lnTo>
                      <a:pt x="28038" y="25653"/>
                    </a:lnTo>
                    <a:lnTo>
                      <a:pt x="27849" y="25611"/>
                    </a:lnTo>
                    <a:lnTo>
                      <a:pt x="27661" y="25569"/>
                    </a:lnTo>
                    <a:lnTo>
                      <a:pt x="27619" y="25569"/>
                    </a:lnTo>
                    <a:lnTo>
                      <a:pt x="27556" y="25506"/>
                    </a:lnTo>
                    <a:lnTo>
                      <a:pt x="27326" y="25506"/>
                    </a:lnTo>
                    <a:lnTo>
                      <a:pt x="27201" y="25548"/>
                    </a:lnTo>
                    <a:lnTo>
                      <a:pt x="27138" y="25506"/>
                    </a:lnTo>
                    <a:lnTo>
                      <a:pt x="26971" y="25506"/>
                    </a:lnTo>
                    <a:lnTo>
                      <a:pt x="26929" y="25485"/>
                    </a:lnTo>
                    <a:lnTo>
                      <a:pt x="26971" y="25444"/>
                    </a:lnTo>
                    <a:lnTo>
                      <a:pt x="26803" y="25297"/>
                    </a:lnTo>
                    <a:lnTo>
                      <a:pt x="26782" y="25234"/>
                    </a:lnTo>
                    <a:lnTo>
                      <a:pt x="26594" y="25046"/>
                    </a:lnTo>
                    <a:lnTo>
                      <a:pt x="26510" y="25025"/>
                    </a:lnTo>
                    <a:lnTo>
                      <a:pt x="26343" y="24879"/>
                    </a:lnTo>
                    <a:lnTo>
                      <a:pt x="26259" y="24858"/>
                    </a:lnTo>
                    <a:lnTo>
                      <a:pt x="26029" y="24711"/>
                    </a:lnTo>
                    <a:lnTo>
                      <a:pt x="25966" y="24648"/>
                    </a:lnTo>
                    <a:lnTo>
                      <a:pt x="25903" y="24753"/>
                    </a:lnTo>
                    <a:lnTo>
                      <a:pt x="25903" y="24711"/>
                    </a:lnTo>
                    <a:lnTo>
                      <a:pt x="25820" y="24523"/>
                    </a:lnTo>
                    <a:lnTo>
                      <a:pt x="25736" y="24439"/>
                    </a:lnTo>
                    <a:lnTo>
                      <a:pt x="25736" y="24335"/>
                    </a:lnTo>
                    <a:lnTo>
                      <a:pt x="25631" y="24293"/>
                    </a:lnTo>
                    <a:lnTo>
                      <a:pt x="25527" y="24104"/>
                    </a:lnTo>
                    <a:lnTo>
                      <a:pt x="25443" y="24084"/>
                    </a:lnTo>
                    <a:lnTo>
                      <a:pt x="25255" y="23895"/>
                    </a:lnTo>
                    <a:lnTo>
                      <a:pt x="25150" y="23874"/>
                    </a:lnTo>
                    <a:lnTo>
                      <a:pt x="25087" y="23812"/>
                    </a:lnTo>
                    <a:lnTo>
                      <a:pt x="24815" y="23728"/>
                    </a:lnTo>
                    <a:lnTo>
                      <a:pt x="24627" y="23581"/>
                    </a:lnTo>
                    <a:lnTo>
                      <a:pt x="24376" y="23393"/>
                    </a:lnTo>
                    <a:lnTo>
                      <a:pt x="24167" y="23414"/>
                    </a:lnTo>
                    <a:lnTo>
                      <a:pt x="23748" y="23560"/>
                    </a:lnTo>
                    <a:lnTo>
                      <a:pt x="23330" y="23686"/>
                    </a:lnTo>
                    <a:lnTo>
                      <a:pt x="23142" y="23686"/>
                    </a:lnTo>
                    <a:lnTo>
                      <a:pt x="23016" y="23623"/>
                    </a:lnTo>
                    <a:lnTo>
                      <a:pt x="23016" y="23623"/>
                    </a:lnTo>
                    <a:lnTo>
                      <a:pt x="23142" y="23665"/>
                    </a:lnTo>
                    <a:lnTo>
                      <a:pt x="23330" y="23602"/>
                    </a:lnTo>
                    <a:lnTo>
                      <a:pt x="23665" y="23268"/>
                    </a:lnTo>
                    <a:lnTo>
                      <a:pt x="23727" y="23163"/>
                    </a:lnTo>
                    <a:lnTo>
                      <a:pt x="23665" y="22933"/>
                    </a:lnTo>
                    <a:lnTo>
                      <a:pt x="23581" y="22828"/>
                    </a:lnTo>
                    <a:lnTo>
                      <a:pt x="23665" y="22577"/>
                    </a:lnTo>
                    <a:lnTo>
                      <a:pt x="23665" y="22347"/>
                    </a:lnTo>
                    <a:lnTo>
                      <a:pt x="23581" y="22200"/>
                    </a:lnTo>
                    <a:lnTo>
                      <a:pt x="23581" y="22054"/>
                    </a:lnTo>
                    <a:lnTo>
                      <a:pt x="23644" y="21928"/>
                    </a:lnTo>
                    <a:lnTo>
                      <a:pt x="23644" y="21824"/>
                    </a:lnTo>
                    <a:lnTo>
                      <a:pt x="23539" y="21782"/>
                    </a:lnTo>
                    <a:lnTo>
                      <a:pt x="23204" y="21782"/>
                    </a:lnTo>
                    <a:lnTo>
                      <a:pt x="23037" y="22054"/>
                    </a:lnTo>
                    <a:lnTo>
                      <a:pt x="22828" y="22305"/>
                    </a:lnTo>
                    <a:lnTo>
                      <a:pt x="22577" y="22326"/>
                    </a:lnTo>
                    <a:lnTo>
                      <a:pt x="22409" y="22452"/>
                    </a:lnTo>
                    <a:lnTo>
                      <a:pt x="22472" y="22347"/>
                    </a:lnTo>
                    <a:lnTo>
                      <a:pt x="22786" y="22263"/>
                    </a:lnTo>
                    <a:lnTo>
                      <a:pt x="22932" y="22117"/>
                    </a:lnTo>
                    <a:lnTo>
                      <a:pt x="23037" y="21845"/>
                    </a:lnTo>
                    <a:lnTo>
                      <a:pt x="22995" y="21824"/>
                    </a:lnTo>
                    <a:lnTo>
                      <a:pt x="22995" y="21677"/>
                    </a:lnTo>
                    <a:lnTo>
                      <a:pt x="22932" y="21594"/>
                    </a:lnTo>
                    <a:lnTo>
                      <a:pt x="22953" y="21489"/>
                    </a:lnTo>
                    <a:lnTo>
                      <a:pt x="22932" y="21405"/>
                    </a:lnTo>
                    <a:lnTo>
                      <a:pt x="22807" y="21384"/>
                    </a:lnTo>
                    <a:lnTo>
                      <a:pt x="22849" y="21322"/>
                    </a:lnTo>
                    <a:lnTo>
                      <a:pt x="22953" y="21301"/>
                    </a:lnTo>
                    <a:lnTo>
                      <a:pt x="22995" y="21196"/>
                    </a:lnTo>
                    <a:lnTo>
                      <a:pt x="23100" y="21008"/>
                    </a:lnTo>
                    <a:lnTo>
                      <a:pt x="23100" y="20861"/>
                    </a:lnTo>
                    <a:lnTo>
                      <a:pt x="23037" y="20799"/>
                    </a:lnTo>
                    <a:lnTo>
                      <a:pt x="23121" y="20568"/>
                    </a:lnTo>
                    <a:lnTo>
                      <a:pt x="23204" y="20527"/>
                    </a:lnTo>
                    <a:lnTo>
                      <a:pt x="23246" y="20359"/>
                    </a:lnTo>
                    <a:lnTo>
                      <a:pt x="23330" y="20255"/>
                    </a:lnTo>
                    <a:lnTo>
                      <a:pt x="23372" y="20045"/>
                    </a:lnTo>
                    <a:lnTo>
                      <a:pt x="23476" y="19941"/>
                    </a:lnTo>
                    <a:lnTo>
                      <a:pt x="23435" y="19815"/>
                    </a:lnTo>
                    <a:lnTo>
                      <a:pt x="23435" y="19731"/>
                    </a:lnTo>
                    <a:lnTo>
                      <a:pt x="23560" y="19815"/>
                    </a:lnTo>
                    <a:lnTo>
                      <a:pt x="23665" y="19711"/>
                    </a:lnTo>
                    <a:lnTo>
                      <a:pt x="23665" y="19606"/>
                    </a:lnTo>
                    <a:lnTo>
                      <a:pt x="23790" y="19585"/>
                    </a:lnTo>
                    <a:lnTo>
                      <a:pt x="23958" y="19397"/>
                    </a:lnTo>
                    <a:lnTo>
                      <a:pt x="24062" y="19334"/>
                    </a:lnTo>
                    <a:lnTo>
                      <a:pt x="24041" y="19229"/>
                    </a:lnTo>
                    <a:lnTo>
                      <a:pt x="24125" y="19166"/>
                    </a:lnTo>
                    <a:lnTo>
                      <a:pt x="24188" y="19166"/>
                    </a:lnTo>
                    <a:lnTo>
                      <a:pt x="24230" y="19083"/>
                    </a:lnTo>
                    <a:lnTo>
                      <a:pt x="24167" y="18999"/>
                    </a:lnTo>
                    <a:lnTo>
                      <a:pt x="24292" y="18915"/>
                    </a:lnTo>
                    <a:lnTo>
                      <a:pt x="24376" y="18769"/>
                    </a:lnTo>
                    <a:lnTo>
                      <a:pt x="24481" y="18769"/>
                    </a:lnTo>
                    <a:lnTo>
                      <a:pt x="24481" y="18706"/>
                    </a:lnTo>
                    <a:lnTo>
                      <a:pt x="24543" y="18664"/>
                    </a:lnTo>
                    <a:lnTo>
                      <a:pt x="24397" y="18560"/>
                    </a:lnTo>
                    <a:lnTo>
                      <a:pt x="24460" y="18539"/>
                    </a:lnTo>
                    <a:lnTo>
                      <a:pt x="24460" y="18455"/>
                    </a:lnTo>
                    <a:lnTo>
                      <a:pt x="24543" y="18476"/>
                    </a:lnTo>
                    <a:lnTo>
                      <a:pt x="24669" y="18581"/>
                    </a:lnTo>
                    <a:lnTo>
                      <a:pt x="24690" y="18643"/>
                    </a:lnTo>
                    <a:lnTo>
                      <a:pt x="24753" y="18602"/>
                    </a:lnTo>
                    <a:lnTo>
                      <a:pt x="24711" y="18539"/>
                    </a:lnTo>
                    <a:lnTo>
                      <a:pt x="24606" y="18476"/>
                    </a:lnTo>
                    <a:lnTo>
                      <a:pt x="24795" y="18392"/>
                    </a:lnTo>
                    <a:lnTo>
                      <a:pt x="24836" y="18330"/>
                    </a:lnTo>
                    <a:lnTo>
                      <a:pt x="24983" y="18330"/>
                    </a:lnTo>
                    <a:lnTo>
                      <a:pt x="25004" y="18350"/>
                    </a:lnTo>
                    <a:lnTo>
                      <a:pt x="25025" y="18267"/>
                    </a:lnTo>
                    <a:lnTo>
                      <a:pt x="25004" y="18225"/>
                    </a:lnTo>
                    <a:lnTo>
                      <a:pt x="25087" y="18225"/>
                    </a:lnTo>
                    <a:lnTo>
                      <a:pt x="25108" y="18350"/>
                    </a:lnTo>
                    <a:lnTo>
                      <a:pt x="25192" y="18246"/>
                    </a:lnTo>
                    <a:lnTo>
                      <a:pt x="25192" y="18225"/>
                    </a:lnTo>
                    <a:lnTo>
                      <a:pt x="25108" y="18162"/>
                    </a:lnTo>
                    <a:lnTo>
                      <a:pt x="25108" y="18058"/>
                    </a:lnTo>
                    <a:lnTo>
                      <a:pt x="25150" y="18120"/>
                    </a:lnTo>
                    <a:lnTo>
                      <a:pt x="25359" y="18162"/>
                    </a:lnTo>
                    <a:lnTo>
                      <a:pt x="25339" y="18078"/>
                    </a:lnTo>
                    <a:lnTo>
                      <a:pt x="25234" y="18037"/>
                    </a:lnTo>
                    <a:lnTo>
                      <a:pt x="25213" y="17953"/>
                    </a:lnTo>
                    <a:lnTo>
                      <a:pt x="25255" y="17932"/>
                    </a:lnTo>
                    <a:lnTo>
                      <a:pt x="25297" y="17848"/>
                    </a:lnTo>
                    <a:lnTo>
                      <a:pt x="25318" y="18016"/>
                    </a:lnTo>
                    <a:lnTo>
                      <a:pt x="25422" y="17974"/>
                    </a:lnTo>
                    <a:lnTo>
                      <a:pt x="25506" y="18016"/>
                    </a:lnTo>
                    <a:lnTo>
                      <a:pt x="25590" y="17953"/>
                    </a:lnTo>
                    <a:lnTo>
                      <a:pt x="25464" y="17744"/>
                    </a:lnTo>
                    <a:lnTo>
                      <a:pt x="25401" y="17514"/>
                    </a:lnTo>
                    <a:lnTo>
                      <a:pt x="25297" y="17388"/>
                    </a:lnTo>
                    <a:lnTo>
                      <a:pt x="25297" y="17283"/>
                    </a:lnTo>
                    <a:lnTo>
                      <a:pt x="25255" y="17200"/>
                    </a:lnTo>
                    <a:lnTo>
                      <a:pt x="25297" y="17137"/>
                    </a:lnTo>
                    <a:lnTo>
                      <a:pt x="25359" y="17221"/>
                    </a:lnTo>
                    <a:lnTo>
                      <a:pt x="25422" y="17409"/>
                    </a:lnTo>
                    <a:lnTo>
                      <a:pt x="25569" y="17597"/>
                    </a:lnTo>
                    <a:lnTo>
                      <a:pt x="25841" y="17639"/>
                    </a:lnTo>
                    <a:lnTo>
                      <a:pt x="25945" y="17723"/>
                    </a:lnTo>
                    <a:lnTo>
                      <a:pt x="26071" y="17723"/>
                    </a:lnTo>
                    <a:lnTo>
                      <a:pt x="26155" y="17660"/>
                    </a:lnTo>
                    <a:lnTo>
                      <a:pt x="26259" y="17660"/>
                    </a:lnTo>
                    <a:lnTo>
                      <a:pt x="26406" y="17514"/>
                    </a:lnTo>
                    <a:lnTo>
                      <a:pt x="26448" y="17242"/>
                    </a:lnTo>
                    <a:lnTo>
                      <a:pt x="26238" y="16990"/>
                    </a:lnTo>
                    <a:lnTo>
                      <a:pt x="26196" y="16823"/>
                    </a:lnTo>
                    <a:lnTo>
                      <a:pt x="26134" y="16739"/>
                    </a:lnTo>
                    <a:lnTo>
                      <a:pt x="26071" y="16739"/>
                    </a:lnTo>
                    <a:lnTo>
                      <a:pt x="25945" y="16886"/>
                    </a:lnTo>
                    <a:lnTo>
                      <a:pt x="25715" y="16907"/>
                    </a:lnTo>
                    <a:lnTo>
                      <a:pt x="25652" y="16928"/>
                    </a:lnTo>
                    <a:lnTo>
                      <a:pt x="25652" y="16907"/>
                    </a:lnTo>
                    <a:lnTo>
                      <a:pt x="25631" y="16823"/>
                    </a:lnTo>
                    <a:lnTo>
                      <a:pt x="25715" y="16865"/>
                    </a:lnTo>
                    <a:lnTo>
                      <a:pt x="25841" y="16823"/>
                    </a:lnTo>
                    <a:lnTo>
                      <a:pt x="25966" y="16718"/>
                    </a:lnTo>
                    <a:lnTo>
                      <a:pt x="25945" y="16677"/>
                    </a:lnTo>
                    <a:lnTo>
                      <a:pt x="25736" y="16551"/>
                    </a:lnTo>
                    <a:lnTo>
                      <a:pt x="25506" y="16300"/>
                    </a:lnTo>
                    <a:lnTo>
                      <a:pt x="25443" y="16300"/>
                    </a:lnTo>
                    <a:lnTo>
                      <a:pt x="25422" y="16363"/>
                    </a:lnTo>
                    <a:lnTo>
                      <a:pt x="25464" y="16446"/>
                    </a:lnTo>
                    <a:lnTo>
                      <a:pt x="25443" y="16488"/>
                    </a:lnTo>
                    <a:lnTo>
                      <a:pt x="25339" y="16405"/>
                    </a:lnTo>
                    <a:lnTo>
                      <a:pt x="25297" y="16258"/>
                    </a:lnTo>
                    <a:lnTo>
                      <a:pt x="25401" y="16279"/>
                    </a:lnTo>
                    <a:lnTo>
                      <a:pt x="25401" y="16091"/>
                    </a:lnTo>
                    <a:lnTo>
                      <a:pt x="25443" y="16195"/>
                    </a:lnTo>
                    <a:lnTo>
                      <a:pt x="25611" y="16342"/>
                    </a:lnTo>
                    <a:lnTo>
                      <a:pt x="25694" y="16363"/>
                    </a:lnTo>
                    <a:lnTo>
                      <a:pt x="25757" y="16551"/>
                    </a:lnTo>
                    <a:lnTo>
                      <a:pt x="25966" y="16677"/>
                    </a:lnTo>
                    <a:lnTo>
                      <a:pt x="26217" y="16760"/>
                    </a:lnTo>
                    <a:lnTo>
                      <a:pt x="26322" y="16907"/>
                    </a:lnTo>
                    <a:lnTo>
                      <a:pt x="26427" y="16970"/>
                    </a:lnTo>
                    <a:lnTo>
                      <a:pt x="26448" y="17032"/>
                    </a:lnTo>
                    <a:lnTo>
                      <a:pt x="26573" y="17095"/>
                    </a:lnTo>
                    <a:lnTo>
                      <a:pt x="26636" y="17137"/>
                    </a:lnTo>
                    <a:lnTo>
                      <a:pt x="26636" y="17011"/>
                    </a:lnTo>
                    <a:lnTo>
                      <a:pt x="26740" y="16970"/>
                    </a:lnTo>
                    <a:lnTo>
                      <a:pt x="26657" y="16907"/>
                    </a:lnTo>
                    <a:lnTo>
                      <a:pt x="26678" y="16802"/>
                    </a:lnTo>
                    <a:lnTo>
                      <a:pt x="26761" y="16928"/>
                    </a:lnTo>
                    <a:lnTo>
                      <a:pt x="26782" y="17011"/>
                    </a:lnTo>
                    <a:lnTo>
                      <a:pt x="26866" y="17032"/>
                    </a:lnTo>
                    <a:lnTo>
                      <a:pt x="26992" y="16865"/>
                    </a:lnTo>
                    <a:lnTo>
                      <a:pt x="26992" y="16656"/>
                    </a:lnTo>
                    <a:lnTo>
                      <a:pt x="26950" y="16572"/>
                    </a:lnTo>
                    <a:lnTo>
                      <a:pt x="26992" y="16405"/>
                    </a:lnTo>
                    <a:lnTo>
                      <a:pt x="27054" y="16593"/>
                    </a:lnTo>
                    <a:lnTo>
                      <a:pt x="27054" y="16698"/>
                    </a:lnTo>
                    <a:lnTo>
                      <a:pt x="27117" y="16467"/>
                    </a:lnTo>
                    <a:lnTo>
                      <a:pt x="27222" y="16405"/>
                    </a:lnTo>
                    <a:lnTo>
                      <a:pt x="27264" y="16467"/>
                    </a:lnTo>
                    <a:lnTo>
                      <a:pt x="27284" y="16488"/>
                    </a:lnTo>
                    <a:lnTo>
                      <a:pt x="27201" y="16593"/>
                    </a:lnTo>
                    <a:lnTo>
                      <a:pt x="27264" y="16614"/>
                    </a:lnTo>
                    <a:lnTo>
                      <a:pt x="27284" y="16698"/>
                    </a:lnTo>
                    <a:lnTo>
                      <a:pt x="27368" y="16614"/>
                    </a:lnTo>
                    <a:lnTo>
                      <a:pt x="27431" y="16656"/>
                    </a:lnTo>
                    <a:lnTo>
                      <a:pt x="27577" y="16802"/>
                    </a:lnTo>
                    <a:lnTo>
                      <a:pt x="27598" y="16760"/>
                    </a:lnTo>
                    <a:lnTo>
                      <a:pt x="27682" y="16760"/>
                    </a:lnTo>
                    <a:lnTo>
                      <a:pt x="27724" y="16802"/>
                    </a:lnTo>
                    <a:lnTo>
                      <a:pt x="27828" y="16781"/>
                    </a:lnTo>
                    <a:lnTo>
                      <a:pt x="27933" y="16593"/>
                    </a:lnTo>
                    <a:lnTo>
                      <a:pt x="28100" y="16509"/>
                    </a:lnTo>
                    <a:lnTo>
                      <a:pt x="28456" y="16153"/>
                    </a:lnTo>
                    <a:lnTo>
                      <a:pt x="28477" y="16070"/>
                    </a:lnTo>
                    <a:lnTo>
                      <a:pt x="28540" y="16049"/>
                    </a:lnTo>
                    <a:lnTo>
                      <a:pt x="28561" y="16091"/>
                    </a:lnTo>
                    <a:lnTo>
                      <a:pt x="28728" y="15881"/>
                    </a:lnTo>
                    <a:lnTo>
                      <a:pt x="28833" y="15840"/>
                    </a:lnTo>
                    <a:lnTo>
                      <a:pt x="28958" y="15735"/>
                    </a:lnTo>
                    <a:lnTo>
                      <a:pt x="29000" y="15672"/>
                    </a:lnTo>
                    <a:lnTo>
                      <a:pt x="28979" y="15547"/>
                    </a:lnTo>
                    <a:lnTo>
                      <a:pt x="28561" y="15442"/>
                    </a:lnTo>
                    <a:lnTo>
                      <a:pt x="28331" y="15400"/>
                    </a:lnTo>
                    <a:lnTo>
                      <a:pt x="28121" y="15317"/>
                    </a:lnTo>
                    <a:lnTo>
                      <a:pt x="28038" y="15128"/>
                    </a:lnTo>
                    <a:lnTo>
                      <a:pt x="27912" y="14898"/>
                    </a:lnTo>
                    <a:lnTo>
                      <a:pt x="27849" y="14898"/>
                    </a:lnTo>
                    <a:lnTo>
                      <a:pt x="27828" y="14710"/>
                    </a:lnTo>
                    <a:lnTo>
                      <a:pt x="27808" y="14689"/>
                    </a:lnTo>
                    <a:lnTo>
                      <a:pt x="27828" y="14626"/>
                    </a:lnTo>
                    <a:lnTo>
                      <a:pt x="27870" y="14626"/>
                    </a:lnTo>
                    <a:lnTo>
                      <a:pt x="27912" y="14563"/>
                    </a:lnTo>
                    <a:lnTo>
                      <a:pt x="27828" y="14501"/>
                    </a:lnTo>
                    <a:lnTo>
                      <a:pt x="27598" y="14501"/>
                    </a:lnTo>
                    <a:lnTo>
                      <a:pt x="27326" y="14417"/>
                    </a:lnTo>
                    <a:lnTo>
                      <a:pt x="27243" y="14417"/>
                    </a:lnTo>
                    <a:lnTo>
                      <a:pt x="27201" y="14480"/>
                    </a:lnTo>
                    <a:lnTo>
                      <a:pt x="27117" y="14396"/>
                    </a:lnTo>
                    <a:lnTo>
                      <a:pt x="27117" y="14312"/>
                    </a:lnTo>
                    <a:lnTo>
                      <a:pt x="27222" y="14354"/>
                    </a:lnTo>
                    <a:lnTo>
                      <a:pt x="27494" y="14375"/>
                    </a:lnTo>
                    <a:lnTo>
                      <a:pt x="27640" y="14480"/>
                    </a:lnTo>
                    <a:lnTo>
                      <a:pt x="27870" y="14480"/>
                    </a:lnTo>
                    <a:lnTo>
                      <a:pt x="28017" y="14584"/>
                    </a:lnTo>
                    <a:lnTo>
                      <a:pt x="28142" y="14814"/>
                    </a:lnTo>
                    <a:lnTo>
                      <a:pt x="28247" y="14835"/>
                    </a:lnTo>
                    <a:lnTo>
                      <a:pt x="28289" y="14898"/>
                    </a:lnTo>
                    <a:lnTo>
                      <a:pt x="28247" y="14919"/>
                    </a:lnTo>
                    <a:lnTo>
                      <a:pt x="28184" y="14919"/>
                    </a:lnTo>
                    <a:lnTo>
                      <a:pt x="28184" y="14982"/>
                    </a:lnTo>
                    <a:lnTo>
                      <a:pt x="28372" y="15045"/>
                    </a:lnTo>
                    <a:lnTo>
                      <a:pt x="28435" y="15191"/>
                    </a:lnTo>
                    <a:lnTo>
                      <a:pt x="28498" y="15296"/>
                    </a:lnTo>
                    <a:lnTo>
                      <a:pt x="28875" y="15358"/>
                    </a:lnTo>
                    <a:lnTo>
                      <a:pt x="28979" y="15317"/>
                    </a:lnTo>
                    <a:lnTo>
                      <a:pt x="29021" y="15191"/>
                    </a:lnTo>
                    <a:lnTo>
                      <a:pt x="29105" y="15128"/>
                    </a:lnTo>
                    <a:lnTo>
                      <a:pt x="29189" y="15149"/>
                    </a:lnTo>
                    <a:lnTo>
                      <a:pt x="29314" y="15003"/>
                    </a:lnTo>
                    <a:lnTo>
                      <a:pt x="29335" y="14982"/>
                    </a:lnTo>
                    <a:lnTo>
                      <a:pt x="29502" y="15128"/>
                    </a:lnTo>
                    <a:lnTo>
                      <a:pt x="29481" y="15149"/>
                    </a:lnTo>
                    <a:lnTo>
                      <a:pt x="29377" y="15317"/>
                    </a:lnTo>
                    <a:lnTo>
                      <a:pt x="29377" y="15400"/>
                    </a:lnTo>
                    <a:lnTo>
                      <a:pt x="29293" y="15505"/>
                    </a:lnTo>
                    <a:lnTo>
                      <a:pt x="29293" y="15568"/>
                    </a:lnTo>
                    <a:lnTo>
                      <a:pt x="29189" y="15756"/>
                    </a:lnTo>
                    <a:lnTo>
                      <a:pt x="29230" y="15840"/>
                    </a:lnTo>
                    <a:lnTo>
                      <a:pt x="29189" y="15861"/>
                    </a:lnTo>
                    <a:lnTo>
                      <a:pt x="29168" y="15965"/>
                    </a:lnTo>
                    <a:lnTo>
                      <a:pt x="29168" y="16070"/>
                    </a:lnTo>
                    <a:lnTo>
                      <a:pt x="29000" y="16195"/>
                    </a:lnTo>
                    <a:lnTo>
                      <a:pt x="28958" y="16300"/>
                    </a:lnTo>
                    <a:lnTo>
                      <a:pt x="28958" y="16467"/>
                    </a:lnTo>
                    <a:lnTo>
                      <a:pt x="28916" y="16509"/>
                    </a:lnTo>
                    <a:lnTo>
                      <a:pt x="28916" y="16677"/>
                    </a:lnTo>
                    <a:lnTo>
                      <a:pt x="28854" y="16760"/>
                    </a:lnTo>
                    <a:lnTo>
                      <a:pt x="28707" y="16760"/>
                    </a:lnTo>
                    <a:lnTo>
                      <a:pt x="28540" y="16823"/>
                    </a:lnTo>
                    <a:lnTo>
                      <a:pt x="28540" y="16928"/>
                    </a:lnTo>
                    <a:lnTo>
                      <a:pt x="28477" y="17116"/>
                    </a:lnTo>
                    <a:lnTo>
                      <a:pt x="28498" y="17242"/>
                    </a:lnTo>
                    <a:lnTo>
                      <a:pt x="28561" y="17242"/>
                    </a:lnTo>
                    <a:lnTo>
                      <a:pt x="28582" y="17137"/>
                    </a:lnTo>
                    <a:lnTo>
                      <a:pt x="28644" y="17116"/>
                    </a:lnTo>
                    <a:lnTo>
                      <a:pt x="28686" y="17137"/>
                    </a:lnTo>
                    <a:lnTo>
                      <a:pt x="28770" y="17200"/>
                    </a:lnTo>
                    <a:lnTo>
                      <a:pt x="28854" y="17200"/>
                    </a:lnTo>
                    <a:lnTo>
                      <a:pt x="28896" y="17179"/>
                    </a:lnTo>
                    <a:lnTo>
                      <a:pt x="28958" y="17179"/>
                    </a:lnTo>
                    <a:lnTo>
                      <a:pt x="29000" y="17221"/>
                    </a:lnTo>
                    <a:lnTo>
                      <a:pt x="29021" y="17304"/>
                    </a:lnTo>
                    <a:lnTo>
                      <a:pt x="28958" y="17409"/>
                    </a:lnTo>
                    <a:lnTo>
                      <a:pt x="28979" y="17514"/>
                    </a:lnTo>
                    <a:lnTo>
                      <a:pt x="28896" y="17597"/>
                    </a:lnTo>
                    <a:lnTo>
                      <a:pt x="28896" y="17744"/>
                    </a:lnTo>
                    <a:lnTo>
                      <a:pt x="28916" y="17806"/>
                    </a:lnTo>
                    <a:lnTo>
                      <a:pt x="28979" y="17765"/>
                    </a:lnTo>
                    <a:lnTo>
                      <a:pt x="29021" y="17806"/>
                    </a:lnTo>
                    <a:lnTo>
                      <a:pt x="29105" y="17806"/>
                    </a:lnTo>
                    <a:lnTo>
                      <a:pt x="29168" y="17744"/>
                    </a:lnTo>
                    <a:lnTo>
                      <a:pt x="29272" y="17744"/>
                    </a:lnTo>
                    <a:lnTo>
                      <a:pt x="29293" y="17702"/>
                    </a:lnTo>
                    <a:lnTo>
                      <a:pt x="29377" y="17639"/>
                    </a:lnTo>
                    <a:lnTo>
                      <a:pt x="29440" y="17639"/>
                    </a:lnTo>
                    <a:lnTo>
                      <a:pt x="29544" y="17555"/>
                    </a:lnTo>
                    <a:lnTo>
                      <a:pt x="29586" y="17430"/>
                    </a:lnTo>
                    <a:lnTo>
                      <a:pt x="29649" y="17346"/>
                    </a:lnTo>
                    <a:lnTo>
                      <a:pt x="29712" y="17283"/>
                    </a:lnTo>
                    <a:lnTo>
                      <a:pt x="29753" y="17283"/>
                    </a:lnTo>
                    <a:lnTo>
                      <a:pt x="29816" y="17325"/>
                    </a:lnTo>
                    <a:lnTo>
                      <a:pt x="29900" y="17283"/>
                    </a:lnTo>
                    <a:lnTo>
                      <a:pt x="29942" y="17242"/>
                    </a:lnTo>
                    <a:lnTo>
                      <a:pt x="30025" y="17242"/>
                    </a:lnTo>
                    <a:lnTo>
                      <a:pt x="30067" y="17095"/>
                    </a:lnTo>
                    <a:lnTo>
                      <a:pt x="30067" y="16970"/>
                    </a:lnTo>
                    <a:lnTo>
                      <a:pt x="30172" y="16886"/>
                    </a:lnTo>
                    <a:lnTo>
                      <a:pt x="30214" y="16802"/>
                    </a:lnTo>
                    <a:lnTo>
                      <a:pt x="30277" y="16802"/>
                    </a:lnTo>
                    <a:lnTo>
                      <a:pt x="30339" y="16865"/>
                    </a:lnTo>
                    <a:lnTo>
                      <a:pt x="30381" y="16802"/>
                    </a:lnTo>
                    <a:lnTo>
                      <a:pt x="30444" y="16781"/>
                    </a:lnTo>
                    <a:lnTo>
                      <a:pt x="30486" y="16802"/>
                    </a:lnTo>
                    <a:lnTo>
                      <a:pt x="30528" y="16907"/>
                    </a:lnTo>
                    <a:lnTo>
                      <a:pt x="30444" y="16970"/>
                    </a:lnTo>
                    <a:lnTo>
                      <a:pt x="30381" y="17011"/>
                    </a:lnTo>
                    <a:lnTo>
                      <a:pt x="30465" y="17074"/>
                    </a:lnTo>
                    <a:lnTo>
                      <a:pt x="30632" y="17074"/>
                    </a:lnTo>
                    <a:lnTo>
                      <a:pt x="30695" y="17095"/>
                    </a:lnTo>
                    <a:lnTo>
                      <a:pt x="30737" y="17179"/>
                    </a:lnTo>
                    <a:lnTo>
                      <a:pt x="30653" y="17283"/>
                    </a:lnTo>
                    <a:lnTo>
                      <a:pt x="30569" y="17304"/>
                    </a:lnTo>
                    <a:lnTo>
                      <a:pt x="30569" y="17430"/>
                    </a:lnTo>
                    <a:lnTo>
                      <a:pt x="30653" y="17451"/>
                    </a:lnTo>
                    <a:lnTo>
                      <a:pt x="30695" y="17430"/>
                    </a:lnTo>
                    <a:lnTo>
                      <a:pt x="30779" y="17430"/>
                    </a:lnTo>
                    <a:lnTo>
                      <a:pt x="30800" y="17451"/>
                    </a:lnTo>
                    <a:lnTo>
                      <a:pt x="30883" y="17430"/>
                    </a:lnTo>
                    <a:lnTo>
                      <a:pt x="30904" y="17514"/>
                    </a:lnTo>
                    <a:lnTo>
                      <a:pt x="31009" y="17514"/>
                    </a:lnTo>
                    <a:lnTo>
                      <a:pt x="31072" y="17555"/>
                    </a:lnTo>
                    <a:lnTo>
                      <a:pt x="31113" y="17555"/>
                    </a:lnTo>
                    <a:lnTo>
                      <a:pt x="31260" y="17639"/>
                    </a:lnTo>
                    <a:lnTo>
                      <a:pt x="31302" y="17618"/>
                    </a:lnTo>
                    <a:lnTo>
                      <a:pt x="31365" y="17493"/>
                    </a:lnTo>
                    <a:lnTo>
                      <a:pt x="31406" y="17451"/>
                    </a:lnTo>
                    <a:lnTo>
                      <a:pt x="31490" y="17346"/>
                    </a:lnTo>
                    <a:lnTo>
                      <a:pt x="31595" y="17346"/>
                    </a:lnTo>
                    <a:lnTo>
                      <a:pt x="31616" y="17304"/>
                    </a:lnTo>
                    <a:lnTo>
                      <a:pt x="31532" y="17283"/>
                    </a:lnTo>
                    <a:lnTo>
                      <a:pt x="31490" y="17200"/>
                    </a:lnTo>
                    <a:lnTo>
                      <a:pt x="31574" y="17179"/>
                    </a:lnTo>
                    <a:lnTo>
                      <a:pt x="31595" y="17095"/>
                    </a:lnTo>
                    <a:lnTo>
                      <a:pt x="31511" y="17053"/>
                    </a:lnTo>
                    <a:lnTo>
                      <a:pt x="31469" y="16990"/>
                    </a:lnTo>
                    <a:lnTo>
                      <a:pt x="31406" y="17011"/>
                    </a:lnTo>
                    <a:lnTo>
                      <a:pt x="31406" y="17095"/>
                    </a:lnTo>
                    <a:lnTo>
                      <a:pt x="31365" y="17116"/>
                    </a:lnTo>
                    <a:lnTo>
                      <a:pt x="31302" y="17095"/>
                    </a:lnTo>
                    <a:lnTo>
                      <a:pt x="31197" y="17032"/>
                    </a:lnTo>
                    <a:lnTo>
                      <a:pt x="31197" y="16970"/>
                    </a:lnTo>
                    <a:lnTo>
                      <a:pt x="31155" y="16990"/>
                    </a:lnTo>
                    <a:lnTo>
                      <a:pt x="31072" y="17074"/>
                    </a:lnTo>
                    <a:lnTo>
                      <a:pt x="30883" y="17074"/>
                    </a:lnTo>
                    <a:lnTo>
                      <a:pt x="30800" y="17011"/>
                    </a:lnTo>
                    <a:lnTo>
                      <a:pt x="30904" y="16970"/>
                    </a:lnTo>
                    <a:lnTo>
                      <a:pt x="30988" y="16970"/>
                    </a:lnTo>
                    <a:lnTo>
                      <a:pt x="31072" y="16907"/>
                    </a:lnTo>
                    <a:lnTo>
                      <a:pt x="31072" y="16823"/>
                    </a:lnTo>
                    <a:lnTo>
                      <a:pt x="31051" y="16802"/>
                    </a:lnTo>
                    <a:lnTo>
                      <a:pt x="31051" y="16677"/>
                    </a:lnTo>
                    <a:lnTo>
                      <a:pt x="31072" y="16593"/>
                    </a:lnTo>
                    <a:lnTo>
                      <a:pt x="31072" y="16551"/>
                    </a:lnTo>
                    <a:lnTo>
                      <a:pt x="31009" y="16488"/>
                    </a:lnTo>
                    <a:lnTo>
                      <a:pt x="31009" y="16405"/>
                    </a:lnTo>
                    <a:lnTo>
                      <a:pt x="30862" y="16258"/>
                    </a:lnTo>
                    <a:lnTo>
                      <a:pt x="30737" y="16195"/>
                    </a:lnTo>
                    <a:lnTo>
                      <a:pt x="30737" y="16153"/>
                    </a:lnTo>
                    <a:lnTo>
                      <a:pt x="30695" y="16028"/>
                    </a:lnTo>
                    <a:lnTo>
                      <a:pt x="30632" y="16028"/>
                    </a:lnTo>
                    <a:lnTo>
                      <a:pt x="30590" y="15944"/>
                    </a:lnTo>
                    <a:lnTo>
                      <a:pt x="30632" y="15819"/>
                    </a:lnTo>
                    <a:lnTo>
                      <a:pt x="30590" y="15735"/>
                    </a:lnTo>
                    <a:lnTo>
                      <a:pt x="30465" y="15735"/>
                    </a:lnTo>
                    <a:lnTo>
                      <a:pt x="30277" y="15651"/>
                    </a:lnTo>
                    <a:lnTo>
                      <a:pt x="30235" y="15547"/>
                    </a:lnTo>
                    <a:lnTo>
                      <a:pt x="30277" y="15505"/>
                    </a:lnTo>
                    <a:lnTo>
                      <a:pt x="30277" y="15442"/>
                    </a:lnTo>
                    <a:lnTo>
                      <a:pt x="30214" y="15358"/>
                    </a:lnTo>
                    <a:lnTo>
                      <a:pt x="30172" y="15296"/>
                    </a:lnTo>
                    <a:lnTo>
                      <a:pt x="30151" y="15296"/>
                    </a:lnTo>
                    <a:lnTo>
                      <a:pt x="30046" y="15421"/>
                    </a:lnTo>
                    <a:lnTo>
                      <a:pt x="30025" y="15526"/>
                    </a:lnTo>
                    <a:lnTo>
                      <a:pt x="29963" y="15568"/>
                    </a:lnTo>
                    <a:lnTo>
                      <a:pt x="29921" y="15526"/>
                    </a:lnTo>
                    <a:lnTo>
                      <a:pt x="29921" y="15400"/>
                    </a:lnTo>
                    <a:lnTo>
                      <a:pt x="29858" y="15296"/>
                    </a:lnTo>
                    <a:lnTo>
                      <a:pt x="29900" y="15212"/>
                    </a:lnTo>
                    <a:lnTo>
                      <a:pt x="30025" y="15212"/>
                    </a:lnTo>
                    <a:lnTo>
                      <a:pt x="30005" y="15128"/>
                    </a:lnTo>
                    <a:lnTo>
                      <a:pt x="30025" y="15024"/>
                    </a:lnTo>
                    <a:lnTo>
                      <a:pt x="30005" y="14919"/>
                    </a:lnTo>
                    <a:lnTo>
                      <a:pt x="29900" y="14940"/>
                    </a:lnTo>
                    <a:lnTo>
                      <a:pt x="29900" y="14877"/>
                    </a:lnTo>
                    <a:lnTo>
                      <a:pt x="29963" y="14773"/>
                    </a:lnTo>
                    <a:lnTo>
                      <a:pt x="29921" y="14731"/>
                    </a:lnTo>
                    <a:lnTo>
                      <a:pt x="29712" y="14814"/>
                    </a:lnTo>
                    <a:cubicBezTo>
                      <a:pt x="29691" y="14773"/>
                      <a:pt x="29628" y="14731"/>
                      <a:pt x="29607" y="14689"/>
                    </a:cubicBezTo>
                    <a:lnTo>
                      <a:pt x="29712" y="14605"/>
                    </a:lnTo>
                    <a:lnTo>
                      <a:pt x="29795" y="14584"/>
                    </a:lnTo>
                    <a:lnTo>
                      <a:pt x="29858" y="14417"/>
                    </a:lnTo>
                    <a:lnTo>
                      <a:pt x="29816" y="14312"/>
                    </a:lnTo>
                    <a:lnTo>
                      <a:pt x="29691" y="14291"/>
                    </a:lnTo>
                    <a:lnTo>
                      <a:pt x="29628" y="14208"/>
                    </a:lnTo>
                    <a:lnTo>
                      <a:pt x="29628" y="14103"/>
                    </a:lnTo>
                    <a:lnTo>
                      <a:pt x="29691" y="14082"/>
                    </a:lnTo>
                    <a:lnTo>
                      <a:pt x="29649" y="13998"/>
                    </a:lnTo>
                    <a:lnTo>
                      <a:pt x="29691" y="13915"/>
                    </a:lnTo>
                    <a:lnTo>
                      <a:pt x="29816" y="13998"/>
                    </a:lnTo>
                    <a:lnTo>
                      <a:pt x="29921" y="13977"/>
                    </a:lnTo>
                    <a:lnTo>
                      <a:pt x="30025" y="14061"/>
                    </a:lnTo>
                    <a:lnTo>
                      <a:pt x="30151" y="14061"/>
                    </a:lnTo>
                    <a:lnTo>
                      <a:pt x="30318" y="13977"/>
                    </a:lnTo>
                    <a:lnTo>
                      <a:pt x="30318" y="14019"/>
                    </a:lnTo>
                    <a:lnTo>
                      <a:pt x="30360" y="14061"/>
                    </a:lnTo>
                    <a:lnTo>
                      <a:pt x="30339" y="14082"/>
                    </a:lnTo>
                    <a:lnTo>
                      <a:pt x="30277" y="14249"/>
                    </a:lnTo>
                    <a:lnTo>
                      <a:pt x="30277" y="14312"/>
                    </a:lnTo>
                    <a:lnTo>
                      <a:pt x="30360" y="14291"/>
                    </a:lnTo>
                    <a:lnTo>
                      <a:pt x="30381" y="14354"/>
                    </a:lnTo>
                    <a:lnTo>
                      <a:pt x="30465" y="14375"/>
                    </a:lnTo>
                    <a:lnTo>
                      <a:pt x="30590" y="14459"/>
                    </a:lnTo>
                    <a:lnTo>
                      <a:pt x="30632" y="14354"/>
                    </a:lnTo>
                    <a:lnTo>
                      <a:pt x="30528" y="14249"/>
                    </a:lnTo>
                    <a:lnTo>
                      <a:pt x="30590" y="14145"/>
                    </a:lnTo>
                    <a:lnTo>
                      <a:pt x="30632" y="14208"/>
                    </a:lnTo>
                    <a:lnTo>
                      <a:pt x="30695" y="14249"/>
                    </a:lnTo>
                    <a:lnTo>
                      <a:pt x="30737" y="14354"/>
                    </a:lnTo>
                    <a:lnTo>
                      <a:pt x="30904" y="14501"/>
                    </a:lnTo>
                    <a:lnTo>
                      <a:pt x="30967" y="14501"/>
                    </a:lnTo>
                    <a:lnTo>
                      <a:pt x="30967" y="14417"/>
                    </a:lnTo>
                    <a:lnTo>
                      <a:pt x="30946" y="14375"/>
                    </a:lnTo>
                    <a:lnTo>
                      <a:pt x="30988" y="14291"/>
                    </a:lnTo>
                    <a:lnTo>
                      <a:pt x="30967" y="14145"/>
                    </a:lnTo>
                    <a:lnTo>
                      <a:pt x="30904" y="14103"/>
                    </a:lnTo>
                    <a:lnTo>
                      <a:pt x="30946" y="13957"/>
                    </a:lnTo>
                    <a:lnTo>
                      <a:pt x="30862" y="13768"/>
                    </a:lnTo>
                    <a:lnTo>
                      <a:pt x="30758" y="13726"/>
                    </a:lnTo>
                    <a:lnTo>
                      <a:pt x="30758" y="13622"/>
                    </a:lnTo>
                    <a:lnTo>
                      <a:pt x="30695" y="13580"/>
                    </a:lnTo>
                    <a:lnTo>
                      <a:pt x="30549" y="13685"/>
                    </a:lnTo>
                    <a:lnTo>
                      <a:pt x="30486" y="13685"/>
                    </a:lnTo>
                    <a:lnTo>
                      <a:pt x="30590" y="13538"/>
                    </a:lnTo>
                    <a:lnTo>
                      <a:pt x="30695" y="13538"/>
                    </a:lnTo>
                    <a:lnTo>
                      <a:pt x="30737" y="13559"/>
                    </a:lnTo>
                    <a:lnTo>
                      <a:pt x="30841" y="13517"/>
                    </a:lnTo>
                    <a:lnTo>
                      <a:pt x="30925" y="13622"/>
                    </a:lnTo>
                    <a:lnTo>
                      <a:pt x="30967" y="13643"/>
                    </a:lnTo>
                    <a:lnTo>
                      <a:pt x="30967" y="13873"/>
                    </a:lnTo>
                    <a:lnTo>
                      <a:pt x="31009" y="13873"/>
                    </a:lnTo>
                    <a:lnTo>
                      <a:pt x="31155" y="13768"/>
                    </a:lnTo>
                    <a:lnTo>
                      <a:pt x="31051" y="13936"/>
                    </a:lnTo>
                    <a:lnTo>
                      <a:pt x="31051" y="13998"/>
                    </a:lnTo>
                    <a:lnTo>
                      <a:pt x="30967" y="14040"/>
                    </a:lnTo>
                    <a:lnTo>
                      <a:pt x="30967" y="14082"/>
                    </a:lnTo>
                    <a:lnTo>
                      <a:pt x="31051" y="14166"/>
                    </a:lnTo>
                    <a:lnTo>
                      <a:pt x="31072" y="14291"/>
                    </a:lnTo>
                    <a:lnTo>
                      <a:pt x="31009" y="14375"/>
                    </a:lnTo>
                    <a:lnTo>
                      <a:pt x="31072" y="14417"/>
                    </a:lnTo>
                    <a:lnTo>
                      <a:pt x="31365" y="14354"/>
                    </a:lnTo>
                    <a:lnTo>
                      <a:pt x="31406" y="14249"/>
                    </a:lnTo>
                    <a:lnTo>
                      <a:pt x="31511" y="14249"/>
                    </a:lnTo>
                    <a:lnTo>
                      <a:pt x="31574" y="14270"/>
                    </a:lnTo>
                    <a:lnTo>
                      <a:pt x="31720" y="14082"/>
                    </a:lnTo>
                    <a:lnTo>
                      <a:pt x="31804" y="14082"/>
                    </a:lnTo>
                    <a:lnTo>
                      <a:pt x="31846" y="13998"/>
                    </a:lnTo>
                    <a:lnTo>
                      <a:pt x="31950" y="13936"/>
                    </a:lnTo>
                    <a:lnTo>
                      <a:pt x="31992" y="13789"/>
                    </a:lnTo>
                    <a:lnTo>
                      <a:pt x="32055" y="13747"/>
                    </a:lnTo>
                    <a:lnTo>
                      <a:pt x="32243" y="13747"/>
                    </a:lnTo>
                    <a:lnTo>
                      <a:pt x="32348" y="13789"/>
                    </a:lnTo>
                    <a:lnTo>
                      <a:pt x="32411" y="13726"/>
                    </a:lnTo>
                    <a:lnTo>
                      <a:pt x="32369" y="13622"/>
                    </a:lnTo>
                    <a:lnTo>
                      <a:pt x="32536" y="13475"/>
                    </a:lnTo>
                    <a:lnTo>
                      <a:pt x="32557" y="13413"/>
                    </a:lnTo>
                    <a:lnTo>
                      <a:pt x="32620" y="13371"/>
                    </a:lnTo>
                    <a:lnTo>
                      <a:pt x="32641" y="13245"/>
                    </a:lnTo>
                    <a:lnTo>
                      <a:pt x="32515" y="13015"/>
                    </a:lnTo>
                    <a:lnTo>
                      <a:pt x="32536" y="12931"/>
                    </a:lnTo>
                    <a:lnTo>
                      <a:pt x="32411" y="12827"/>
                    </a:lnTo>
                    <a:lnTo>
                      <a:pt x="32369" y="12701"/>
                    </a:lnTo>
                    <a:lnTo>
                      <a:pt x="32432" y="12596"/>
                    </a:lnTo>
                    <a:lnTo>
                      <a:pt x="32557" y="12534"/>
                    </a:lnTo>
                    <a:lnTo>
                      <a:pt x="32578" y="12471"/>
                    </a:lnTo>
                    <a:lnTo>
                      <a:pt x="32557" y="12471"/>
                    </a:lnTo>
                    <a:lnTo>
                      <a:pt x="32474" y="12534"/>
                    </a:lnTo>
                    <a:lnTo>
                      <a:pt x="32453" y="12534"/>
                    </a:lnTo>
                    <a:lnTo>
                      <a:pt x="32453" y="12471"/>
                    </a:lnTo>
                    <a:lnTo>
                      <a:pt x="32536" y="12366"/>
                    </a:lnTo>
                    <a:lnTo>
                      <a:pt x="32432" y="12366"/>
                    </a:lnTo>
                    <a:lnTo>
                      <a:pt x="32515" y="12283"/>
                    </a:lnTo>
                    <a:lnTo>
                      <a:pt x="32536" y="12199"/>
                    </a:lnTo>
                    <a:lnTo>
                      <a:pt x="32453" y="12157"/>
                    </a:lnTo>
                    <a:lnTo>
                      <a:pt x="32348" y="12115"/>
                    </a:lnTo>
                    <a:lnTo>
                      <a:pt x="32411" y="12094"/>
                    </a:lnTo>
                    <a:lnTo>
                      <a:pt x="32411" y="11990"/>
                    </a:lnTo>
                    <a:lnTo>
                      <a:pt x="32474" y="11990"/>
                    </a:lnTo>
                    <a:lnTo>
                      <a:pt x="32515" y="12052"/>
                    </a:lnTo>
                    <a:lnTo>
                      <a:pt x="32620" y="12052"/>
                    </a:lnTo>
                    <a:lnTo>
                      <a:pt x="32683" y="12157"/>
                    </a:lnTo>
                    <a:lnTo>
                      <a:pt x="32766" y="12178"/>
                    </a:lnTo>
                    <a:lnTo>
                      <a:pt x="32829" y="12094"/>
                    </a:lnTo>
                    <a:lnTo>
                      <a:pt x="32892" y="12115"/>
                    </a:lnTo>
                    <a:lnTo>
                      <a:pt x="33059" y="12073"/>
                    </a:lnTo>
                    <a:lnTo>
                      <a:pt x="33185" y="11990"/>
                    </a:lnTo>
                    <a:lnTo>
                      <a:pt x="33143" y="11948"/>
                    </a:lnTo>
                    <a:lnTo>
                      <a:pt x="33206" y="11843"/>
                    </a:lnTo>
                    <a:lnTo>
                      <a:pt x="33185" y="11801"/>
                    </a:lnTo>
                    <a:lnTo>
                      <a:pt x="33143" y="11801"/>
                    </a:lnTo>
                    <a:lnTo>
                      <a:pt x="33143" y="11739"/>
                    </a:lnTo>
                    <a:lnTo>
                      <a:pt x="33080" y="11697"/>
                    </a:lnTo>
                    <a:lnTo>
                      <a:pt x="32934" y="11697"/>
                    </a:lnTo>
                    <a:lnTo>
                      <a:pt x="32997" y="11655"/>
                    </a:lnTo>
                    <a:lnTo>
                      <a:pt x="33101" y="11634"/>
                    </a:lnTo>
                    <a:lnTo>
                      <a:pt x="33290" y="11488"/>
                    </a:lnTo>
                    <a:lnTo>
                      <a:pt x="33373" y="11383"/>
                    </a:lnTo>
                    <a:lnTo>
                      <a:pt x="33352" y="11341"/>
                    </a:lnTo>
                    <a:lnTo>
                      <a:pt x="33290" y="11320"/>
                    </a:lnTo>
                    <a:lnTo>
                      <a:pt x="33269" y="11236"/>
                    </a:lnTo>
                    <a:lnTo>
                      <a:pt x="33080" y="11174"/>
                    </a:lnTo>
                    <a:lnTo>
                      <a:pt x="32976" y="11216"/>
                    </a:lnTo>
                    <a:lnTo>
                      <a:pt x="32934" y="11174"/>
                    </a:lnTo>
                    <a:lnTo>
                      <a:pt x="33038" y="11153"/>
                    </a:lnTo>
                    <a:lnTo>
                      <a:pt x="33038" y="11027"/>
                    </a:lnTo>
                    <a:lnTo>
                      <a:pt x="32808" y="10860"/>
                    </a:lnTo>
                    <a:lnTo>
                      <a:pt x="32808" y="10818"/>
                    </a:lnTo>
                    <a:lnTo>
                      <a:pt x="32871" y="10818"/>
                    </a:lnTo>
                    <a:lnTo>
                      <a:pt x="32955" y="10902"/>
                    </a:lnTo>
                    <a:lnTo>
                      <a:pt x="33038" y="10860"/>
                    </a:lnTo>
                    <a:lnTo>
                      <a:pt x="32955" y="10797"/>
                    </a:lnTo>
                    <a:lnTo>
                      <a:pt x="33018" y="10755"/>
                    </a:lnTo>
                    <a:lnTo>
                      <a:pt x="33018" y="10713"/>
                    </a:lnTo>
                    <a:lnTo>
                      <a:pt x="32871" y="10651"/>
                    </a:lnTo>
                    <a:lnTo>
                      <a:pt x="32766" y="10588"/>
                    </a:lnTo>
                    <a:lnTo>
                      <a:pt x="32662" y="10651"/>
                    </a:lnTo>
                    <a:lnTo>
                      <a:pt x="32515" y="10588"/>
                    </a:lnTo>
                    <a:cubicBezTo>
                      <a:pt x="32536" y="10546"/>
                      <a:pt x="32536" y="10525"/>
                      <a:pt x="32536" y="10504"/>
                    </a:cubicBezTo>
                    <a:lnTo>
                      <a:pt x="32599" y="10504"/>
                    </a:lnTo>
                    <a:lnTo>
                      <a:pt x="32620" y="10483"/>
                    </a:lnTo>
                    <a:lnTo>
                      <a:pt x="32599" y="10420"/>
                    </a:lnTo>
                    <a:lnTo>
                      <a:pt x="32536" y="10420"/>
                    </a:lnTo>
                    <a:cubicBezTo>
                      <a:pt x="32536" y="10400"/>
                      <a:pt x="32536" y="10339"/>
                      <a:pt x="32517" y="10317"/>
                    </a:cubicBezTo>
                    <a:lnTo>
                      <a:pt x="32517" y="10317"/>
                    </a:lnTo>
                    <a:cubicBezTo>
                      <a:pt x="32518" y="10308"/>
                      <a:pt x="32523" y="10287"/>
                      <a:pt x="32536" y="10274"/>
                    </a:cubicBezTo>
                    <a:cubicBezTo>
                      <a:pt x="32536" y="10274"/>
                      <a:pt x="32536" y="10232"/>
                      <a:pt x="32557" y="10232"/>
                    </a:cubicBezTo>
                    <a:lnTo>
                      <a:pt x="32641" y="10316"/>
                    </a:lnTo>
                    <a:lnTo>
                      <a:pt x="32746" y="10274"/>
                    </a:lnTo>
                    <a:lnTo>
                      <a:pt x="32934" y="10232"/>
                    </a:lnTo>
                    <a:lnTo>
                      <a:pt x="32976" y="10337"/>
                    </a:lnTo>
                    <a:lnTo>
                      <a:pt x="33080" y="10379"/>
                    </a:lnTo>
                    <a:lnTo>
                      <a:pt x="33143" y="10441"/>
                    </a:lnTo>
                    <a:lnTo>
                      <a:pt x="33185" y="10420"/>
                    </a:lnTo>
                    <a:lnTo>
                      <a:pt x="33352" y="10525"/>
                    </a:lnTo>
                    <a:lnTo>
                      <a:pt x="33394" y="10483"/>
                    </a:lnTo>
                    <a:lnTo>
                      <a:pt x="33457" y="10504"/>
                    </a:lnTo>
                    <a:lnTo>
                      <a:pt x="33499" y="10420"/>
                    </a:lnTo>
                    <a:lnTo>
                      <a:pt x="33478" y="10337"/>
                    </a:lnTo>
                    <a:lnTo>
                      <a:pt x="33394" y="10295"/>
                    </a:lnTo>
                    <a:lnTo>
                      <a:pt x="33310" y="10190"/>
                    </a:lnTo>
                    <a:lnTo>
                      <a:pt x="33269" y="10107"/>
                    </a:lnTo>
                    <a:lnTo>
                      <a:pt x="33059" y="9918"/>
                    </a:lnTo>
                    <a:lnTo>
                      <a:pt x="33038" y="9855"/>
                    </a:lnTo>
                    <a:lnTo>
                      <a:pt x="33038" y="9855"/>
                    </a:lnTo>
                    <a:lnTo>
                      <a:pt x="33101" y="9897"/>
                    </a:lnTo>
                    <a:lnTo>
                      <a:pt x="33143" y="9960"/>
                    </a:lnTo>
                    <a:lnTo>
                      <a:pt x="33206" y="9981"/>
                    </a:lnTo>
                    <a:lnTo>
                      <a:pt x="33310" y="10107"/>
                    </a:lnTo>
                    <a:lnTo>
                      <a:pt x="33394" y="10127"/>
                    </a:lnTo>
                    <a:lnTo>
                      <a:pt x="33415" y="10190"/>
                    </a:lnTo>
                    <a:lnTo>
                      <a:pt x="33499" y="10295"/>
                    </a:lnTo>
                    <a:lnTo>
                      <a:pt x="33603" y="10400"/>
                    </a:lnTo>
                    <a:lnTo>
                      <a:pt x="33624" y="10462"/>
                    </a:lnTo>
                    <a:lnTo>
                      <a:pt x="33687" y="10504"/>
                    </a:lnTo>
                    <a:lnTo>
                      <a:pt x="33792" y="10609"/>
                    </a:lnTo>
                    <a:lnTo>
                      <a:pt x="33834" y="10713"/>
                    </a:lnTo>
                    <a:lnTo>
                      <a:pt x="33938" y="10713"/>
                    </a:lnTo>
                    <a:lnTo>
                      <a:pt x="33980" y="10672"/>
                    </a:lnTo>
                    <a:lnTo>
                      <a:pt x="33917" y="10546"/>
                    </a:lnTo>
                    <a:lnTo>
                      <a:pt x="33834" y="10337"/>
                    </a:lnTo>
                    <a:lnTo>
                      <a:pt x="34001" y="10358"/>
                    </a:lnTo>
                    <a:lnTo>
                      <a:pt x="34189" y="10462"/>
                    </a:lnTo>
                    <a:lnTo>
                      <a:pt x="34357" y="10462"/>
                    </a:lnTo>
                    <a:lnTo>
                      <a:pt x="34357" y="10567"/>
                    </a:lnTo>
                    <a:lnTo>
                      <a:pt x="34336" y="10630"/>
                    </a:lnTo>
                    <a:lnTo>
                      <a:pt x="34440" y="10713"/>
                    </a:lnTo>
                    <a:lnTo>
                      <a:pt x="34545" y="10713"/>
                    </a:lnTo>
                    <a:lnTo>
                      <a:pt x="34566" y="10734"/>
                    </a:lnTo>
                    <a:lnTo>
                      <a:pt x="34838" y="10734"/>
                    </a:lnTo>
                    <a:lnTo>
                      <a:pt x="34922" y="10672"/>
                    </a:lnTo>
                    <a:lnTo>
                      <a:pt x="34984" y="10546"/>
                    </a:lnTo>
                    <a:lnTo>
                      <a:pt x="34984" y="10441"/>
                    </a:lnTo>
                    <a:lnTo>
                      <a:pt x="35026" y="10337"/>
                    </a:lnTo>
                    <a:lnTo>
                      <a:pt x="34963" y="10295"/>
                    </a:lnTo>
                    <a:lnTo>
                      <a:pt x="34880" y="10086"/>
                    </a:lnTo>
                    <a:lnTo>
                      <a:pt x="34838" y="10086"/>
                    </a:lnTo>
                    <a:lnTo>
                      <a:pt x="34754" y="9939"/>
                    </a:lnTo>
                    <a:lnTo>
                      <a:pt x="34775" y="9814"/>
                    </a:lnTo>
                    <a:lnTo>
                      <a:pt x="34838" y="9793"/>
                    </a:lnTo>
                    <a:lnTo>
                      <a:pt x="34838" y="9709"/>
                    </a:lnTo>
                    <a:lnTo>
                      <a:pt x="34859" y="9688"/>
                    </a:lnTo>
                    <a:lnTo>
                      <a:pt x="34922" y="9730"/>
                    </a:lnTo>
                    <a:lnTo>
                      <a:pt x="34943" y="9835"/>
                    </a:lnTo>
                    <a:lnTo>
                      <a:pt x="34984" y="9730"/>
                    </a:lnTo>
                    <a:lnTo>
                      <a:pt x="34984" y="9583"/>
                    </a:lnTo>
                    <a:lnTo>
                      <a:pt x="35047" y="9542"/>
                    </a:lnTo>
                    <a:lnTo>
                      <a:pt x="35089" y="9500"/>
                    </a:lnTo>
                    <a:lnTo>
                      <a:pt x="35089" y="9604"/>
                    </a:lnTo>
                    <a:lnTo>
                      <a:pt x="35131" y="9667"/>
                    </a:lnTo>
                    <a:lnTo>
                      <a:pt x="35089" y="9709"/>
                    </a:lnTo>
                    <a:lnTo>
                      <a:pt x="34984" y="9772"/>
                    </a:lnTo>
                    <a:lnTo>
                      <a:pt x="34963" y="9897"/>
                    </a:lnTo>
                    <a:lnTo>
                      <a:pt x="35026" y="9918"/>
                    </a:lnTo>
                    <a:lnTo>
                      <a:pt x="35068" y="10002"/>
                    </a:lnTo>
                    <a:lnTo>
                      <a:pt x="35068" y="10086"/>
                    </a:lnTo>
                    <a:lnTo>
                      <a:pt x="35194" y="10232"/>
                    </a:lnTo>
                    <a:lnTo>
                      <a:pt x="35256" y="10274"/>
                    </a:lnTo>
                    <a:lnTo>
                      <a:pt x="35256" y="10190"/>
                    </a:lnTo>
                    <a:lnTo>
                      <a:pt x="35298" y="10169"/>
                    </a:lnTo>
                    <a:lnTo>
                      <a:pt x="35361" y="10211"/>
                    </a:lnTo>
                    <a:lnTo>
                      <a:pt x="35466" y="10169"/>
                    </a:lnTo>
                    <a:lnTo>
                      <a:pt x="35487" y="10211"/>
                    </a:lnTo>
                    <a:lnTo>
                      <a:pt x="35466" y="10253"/>
                    </a:lnTo>
                    <a:lnTo>
                      <a:pt x="35466" y="10358"/>
                    </a:lnTo>
                    <a:lnTo>
                      <a:pt x="35403" y="10525"/>
                    </a:lnTo>
                    <a:lnTo>
                      <a:pt x="35403" y="10567"/>
                    </a:lnTo>
                    <a:lnTo>
                      <a:pt x="35298" y="10734"/>
                    </a:lnTo>
                    <a:lnTo>
                      <a:pt x="35235" y="10923"/>
                    </a:lnTo>
                    <a:lnTo>
                      <a:pt x="35235" y="10964"/>
                    </a:lnTo>
                    <a:lnTo>
                      <a:pt x="35256" y="10964"/>
                    </a:lnTo>
                    <a:lnTo>
                      <a:pt x="35298" y="10860"/>
                    </a:lnTo>
                    <a:lnTo>
                      <a:pt x="35403" y="10902"/>
                    </a:lnTo>
                    <a:lnTo>
                      <a:pt x="35403" y="10923"/>
                    </a:lnTo>
                    <a:lnTo>
                      <a:pt x="35487" y="10923"/>
                    </a:lnTo>
                    <a:lnTo>
                      <a:pt x="35549" y="11006"/>
                    </a:lnTo>
                    <a:lnTo>
                      <a:pt x="35696" y="11027"/>
                    </a:lnTo>
                    <a:lnTo>
                      <a:pt x="35591" y="11069"/>
                    </a:lnTo>
                    <a:lnTo>
                      <a:pt x="35570" y="11132"/>
                    </a:lnTo>
                    <a:lnTo>
                      <a:pt x="35507" y="11153"/>
                    </a:lnTo>
                    <a:lnTo>
                      <a:pt x="35466" y="11111"/>
                    </a:lnTo>
                    <a:lnTo>
                      <a:pt x="35382" y="11132"/>
                    </a:lnTo>
                    <a:lnTo>
                      <a:pt x="35403" y="11216"/>
                    </a:lnTo>
                    <a:lnTo>
                      <a:pt x="35466" y="11236"/>
                    </a:lnTo>
                    <a:lnTo>
                      <a:pt x="35487" y="11257"/>
                    </a:lnTo>
                    <a:lnTo>
                      <a:pt x="35591" y="11257"/>
                    </a:lnTo>
                    <a:lnTo>
                      <a:pt x="35591" y="11341"/>
                    </a:lnTo>
                    <a:lnTo>
                      <a:pt x="35612" y="11383"/>
                    </a:lnTo>
                    <a:lnTo>
                      <a:pt x="35612" y="11467"/>
                    </a:lnTo>
                    <a:lnTo>
                      <a:pt x="35675" y="11550"/>
                    </a:lnTo>
                    <a:lnTo>
                      <a:pt x="35779" y="11571"/>
                    </a:lnTo>
                    <a:lnTo>
                      <a:pt x="35821" y="11655"/>
                    </a:lnTo>
                    <a:lnTo>
                      <a:pt x="35863" y="11739"/>
                    </a:lnTo>
                    <a:lnTo>
                      <a:pt x="35821" y="11843"/>
                    </a:lnTo>
                    <a:lnTo>
                      <a:pt x="35759" y="11906"/>
                    </a:lnTo>
                    <a:lnTo>
                      <a:pt x="35675" y="11906"/>
                    </a:lnTo>
                    <a:lnTo>
                      <a:pt x="35612" y="11948"/>
                    </a:lnTo>
                    <a:lnTo>
                      <a:pt x="35570" y="11906"/>
                    </a:lnTo>
                    <a:lnTo>
                      <a:pt x="35487" y="11885"/>
                    </a:lnTo>
                    <a:lnTo>
                      <a:pt x="35445" y="11906"/>
                    </a:lnTo>
                    <a:lnTo>
                      <a:pt x="35361" y="12011"/>
                    </a:lnTo>
                    <a:lnTo>
                      <a:pt x="35403" y="12052"/>
                    </a:lnTo>
                    <a:lnTo>
                      <a:pt x="35403" y="12094"/>
                    </a:lnTo>
                    <a:lnTo>
                      <a:pt x="35361" y="12178"/>
                    </a:lnTo>
                    <a:lnTo>
                      <a:pt x="35382" y="12220"/>
                    </a:lnTo>
                    <a:lnTo>
                      <a:pt x="35445" y="12220"/>
                    </a:lnTo>
                    <a:lnTo>
                      <a:pt x="35466" y="12199"/>
                    </a:lnTo>
                    <a:lnTo>
                      <a:pt x="35549" y="12178"/>
                    </a:lnTo>
                    <a:lnTo>
                      <a:pt x="35654" y="12178"/>
                    </a:lnTo>
                    <a:lnTo>
                      <a:pt x="35717" y="12115"/>
                    </a:lnTo>
                    <a:lnTo>
                      <a:pt x="35800" y="12115"/>
                    </a:lnTo>
                    <a:lnTo>
                      <a:pt x="35863" y="12011"/>
                    </a:lnTo>
                    <a:lnTo>
                      <a:pt x="35905" y="11990"/>
                    </a:lnTo>
                    <a:lnTo>
                      <a:pt x="35926" y="12115"/>
                    </a:lnTo>
                    <a:lnTo>
                      <a:pt x="35989" y="12157"/>
                    </a:lnTo>
                    <a:lnTo>
                      <a:pt x="36072" y="12094"/>
                    </a:lnTo>
                    <a:lnTo>
                      <a:pt x="36135" y="11969"/>
                    </a:lnTo>
                    <a:lnTo>
                      <a:pt x="36240" y="11885"/>
                    </a:lnTo>
                    <a:lnTo>
                      <a:pt x="36303" y="11948"/>
                    </a:lnTo>
                    <a:lnTo>
                      <a:pt x="36303" y="11990"/>
                    </a:lnTo>
                    <a:lnTo>
                      <a:pt x="36219" y="12011"/>
                    </a:lnTo>
                    <a:lnTo>
                      <a:pt x="36177" y="12073"/>
                    </a:lnTo>
                    <a:lnTo>
                      <a:pt x="36219" y="12094"/>
                    </a:lnTo>
                    <a:lnTo>
                      <a:pt x="36219" y="12157"/>
                    </a:lnTo>
                    <a:lnTo>
                      <a:pt x="36093" y="12199"/>
                    </a:lnTo>
                    <a:lnTo>
                      <a:pt x="36072" y="12220"/>
                    </a:lnTo>
                    <a:lnTo>
                      <a:pt x="36219" y="12199"/>
                    </a:lnTo>
                    <a:lnTo>
                      <a:pt x="36240" y="12283"/>
                    </a:lnTo>
                    <a:lnTo>
                      <a:pt x="36135" y="12366"/>
                    </a:lnTo>
                    <a:lnTo>
                      <a:pt x="36177" y="12492"/>
                    </a:lnTo>
                    <a:lnTo>
                      <a:pt x="36219" y="12513"/>
                    </a:lnTo>
                    <a:lnTo>
                      <a:pt x="36282" y="12617"/>
                    </a:lnTo>
                    <a:lnTo>
                      <a:pt x="36407" y="12596"/>
                    </a:lnTo>
                    <a:lnTo>
                      <a:pt x="36428" y="12534"/>
                    </a:lnTo>
                    <a:lnTo>
                      <a:pt x="36407" y="12471"/>
                    </a:lnTo>
                    <a:lnTo>
                      <a:pt x="36407" y="12387"/>
                    </a:lnTo>
                    <a:lnTo>
                      <a:pt x="36449" y="12366"/>
                    </a:lnTo>
                    <a:lnTo>
                      <a:pt x="36595" y="12471"/>
                    </a:lnTo>
                    <a:lnTo>
                      <a:pt x="36595" y="12534"/>
                    </a:lnTo>
                    <a:lnTo>
                      <a:pt x="36533" y="12638"/>
                    </a:lnTo>
                    <a:lnTo>
                      <a:pt x="36616" y="12701"/>
                    </a:lnTo>
                    <a:lnTo>
                      <a:pt x="36637" y="12743"/>
                    </a:lnTo>
                    <a:lnTo>
                      <a:pt x="36491" y="12827"/>
                    </a:lnTo>
                    <a:lnTo>
                      <a:pt x="36449" y="12889"/>
                    </a:lnTo>
                    <a:lnTo>
                      <a:pt x="36533" y="12952"/>
                    </a:lnTo>
                    <a:lnTo>
                      <a:pt x="36763" y="12952"/>
                    </a:lnTo>
                    <a:lnTo>
                      <a:pt x="36826" y="12994"/>
                    </a:lnTo>
                    <a:lnTo>
                      <a:pt x="36826" y="13099"/>
                    </a:lnTo>
                    <a:lnTo>
                      <a:pt x="36826" y="13161"/>
                    </a:lnTo>
                    <a:lnTo>
                      <a:pt x="36867" y="13140"/>
                    </a:lnTo>
                    <a:lnTo>
                      <a:pt x="36867" y="13057"/>
                    </a:lnTo>
                    <a:lnTo>
                      <a:pt x="36930" y="12994"/>
                    </a:lnTo>
                    <a:lnTo>
                      <a:pt x="36972" y="12994"/>
                    </a:lnTo>
                    <a:lnTo>
                      <a:pt x="36972" y="13057"/>
                    </a:lnTo>
                    <a:lnTo>
                      <a:pt x="36930" y="13161"/>
                    </a:lnTo>
                    <a:lnTo>
                      <a:pt x="36930" y="13245"/>
                    </a:lnTo>
                    <a:lnTo>
                      <a:pt x="36847" y="13266"/>
                    </a:lnTo>
                    <a:lnTo>
                      <a:pt x="36805" y="13433"/>
                    </a:lnTo>
                    <a:lnTo>
                      <a:pt x="36805" y="13475"/>
                    </a:lnTo>
                    <a:lnTo>
                      <a:pt x="36867" y="13517"/>
                    </a:lnTo>
                    <a:lnTo>
                      <a:pt x="36867" y="13622"/>
                    </a:lnTo>
                    <a:lnTo>
                      <a:pt x="36826" y="13726"/>
                    </a:lnTo>
                    <a:lnTo>
                      <a:pt x="36826" y="13831"/>
                    </a:lnTo>
                    <a:lnTo>
                      <a:pt x="36847" y="13852"/>
                    </a:lnTo>
                    <a:lnTo>
                      <a:pt x="36847" y="13873"/>
                    </a:lnTo>
                    <a:lnTo>
                      <a:pt x="36826" y="14082"/>
                    </a:lnTo>
                    <a:lnTo>
                      <a:pt x="36763" y="14166"/>
                    </a:lnTo>
                    <a:lnTo>
                      <a:pt x="36826" y="14270"/>
                    </a:lnTo>
                    <a:lnTo>
                      <a:pt x="36805" y="14354"/>
                    </a:lnTo>
                    <a:lnTo>
                      <a:pt x="36637" y="14396"/>
                    </a:lnTo>
                    <a:lnTo>
                      <a:pt x="36491" y="14375"/>
                    </a:lnTo>
                    <a:lnTo>
                      <a:pt x="36428" y="14396"/>
                    </a:lnTo>
                    <a:lnTo>
                      <a:pt x="36407" y="14480"/>
                    </a:lnTo>
                    <a:lnTo>
                      <a:pt x="36198" y="14626"/>
                    </a:lnTo>
                    <a:lnTo>
                      <a:pt x="36198" y="14710"/>
                    </a:lnTo>
                    <a:lnTo>
                      <a:pt x="36344" y="14793"/>
                    </a:lnTo>
                    <a:lnTo>
                      <a:pt x="36303" y="14793"/>
                    </a:lnTo>
                    <a:lnTo>
                      <a:pt x="36219" y="14814"/>
                    </a:lnTo>
                    <a:lnTo>
                      <a:pt x="36303" y="14814"/>
                    </a:lnTo>
                    <a:lnTo>
                      <a:pt x="36177" y="14982"/>
                    </a:lnTo>
                    <a:lnTo>
                      <a:pt x="36093" y="15024"/>
                    </a:lnTo>
                    <a:lnTo>
                      <a:pt x="35884" y="15149"/>
                    </a:lnTo>
                    <a:lnTo>
                      <a:pt x="35738" y="15296"/>
                    </a:lnTo>
                    <a:lnTo>
                      <a:pt x="35675" y="15296"/>
                    </a:lnTo>
                    <a:lnTo>
                      <a:pt x="35633" y="15337"/>
                    </a:lnTo>
                    <a:lnTo>
                      <a:pt x="35591" y="15463"/>
                    </a:lnTo>
                    <a:lnTo>
                      <a:pt x="35675" y="15568"/>
                    </a:lnTo>
                    <a:lnTo>
                      <a:pt x="35696" y="15672"/>
                    </a:lnTo>
                    <a:lnTo>
                      <a:pt x="35800" y="15840"/>
                    </a:lnTo>
                    <a:lnTo>
                      <a:pt x="35842" y="16133"/>
                    </a:lnTo>
                    <a:lnTo>
                      <a:pt x="35779" y="16174"/>
                    </a:lnTo>
                    <a:lnTo>
                      <a:pt x="35738" y="16153"/>
                    </a:lnTo>
                    <a:lnTo>
                      <a:pt x="35675" y="16195"/>
                    </a:lnTo>
                    <a:lnTo>
                      <a:pt x="35654" y="16300"/>
                    </a:lnTo>
                    <a:lnTo>
                      <a:pt x="35633" y="16195"/>
                    </a:lnTo>
                    <a:lnTo>
                      <a:pt x="35633" y="16049"/>
                    </a:lnTo>
                    <a:lnTo>
                      <a:pt x="35570" y="15986"/>
                    </a:lnTo>
                    <a:lnTo>
                      <a:pt x="35466" y="16049"/>
                    </a:lnTo>
                    <a:lnTo>
                      <a:pt x="35424" y="16153"/>
                    </a:lnTo>
                    <a:lnTo>
                      <a:pt x="35319" y="16216"/>
                    </a:lnTo>
                    <a:lnTo>
                      <a:pt x="35235" y="16174"/>
                    </a:lnTo>
                    <a:lnTo>
                      <a:pt x="35256" y="16112"/>
                    </a:lnTo>
                    <a:lnTo>
                      <a:pt x="35256" y="16070"/>
                    </a:lnTo>
                    <a:lnTo>
                      <a:pt x="35047" y="16070"/>
                    </a:lnTo>
                    <a:lnTo>
                      <a:pt x="35005" y="16174"/>
                    </a:lnTo>
                    <a:lnTo>
                      <a:pt x="34922" y="16258"/>
                    </a:lnTo>
                    <a:lnTo>
                      <a:pt x="34796" y="16216"/>
                    </a:lnTo>
                    <a:lnTo>
                      <a:pt x="34712" y="16216"/>
                    </a:lnTo>
                    <a:lnTo>
                      <a:pt x="34650" y="16174"/>
                    </a:lnTo>
                    <a:lnTo>
                      <a:pt x="34587" y="16174"/>
                    </a:lnTo>
                    <a:lnTo>
                      <a:pt x="34503" y="16258"/>
                    </a:lnTo>
                    <a:lnTo>
                      <a:pt x="34357" y="16195"/>
                    </a:lnTo>
                    <a:lnTo>
                      <a:pt x="34315" y="16174"/>
                    </a:lnTo>
                    <a:lnTo>
                      <a:pt x="34231" y="16070"/>
                    </a:lnTo>
                    <a:lnTo>
                      <a:pt x="34106" y="15986"/>
                    </a:lnTo>
                    <a:lnTo>
                      <a:pt x="33980" y="15965"/>
                    </a:lnTo>
                    <a:lnTo>
                      <a:pt x="33834" y="15777"/>
                    </a:lnTo>
                    <a:lnTo>
                      <a:pt x="33813" y="15840"/>
                    </a:lnTo>
                    <a:lnTo>
                      <a:pt x="33813" y="15902"/>
                    </a:lnTo>
                    <a:lnTo>
                      <a:pt x="33792" y="15965"/>
                    </a:lnTo>
                    <a:lnTo>
                      <a:pt x="33750" y="15944"/>
                    </a:lnTo>
                    <a:lnTo>
                      <a:pt x="33708" y="15965"/>
                    </a:lnTo>
                    <a:lnTo>
                      <a:pt x="33708" y="16049"/>
                    </a:lnTo>
                    <a:lnTo>
                      <a:pt x="33771" y="16112"/>
                    </a:lnTo>
                    <a:lnTo>
                      <a:pt x="33750" y="16195"/>
                    </a:lnTo>
                    <a:lnTo>
                      <a:pt x="33687" y="16195"/>
                    </a:lnTo>
                    <a:lnTo>
                      <a:pt x="33582" y="16216"/>
                    </a:lnTo>
                    <a:lnTo>
                      <a:pt x="33499" y="16300"/>
                    </a:lnTo>
                    <a:lnTo>
                      <a:pt x="33373" y="16300"/>
                    </a:lnTo>
                    <a:lnTo>
                      <a:pt x="33290" y="16384"/>
                    </a:lnTo>
                    <a:lnTo>
                      <a:pt x="33290" y="16488"/>
                    </a:lnTo>
                    <a:lnTo>
                      <a:pt x="33206" y="16530"/>
                    </a:lnTo>
                    <a:lnTo>
                      <a:pt x="33164" y="16677"/>
                    </a:lnTo>
                    <a:lnTo>
                      <a:pt x="33248" y="16886"/>
                    </a:lnTo>
                    <a:lnTo>
                      <a:pt x="33352" y="16990"/>
                    </a:lnTo>
                    <a:lnTo>
                      <a:pt x="33394" y="16949"/>
                    </a:lnTo>
                    <a:lnTo>
                      <a:pt x="33499" y="17095"/>
                    </a:lnTo>
                    <a:lnTo>
                      <a:pt x="33478" y="17158"/>
                    </a:lnTo>
                    <a:lnTo>
                      <a:pt x="33666" y="17158"/>
                    </a:lnTo>
                    <a:lnTo>
                      <a:pt x="33771" y="17200"/>
                    </a:lnTo>
                    <a:lnTo>
                      <a:pt x="33813" y="17137"/>
                    </a:lnTo>
                    <a:lnTo>
                      <a:pt x="33917" y="17137"/>
                    </a:lnTo>
                    <a:lnTo>
                      <a:pt x="33980" y="17095"/>
                    </a:lnTo>
                    <a:lnTo>
                      <a:pt x="34106" y="17095"/>
                    </a:lnTo>
                    <a:lnTo>
                      <a:pt x="34189" y="17053"/>
                    </a:lnTo>
                    <a:lnTo>
                      <a:pt x="34273" y="17095"/>
                    </a:lnTo>
                    <a:lnTo>
                      <a:pt x="34315" y="17032"/>
                    </a:lnTo>
                    <a:lnTo>
                      <a:pt x="34315" y="16928"/>
                    </a:lnTo>
                    <a:lnTo>
                      <a:pt x="34336" y="16865"/>
                    </a:lnTo>
                    <a:lnTo>
                      <a:pt x="34398" y="16865"/>
                    </a:lnTo>
                    <a:lnTo>
                      <a:pt x="34503" y="17032"/>
                    </a:lnTo>
                    <a:lnTo>
                      <a:pt x="34587" y="17032"/>
                    </a:lnTo>
                    <a:lnTo>
                      <a:pt x="34650" y="17116"/>
                    </a:lnTo>
                    <a:lnTo>
                      <a:pt x="34796" y="17137"/>
                    </a:lnTo>
                    <a:lnTo>
                      <a:pt x="34817" y="17074"/>
                    </a:lnTo>
                    <a:lnTo>
                      <a:pt x="34901" y="16970"/>
                    </a:lnTo>
                    <a:lnTo>
                      <a:pt x="34943" y="16970"/>
                    </a:lnTo>
                    <a:lnTo>
                      <a:pt x="35026" y="16886"/>
                    </a:lnTo>
                    <a:lnTo>
                      <a:pt x="35131" y="16865"/>
                    </a:lnTo>
                    <a:lnTo>
                      <a:pt x="35110" y="16928"/>
                    </a:lnTo>
                    <a:lnTo>
                      <a:pt x="35110" y="17032"/>
                    </a:lnTo>
                    <a:lnTo>
                      <a:pt x="35026" y="17137"/>
                    </a:lnTo>
                    <a:lnTo>
                      <a:pt x="35026" y="17262"/>
                    </a:lnTo>
                    <a:lnTo>
                      <a:pt x="35131" y="17221"/>
                    </a:lnTo>
                    <a:lnTo>
                      <a:pt x="35173" y="17032"/>
                    </a:lnTo>
                    <a:lnTo>
                      <a:pt x="35215" y="17074"/>
                    </a:lnTo>
                    <a:lnTo>
                      <a:pt x="35256" y="17032"/>
                    </a:lnTo>
                    <a:lnTo>
                      <a:pt x="35340" y="17074"/>
                    </a:lnTo>
                    <a:lnTo>
                      <a:pt x="35256" y="17200"/>
                    </a:lnTo>
                    <a:lnTo>
                      <a:pt x="35277" y="17283"/>
                    </a:lnTo>
                    <a:lnTo>
                      <a:pt x="35277" y="17179"/>
                    </a:lnTo>
                    <a:lnTo>
                      <a:pt x="35466" y="17011"/>
                    </a:lnTo>
                    <a:lnTo>
                      <a:pt x="35487" y="17074"/>
                    </a:lnTo>
                    <a:lnTo>
                      <a:pt x="35361" y="17179"/>
                    </a:lnTo>
                    <a:lnTo>
                      <a:pt x="35361" y="17242"/>
                    </a:lnTo>
                    <a:lnTo>
                      <a:pt x="35445" y="17304"/>
                    </a:lnTo>
                    <a:lnTo>
                      <a:pt x="35487" y="17451"/>
                    </a:lnTo>
                    <a:lnTo>
                      <a:pt x="35487" y="17555"/>
                    </a:lnTo>
                    <a:lnTo>
                      <a:pt x="35507" y="17660"/>
                    </a:lnTo>
                    <a:lnTo>
                      <a:pt x="35612" y="17639"/>
                    </a:lnTo>
                    <a:lnTo>
                      <a:pt x="35612" y="17765"/>
                    </a:lnTo>
                    <a:lnTo>
                      <a:pt x="35675" y="17827"/>
                    </a:lnTo>
                    <a:lnTo>
                      <a:pt x="35759" y="17681"/>
                    </a:lnTo>
                    <a:lnTo>
                      <a:pt x="35717" y="17869"/>
                    </a:lnTo>
                    <a:lnTo>
                      <a:pt x="35654" y="17953"/>
                    </a:lnTo>
                    <a:lnTo>
                      <a:pt x="35759" y="18058"/>
                    </a:lnTo>
                    <a:lnTo>
                      <a:pt x="35759" y="17974"/>
                    </a:lnTo>
                    <a:lnTo>
                      <a:pt x="35800" y="17869"/>
                    </a:lnTo>
                    <a:lnTo>
                      <a:pt x="35863" y="17848"/>
                    </a:lnTo>
                    <a:lnTo>
                      <a:pt x="35863" y="17848"/>
                    </a:lnTo>
                    <a:lnTo>
                      <a:pt x="35821" y="17890"/>
                    </a:lnTo>
                    <a:lnTo>
                      <a:pt x="35863" y="18037"/>
                    </a:lnTo>
                    <a:lnTo>
                      <a:pt x="35926" y="18162"/>
                    </a:lnTo>
                    <a:lnTo>
                      <a:pt x="36093" y="18141"/>
                    </a:lnTo>
                    <a:lnTo>
                      <a:pt x="36031" y="18183"/>
                    </a:lnTo>
                    <a:lnTo>
                      <a:pt x="35821" y="18309"/>
                    </a:lnTo>
                    <a:lnTo>
                      <a:pt x="35675" y="18309"/>
                    </a:lnTo>
                    <a:lnTo>
                      <a:pt x="35654" y="18371"/>
                    </a:lnTo>
                    <a:lnTo>
                      <a:pt x="35759" y="18413"/>
                    </a:lnTo>
                    <a:lnTo>
                      <a:pt x="35759" y="18560"/>
                    </a:lnTo>
                    <a:lnTo>
                      <a:pt x="35821" y="18664"/>
                    </a:lnTo>
                    <a:lnTo>
                      <a:pt x="35905" y="18727"/>
                    </a:lnTo>
                    <a:lnTo>
                      <a:pt x="35989" y="18727"/>
                    </a:lnTo>
                    <a:lnTo>
                      <a:pt x="35989" y="18790"/>
                    </a:lnTo>
                    <a:lnTo>
                      <a:pt x="36093" y="18874"/>
                    </a:lnTo>
                    <a:lnTo>
                      <a:pt x="36156" y="18915"/>
                    </a:lnTo>
                    <a:lnTo>
                      <a:pt x="36219" y="18915"/>
                    </a:lnTo>
                    <a:lnTo>
                      <a:pt x="36407" y="19041"/>
                    </a:lnTo>
                    <a:lnTo>
                      <a:pt x="36512" y="19041"/>
                    </a:lnTo>
                    <a:lnTo>
                      <a:pt x="36512" y="19104"/>
                    </a:lnTo>
                    <a:lnTo>
                      <a:pt x="36575" y="19125"/>
                    </a:lnTo>
                    <a:lnTo>
                      <a:pt x="36595" y="19083"/>
                    </a:lnTo>
                    <a:lnTo>
                      <a:pt x="36616" y="19041"/>
                    </a:lnTo>
                    <a:lnTo>
                      <a:pt x="36721" y="19104"/>
                    </a:lnTo>
                    <a:lnTo>
                      <a:pt x="36679" y="19125"/>
                    </a:lnTo>
                    <a:lnTo>
                      <a:pt x="36616" y="19187"/>
                    </a:lnTo>
                    <a:lnTo>
                      <a:pt x="36679" y="19292"/>
                    </a:lnTo>
                    <a:lnTo>
                      <a:pt x="36742" y="19334"/>
                    </a:lnTo>
                    <a:lnTo>
                      <a:pt x="36805" y="19334"/>
                    </a:lnTo>
                    <a:lnTo>
                      <a:pt x="36805" y="19418"/>
                    </a:lnTo>
                    <a:lnTo>
                      <a:pt x="36930" y="19543"/>
                    </a:lnTo>
                    <a:lnTo>
                      <a:pt x="37014" y="19543"/>
                    </a:lnTo>
                    <a:lnTo>
                      <a:pt x="37056" y="19606"/>
                    </a:lnTo>
                    <a:lnTo>
                      <a:pt x="37098" y="19648"/>
                    </a:lnTo>
                    <a:lnTo>
                      <a:pt x="37265" y="19731"/>
                    </a:lnTo>
                    <a:lnTo>
                      <a:pt x="37328" y="19711"/>
                    </a:lnTo>
                    <a:lnTo>
                      <a:pt x="37370" y="19731"/>
                    </a:lnTo>
                    <a:lnTo>
                      <a:pt x="37453" y="19731"/>
                    </a:lnTo>
                    <a:lnTo>
                      <a:pt x="37537" y="19773"/>
                    </a:lnTo>
                    <a:lnTo>
                      <a:pt x="37558" y="19857"/>
                    </a:lnTo>
                    <a:lnTo>
                      <a:pt x="37725" y="19983"/>
                    </a:lnTo>
                    <a:lnTo>
                      <a:pt x="37788" y="19983"/>
                    </a:lnTo>
                    <a:lnTo>
                      <a:pt x="37872" y="20045"/>
                    </a:lnTo>
                    <a:lnTo>
                      <a:pt x="38060" y="20087"/>
                    </a:lnTo>
                    <a:lnTo>
                      <a:pt x="38165" y="20150"/>
                    </a:lnTo>
                    <a:lnTo>
                      <a:pt x="38269" y="20150"/>
                    </a:lnTo>
                    <a:lnTo>
                      <a:pt x="38290" y="20129"/>
                    </a:lnTo>
                    <a:lnTo>
                      <a:pt x="38290" y="20066"/>
                    </a:lnTo>
                    <a:lnTo>
                      <a:pt x="38207" y="19983"/>
                    </a:lnTo>
                    <a:lnTo>
                      <a:pt x="38165" y="19920"/>
                    </a:lnTo>
                    <a:lnTo>
                      <a:pt x="38207" y="19857"/>
                    </a:lnTo>
                    <a:lnTo>
                      <a:pt x="38290" y="19878"/>
                    </a:lnTo>
                    <a:lnTo>
                      <a:pt x="38311" y="19815"/>
                    </a:lnTo>
                    <a:lnTo>
                      <a:pt x="38290" y="19752"/>
                    </a:lnTo>
                    <a:lnTo>
                      <a:pt x="38248" y="19773"/>
                    </a:lnTo>
                    <a:lnTo>
                      <a:pt x="38207" y="19731"/>
                    </a:lnTo>
                    <a:lnTo>
                      <a:pt x="38248" y="19606"/>
                    </a:lnTo>
                    <a:lnTo>
                      <a:pt x="38207" y="19564"/>
                    </a:lnTo>
                    <a:lnTo>
                      <a:pt x="38102" y="19669"/>
                    </a:lnTo>
                    <a:lnTo>
                      <a:pt x="38102" y="19627"/>
                    </a:lnTo>
                    <a:lnTo>
                      <a:pt x="38081" y="19543"/>
                    </a:lnTo>
                    <a:lnTo>
                      <a:pt x="38018" y="19543"/>
                    </a:lnTo>
                    <a:lnTo>
                      <a:pt x="38123" y="19439"/>
                    </a:lnTo>
                    <a:lnTo>
                      <a:pt x="38102" y="19313"/>
                    </a:lnTo>
                    <a:lnTo>
                      <a:pt x="38060" y="19292"/>
                    </a:lnTo>
                    <a:lnTo>
                      <a:pt x="37956" y="19292"/>
                    </a:lnTo>
                    <a:lnTo>
                      <a:pt x="37976" y="19187"/>
                    </a:lnTo>
                    <a:lnTo>
                      <a:pt x="37935" y="19083"/>
                    </a:lnTo>
                    <a:lnTo>
                      <a:pt x="37893" y="18999"/>
                    </a:lnTo>
                    <a:lnTo>
                      <a:pt x="37788" y="18999"/>
                    </a:lnTo>
                    <a:lnTo>
                      <a:pt x="37851" y="18915"/>
                    </a:lnTo>
                    <a:lnTo>
                      <a:pt x="37767" y="18894"/>
                    </a:lnTo>
                    <a:lnTo>
                      <a:pt x="37725" y="18894"/>
                    </a:lnTo>
                    <a:lnTo>
                      <a:pt x="37746" y="18832"/>
                    </a:lnTo>
                    <a:lnTo>
                      <a:pt x="37663" y="18727"/>
                    </a:lnTo>
                    <a:lnTo>
                      <a:pt x="37663" y="18748"/>
                    </a:lnTo>
                    <a:lnTo>
                      <a:pt x="37621" y="18748"/>
                    </a:lnTo>
                    <a:lnTo>
                      <a:pt x="37621" y="18602"/>
                    </a:lnTo>
                    <a:lnTo>
                      <a:pt x="37621" y="18539"/>
                    </a:lnTo>
                    <a:lnTo>
                      <a:pt x="37621" y="18476"/>
                    </a:lnTo>
                    <a:lnTo>
                      <a:pt x="37453" y="18350"/>
                    </a:lnTo>
                    <a:lnTo>
                      <a:pt x="37432" y="18225"/>
                    </a:lnTo>
                    <a:lnTo>
                      <a:pt x="37432" y="18120"/>
                    </a:lnTo>
                    <a:lnTo>
                      <a:pt x="37516" y="18162"/>
                    </a:lnTo>
                    <a:lnTo>
                      <a:pt x="37558" y="18078"/>
                    </a:lnTo>
                    <a:lnTo>
                      <a:pt x="37663" y="18120"/>
                    </a:lnTo>
                    <a:lnTo>
                      <a:pt x="37663" y="18225"/>
                    </a:lnTo>
                    <a:lnTo>
                      <a:pt x="37746" y="18371"/>
                    </a:lnTo>
                    <a:lnTo>
                      <a:pt x="37872" y="18434"/>
                    </a:lnTo>
                    <a:lnTo>
                      <a:pt x="37935" y="18476"/>
                    </a:lnTo>
                    <a:lnTo>
                      <a:pt x="37935" y="18560"/>
                    </a:lnTo>
                    <a:lnTo>
                      <a:pt x="37976" y="18602"/>
                    </a:lnTo>
                    <a:lnTo>
                      <a:pt x="37976" y="18539"/>
                    </a:lnTo>
                    <a:lnTo>
                      <a:pt x="37935" y="18392"/>
                    </a:lnTo>
                    <a:lnTo>
                      <a:pt x="37935" y="18350"/>
                    </a:lnTo>
                    <a:lnTo>
                      <a:pt x="37976" y="18309"/>
                    </a:lnTo>
                    <a:lnTo>
                      <a:pt x="38018" y="18392"/>
                    </a:lnTo>
                    <a:lnTo>
                      <a:pt x="38018" y="18455"/>
                    </a:lnTo>
                    <a:lnTo>
                      <a:pt x="38081" y="18497"/>
                    </a:lnTo>
                    <a:lnTo>
                      <a:pt x="38123" y="18685"/>
                    </a:lnTo>
                    <a:lnTo>
                      <a:pt x="38207" y="18706"/>
                    </a:lnTo>
                    <a:lnTo>
                      <a:pt x="38207" y="18769"/>
                    </a:lnTo>
                    <a:lnTo>
                      <a:pt x="38290" y="18832"/>
                    </a:lnTo>
                    <a:lnTo>
                      <a:pt x="38374" y="19020"/>
                    </a:lnTo>
                    <a:lnTo>
                      <a:pt x="38416" y="18936"/>
                    </a:lnTo>
                    <a:lnTo>
                      <a:pt x="38395" y="18832"/>
                    </a:lnTo>
                    <a:lnTo>
                      <a:pt x="38395" y="18664"/>
                    </a:lnTo>
                    <a:lnTo>
                      <a:pt x="38416" y="18560"/>
                    </a:lnTo>
                    <a:lnTo>
                      <a:pt x="38416" y="18643"/>
                    </a:lnTo>
                    <a:lnTo>
                      <a:pt x="38479" y="18811"/>
                    </a:lnTo>
                    <a:lnTo>
                      <a:pt x="38479" y="18915"/>
                    </a:lnTo>
                    <a:lnTo>
                      <a:pt x="38479" y="18999"/>
                    </a:lnTo>
                    <a:lnTo>
                      <a:pt x="38520" y="19020"/>
                    </a:lnTo>
                    <a:lnTo>
                      <a:pt x="38604" y="19083"/>
                    </a:lnTo>
                    <a:lnTo>
                      <a:pt x="38625" y="18999"/>
                    </a:lnTo>
                    <a:lnTo>
                      <a:pt x="38583" y="18957"/>
                    </a:lnTo>
                    <a:lnTo>
                      <a:pt x="38583" y="18894"/>
                    </a:lnTo>
                    <a:lnTo>
                      <a:pt x="38667" y="18915"/>
                    </a:lnTo>
                    <a:lnTo>
                      <a:pt x="38688" y="19020"/>
                    </a:lnTo>
                    <a:lnTo>
                      <a:pt x="38688" y="19104"/>
                    </a:lnTo>
                    <a:lnTo>
                      <a:pt x="38709" y="19125"/>
                    </a:lnTo>
                    <a:lnTo>
                      <a:pt x="38709" y="19062"/>
                    </a:lnTo>
                    <a:lnTo>
                      <a:pt x="38772" y="19020"/>
                    </a:lnTo>
                    <a:lnTo>
                      <a:pt x="38772" y="19187"/>
                    </a:lnTo>
                    <a:lnTo>
                      <a:pt x="38813" y="19271"/>
                    </a:lnTo>
                    <a:lnTo>
                      <a:pt x="38897" y="19271"/>
                    </a:lnTo>
                    <a:lnTo>
                      <a:pt x="38939" y="19208"/>
                    </a:lnTo>
                    <a:lnTo>
                      <a:pt x="38939" y="19313"/>
                    </a:lnTo>
                    <a:lnTo>
                      <a:pt x="38918" y="19376"/>
                    </a:lnTo>
                    <a:lnTo>
                      <a:pt x="38981" y="19543"/>
                    </a:lnTo>
                    <a:lnTo>
                      <a:pt x="39023" y="19627"/>
                    </a:lnTo>
                    <a:lnTo>
                      <a:pt x="39127" y="19627"/>
                    </a:lnTo>
                    <a:lnTo>
                      <a:pt x="39127" y="19543"/>
                    </a:lnTo>
                    <a:lnTo>
                      <a:pt x="39106" y="19522"/>
                    </a:lnTo>
                    <a:lnTo>
                      <a:pt x="39106" y="19397"/>
                    </a:lnTo>
                    <a:lnTo>
                      <a:pt x="39044" y="19187"/>
                    </a:lnTo>
                    <a:lnTo>
                      <a:pt x="39127" y="19187"/>
                    </a:lnTo>
                    <a:lnTo>
                      <a:pt x="39169" y="19271"/>
                    </a:lnTo>
                    <a:lnTo>
                      <a:pt x="39274" y="19292"/>
                    </a:lnTo>
                    <a:lnTo>
                      <a:pt x="39316" y="19271"/>
                    </a:lnTo>
                    <a:lnTo>
                      <a:pt x="39253" y="19166"/>
                    </a:lnTo>
                    <a:lnTo>
                      <a:pt x="39295" y="19083"/>
                    </a:lnTo>
                    <a:lnTo>
                      <a:pt x="39295" y="18894"/>
                    </a:lnTo>
                    <a:lnTo>
                      <a:pt x="39211" y="18706"/>
                    </a:lnTo>
                    <a:lnTo>
                      <a:pt x="39232" y="18560"/>
                    </a:lnTo>
                    <a:lnTo>
                      <a:pt x="39232" y="18392"/>
                    </a:lnTo>
                    <a:lnTo>
                      <a:pt x="39253" y="18560"/>
                    </a:lnTo>
                    <a:lnTo>
                      <a:pt x="39232" y="18664"/>
                    </a:lnTo>
                    <a:lnTo>
                      <a:pt x="39253" y="18790"/>
                    </a:lnTo>
                    <a:lnTo>
                      <a:pt x="39420" y="18957"/>
                    </a:lnTo>
                    <a:lnTo>
                      <a:pt x="39441" y="18894"/>
                    </a:lnTo>
                    <a:lnTo>
                      <a:pt x="39420" y="18769"/>
                    </a:lnTo>
                    <a:lnTo>
                      <a:pt x="39462" y="18664"/>
                    </a:lnTo>
                    <a:lnTo>
                      <a:pt x="39462" y="18497"/>
                    </a:lnTo>
                    <a:lnTo>
                      <a:pt x="39546" y="18455"/>
                    </a:lnTo>
                    <a:lnTo>
                      <a:pt x="39525" y="18434"/>
                    </a:lnTo>
                    <a:lnTo>
                      <a:pt x="39399" y="18246"/>
                    </a:lnTo>
                    <a:lnTo>
                      <a:pt x="39357" y="18120"/>
                    </a:lnTo>
                    <a:lnTo>
                      <a:pt x="39316" y="18078"/>
                    </a:lnTo>
                    <a:lnTo>
                      <a:pt x="39336" y="18016"/>
                    </a:lnTo>
                    <a:lnTo>
                      <a:pt x="39253" y="17869"/>
                    </a:lnTo>
                    <a:lnTo>
                      <a:pt x="39190" y="17786"/>
                    </a:lnTo>
                    <a:lnTo>
                      <a:pt x="39316" y="17765"/>
                    </a:lnTo>
                    <a:lnTo>
                      <a:pt x="39336" y="17723"/>
                    </a:lnTo>
                    <a:lnTo>
                      <a:pt x="39420" y="17639"/>
                    </a:lnTo>
                    <a:lnTo>
                      <a:pt x="39357" y="17576"/>
                    </a:lnTo>
                    <a:lnTo>
                      <a:pt x="39295" y="17618"/>
                    </a:lnTo>
                    <a:lnTo>
                      <a:pt x="39148" y="17639"/>
                    </a:lnTo>
                    <a:lnTo>
                      <a:pt x="39106" y="17597"/>
                    </a:lnTo>
                    <a:lnTo>
                      <a:pt x="39127" y="17555"/>
                    </a:lnTo>
                    <a:lnTo>
                      <a:pt x="39148" y="17514"/>
                    </a:lnTo>
                    <a:lnTo>
                      <a:pt x="39232" y="17430"/>
                    </a:lnTo>
                    <a:lnTo>
                      <a:pt x="39253" y="17325"/>
                    </a:lnTo>
                    <a:lnTo>
                      <a:pt x="39211" y="17242"/>
                    </a:lnTo>
                    <a:lnTo>
                      <a:pt x="39148" y="17242"/>
                    </a:lnTo>
                    <a:lnTo>
                      <a:pt x="39148" y="17304"/>
                    </a:lnTo>
                    <a:lnTo>
                      <a:pt x="39106" y="17388"/>
                    </a:lnTo>
                    <a:lnTo>
                      <a:pt x="39106" y="17304"/>
                    </a:lnTo>
                    <a:lnTo>
                      <a:pt x="39085" y="17325"/>
                    </a:lnTo>
                    <a:lnTo>
                      <a:pt x="38939" y="17346"/>
                    </a:lnTo>
                    <a:lnTo>
                      <a:pt x="38918" y="17304"/>
                    </a:lnTo>
                    <a:lnTo>
                      <a:pt x="39002" y="17242"/>
                    </a:lnTo>
                    <a:lnTo>
                      <a:pt x="39023" y="17200"/>
                    </a:lnTo>
                    <a:lnTo>
                      <a:pt x="38981" y="17137"/>
                    </a:lnTo>
                    <a:lnTo>
                      <a:pt x="38939" y="17032"/>
                    </a:lnTo>
                    <a:lnTo>
                      <a:pt x="38876" y="16990"/>
                    </a:lnTo>
                    <a:lnTo>
                      <a:pt x="38813" y="17011"/>
                    </a:lnTo>
                    <a:lnTo>
                      <a:pt x="38813" y="17116"/>
                    </a:lnTo>
                    <a:lnTo>
                      <a:pt x="38792" y="17179"/>
                    </a:lnTo>
                    <a:lnTo>
                      <a:pt x="38772" y="17137"/>
                    </a:lnTo>
                    <a:lnTo>
                      <a:pt x="38772" y="17011"/>
                    </a:lnTo>
                    <a:lnTo>
                      <a:pt x="38730" y="16928"/>
                    </a:lnTo>
                    <a:lnTo>
                      <a:pt x="38688" y="16928"/>
                    </a:lnTo>
                    <a:lnTo>
                      <a:pt x="38709" y="16865"/>
                    </a:lnTo>
                    <a:lnTo>
                      <a:pt x="38667" y="16865"/>
                    </a:lnTo>
                    <a:lnTo>
                      <a:pt x="38667" y="16823"/>
                    </a:lnTo>
                    <a:lnTo>
                      <a:pt x="38688" y="16823"/>
                    </a:lnTo>
                    <a:lnTo>
                      <a:pt x="38667" y="16760"/>
                    </a:lnTo>
                    <a:lnTo>
                      <a:pt x="38604" y="16718"/>
                    </a:lnTo>
                    <a:lnTo>
                      <a:pt x="38625" y="16677"/>
                    </a:lnTo>
                    <a:lnTo>
                      <a:pt x="38730" y="16677"/>
                    </a:lnTo>
                    <a:lnTo>
                      <a:pt x="38792" y="16656"/>
                    </a:lnTo>
                    <a:lnTo>
                      <a:pt x="38730" y="16593"/>
                    </a:lnTo>
                    <a:lnTo>
                      <a:pt x="38625" y="16593"/>
                    </a:lnTo>
                    <a:lnTo>
                      <a:pt x="38583" y="16572"/>
                    </a:lnTo>
                    <a:lnTo>
                      <a:pt x="38625" y="16488"/>
                    </a:lnTo>
                    <a:lnTo>
                      <a:pt x="38730" y="16446"/>
                    </a:lnTo>
                    <a:lnTo>
                      <a:pt x="38730" y="16405"/>
                    </a:lnTo>
                    <a:lnTo>
                      <a:pt x="38688" y="16363"/>
                    </a:lnTo>
                    <a:lnTo>
                      <a:pt x="38520" y="16363"/>
                    </a:lnTo>
                    <a:lnTo>
                      <a:pt x="38500" y="16405"/>
                    </a:lnTo>
                    <a:lnTo>
                      <a:pt x="38458" y="16488"/>
                    </a:lnTo>
                    <a:lnTo>
                      <a:pt x="38248" y="16530"/>
                    </a:lnTo>
                    <a:lnTo>
                      <a:pt x="38353" y="16467"/>
                    </a:lnTo>
                    <a:lnTo>
                      <a:pt x="38500" y="16321"/>
                    </a:lnTo>
                    <a:lnTo>
                      <a:pt x="38562" y="16216"/>
                    </a:lnTo>
                    <a:lnTo>
                      <a:pt x="38562" y="16174"/>
                    </a:lnTo>
                    <a:lnTo>
                      <a:pt x="38458" y="16174"/>
                    </a:lnTo>
                    <a:lnTo>
                      <a:pt x="38395" y="16153"/>
                    </a:lnTo>
                    <a:lnTo>
                      <a:pt x="38458" y="16091"/>
                    </a:lnTo>
                    <a:lnTo>
                      <a:pt x="38416" y="16049"/>
                    </a:lnTo>
                    <a:lnTo>
                      <a:pt x="38374" y="16070"/>
                    </a:lnTo>
                    <a:lnTo>
                      <a:pt x="38374" y="15986"/>
                    </a:lnTo>
                    <a:lnTo>
                      <a:pt x="38416" y="15923"/>
                    </a:lnTo>
                    <a:lnTo>
                      <a:pt x="38416" y="15819"/>
                    </a:lnTo>
                    <a:lnTo>
                      <a:pt x="38290" y="15777"/>
                    </a:lnTo>
                    <a:lnTo>
                      <a:pt x="38207" y="15756"/>
                    </a:lnTo>
                    <a:lnTo>
                      <a:pt x="38081" y="15756"/>
                    </a:lnTo>
                    <a:lnTo>
                      <a:pt x="38039" y="15693"/>
                    </a:lnTo>
                    <a:lnTo>
                      <a:pt x="38165" y="15693"/>
                    </a:lnTo>
                    <a:lnTo>
                      <a:pt x="38269" y="15672"/>
                    </a:lnTo>
                    <a:lnTo>
                      <a:pt x="38311" y="15630"/>
                    </a:lnTo>
                    <a:lnTo>
                      <a:pt x="38374" y="15693"/>
                    </a:lnTo>
                    <a:lnTo>
                      <a:pt x="38395" y="15756"/>
                    </a:lnTo>
                    <a:lnTo>
                      <a:pt x="38500" y="15756"/>
                    </a:lnTo>
                    <a:lnTo>
                      <a:pt x="38604" y="15798"/>
                    </a:lnTo>
                    <a:lnTo>
                      <a:pt x="38625" y="15881"/>
                    </a:lnTo>
                    <a:lnTo>
                      <a:pt x="38604" y="15965"/>
                    </a:lnTo>
                    <a:lnTo>
                      <a:pt x="38625" y="16049"/>
                    </a:lnTo>
                    <a:lnTo>
                      <a:pt x="38730" y="16174"/>
                    </a:lnTo>
                    <a:lnTo>
                      <a:pt x="38772" y="16174"/>
                    </a:lnTo>
                    <a:lnTo>
                      <a:pt x="38792" y="16070"/>
                    </a:lnTo>
                    <a:lnTo>
                      <a:pt x="38834" y="16133"/>
                    </a:lnTo>
                    <a:lnTo>
                      <a:pt x="38981" y="16153"/>
                    </a:lnTo>
                    <a:lnTo>
                      <a:pt x="39023" y="16133"/>
                    </a:lnTo>
                    <a:lnTo>
                      <a:pt x="39023" y="16070"/>
                    </a:lnTo>
                    <a:lnTo>
                      <a:pt x="38981" y="16049"/>
                    </a:lnTo>
                    <a:lnTo>
                      <a:pt x="38981" y="15965"/>
                    </a:lnTo>
                    <a:lnTo>
                      <a:pt x="38939" y="15861"/>
                    </a:lnTo>
                    <a:lnTo>
                      <a:pt x="38876" y="15777"/>
                    </a:lnTo>
                    <a:lnTo>
                      <a:pt x="38792" y="15756"/>
                    </a:lnTo>
                    <a:lnTo>
                      <a:pt x="38813" y="15672"/>
                    </a:lnTo>
                    <a:lnTo>
                      <a:pt x="38813" y="15589"/>
                    </a:lnTo>
                    <a:lnTo>
                      <a:pt x="38772" y="15547"/>
                    </a:lnTo>
                    <a:lnTo>
                      <a:pt x="38792" y="15526"/>
                    </a:lnTo>
                    <a:lnTo>
                      <a:pt x="38834" y="15547"/>
                    </a:lnTo>
                    <a:lnTo>
                      <a:pt x="38876" y="15651"/>
                    </a:lnTo>
                    <a:lnTo>
                      <a:pt x="38918" y="15693"/>
                    </a:lnTo>
                    <a:lnTo>
                      <a:pt x="39002" y="15672"/>
                    </a:lnTo>
                    <a:lnTo>
                      <a:pt x="38981" y="15651"/>
                    </a:lnTo>
                    <a:lnTo>
                      <a:pt x="39002" y="15630"/>
                    </a:lnTo>
                    <a:lnTo>
                      <a:pt x="39085" y="15651"/>
                    </a:lnTo>
                    <a:lnTo>
                      <a:pt x="39044" y="15547"/>
                    </a:lnTo>
                    <a:lnTo>
                      <a:pt x="39002" y="15442"/>
                    </a:lnTo>
                    <a:lnTo>
                      <a:pt x="38897" y="15379"/>
                    </a:lnTo>
                    <a:lnTo>
                      <a:pt x="39002" y="15379"/>
                    </a:lnTo>
                    <a:lnTo>
                      <a:pt x="39044" y="15442"/>
                    </a:lnTo>
                    <a:lnTo>
                      <a:pt x="39106" y="15484"/>
                    </a:lnTo>
                    <a:lnTo>
                      <a:pt x="39190" y="15463"/>
                    </a:lnTo>
                    <a:lnTo>
                      <a:pt x="39148" y="15421"/>
                    </a:lnTo>
                    <a:lnTo>
                      <a:pt x="39148" y="15337"/>
                    </a:lnTo>
                    <a:lnTo>
                      <a:pt x="39190" y="15337"/>
                    </a:lnTo>
                    <a:lnTo>
                      <a:pt x="39232" y="15379"/>
                    </a:lnTo>
                    <a:lnTo>
                      <a:pt x="39295" y="15421"/>
                    </a:lnTo>
                    <a:lnTo>
                      <a:pt x="39295" y="15463"/>
                    </a:lnTo>
                    <a:lnTo>
                      <a:pt x="39232" y="15484"/>
                    </a:lnTo>
                    <a:lnTo>
                      <a:pt x="39232" y="15589"/>
                    </a:lnTo>
                    <a:lnTo>
                      <a:pt x="39232" y="15630"/>
                    </a:lnTo>
                    <a:lnTo>
                      <a:pt x="39295" y="15630"/>
                    </a:lnTo>
                    <a:lnTo>
                      <a:pt x="39336" y="15651"/>
                    </a:lnTo>
                    <a:lnTo>
                      <a:pt x="39336" y="15693"/>
                    </a:lnTo>
                    <a:lnTo>
                      <a:pt x="39295" y="15735"/>
                    </a:lnTo>
                    <a:lnTo>
                      <a:pt x="39253" y="15777"/>
                    </a:lnTo>
                    <a:lnTo>
                      <a:pt x="39316" y="15798"/>
                    </a:lnTo>
                    <a:lnTo>
                      <a:pt x="39357" y="15777"/>
                    </a:lnTo>
                    <a:lnTo>
                      <a:pt x="39399" y="15798"/>
                    </a:lnTo>
                    <a:lnTo>
                      <a:pt x="39357" y="15881"/>
                    </a:lnTo>
                    <a:lnTo>
                      <a:pt x="39399" y="15944"/>
                    </a:lnTo>
                    <a:lnTo>
                      <a:pt x="39441" y="15965"/>
                    </a:lnTo>
                    <a:lnTo>
                      <a:pt x="39525" y="15944"/>
                    </a:lnTo>
                    <a:lnTo>
                      <a:pt x="39734" y="15798"/>
                    </a:lnTo>
                    <a:lnTo>
                      <a:pt x="39818" y="15672"/>
                    </a:lnTo>
                    <a:lnTo>
                      <a:pt x="39818" y="15756"/>
                    </a:lnTo>
                    <a:lnTo>
                      <a:pt x="39755" y="15798"/>
                    </a:lnTo>
                    <a:lnTo>
                      <a:pt x="39734" y="15861"/>
                    </a:lnTo>
                    <a:lnTo>
                      <a:pt x="39629" y="15902"/>
                    </a:lnTo>
                    <a:lnTo>
                      <a:pt x="39462" y="16070"/>
                    </a:lnTo>
                    <a:lnTo>
                      <a:pt x="39462" y="16112"/>
                    </a:lnTo>
                    <a:lnTo>
                      <a:pt x="39546" y="16153"/>
                    </a:lnTo>
                    <a:lnTo>
                      <a:pt x="39650" y="16112"/>
                    </a:lnTo>
                    <a:lnTo>
                      <a:pt x="39818" y="16007"/>
                    </a:lnTo>
                    <a:lnTo>
                      <a:pt x="39880" y="16007"/>
                    </a:lnTo>
                    <a:lnTo>
                      <a:pt x="40027" y="15965"/>
                    </a:lnTo>
                    <a:lnTo>
                      <a:pt x="40069" y="15881"/>
                    </a:lnTo>
                    <a:lnTo>
                      <a:pt x="40132" y="15861"/>
                    </a:lnTo>
                    <a:lnTo>
                      <a:pt x="40236" y="15777"/>
                    </a:lnTo>
                    <a:lnTo>
                      <a:pt x="40278" y="15777"/>
                    </a:lnTo>
                    <a:lnTo>
                      <a:pt x="40278" y="15840"/>
                    </a:lnTo>
                    <a:lnTo>
                      <a:pt x="40236" y="15861"/>
                    </a:lnTo>
                    <a:lnTo>
                      <a:pt x="40152" y="15965"/>
                    </a:lnTo>
                    <a:lnTo>
                      <a:pt x="40090" y="16070"/>
                    </a:lnTo>
                    <a:lnTo>
                      <a:pt x="40027" y="16112"/>
                    </a:lnTo>
                    <a:lnTo>
                      <a:pt x="39943" y="16195"/>
                    </a:lnTo>
                    <a:lnTo>
                      <a:pt x="39839" y="16216"/>
                    </a:lnTo>
                    <a:lnTo>
                      <a:pt x="39776" y="16258"/>
                    </a:lnTo>
                    <a:lnTo>
                      <a:pt x="39713" y="16384"/>
                    </a:lnTo>
                    <a:lnTo>
                      <a:pt x="39713" y="16426"/>
                    </a:lnTo>
                    <a:lnTo>
                      <a:pt x="39734" y="16467"/>
                    </a:lnTo>
                    <a:lnTo>
                      <a:pt x="39776" y="16426"/>
                    </a:lnTo>
                    <a:lnTo>
                      <a:pt x="39860" y="16426"/>
                    </a:lnTo>
                    <a:lnTo>
                      <a:pt x="39943" y="16467"/>
                    </a:lnTo>
                    <a:lnTo>
                      <a:pt x="39860" y="16488"/>
                    </a:lnTo>
                    <a:lnTo>
                      <a:pt x="39776" y="16509"/>
                    </a:lnTo>
                    <a:lnTo>
                      <a:pt x="39734" y="16551"/>
                    </a:lnTo>
                    <a:lnTo>
                      <a:pt x="39734" y="16593"/>
                    </a:lnTo>
                    <a:lnTo>
                      <a:pt x="39776" y="16614"/>
                    </a:lnTo>
                    <a:lnTo>
                      <a:pt x="39860" y="16593"/>
                    </a:lnTo>
                    <a:lnTo>
                      <a:pt x="39922" y="16572"/>
                    </a:lnTo>
                    <a:lnTo>
                      <a:pt x="39839" y="16677"/>
                    </a:lnTo>
                    <a:lnTo>
                      <a:pt x="39755" y="16698"/>
                    </a:lnTo>
                    <a:lnTo>
                      <a:pt x="39734" y="16739"/>
                    </a:lnTo>
                    <a:lnTo>
                      <a:pt x="39755" y="16781"/>
                    </a:lnTo>
                    <a:lnTo>
                      <a:pt x="39839" y="16802"/>
                    </a:lnTo>
                    <a:lnTo>
                      <a:pt x="39922" y="16781"/>
                    </a:lnTo>
                    <a:lnTo>
                      <a:pt x="39985" y="16781"/>
                    </a:lnTo>
                    <a:lnTo>
                      <a:pt x="40027" y="16802"/>
                    </a:lnTo>
                    <a:lnTo>
                      <a:pt x="39964" y="16823"/>
                    </a:lnTo>
                    <a:lnTo>
                      <a:pt x="39964" y="16865"/>
                    </a:lnTo>
                    <a:lnTo>
                      <a:pt x="39860" y="16907"/>
                    </a:lnTo>
                    <a:lnTo>
                      <a:pt x="39839" y="16970"/>
                    </a:lnTo>
                    <a:lnTo>
                      <a:pt x="39860" y="17032"/>
                    </a:lnTo>
                    <a:lnTo>
                      <a:pt x="39922" y="17116"/>
                    </a:lnTo>
                    <a:lnTo>
                      <a:pt x="39922" y="17200"/>
                    </a:lnTo>
                    <a:lnTo>
                      <a:pt x="39943" y="17221"/>
                    </a:lnTo>
                    <a:lnTo>
                      <a:pt x="39985" y="17137"/>
                    </a:lnTo>
                    <a:lnTo>
                      <a:pt x="40048" y="17032"/>
                    </a:lnTo>
                    <a:lnTo>
                      <a:pt x="40090" y="16990"/>
                    </a:lnTo>
                    <a:lnTo>
                      <a:pt x="40132" y="16990"/>
                    </a:lnTo>
                    <a:lnTo>
                      <a:pt x="40090" y="17032"/>
                    </a:lnTo>
                    <a:lnTo>
                      <a:pt x="40090" y="17095"/>
                    </a:lnTo>
                    <a:lnTo>
                      <a:pt x="40048" y="17116"/>
                    </a:lnTo>
                    <a:lnTo>
                      <a:pt x="40048" y="17137"/>
                    </a:lnTo>
                    <a:lnTo>
                      <a:pt x="40090" y="17200"/>
                    </a:lnTo>
                    <a:lnTo>
                      <a:pt x="40069" y="17242"/>
                    </a:lnTo>
                    <a:lnTo>
                      <a:pt x="40132" y="17304"/>
                    </a:lnTo>
                    <a:lnTo>
                      <a:pt x="40152" y="17304"/>
                    </a:lnTo>
                    <a:lnTo>
                      <a:pt x="40173" y="17242"/>
                    </a:lnTo>
                    <a:lnTo>
                      <a:pt x="40257" y="17221"/>
                    </a:lnTo>
                    <a:lnTo>
                      <a:pt x="40278" y="17221"/>
                    </a:lnTo>
                    <a:lnTo>
                      <a:pt x="40278" y="17283"/>
                    </a:lnTo>
                    <a:lnTo>
                      <a:pt x="40236" y="17325"/>
                    </a:lnTo>
                    <a:lnTo>
                      <a:pt x="40236" y="17346"/>
                    </a:lnTo>
                    <a:lnTo>
                      <a:pt x="40278" y="17388"/>
                    </a:lnTo>
                    <a:lnTo>
                      <a:pt x="40278" y="17430"/>
                    </a:lnTo>
                    <a:lnTo>
                      <a:pt x="40299" y="17451"/>
                    </a:lnTo>
                    <a:lnTo>
                      <a:pt x="40299" y="17514"/>
                    </a:lnTo>
                    <a:lnTo>
                      <a:pt x="40362" y="17534"/>
                    </a:lnTo>
                    <a:lnTo>
                      <a:pt x="40383" y="17493"/>
                    </a:lnTo>
                    <a:lnTo>
                      <a:pt x="40487" y="17451"/>
                    </a:lnTo>
                    <a:lnTo>
                      <a:pt x="40508" y="17388"/>
                    </a:lnTo>
                    <a:lnTo>
                      <a:pt x="40508" y="17325"/>
                    </a:lnTo>
                    <a:lnTo>
                      <a:pt x="40445" y="17242"/>
                    </a:lnTo>
                    <a:lnTo>
                      <a:pt x="40466" y="17242"/>
                    </a:lnTo>
                    <a:lnTo>
                      <a:pt x="40508" y="17283"/>
                    </a:lnTo>
                    <a:lnTo>
                      <a:pt x="40550" y="17283"/>
                    </a:lnTo>
                    <a:lnTo>
                      <a:pt x="40550" y="17221"/>
                    </a:lnTo>
                    <a:lnTo>
                      <a:pt x="40508" y="17137"/>
                    </a:lnTo>
                    <a:lnTo>
                      <a:pt x="40508" y="17095"/>
                    </a:lnTo>
                    <a:lnTo>
                      <a:pt x="40571" y="17074"/>
                    </a:lnTo>
                    <a:lnTo>
                      <a:pt x="40571" y="16990"/>
                    </a:lnTo>
                    <a:lnTo>
                      <a:pt x="40571" y="16928"/>
                    </a:lnTo>
                    <a:lnTo>
                      <a:pt x="40508" y="16928"/>
                    </a:lnTo>
                    <a:lnTo>
                      <a:pt x="40466" y="16886"/>
                    </a:lnTo>
                    <a:lnTo>
                      <a:pt x="40466" y="16865"/>
                    </a:lnTo>
                    <a:lnTo>
                      <a:pt x="40487" y="16886"/>
                    </a:lnTo>
                    <a:lnTo>
                      <a:pt x="40571" y="16907"/>
                    </a:lnTo>
                    <a:lnTo>
                      <a:pt x="40613" y="16865"/>
                    </a:lnTo>
                    <a:lnTo>
                      <a:pt x="40592" y="16802"/>
                    </a:lnTo>
                    <a:lnTo>
                      <a:pt x="40550" y="16802"/>
                    </a:lnTo>
                    <a:lnTo>
                      <a:pt x="40508" y="16781"/>
                    </a:lnTo>
                    <a:lnTo>
                      <a:pt x="40592" y="16781"/>
                    </a:lnTo>
                    <a:lnTo>
                      <a:pt x="40655" y="16718"/>
                    </a:lnTo>
                    <a:lnTo>
                      <a:pt x="40655" y="16572"/>
                    </a:lnTo>
                    <a:lnTo>
                      <a:pt x="40676" y="16509"/>
                    </a:lnTo>
                    <a:lnTo>
                      <a:pt x="40696" y="16572"/>
                    </a:lnTo>
                    <a:lnTo>
                      <a:pt x="40696" y="16656"/>
                    </a:lnTo>
                    <a:lnTo>
                      <a:pt x="40717" y="16718"/>
                    </a:lnTo>
                    <a:lnTo>
                      <a:pt x="40696" y="16802"/>
                    </a:lnTo>
                    <a:lnTo>
                      <a:pt x="40759" y="16823"/>
                    </a:lnTo>
                    <a:lnTo>
                      <a:pt x="40822" y="16802"/>
                    </a:lnTo>
                    <a:lnTo>
                      <a:pt x="40864" y="16760"/>
                    </a:lnTo>
                    <a:lnTo>
                      <a:pt x="40906" y="16718"/>
                    </a:lnTo>
                    <a:lnTo>
                      <a:pt x="40906" y="16823"/>
                    </a:lnTo>
                    <a:lnTo>
                      <a:pt x="40927" y="16865"/>
                    </a:lnTo>
                    <a:lnTo>
                      <a:pt x="40989" y="16865"/>
                    </a:lnTo>
                    <a:lnTo>
                      <a:pt x="41010" y="16823"/>
                    </a:lnTo>
                    <a:lnTo>
                      <a:pt x="41010" y="16698"/>
                    </a:lnTo>
                    <a:lnTo>
                      <a:pt x="41010" y="16593"/>
                    </a:lnTo>
                    <a:lnTo>
                      <a:pt x="40969" y="16572"/>
                    </a:lnTo>
                    <a:lnTo>
                      <a:pt x="40927" y="16551"/>
                    </a:lnTo>
                    <a:lnTo>
                      <a:pt x="41010" y="16572"/>
                    </a:lnTo>
                    <a:lnTo>
                      <a:pt x="41094" y="16614"/>
                    </a:lnTo>
                    <a:lnTo>
                      <a:pt x="41115" y="16698"/>
                    </a:lnTo>
                    <a:lnTo>
                      <a:pt x="41178" y="16698"/>
                    </a:lnTo>
                    <a:lnTo>
                      <a:pt x="41199" y="16656"/>
                    </a:lnTo>
                    <a:lnTo>
                      <a:pt x="41199" y="16509"/>
                    </a:lnTo>
                    <a:lnTo>
                      <a:pt x="41136" y="16446"/>
                    </a:lnTo>
                    <a:lnTo>
                      <a:pt x="41031" y="16363"/>
                    </a:lnTo>
                    <a:lnTo>
                      <a:pt x="41010" y="16300"/>
                    </a:lnTo>
                    <a:lnTo>
                      <a:pt x="41031" y="16300"/>
                    </a:lnTo>
                    <a:lnTo>
                      <a:pt x="41094" y="16363"/>
                    </a:lnTo>
                    <a:lnTo>
                      <a:pt x="41199" y="16446"/>
                    </a:lnTo>
                    <a:lnTo>
                      <a:pt x="41220" y="16509"/>
                    </a:lnTo>
                    <a:lnTo>
                      <a:pt x="41387" y="16509"/>
                    </a:lnTo>
                    <a:lnTo>
                      <a:pt x="41408" y="16446"/>
                    </a:lnTo>
                    <a:lnTo>
                      <a:pt x="41387" y="16384"/>
                    </a:lnTo>
                    <a:lnTo>
                      <a:pt x="41324" y="16363"/>
                    </a:lnTo>
                    <a:lnTo>
                      <a:pt x="41282" y="16300"/>
                    </a:lnTo>
                    <a:lnTo>
                      <a:pt x="41178" y="16300"/>
                    </a:lnTo>
                    <a:lnTo>
                      <a:pt x="41115" y="16258"/>
                    </a:lnTo>
                    <a:lnTo>
                      <a:pt x="41136" y="16153"/>
                    </a:lnTo>
                    <a:lnTo>
                      <a:pt x="41178" y="16195"/>
                    </a:lnTo>
                    <a:lnTo>
                      <a:pt x="41241" y="16258"/>
                    </a:lnTo>
                    <a:lnTo>
                      <a:pt x="41324" y="16258"/>
                    </a:lnTo>
                    <a:lnTo>
                      <a:pt x="41345" y="16195"/>
                    </a:lnTo>
                    <a:lnTo>
                      <a:pt x="41324" y="16133"/>
                    </a:lnTo>
                    <a:lnTo>
                      <a:pt x="41282" y="16091"/>
                    </a:lnTo>
                    <a:lnTo>
                      <a:pt x="41282" y="16049"/>
                    </a:lnTo>
                    <a:lnTo>
                      <a:pt x="41324" y="16028"/>
                    </a:lnTo>
                    <a:lnTo>
                      <a:pt x="41345" y="16049"/>
                    </a:lnTo>
                    <a:lnTo>
                      <a:pt x="41429" y="16091"/>
                    </a:lnTo>
                    <a:lnTo>
                      <a:pt x="41429" y="16153"/>
                    </a:lnTo>
                    <a:lnTo>
                      <a:pt x="41408" y="16237"/>
                    </a:lnTo>
                    <a:lnTo>
                      <a:pt x="41513" y="16258"/>
                    </a:lnTo>
                    <a:lnTo>
                      <a:pt x="41617" y="16279"/>
                    </a:lnTo>
                    <a:lnTo>
                      <a:pt x="41701" y="16258"/>
                    </a:lnTo>
                    <a:lnTo>
                      <a:pt x="41764" y="16258"/>
                    </a:lnTo>
                    <a:lnTo>
                      <a:pt x="41826" y="16174"/>
                    </a:lnTo>
                    <a:lnTo>
                      <a:pt x="41826" y="16133"/>
                    </a:lnTo>
                    <a:lnTo>
                      <a:pt x="41638" y="16133"/>
                    </a:lnTo>
                    <a:lnTo>
                      <a:pt x="41617" y="16091"/>
                    </a:lnTo>
                    <a:lnTo>
                      <a:pt x="41659" y="16049"/>
                    </a:lnTo>
                    <a:lnTo>
                      <a:pt x="41743" y="16070"/>
                    </a:lnTo>
                    <a:lnTo>
                      <a:pt x="41805" y="16049"/>
                    </a:lnTo>
                    <a:lnTo>
                      <a:pt x="41764" y="15986"/>
                    </a:lnTo>
                    <a:lnTo>
                      <a:pt x="41722" y="15965"/>
                    </a:lnTo>
                    <a:lnTo>
                      <a:pt x="41743" y="15944"/>
                    </a:lnTo>
                    <a:lnTo>
                      <a:pt x="41722" y="15881"/>
                    </a:lnTo>
                    <a:lnTo>
                      <a:pt x="41659" y="15861"/>
                    </a:lnTo>
                    <a:lnTo>
                      <a:pt x="41596" y="15881"/>
                    </a:lnTo>
                    <a:lnTo>
                      <a:pt x="41638" y="15819"/>
                    </a:lnTo>
                    <a:lnTo>
                      <a:pt x="41701" y="15756"/>
                    </a:lnTo>
                    <a:lnTo>
                      <a:pt x="41722" y="15777"/>
                    </a:lnTo>
                    <a:lnTo>
                      <a:pt x="41764" y="15819"/>
                    </a:lnTo>
                    <a:lnTo>
                      <a:pt x="41826" y="15881"/>
                    </a:lnTo>
                    <a:lnTo>
                      <a:pt x="41826" y="15965"/>
                    </a:lnTo>
                    <a:lnTo>
                      <a:pt x="41952" y="15965"/>
                    </a:lnTo>
                    <a:lnTo>
                      <a:pt x="42015" y="15944"/>
                    </a:lnTo>
                    <a:lnTo>
                      <a:pt x="42036" y="15923"/>
                    </a:lnTo>
                    <a:lnTo>
                      <a:pt x="42015" y="15840"/>
                    </a:lnTo>
                    <a:lnTo>
                      <a:pt x="41931" y="15777"/>
                    </a:lnTo>
                    <a:lnTo>
                      <a:pt x="41931" y="15714"/>
                    </a:lnTo>
                    <a:lnTo>
                      <a:pt x="41910" y="15651"/>
                    </a:lnTo>
                    <a:lnTo>
                      <a:pt x="41805" y="15651"/>
                    </a:lnTo>
                    <a:lnTo>
                      <a:pt x="41847" y="15547"/>
                    </a:lnTo>
                    <a:lnTo>
                      <a:pt x="41805" y="15463"/>
                    </a:lnTo>
                    <a:lnTo>
                      <a:pt x="41701" y="15463"/>
                    </a:lnTo>
                    <a:lnTo>
                      <a:pt x="41743" y="15400"/>
                    </a:lnTo>
                    <a:lnTo>
                      <a:pt x="41722" y="15358"/>
                    </a:lnTo>
                    <a:lnTo>
                      <a:pt x="41596" y="15442"/>
                    </a:lnTo>
                    <a:lnTo>
                      <a:pt x="41533" y="15526"/>
                    </a:lnTo>
                    <a:lnTo>
                      <a:pt x="41554" y="15651"/>
                    </a:lnTo>
                    <a:lnTo>
                      <a:pt x="41533" y="15651"/>
                    </a:lnTo>
                    <a:lnTo>
                      <a:pt x="41492" y="15609"/>
                    </a:lnTo>
                    <a:lnTo>
                      <a:pt x="41492" y="15442"/>
                    </a:lnTo>
                    <a:lnTo>
                      <a:pt x="41450" y="15421"/>
                    </a:lnTo>
                    <a:lnTo>
                      <a:pt x="41408" y="15442"/>
                    </a:lnTo>
                    <a:lnTo>
                      <a:pt x="41408" y="15526"/>
                    </a:lnTo>
                    <a:lnTo>
                      <a:pt x="41324" y="15651"/>
                    </a:lnTo>
                    <a:lnTo>
                      <a:pt x="41282" y="15714"/>
                    </a:lnTo>
                    <a:lnTo>
                      <a:pt x="41282" y="15714"/>
                    </a:lnTo>
                    <a:lnTo>
                      <a:pt x="41303" y="15630"/>
                    </a:lnTo>
                    <a:lnTo>
                      <a:pt x="41303" y="15505"/>
                    </a:lnTo>
                    <a:lnTo>
                      <a:pt x="41387" y="15358"/>
                    </a:lnTo>
                    <a:lnTo>
                      <a:pt x="41387" y="15296"/>
                    </a:lnTo>
                    <a:lnTo>
                      <a:pt x="41282" y="15317"/>
                    </a:lnTo>
                    <a:lnTo>
                      <a:pt x="41178" y="15442"/>
                    </a:lnTo>
                    <a:lnTo>
                      <a:pt x="41178" y="15505"/>
                    </a:lnTo>
                    <a:lnTo>
                      <a:pt x="41094" y="15568"/>
                    </a:lnTo>
                    <a:lnTo>
                      <a:pt x="41010" y="15568"/>
                    </a:lnTo>
                    <a:lnTo>
                      <a:pt x="41010" y="15505"/>
                    </a:lnTo>
                    <a:lnTo>
                      <a:pt x="41073" y="15400"/>
                    </a:lnTo>
                    <a:lnTo>
                      <a:pt x="41199" y="15337"/>
                    </a:lnTo>
                    <a:lnTo>
                      <a:pt x="41241" y="15233"/>
                    </a:lnTo>
                    <a:lnTo>
                      <a:pt x="41303" y="15149"/>
                    </a:lnTo>
                    <a:lnTo>
                      <a:pt x="41345" y="15149"/>
                    </a:lnTo>
                    <a:lnTo>
                      <a:pt x="41429" y="15086"/>
                    </a:lnTo>
                    <a:lnTo>
                      <a:pt x="41450" y="15024"/>
                    </a:lnTo>
                    <a:lnTo>
                      <a:pt x="41387" y="15003"/>
                    </a:lnTo>
                    <a:lnTo>
                      <a:pt x="41282" y="15086"/>
                    </a:lnTo>
                    <a:lnTo>
                      <a:pt x="41199" y="15149"/>
                    </a:lnTo>
                    <a:lnTo>
                      <a:pt x="41115" y="15191"/>
                    </a:lnTo>
                    <a:lnTo>
                      <a:pt x="41010" y="15296"/>
                    </a:lnTo>
                    <a:lnTo>
                      <a:pt x="41073" y="15191"/>
                    </a:lnTo>
                    <a:lnTo>
                      <a:pt x="41136" y="15086"/>
                    </a:lnTo>
                    <a:lnTo>
                      <a:pt x="41115" y="15086"/>
                    </a:lnTo>
                    <a:lnTo>
                      <a:pt x="41010" y="15107"/>
                    </a:lnTo>
                    <a:lnTo>
                      <a:pt x="40969" y="15149"/>
                    </a:lnTo>
                    <a:lnTo>
                      <a:pt x="40801" y="15128"/>
                    </a:lnTo>
                    <a:lnTo>
                      <a:pt x="40696" y="15128"/>
                    </a:lnTo>
                    <a:lnTo>
                      <a:pt x="40655" y="15086"/>
                    </a:lnTo>
                    <a:lnTo>
                      <a:pt x="40759" y="15086"/>
                    </a:lnTo>
                    <a:lnTo>
                      <a:pt x="40969" y="15024"/>
                    </a:lnTo>
                    <a:lnTo>
                      <a:pt x="40864" y="14982"/>
                    </a:lnTo>
                    <a:lnTo>
                      <a:pt x="40780" y="14919"/>
                    </a:lnTo>
                    <a:lnTo>
                      <a:pt x="40864" y="14919"/>
                    </a:lnTo>
                    <a:lnTo>
                      <a:pt x="40927" y="14898"/>
                    </a:lnTo>
                    <a:lnTo>
                      <a:pt x="40885" y="14793"/>
                    </a:lnTo>
                    <a:lnTo>
                      <a:pt x="40801" y="14773"/>
                    </a:lnTo>
                    <a:lnTo>
                      <a:pt x="40801" y="14731"/>
                    </a:lnTo>
                    <a:lnTo>
                      <a:pt x="40885" y="14689"/>
                    </a:lnTo>
                    <a:lnTo>
                      <a:pt x="40885" y="14605"/>
                    </a:lnTo>
                    <a:lnTo>
                      <a:pt x="40864" y="14480"/>
                    </a:lnTo>
                    <a:lnTo>
                      <a:pt x="40822" y="14417"/>
                    </a:lnTo>
                    <a:lnTo>
                      <a:pt x="40696" y="14480"/>
                    </a:lnTo>
                    <a:lnTo>
                      <a:pt x="40655" y="14521"/>
                    </a:lnTo>
                    <a:lnTo>
                      <a:pt x="40592" y="14501"/>
                    </a:lnTo>
                    <a:lnTo>
                      <a:pt x="40571" y="14521"/>
                    </a:lnTo>
                    <a:lnTo>
                      <a:pt x="40550" y="14501"/>
                    </a:lnTo>
                    <a:lnTo>
                      <a:pt x="40592" y="14417"/>
                    </a:lnTo>
                    <a:lnTo>
                      <a:pt x="40613" y="14312"/>
                    </a:lnTo>
                    <a:lnTo>
                      <a:pt x="40759" y="14291"/>
                    </a:lnTo>
                    <a:lnTo>
                      <a:pt x="40801" y="14249"/>
                    </a:lnTo>
                    <a:lnTo>
                      <a:pt x="40801" y="14103"/>
                    </a:lnTo>
                    <a:lnTo>
                      <a:pt x="40780" y="14061"/>
                    </a:lnTo>
                    <a:lnTo>
                      <a:pt x="40696" y="14145"/>
                    </a:lnTo>
                    <a:lnTo>
                      <a:pt x="40571" y="14249"/>
                    </a:lnTo>
                    <a:lnTo>
                      <a:pt x="40508" y="14312"/>
                    </a:lnTo>
                    <a:lnTo>
                      <a:pt x="40445" y="14375"/>
                    </a:lnTo>
                    <a:lnTo>
                      <a:pt x="40445" y="14480"/>
                    </a:lnTo>
                    <a:lnTo>
                      <a:pt x="40445" y="14563"/>
                    </a:lnTo>
                    <a:lnTo>
                      <a:pt x="40278" y="14291"/>
                    </a:lnTo>
                    <a:lnTo>
                      <a:pt x="40278" y="14187"/>
                    </a:lnTo>
                    <a:lnTo>
                      <a:pt x="40278" y="14082"/>
                    </a:lnTo>
                    <a:lnTo>
                      <a:pt x="40341" y="13998"/>
                    </a:lnTo>
                    <a:lnTo>
                      <a:pt x="40424" y="13873"/>
                    </a:lnTo>
                    <a:lnTo>
                      <a:pt x="40466" y="13789"/>
                    </a:lnTo>
                    <a:lnTo>
                      <a:pt x="40424" y="13768"/>
                    </a:lnTo>
                    <a:lnTo>
                      <a:pt x="40362" y="13831"/>
                    </a:lnTo>
                    <a:lnTo>
                      <a:pt x="40299" y="13894"/>
                    </a:lnTo>
                    <a:lnTo>
                      <a:pt x="40299" y="13936"/>
                    </a:lnTo>
                    <a:lnTo>
                      <a:pt x="40194" y="13977"/>
                    </a:lnTo>
                    <a:lnTo>
                      <a:pt x="40152" y="14061"/>
                    </a:lnTo>
                    <a:lnTo>
                      <a:pt x="40152" y="14103"/>
                    </a:lnTo>
                    <a:lnTo>
                      <a:pt x="40069" y="14249"/>
                    </a:lnTo>
                    <a:lnTo>
                      <a:pt x="40027" y="14270"/>
                    </a:lnTo>
                    <a:lnTo>
                      <a:pt x="40027" y="14187"/>
                    </a:lnTo>
                    <a:lnTo>
                      <a:pt x="40069" y="14082"/>
                    </a:lnTo>
                    <a:lnTo>
                      <a:pt x="40173" y="13894"/>
                    </a:lnTo>
                    <a:lnTo>
                      <a:pt x="40215" y="13852"/>
                    </a:lnTo>
                    <a:lnTo>
                      <a:pt x="40194" y="13768"/>
                    </a:lnTo>
                    <a:lnTo>
                      <a:pt x="40111" y="13768"/>
                    </a:lnTo>
                    <a:lnTo>
                      <a:pt x="40048" y="13852"/>
                    </a:lnTo>
                    <a:lnTo>
                      <a:pt x="40048" y="13936"/>
                    </a:lnTo>
                    <a:lnTo>
                      <a:pt x="40006" y="13957"/>
                    </a:lnTo>
                    <a:lnTo>
                      <a:pt x="40006" y="13873"/>
                    </a:lnTo>
                    <a:lnTo>
                      <a:pt x="40069" y="13747"/>
                    </a:lnTo>
                    <a:lnTo>
                      <a:pt x="40090" y="13685"/>
                    </a:lnTo>
                    <a:lnTo>
                      <a:pt x="40048" y="13622"/>
                    </a:lnTo>
                    <a:lnTo>
                      <a:pt x="39943" y="13580"/>
                    </a:lnTo>
                    <a:lnTo>
                      <a:pt x="39964" y="13559"/>
                    </a:lnTo>
                    <a:lnTo>
                      <a:pt x="39901" y="13517"/>
                    </a:lnTo>
                    <a:lnTo>
                      <a:pt x="39776" y="13517"/>
                    </a:lnTo>
                    <a:lnTo>
                      <a:pt x="39692" y="13538"/>
                    </a:lnTo>
                    <a:lnTo>
                      <a:pt x="39734" y="13454"/>
                    </a:lnTo>
                    <a:lnTo>
                      <a:pt x="39818" y="13433"/>
                    </a:lnTo>
                    <a:lnTo>
                      <a:pt x="39713" y="13413"/>
                    </a:lnTo>
                    <a:lnTo>
                      <a:pt x="39567" y="13413"/>
                    </a:lnTo>
                    <a:lnTo>
                      <a:pt x="39504" y="13517"/>
                    </a:lnTo>
                    <a:lnTo>
                      <a:pt x="39504" y="13433"/>
                    </a:lnTo>
                    <a:lnTo>
                      <a:pt x="39671" y="13350"/>
                    </a:lnTo>
                    <a:lnTo>
                      <a:pt x="39818" y="13329"/>
                    </a:lnTo>
                    <a:lnTo>
                      <a:pt x="39860" y="13371"/>
                    </a:lnTo>
                    <a:lnTo>
                      <a:pt x="39964" y="13392"/>
                    </a:lnTo>
                    <a:lnTo>
                      <a:pt x="39985" y="13350"/>
                    </a:lnTo>
                    <a:lnTo>
                      <a:pt x="40027" y="13266"/>
                    </a:lnTo>
                    <a:lnTo>
                      <a:pt x="39943" y="13266"/>
                    </a:lnTo>
                    <a:lnTo>
                      <a:pt x="39839" y="13245"/>
                    </a:lnTo>
                    <a:lnTo>
                      <a:pt x="39734" y="13182"/>
                    </a:lnTo>
                    <a:lnTo>
                      <a:pt x="39650" y="13182"/>
                    </a:lnTo>
                    <a:lnTo>
                      <a:pt x="39650" y="13287"/>
                    </a:lnTo>
                    <a:lnTo>
                      <a:pt x="39608" y="13287"/>
                    </a:lnTo>
                    <a:lnTo>
                      <a:pt x="39608" y="13245"/>
                    </a:lnTo>
                    <a:lnTo>
                      <a:pt x="39629" y="13182"/>
                    </a:lnTo>
                    <a:lnTo>
                      <a:pt x="39629" y="13140"/>
                    </a:lnTo>
                    <a:lnTo>
                      <a:pt x="39525" y="13140"/>
                    </a:lnTo>
                    <a:lnTo>
                      <a:pt x="39525" y="13182"/>
                    </a:lnTo>
                    <a:lnTo>
                      <a:pt x="39462" y="13224"/>
                    </a:lnTo>
                    <a:lnTo>
                      <a:pt x="39441" y="13161"/>
                    </a:lnTo>
                    <a:lnTo>
                      <a:pt x="39441" y="13078"/>
                    </a:lnTo>
                    <a:lnTo>
                      <a:pt x="39399" y="13057"/>
                    </a:lnTo>
                    <a:lnTo>
                      <a:pt x="39357" y="13078"/>
                    </a:lnTo>
                    <a:lnTo>
                      <a:pt x="39316" y="13036"/>
                    </a:lnTo>
                    <a:lnTo>
                      <a:pt x="39232" y="12994"/>
                    </a:lnTo>
                    <a:lnTo>
                      <a:pt x="39148" y="12994"/>
                    </a:lnTo>
                    <a:lnTo>
                      <a:pt x="39232" y="12910"/>
                    </a:lnTo>
                    <a:lnTo>
                      <a:pt x="39295" y="12868"/>
                    </a:lnTo>
                    <a:lnTo>
                      <a:pt x="39441" y="12973"/>
                    </a:lnTo>
                    <a:lnTo>
                      <a:pt x="39504" y="12973"/>
                    </a:lnTo>
                    <a:lnTo>
                      <a:pt x="39462" y="12931"/>
                    </a:lnTo>
                    <a:lnTo>
                      <a:pt x="39169" y="12764"/>
                    </a:lnTo>
                    <a:lnTo>
                      <a:pt x="39044" y="12743"/>
                    </a:lnTo>
                    <a:lnTo>
                      <a:pt x="39023" y="12722"/>
                    </a:lnTo>
                    <a:lnTo>
                      <a:pt x="39106" y="12722"/>
                    </a:lnTo>
                    <a:lnTo>
                      <a:pt x="39316" y="12806"/>
                    </a:lnTo>
                    <a:lnTo>
                      <a:pt x="39441" y="12806"/>
                    </a:lnTo>
                    <a:lnTo>
                      <a:pt x="39650" y="12848"/>
                    </a:lnTo>
                    <a:lnTo>
                      <a:pt x="39692" y="12848"/>
                    </a:lnTo>
                    <a:lnTo>
                      <a:pt x="39671" y="12806"/>
                    </a:lnTo>
                    <a:lnTo>
                      <a:pt x="39671" y="12722"/>
                    </a:lnTo>
                    <a:lnTo>
                      <a:pt x="39629" y="12659"/>
                    </a:lnTo>
                    <a:lnTo>
                      <a:pt x="39546" y="12638"/>
                    </a:lnTo>
                    <a:lnTo>
                      <a:pt x="39462" y="12596"/>
                    </a:lnTo>
                    <a:lnTo>
                      <a:pt x="39483" y="12555"/>
                    </a:lnTo>
                    <a:lnTo>
                      <a:pt x="39546" y="12555"/>
                    </a:lnTo>
                    <a:lnTo>
                      <a:pt x="39567" y="12617"/>
                    </a:lnTo>
                    <a:lnTo>
                      <a:pt x="39629" y="12638"/>
                    </a:lnTo>
                    <a:lnTo>
                      <a:pt x="39671" y="12617"/>
                    </a:lnTo>
                    <a:lnTo>
                      <a:pt x="39776" y="12617"/>
                    </a:lnTo>
                    <a:lnTo>
                      <a:pt x="39797" y="12596"/>
                    </a:lnTo>
                    <a:lnTo>
                      <a:pt x="39797" y="12534"/>
                    </a:lnTo>
                    <a:lnTo>
                      <a:pt x="39734" y="12513"/>
                    </a:lnTo>
                    <a:lnTo>
                      <a:pt x="39734" y="12450"/>
                    </a:lnTo>
                    <a:lnTo>
                      <a:pt x="39671" y="12387"/>
                    </a:lnTo>
                    <a:lnTo>
                      <a:pt x="39588" y="12408"/>
                    </a:lnTo>
                    <a:lnTo>
                      <a:pt x="39525" y="12450"/>
                    </a:lnTo>
                    <a:lnTo>
                      <a:pt x="39378" y="12450"/>
                    </a:lnTo>
                    <a:lnTo>
                      <a:pt x="39357" y="12513"/>
                    </a:lnTo>
                    <a:lnTo>
                      <a:pt x="39316" y="12513"/>
                    </a:lnTo>
                    <a:lnTo>
                      <a:pt x="39274" y="12429"/>
                    </a:lnTo>
                    <a:lnTo>
                      <a:pt x="39378" y="12387"/>
                    </a:lnTo>
                    <a:lnTo>
                      <a:pt x="39525" y="12387"/>
                    </a:lnTo>
                    <a:lnTo>
                      <a:pt x="39567" y="12345"/>
                    </a:lnTo>
                    <a:lnTo>
                      <a:pt x="39692" y="12345"/>
                    </a:lnTo>
                    <a:lnTo>
                      <a:pt x="39734" y="12304"/>
                    </a:lnTo>
                    <a:lnTo>
                      <a:pt x="39650" y="12283"/>
                    </a:lnTo>
                    <a:lnTo>
                      <a:pt x="39546" y="12241"/>
                    </a:lnTo>
                    <a:lnTo>
                      <a:pt x="39525" y="12199"/>
                    </a:lnTo>
                    <a:lnTo>
                      <a:pt x="39588" y="12241"/>
                    </a:lnTo>
                    <a:lnTo>
                      <a:pt x="39776" y="12241"/>
                    </a:lnTo>
                    <a:lnTo>
                      <a:pt x="39839" y="12283"/>
                    </a:lnTo>
                    <a:lnTo>
                      <a:pt x="39964" y="12429"/>
                    </a:lnTo>
                    <a:lnTo>
                      <a:pt x="40048" y="12450"/>
                    </a:lnTo>
                    <a:lnTo>
                      <a:pt x="40090" y="12429"/>
                    </a:lnTo>
                    <a:lnTo>
                      <a:pt x="40111" y="12492"/>
                    </a:lnTo>
                    <a:lnTo>
                      <a:pt x="40173" y="12513"/>
                    </a:lnTo>
                    <a:lnTo>
                      <a:pt x="40215" y="12450"/>
                    </a:lnTo>
                    <a:lnTo>
                      <a:pt x="40278" y="12450"/>
                    </a:lnTo>
                    <a:lnTo>
                      <a:pt x="40320" y="12555"/>
                    </a:lnTo>
                    <a:lnTo>
                      <a:pt x="40404" y="12555"/>
                    </a:lnTo>
                    <a:lnTo>
                      <a:pt x="40466" y="12534"/>
                    </a:lnTo>
                    <a:lnTo>
                      <a:pt x="40466" y="12408"/>
                    </a:lnTo>
                    <a:lnTo>
                      <a:pt x="40404" y="12324"/>
                    </a:lnTo>
                    <a:lnTo>
                      <a:pt x="40383" y="12241"/>
                    </a:lnTo>
                    <a:lnTo>
                      <a:pt x="40278" y="12199"/>
                    </a:lnTo>
                    <a:lnTo>
                      <a:pt x="40194" y="12136"/>
                    </a:lnTo>
                    <a:lnTo>
                      <a:pt x="40152" y="12115"/>
                    </a:lnTo>
                    <a:lnTo>
                      <a:pt x="40090" y="12136"/>
                    </a:lnTo>
                    <a:lnTo>
                      <a:pt x="40048" y="12178"/>
                    </a:lnTo>
                    <a:lnTo>
                      <a:pt x="39964" y="12115"/>
                    </a:lnTo>
                    <a:lnTo>
                      <a:pt x="39797" y="11990"/>
                    </a:lnTo>
                    <a:lnTo>
                      <a:pt x="39692" y="11969"/>
                    </a:lnTo>
                    <a:lnTo>
                      <a:pt x="39483" y="11990"/>
                    </a:lnTo>
                    <a:lnTo>
                      <a:pt x="39420" y="11969"/>
                    </a:lnTo>
                    <a:lnTo>
                      <a:pt x="39588" y="11927"/>
                    </a:lnTo>
                    <a:lnTo>
                      <a:pt x="39671" y="11864"/>
                    </a:lnTo>
                    <a:lnTo>
                      <a:pt x="39755" y="11864"/>
                    </a:lnTo>
                    <a:lnTo>
                      <a:pt x="39776" y="11885"/>
                    </a:lnTo>
                    <a:lnTo>
                      <a:pt x="39860" y="11885"/>
                    </a:lnTo>
                    <a:lnTo>
                      <a:pt x="39943" y="11822"/>
                    </a:lnTo>
                    <a:lnTo>
                      <a:pt x="40006" y="11780"/>
                    </a:lnTo>
                    <a:lnTo>
                      <a:pt x="40173" y="11780"/>
                    </a:lnTo>
                    <a:lnTo>
                      <a:pt x="40257" y="11822"/>
                    </a:lnTo>
                    <a:lnTo>
                      <a:pt x="40383" y="11822"/>
                    </a:lnTo>
                    <a:lnTo>
                      <a:pt x="40424" y="11760"/>
                    </a:lnTo>
                    <a:lnTo>
                      <a:pt x="40466" y="11676"/>
                    </a:lnTo>
                    <a:lnTo>
                      <a:pt x="40404" y="11592"/>
                    </a:lnTo>
                    <a:lnTo>
                      <a:pt x="40383" y="11467"/>
                    </a:lnTo>
                    <a:lnTo>
                      <a:pt x="40278" y="11236"/>
                    </a:lnTo>
                    <a:lnTo>
                      <a:pt x="40257" y="11090"/>
                    </a:lnTo>
                    <a:lnTo>
                      <a:pt x="40194" y="11132"/>
                    </a:lnTo>
                    <a:lnTo>
                      <a:pt x="40173" y="11090"/>
                    </a:lnTo>
                    <a:lnTo>
                      <a:pt x="40090" y="11132"/>
                    </a:lnTo>
                    <a:lnTo>
                      <a:pt x="40090" y="11174"/>
                    </a:lnTo>
                    <a:lnTo>
                      <a:pt x="40048" y="11278"/>
                    </a:lnTo>
                    <a:lnTo>
                      <a:pt x="40069" y="11299"/>
                    </a:lnTo>
                    <a:lnTo>
                      <a:pt x="40069" y="11383"/>
                    </a:lnTo>
                    <a:lnTo>
                      <a:pt x="40006" y="11404"/>
                    </a:lnTo>
                    <a:lnTo>
                      <a:pt x="39901" y="11467"/>
                    </a:lnTo>
                    <a:lnTo>
                      <a:pt x="39839" y="11550"/>
                    </a:lnTo>
                    <a:lnTo>
                      <a:pt x="39734" y="11508"/>
                    </a:lnTo>
                    <a:lnTo>
                      <a:pt x="39650" y="11488"/>
                    </a:lnTo>
                    <a:lnTo>
                      <a:pt x="39546" y="11508"/>
                    </a:lnTo>
                    <a:lnTo>
                      <a:pt x="39462" y="11613"/>
                    </a:lnTo>
                    <a:lnTo>
                      <a:pt x="39357" y="11718"/>
                    </a:lnTo>
                    <a:lnTo>
                      <a:pt x="39316" y="11697"/>
                    </a:lnTo>
                    <a:lnTo>
                      <a:pt x="39232" y="11676"/>
                    </a:lnTo>
                    <a:lnTo>
                      <a:pt x="39127" y="11697"/>
                    </a:lnTo>
                    <a:lnTo>
                      <a:pt x="39085" y="11697"/>
                    </a:lnTo>
                    <a:lnTo>
                      <a:pt x="39190" y="11592"/>
                    </a:lnTo>
                    <a:lnTo>
                      <a:pt x="39232" y="11571"/>
                    </a:lnTo>
                    <a:lnTo>
                      <a:pt x="39316" y="11613"/>
                    </a:lnTo>
                    <a:lnTo>
                      <a:pt x="39420" y="11571"/>
                    </a:lnTo>
                    <a:lnTo>
                      <a:pt x="39462" y="11467"/>
                    </a:lnTo>
                    <a:lnTo>
                      <a:pt x="39546" y="11404"/>
                    </a:lnTo>
                    <a:lnTo>
                      <a:pt x="39588" y="11404"/>
                    </a:lnTo>
                    <a:lnTo>
                      <a:pt x="39692" y="11362"/>
                    </a:lnTo>
                    <a:lnTo>
                      <a:pt x="39776" y="11299"/>
                    </a:lnTo>
                    <a:lnTo>
                      <a:pt x="39776" y="11174"/>
                    </a:lnTo>
                    <a:lnTo>
                      <a:pt x="39776" y="11132"/>
                    </a:lnTo>
                    <a:lnTo>
                      <a:pt x="39692" y="11132"/>
                    </a:lnTo>
                    <a:lnTo>
                      <a:pt x="39629" y="11153"/>
                    </a:lnTo>
                    <a:lnTo>
                      <a:pt x="39546" y="11132"/>
                    </a:lnTo>
                    <a:lnTo>
                      <a:pt x="39420" y="11132"/>
                    </a:lnTo>
                    <a:lnTo>
                      <a:pt x="39253" y="11278"/>
                    </a:lnTo>
                    <a:lnTo>
                      <a:pt x="39148" y="11383"/>
                    </a:lnTo>
                    <a:lnTo>
                      <a:pt x="38960" y="11404"/>
                    </a:lnTo>
                    <a:lnTo>
                      <a:pt x="39023" y="11362"/>
                    </a:lnTo>
                    <a:lnTo>
                      <a:pt x="39148" y="11341"/>
                    </a:lnTo>
                    <a:lnTo>
                      <a:pt x="39169" y="11257"/>
                    </a:lnTo>
                    <a:lnTo>
                      <a:pt x="39127" y="11236"/>
                    </a:lnTo>
                    <a:lnTo>
                      <a:pt x="39023" y="11236"/>
                    </a:lnTo>
                    <a:lnTo>
                      <a:pt x="39190" y="11153"/>
                    </a:lnTo>
                    <a:lnTo>
                      <a:pt x="39295" y="11153"/>
                    </a:lnTo>
                    <a:lnTo>
                      <a:pt x="39441" y="11048"/>
                    </a:lnTo>
                    <a:lnTo>
                      <a:pt x="39567" y="11048"/>
                    </a:lnTo>
                    <a:lnTo>
                      <a:pt x="39650" y="11027"/>
                    </a:lnTo>
                    <a:lnTo>
                      <a:pt x="39839" y="11027"/>
                    </a:lnTo>
                    <a:lnTo>
                      <a:pt x="39922" y="10944"/>
                    </a:lnTo>
                    <a:lnTo>
                      <a:pt x="39964" y="10881"/>
                    </a:lnTo>
                    <a:lnTo>
                      <a:pt x="39985" y="10839"/>
                    </a:lnTo>
                    <a:lnTo>
                      <a:pt x="40069" y="10818"/>
                    </a:lnTo>
                    <a:lnTo>
                      <a:pt x="40069" y="10923"/>
                    </a:lnTo>
                    <a:lnTo>
                      <a:pt x="40132" y="10944"/>
                    </a:lnTo>
                    <a:lnTo>
                      <a:pt x="40236" y="10839"/>
                    </a:lnTo>
                    <a:lnTo>
                      <a:pt x="40257" y="10734"/>
                    </a:lnTo>
                    <a:lnTo>
                      <a:pt x="40236" y="10672"/>
                    </a:lnTo>
                    <a:lnTo>
                      <a:pt x="40152" y="10630"/>
                    </a:lnTo>
                    <a:lnTo>
                      <a:pt x="40090" y="10525"/>
                    </a:lnTo>
                    <a:lnTo>
                      <a:pt x="39964" y="10400"/>
                    </a:lnTo>
                    <a:lnTo>
                      <a:pt x="39922" y="10295"/>
                    </a:lnTo>
                    <a:lnTo>
                      <a:pt x="39839" y="10295"/>
                    </a:lnTo>
                    <a:lnTo>
                      <a:pt x="39755" y="10337"/>
                    </a:lnTo>
                    <a:lnTo>
                      <a:pt x="39713" y="10400"/>
                    </a:lnTo>
                    <a:lnTo>
                      <a:pt x="39629" y="10420"/>
                    </a:lnTo>
                    <a:lnTo>
                      <a:pt x="39525" y="10504"/>
                    </a:lnTo>
                    <a:lnTo>
                      <a:pt x="39420" y="10504"/>
                    </a:lnTo>
                    <a:lnTo>
                      <a:pt x="39336" y="10567"/>
                    </a:lnTo>
                    <a:lnTo>
                      <a:pt x="39316" y="10546"/>
                    </a:lnTo>
                    <a:lnTo>
                      <a:pt x="39336" y="10441"/>
                    </a:lnTo>
                    <a:lnTo>
                      <a:pt x="39420" y="10400"/>
                    </a:lnTo>
                    <a:lnTo>
                      <a:pt x="39525" y="10400"/>
                    </a:lnTo>
                    <a:lnTo>
                      <a:pt x="39650" y="10253"/>
                    </a:lnTo>
                    <a:lnTo>
                      <a:pt x="39713" y="10190"/>
                    </a:lnTo>
                    <a:lnTo>
                      <a:pt x="39713" y="10127"/>
                    </a:lnTo>
                    <a:lnTo>
                      <a:pt x="39629" y="10148"/>
                    </a:lnTo>
                    <a:lnTo>
                      <a:pt x="39462" y="10211"/>
                    </a:lnTo>
                    <a:lnTo>
                      <a:pt x="39316" y="10316"/>
                    </a:lnTo>
                    <a:lnTo>
                      <a:pt x="39253" y="10316"/>
                    </a:lnTo>
                    <a:lnTo>
                      <a:pt x="39211" y="10358"/>
                    </a:lnTo>
                    <a:lnTo>
                      <a:pt x="39169" y="10441"/>
                    </a:lnTo>
                    <a:lnTo>
                      <a:pt x="39106" y="10630"/>
                    </a:lnTo>
                    <a:lnTo>
                      <a:pt x="38918" y="10839"/>
                    </a:lnTo>
                    <a:lnTo>
                      <a:pt x="38730" y="10944"/>
                    </a:lnTo>
                    <a:lnTo>
                      <a:pt x="38730" y="10923"/>
                    </a:lnTo>
                    <a:lnTo>
                      <a:pt x="38813" y="10839"/>
                    </a:lnTo>
                    <a:lnTo>
                      <a:pt x="38939" y="10713"/>
                    </a:lnTo>
                    <a:lnTo>
                      <a:pt x="39023" y="10567"/>
                    </a:lnTo>
                    <a:lnTo>
                      <a:pt x="39064" y="10525"/>
                    </a:lnTo>
                    <a:lnTo>
                      <a:pt x="39064" y="10462"/>
                    </a:lnTo>
                    <a:lnTo>
                      <a:pt x="39023" y="10462"/>
                    </a:lnTo>
                    <a:lnTo>
                      <a:pt x="39002" y="10441"/>
                    </a:lnTo>
                    <a:lnTo>
                      <a:pt x="38939" y="10462"/>
                    </a:lnTo>
                    <a:lnTo>
                      <a:pt x="38855" y="10609"/>
                    </a:lnTo>
                    <a:lnTo>
                      <a:pt x="38730" y="10734"/>
                    </a:lnTo>
                    <a:lnTo>
                      <a:pt x="38688" y="10734"/>
                    </a:lnTo>
                    <a:lnTo>
                      <a:pt x="38709" y="10651"/>
                    </a:lnTo>
                    <a:lnTo>
                      <a:pt x="38730" y="10567"/>
                    </a:lnTo>
                    <a:lnTo>
                      <a:pt x="38834" y="10462"/>
                    </a:lnTo>
                    <a:lnTo>
                      <a:pt x="38876" y="10400"/>
                    </a:lnTo>
                    <a:lnTo>
                      <a:pt x="38918" y="10316"/>
                    </a:lnTo>
                    <a:lnTo>
                      <a:pt x="39002" y="10316"/>
                    </a:lnTo>
                    <a:lnTo>
                      <a:pt x="39044" y="10337"/>
                    </a:lnTo>
                    <a:lnTo>
                      <a:pt x="39148" y="10337"/>
                    </a:lnTo>
                    <a:lnTo>
                      <a:pt x="39190" y="10295"/>
                    </a:lnTo>
                    <a:lnTo>
                      <a:pt x="39253" y="10211"/>
                    </a:lnTo>
                    <a:lnTo>
                      <a:pt x="39357" y="10148"/>
                    </a:lnTo>
                    <a:lnTo>
                      <a:pt x="39462" y="10023"/>
                    </a:lnTo>
                    <a:lnTo>
                      <a:pt x="39525" y="9918"/>
                    </a:lnTo>
                    <a:lnTo>
                      <a:pt x="39483" y="9814"/>
                    </a:lnTo>
                    <a:lnTo>
                      <a:pt x="39525" y="9730"/>
                    </a:lnTo>
                    <a:lnTo>
                      <a:pt x="39483" y="9709"/>
                    </a:lnTo>
                    <a:lnTo>
                      <a:pt x="39336" y="9793"/>
                    </a:lnTo>
                    <a:lnTo>
                      <a:pt x="39274" y="9876"/>
                    </a:lnTo>
                    <a:lnTo>
                      <a:pt x="39274" y="9981"/>
                    </a:lnTo>
                    <a:lnTo>
                      <a:pt x="39253" y="10107"/>
                    </a:lnTo>
                    <a:lnTo>
                      <a:pt x="39211" y="10127"/>
                    </a:lnTo>
                    <a:lnTo>
                      <a:pt x="39232" y="10086"/>
                    </a:lnTo>
                    <a:lnTo>
                      <a:pt x="39232" y="10023"/>
                    </a:lnTo>
                    <a:lnTo>
                      <a:pt x="39148" y="9981"/>
                    </a:lnTo>
                    <a:lnTo>
                      <a:pt x="39044" y="9981"/>
                    </a:lnTo>
                    <a:lnTo>
                      <a:pt x="38939" y="10044"/>
                    </a:lnTo>
                    <a:lnTo>
                      <a:pt x="38855" y="10023"/>
                    </a:lnTo>
                    <a:lnTo>
                      <a:pt x="38730" y="10044"/>
                    </a:lnTo>
                    <a:lnTo>
                      <a:pt x="38625" y="10107"/>
                    </a:lnTo>
                    <a:lnTo>
                      <a:pt x="38500" y="10107"/>
                    </a:lnTo>
                    <a:lnTo>
                      <a:pt x="38583" y="10044"/>
                    </a:lnTo>
                    <a:lnTo>
                      <a:pt x="38688" y="10002"/>
                    </a:lnTo>
                    <a:lnTo>
                      <a:pt x="38772" y="9897"/>
                    </a:lnTo>
                    <a:lnTo>
                      <a:pt x="38730" y="9814"/>
                    </a:lnTo>
                    <a:lnTo>
                      <a:pt x="38688" y="9814"/>
                    </a:lnTo>
                    <a:lnTo>
                      <a:pt x="38541" y="9835"/>
                    </a:lnTo>
                    <a:lnTo>
                      <a:pt x="38604" y="9772"/>
                    </a:lnTo>
                    <a:lnTo>
                      <a:pt x="38688" y="9772"/>
                    </a:lnTo>
                    <a:lnTo>
                      <a:pt x="38772" y="9709"/>
                    </a:lnTo>
                    <a:lnTo>
                      <a:pt x="38813" y="9604"/>
                    </a:lnTo>
                    <a:lnTo>
                      <a:pt x="38897" y="9583"/>
                    </a:lnTo>
                    <a:lnTo>
                      <a:pt x="38939" y="9521"/>
                    </a:lnTo>
                    <a:lnTo>
                      <a:pt x="39002" y="9521"/>
                    </a:lnTo>
                    <a:lnTo>
                      <a:pt x="39106" y="9604"/>
                    </a:lnTo>
                    <a:lnTo>
                      <a:pt x="39169" y="9667"/>
                    </a:lnTo>
                    <a:lnTo>
                      <a:pt x="39253" y="9667"/>
                    </a:lnTo>
                    <a:lnTo>
                      <a:pt x="39357" y="9521"/>
                    </a:lnTo>
                    <a:lnTo>
                      <a:pt x="39441" y="9458"/>
                    </a:lnTo>
                    <a:lnTo>
                      <a:pt x="39441" y="9395"/>
                    </a:lnTo>
                    <a:lnTo>
                      <a:pt x="39336" y="9270"/>
                    </a:lnTo>
                    <a:lnTo>
                      <a:pt x="39316" y="9165"/>
                    </a:lnTo>
                    <a:lnTo>
                      <a:pt x="39274" y="9060"/>
                    </a:lnTo>
                    <a:lnTo>
                      <a:pt x="39169" y="8956"/>
                    </a:lnTo>
                    <a:lnTo>
                      <a:pt x="39106" y="8893"/>
                    </a:lnTo>
                    <a:lnTo>
                      <a:pt x="39023" y="8726"/>
                    </a:lnTo>
                    <a:lnTo>
                      <a:pt x="38960" y="8747"/>
                    </a:lnTo>
                    <a:lnTo>
                      <a:pt x="38960" y="8830"/>
                    </a:lnTo>
                    <a:lnTo>
                      <a:pt x="38918" y="8893"/>
                    </a:lnTo>
                    <a:lnTo>
                      <a:pt x="38855" y="8935"/>
                    </a:lnTo>
                    <a:lnTo>
                      <a:pt x="38834" y="8977"/>
                    </a:lnTo>
                    <a:lnTo>
                      <a:pt x="38834" y="9060"/>
                    </a:lnTo>
                    <a:lnTo>
                      <a:pt x="38751" y="9102"/>
                    </a:lnTo>
                    <a:lnTo>
                      <a:pt x="38709" y="9186"/>
                    </a:lnTo>
                    <a:lnTo>
                      <a:pt x="38709" y="9291"/>
                    </a:lnTo>
                    <a:lnTo>
                      <a:pt x="38583" y="9353"/>
                    </a:lnTo>
                    <a:lnTo>
                      <a:pt x="38500" y="9458"/>
                    </a:lnTo>
                    <a:lnTo>
                      <a:pt x="38479" y="9542"/>
                    </a:lnTo>
                    <a:lnTo>
                      <a:pt x="38416" y="9604"/>
                    </a:lnTo>
                    <a:lnTo>
                      <a:pt x="38374" y="9583"/>
                    </a:lnTo>
                    <a:lnTo>
                      <a:pt x="38395" y="9458"/>
                    </a:lnTo>
                    <a:lnTo>
                      <a:pt x="38500" y="9291"/>
                    </a:lnTo>
                    <a:lnTo>
                      <a:pt x="38583" y="9270"/>
                    </a:lnTo>
                    <a:lnTo>
                      <a:pt x="38583" y="9228"/>
                    </a:lnTo>
                    <a:lnTo>
                      <a:pt x="38541" y="9186"/>
                    </a:lnTo>
                    <a:lnTo>
                      <a:pt x="38500" y="9123"/>
                    </a:lnTo>
                    <a:lnTo>
                      <a:pt x="38186" y="9332"/>
                    </a:lnTo>
                    <a:lnTo>
                      <a:pt x="38060" y="9500"/>
                    </a:lnTo>
                    <a:lnTo>
                      <a:pt x="37997" y="9583"/>
                    </a:lnTo>
                    <a:lnTo>
                      <a:pt x="37893" y="9604"/>
                    </a:lnTo>
                    <a:lnTo>
                      <a:pt x="37893" y="9583"/>
                    </a:lnTo>
                    <a:lnTo>
                      <a:pt x="37956" y="9542"/>
                    </a:lnTo>
                    <a:lnTo>
                      <a:pt x="38039" y="9374"/>
                    </a:lnTo>
                    <a:lnTo>
                      <a:pt x="38060" y="9291"/>
                    </a:lnTo>
                    <a:lnTo>
                      <a:pt x="38186" y="9165"/>
                    </a:lnTo>
                    <a:lnTo>
                      <a:pt x="38248" y="9081"/>
                    </a:lnTo>
                    <a:lnTo>
                      <a:pt x="38207" y="9019"/>
                    </a:lnTo>
                    <a:lnTo>
                      <a:pt x="38207" y="8935"/>
                    </a:lnTo>
                    <a:lnTo>
                      <a:pt x="38081" y="9019"/>
                    </a:lnTo>
                    <a:lnTo>
                      <a:pt x="37935" y="9144"/>
                    </a:lnTo>
                    <a:lnTo>
                      <a:pt x="37893" y="9249"/>
                    </a:lnTo>
                    <a:lnTo>
                      <a:pt x="37809" y="9353"/>
                    </a:lnTo>
                    <a:lnTo>
                      <a:pt x="37788" y="9332"/>
                    </a:lnTo>
                    <a:lnTo>
                      <a:pt x="37809" y="9228"/>
                    </a:lnTo>
                    <a:lnTo>
                      <a:pt x="37872" y="9123"/>
                    </a:lnTo>
                    <a:lnTo>
                      <a:pt x="37809" y="9081"/>
                    </a:lnTo>
                    <a:lnTo>
                      <a:pt x="37809" y="9039"/>
                    </a:lnTo>
                    <a:lnTo>
                      <a:pt x="37893" y="9019"/>
                    </a:lnTo>
                    <a:lnTo>
                      <a:pt x="38081" y="8872"/>
                    </a:lnTo>
                    <a:lnTo>
                      <a:pt x="38269" y="8726"/>
                    </a:lnTo>
                    <a:lnTo>
                      <a:pt x="38269" y="8642"/>
                    </a:lnTo>
                    <a:lnTo>
                      <a:pt x="38186" y="8642"/>
                    </a:lnTo>
                    <a:lnTo>
                      <a:pt x="38060" y="8726"/>
                    </a:lnTo>
                    <a:lnTo>
                      <a:pt x="38018" y="8809"/>
                    </a:lnTo>
                    <a:lnTo>
                      <a:pt x="37914" y="8851"/>
                    </a:lnTo>
                    <a:lnTo>
                      <a:pt x="37914" y="8809"/>
                    </a:lnTo>
                    <a:lnTo>
                      <a:pt x="37893" y="8747"/>
                    </a:lnTo>
                    <a:lnTo>
                      <a:pt x="37704" y="8872"/>
                    </a:lnTo>
                    <a:lnTo>
                      <a:pt x="37642" y="8977"/>
                    </a:lnTo>
                    <a:lnTo>
                      <a:pt x="37558" y="9165"/>
                    </a:lnTo>
                    <a:lnTo>
                      <a:pt x="37432" y="9249"/>
                    </a:lnTo>
                    <a:lnTo>
                      <a:pt x="37349" y="9249"/>
                    </a:lnTo>
                    <a:lnTo>
                      <a:pt x="37432" y="9165"/>
                    </a:lnTo>
                    <a:lnTo>
                      <a:pt x="37558" y="9060"/>
                    </a:lnTo>
                    <a:lnTo>
                      <a:pt x="37600" y="8956"/>
                    </a:lnTo>
                    <a:lnTo>
                      <a:pt x="37579" y="8935"/>
                    </a:lnTo>
                    <a:lnTo>
                      <a:pt x="37495" y="8935"/>
                    </a:lnTo>
                    <a:lnTo>
                      <a:pt x="37600" y="8851"/>
                    </a:lnTo>
                    <a:lnTo>
                      <a:pt x="37746" y="8830"/>
                    </a:lnTo>
                    <a:lnTo>
                      <a:pt x="37788" y="8767"/>
                    </a:lnTo>
                    <a:lnTo>
                      <a:pt x="37767" y="8726"/>
                    </a:lnTo>
                    <a:lnTo>
                      <a:pt x="37683" y="8747"/>
                    </a:lnTo>
                    <a:lnTo>
                      <a:pt x="37558" y="8767"/>
                    </a:lnTo>
                    <a:lnTo>
                      <a:pt x="37474" y="8851"/>
                    </a:lnTo>
                    <a:lnTo>
                      <a:pt x="37391" y="8830"/>
                    </a:lnTo>
                    <a:lnTo>
                      <a:pt x="37600" y="8726"/>
                    </a:lnTo>
                    <a:lnTo>
                      <a:pt x="37579" y="8663"/>
                    </a:lnTo>
                    <a:lnTo>
                      <a:pt x="37474" y="8663"/>
                    </a:lnTo>
                    <a:lnTo>
                      <a:pt x="37537" y="8600"/>
                    </a:lnTo>
                    <a:lnTo>
                      <a:pt x="37642" y="8600"/>
                    </a:lnTo>
                    <a:lnTo>
                      <a:pt x="37683" y="8642"/>
                    </a:lnTo>
                    <a:lnTo>
                      <a:pt x="37809" y="8642"/>
                    </a:lnTo>
                    <a:lnTo>
                      <a:pt x="37872" y="8537"/>
                    </a:lnTo>
                    <a:lnTo>
                      <a:pt x="37997" y="8495"/>
                    </a:lnTo>
                    <a:lnTo>
                      <a:pt x="37997" y="8412"/>
                    </a:lnTo>
                    <a:lnTo>
                      <a:pt x="38060" y="8328"/>
                    </a:lnTo>
                    <a:lnTo>
                      <a:pt x="38060" y="8286"/>
                    </a:lnTo>
                    <a:lnTo>
                      <a:pt x="37976" y="8286"/>
                    </a:lnTo>
                    <a:lnTo>
                      <a:pt x="37914" y="8223"/>
                    </a:lnTo>
                    <a:lnTo>
                      <a:pt x="37809" y="8203"/>
                    </a:lnTo>
                    <a:lnTo>
                      <a:pt x="37683" y="8307"/>
                    </a:lnTo>
                    <a:lnTo>
                      <a:pt x="37537" y="8349"/>
                    </a:lnTo>
                    <a:lnTo>
                      <a:pt x="37453" y="8495"/>
                    </a:lnTo>
                    <a:lnTo>
                      <a:pt x="37244" y="8705"/>
                    </a:lnTo>
                    <a:lnTo>
                      <a:pt x="37181" y="8705"/>
                    </a:lnTo>
                    <a:lnTo>
                      <a:pt x="37223" y="8621"/>
                    </a:lnTo>
                    <a:lnTo>
                      <a:pt x="37265" y="8621"/>
                    </a:lnTo>
                    <a:lnTo>
                      <a:pt x="37370" y="8537"/>
                    </a:lnTo>
                    <a:lnTo>
                      <a:pt x="37495" y="8349"/>
                    </a:lnTo>
                    <a:lnTo>
                      <a:pt x="37642" y="8286"/>
                    </a:lnTo>
                    <a:lnTo>
                      <a:pt x="37704" y="8203"/>
                    </a:lnTo>
                    <a:lnTo>
                      <a:pt x="37683" y="8140"/>
                    </a:lnTo>
                    <a:lnTo>
                      <a:pt x="37495" y="8140"/>
                    </a:lnTo>
                    <a:lnTo>
                      <a:pt x="37328" y="8286"/>
                    </a:lnTo>
                    <a:lnTo>
                      <a:pt x="37495" y="8119"/>
                    </a:lnTo>
                    <a:lnTo>
                      <a:pt x="37663" y="8077"/>
                    </a:lnTo>
                    <a:lnTo>
                      <a:pt x="37767" y="8098"/>
                    </a:lnTo>
                    <a:lnTo>
                      <a:pt x="37851" y="8119"/>
                    </a:lnTo>
                    <a:lnTo>
                      <a:pt x="37956" y="8014"/>
                    </a:lnTo>
                    <a:lnTo>
                      <a:pt x="37956" y="7931"/>
                    </a:lnTo>
                    <a:lnTo>
                      <a:pt x="37914" y="7889"/>
                    </a:lnTo>
                    <a:lnTo>
                      <a:pt x="37914" y="7805"/>
                    </a:lnTo>
                    <a:lnTo>
                      <a:pt x="37914" y="7721"/>
                    </a:lnTo>
                    <a:lnTo>
                      <a:pt x="37788" y="7679"/>
                    </a:lnTo>
                    <a:lnTo>
                      <a:pt x="37746" y="7596"/>
                    </a:lnTo>
                    <a:lnTo>
                      <a:pt x="37642" y="7575"/>
                    </a:lnTo>
                    <a:lnTo>
                      <a:pt x="37600" y="7617"/>
                    </a:lnTo>
                    <a:lnTo>
                      <a:pt x="37558" y="7617"/>
                    </a:lnTo>
                    <a:lnTo>
                      <a:pt x="37558" y="7533"/>
                    </a:lnTo>
                    <a:lnTo>
                      <a:pt x="37474" y="7512"/>
                    </a:lnTo>
                    <a:lnTo>
                      <a:pt x="37391" y="7428"/>
                    </a:lnTo>
                    <a:lnTo>
                      <a:pt x="37391" y="7366"/>
                    </a:lnTo>
                    <a:lnTo>
                      <a:pt x="37244" y="7282"/>
                    </a:lnTo>
                    <a:lnTo>
                      <a:pt x="37181" y="7282"/>
                    </a:lnTo>
                    <a:lnTo>
                      <a:pt x="37139" y="7219"/>
                    </a:lnTo>
                    <a:lnTo>
                      <a:pt x="37014" y="7219"/>
                    </a:lnTo>
                    <a:lnTo>
                      <a:pt x="36826" y="7261"/>
                    </a:lnTo>
                    <a:lnTo>
                      <a:pt x="36721" y="7366"/>
                    </a:lnTo>
                    <a:lnTo>
                      <a:pt x="36595" y="7366"/>
                    </a:lnTo>
                    <a:lnTo>
                      <a:pt x="36491" y="7533"/>
                    </a:lnTo>
                    <a:lnTo>
                      <a:pt x="36512" y="7596"/>
                    </a:lnTo>
                    <a:lnTo>
                      <a:pt x="36595" y="7617"/>
                    </a:lnTo>
                    <a:lnTo>
                      <a:pt x="36805" y="7805"/>
                    </a:lnTo>
                    <a:lnTo>
                      <a:pt x="36826" y="7847"/>
                    </a:lnTo>
                    <a:lnTo>
                      <a:pt x="36909" y="7889"/>
                    </a:lnTo>
                    <a:lnTo>
                      <a:pt x="36951" y="7993"/>
                    </a:lnTo>
                    <a:lnTo>
                      <a:pt x="36909" y="7993"/>
                    </a:lnTo>
                    <a:lnTo>
                      <a:pt x="36826" y="7931"/>
                    </a:lnTo>
                    <a:lnTo>
                      <a:pt x="36700" y="7931"/>
                    </a:lnTo>
                    <a:lnTo>
                      <a:pt x="36700" y="7847"/>
                    </a:lnTo>
                    <a:lnTo>
                      <a:pt x="36512" y="7679"/>
                    </a:lnTo>
                    <a:lnTo>
                      <a:pt x="36428" y="7700"/>
                    </a:lnTo>
                    <a:lnTo>
                      <a:pt x="36386" y="7721"/>
                    </a:lnTo>
                    <a:lnTo>
                      <a:pt x="36386" y="7721"/>
                    </a:lnTo>
                    <a:lnTo>
                      <a:pt x="36407" y="7638"/>
                    </a:lnTo>
                    <a:lnTo>
                      <a:pt x="36428" y="7533"/>
                    </a:lnTo>
                    <a:lnTo>
                      <a:pt x="36303" y="7491"/>
                    </a:lnTo>
                    <a:lnTo>
                      <a:pt x="36240" y="7512"/>
                    </a:lnTo>
                    <a:lnTo>
                      <a:pt x="36240" y="7721"/>
                    </a:lnTo>
                    <a:lnTo>
                      <a:pt x="36303" y="7826"/>
                    </a:lnTo>
                    <a:lnTo>
                      <a:pt x="36323" y="7951"/>
                    </a:lnTo>
                    <a:lnTo>
                      <a:pt x="36303" y="8035"/>
                    </a:lnTo>
                    <a:lnTo>
                      <a:pt x="36303" y="7931"/>
                    </a:lnTo>
                    <a:lnTo>
                      <a:pt x="36219" y="7784"/>
                    </a:lnTo>
                    <a:lnTo>
                      <a:pt x="36135" y="7889"/>
                    </a:lnTo>
                    <a:lnTo>
                      <a:pt x="36093" y="7993"/>
                    </a:lnTo>
                    <a:lnTo>
                      <a:pt x="36135" y="8056"/>
                    </a:lnTo>
                    <a:lnTo>
                      <a:pt x="36072" y="8119"/>
                    </a:lnTo>
                    <a:lnTo>
                      <a:pt x="35968" y="8056"/>
                    </a:lnTo>
                    <a:lnTo>
                      <a:pt x="35863" y="8035"/>
                    </a:lnTo>
                    <a:lnTo>
                      <a:pt x="35905" y="7951"/>
                    </a:lnTo>
                    <a:lnTo>
                      <a:pt x="36010" y="7889"/>
                    </a:lnTo>
                    <a:lnTo>
                      <a:pt x="36135" y="7700"/>
                    </a:lnTo>
                    <a:lnTo>
                      <a:pt x="36177" y="7596"/>
                    </a:lnTo>
                    <a:lnTo>
                      <a:pt x="36093" y="7512"/>
                    </a:lnTo>
                    <a:lnTo>
                      <a:pt x="36072" y="7407"/>
                    </a:lnTo>
                    <a:lnTo>
                      <a:pt x="35926" y="7533"/>
                    </a:lnTo>
                    <a:lnTo>
                      <a:pt x="35884" y="7596"/>
                    </a:lnTo>
                    <a:lnTo>
                      <a:pt x="35863" y="7533"/>
                    </a:lnTo>
                    <a:lnTo>
                      <a:pt x="35884" y="7407"/>
                    </a:lnTo>
                    <a:lnTo>
                      <a:pt x="35779" y="7387"/>
                    </a:lnTo>
                    <a:lnTo>
                      <a:pt x="35717" y="7407"/>
                    </a:lnTo>
                    <a:lnTo>
                      <a:pt x="35696" y="7491"/>
                    </a:lnTo>
                    <a:lnTo>
                      <a:pt x="35717" y="7617"/>
                    </a:lnTo>
                    <a:lnTo>
                      <a:pt x="35717" y="7742"/>
                    </a:lnTo>
                    <a:lnTo>
                      <a:pt x="35675" y="7700"/>
                    </a:lnTo>
                    <a:lnTo>
                      <a:pt x="35675" y="7533"/>
                    </a:lnTo>
                    <a:lnTo>
                      <a:pt x="35654" y="7512"/>
                    </a:lnTo>
                    <a:lnTo>
                      <a:pt x="35591" y="7617"/>
                    </a:lnTo>
                    <a:lnTo>
                      <a:pt x="35487" y="7638"/>
                    </a:lnTo>
                    <a:lnTo>
                      <a:pt x="35487" y="7721"/>
                    </a:lnTo>
                    <a:lnTo>
                      <a:pt x="35403" y="7826"/>
                    </a:lnTo>
                    <a:lnTo>
                      <a:pt x="35340" y="7847"/>
                    </a:lnTo>
                    <a:lnTo>
                      <a:pt x="35277" y="7931"/>
                    </a:lnTo>
                    <a:lnTo>
                      <a:pt x="35173" y="7931"/>
                    </a:lnTo>
                    <a:lnTo>
                      <a:pt x="35256" y="7847"/>
                    </a:lnTo>
                    <a:lnTo>
                      <a:pt x="35256" y="7784"/>
                    </a:lnTo>
                    <a:lnTo>
                      <a:pt x="35194" y="7721"/>
                    </a:lnTo>
                    <a:lnTo>
                      <a:pt x="35152" y="7721"/>
                    </a:lnTo>
                    <a:lnTo>
                      <a:pt x="35152" y="7679"/>
                    </a:lnTo>
                    <a:lnTo>
                      <a:pt x="35235" y="7679"/>
                    </a:lnTo>
                    <a:lnTo>
                      <a:pt x="35277" y="7700"/>
                    </a:lnTo>
                    <a:lnTo>
                      <a:pt x="35298" y="7638"/>
                    </a:lnTo>
                    <a:lnTo>
                      <a:pt x="35298" y="7596"/>
                    </a:lnTo>
                    <a:lnTo>
                      <a:pt x="35298" y="7554"/>
                    </a:lnTo>
                    <a:lnTo>
                      <a:pt x="35403" y="7491"/>
                    </a:lnTo>
                    <a:lnTo>
                      <a:pt x="35570" y="7345"/>
                    </a:lnTo>
                    <a:lnTo>
                      <a:pt x="35591" y="7261"/>
                    </a:lnTo>
                    <a:lnTo>
                      <a:pt x="35675" y="7177"/>
                    </a:lnTo>
                    <a:lnTo>
                      <a:pt x="35570" y="7177"/>
                    </a:lnTo>
                    <a:lnTo>
                      <a:pt x="35403" y="7282"/>
                    </a:lnTo>
                    <a:lnTo>
                      <a:pt x="35277" y="7407"/>
                    </a:lnTo>
                    <a:lnTo>
                      <a:pt x="35194" y="7407"/>
                    </a:lnTo>
                    <a:lnTo>
                      <a:pt x="35277" y="7324"/>
                    </a:lnTo>
                    <a:lnTo>
                      <a:pt x="35361" y="7219"/>
                    </a:lnTo>
                    <a:lnTo>
                      <a:pt x="35445" y="7156"/>
                    </a:lnTo>
                    <a:lnTo>
                      <a:pt x="35549" y="7114"/>
                    </a:lnTo>
                    <a:lnTo>
                      <a:pt x="35612" y="7052"/>
                    </a:lnTo>
                    <a:lnTo>
                      <a:pt x="35696" y="7052"/>
                    </a:lnTo>
                    <a:lnTo>
                      <a:pt x="35779" y="6905"/>
                    </a:lnTo>
                    <a:lnTo>
                      <a:pt x="35779" y="6863"/>
                    </a:lnTo>
                    <a:lnTo>
                      <a:pt x="35696" y="6780"/>
                    </a:lnTo>
                    <a:lnTo>
                      <a:pt x="35696" y="6675"/>
                    </a:lnTo>
                    <a:lnTo>
                      <a:pt x="35717" y="6591"/>
                    </a:lnTo>
                    <a:lnTo>
                      <a:pt x="35884" y="6424"/>
                    </a:lnTo>
                    <a:lnTo>
                      <a:pt x="35905" y="6361"/>
                    </a:lnTo>
                    <a:lnTo>
                      <a:pt x="35863" y="6257"/>
                    </a:lnTo>
                    <a:lnTo>
                      <a:pt x="35842" y="6194"/>
                    </a:lnTo>
                    <a:lnTo>
                      <a:pt x="35800" y="6131"/>
                    </a:lnTo>
                    <a:lnTo>
                      <a:pt x="35884" y="6006"/>
                    </a:lnTo>
                    <a:lnTo>
                      <a:pt x="35968" y="5922"/>
                    </a:lnTo>
                    <a:lnTo>
                      <a:pt x="35989" y="5838"/>
                    </a:lnTo>
                    <a:lnTo>
                      <a:pt x="36010" y="5587"/>
                    </a:lnTo>
                    <a:lnTo>
                      <a:pt x="36051" y="5524"/>
                    </a:lnTo>
                    <a:lnTo>
                      <a:pt x="36010" y="5462"/>
                    </a:lnTo>
                    <a:lnTo>
                      <a:pt x="35842" y="5399"/>
                    </a:lnTo>
                    <a:lnTo>
                      <a:pt x="35654" y="5399"/>
                    </a:lnTo>
                    <a:lnTo>
                      <a:pt x="35487" y="5357"/>
                    </a:lnTo>
                    <a:lnTo>
                      <a:pt x="35361" y="5420"/>
                    </a:lnTo>
                    <a:lnTo>
                      <a:pt x="35235" y="5420"/>
                    </a:lnTo>
                    <a:lnTo>
                      <a:pt x="35068" y="5503"/>
                    </a:lnTo>
                    <a:lnTo>
                      <a:pt x="34796" y="5587"/>
                    </a:lnTo>
                    <a:lnTo>
                      <a:pt x="34754" y="5671"/>
                    </a:lnTo>
                    <a:lnTo>
                      <a:pt x="34859" y="5796"/>
                    </a:lnTo>
                    <a:lnTo>
                      <a:pt x="34859" y="5880"/>
                    </a:lnTo>
                    <a:lnTo>
                      <a:pt x="34817" y="5922"/>
                    </a:lnTo>
                    <a:lnTo>
                      <a:pt x="34754" y="5775"/>
                    </a:lnTo>
                    <a:lnTo>
                      <a:pt x="34712" y="5713"/>
                    </a:lnTo>
                    <a:lnTo>
                      <a:pt x="34650" y="5587"/>
                    </a:lnTo>
                    <a:lnTo>
                      <a:pt x="34524" y="5587"/>
                    </a:lnTo>
                    <a:lnTo>
                      <a:pt x="34440" y="5671"/>
                    </a:lnTo>
                    <a:lnTo>
                      <a:pt x="34440" y="5734"/>
                    </a:lnTo>
                    <a:lnTo>
                      <a:pt x="34398" y="5796"/>
                    </a:lnTo>
                    <a:lnTo>
                      <a:pt x="34378" y="5713"/>
                    </a:lnTo>
                    <a:lnTo>
                      <a:pt x="34398" y="5608"/>
                    </a:lnTo>
                    <a:lnTo>
                      <a:pt x="34336" y="5587"/>
                    </a:lnTo>
                    <a:lnTo>
                      <a:pt x="34189" y="5608"/>
                    </a:lnTo>
                    <a:lnTo>
                      <a:pt x="34126" y="5713"/>
                    </a:lnTo>
                    <a:lnTo>
                      <a:pt x="34126" y="5796"/>
                    </a:lnTo>
                    <a:lnTo>
                      <a:pt x="34273" y="5901"/>
                    </a:lnTo>
                    <a:lnTo>
                      <a:pt x="34378" y="6047"/>
                    </a:lnTo>
                    <a:lnTo>
                      <a:pt x="34503" y="6131"/>
                    </a:lnTo>
                    <a:lnTo>
                      <a:pt x="34440" y="6131"/>
                    </a:lnTo>
                    <a:lnTo>
                      <a:pt x="34294" y="6047"/>
                    </a:lnTo>
                    <a:lnTo>
                      <a:pt x="34106" y="5880"/>
                    </a:lnTo>
                    <a:lnTo>
                      <a:pt x="34064" y="5880"/>
                    </a:lnTo>
                    <a:lnTo>
                      <a:pt x="34022" y="5922"/>
                    </a:lnTo>
                    <a:lnTo>
                      <a:pt x="33854" y="5922"/>
                    </a:lnTo>
                    <a:lnTo>
                      <a:pt x="33813" y="5943"/>
                    </a:lnTo>
                    <a:lnTo>
                      <a:pt x="33875" y="6006"/>
                    </a:lnTo>
                    <a:lnTo>
                      <a:pt x="34001" y="6006"/>
                    </a:lnTo>
                    <a:lnTo>
                      <a:pt x="34022" y="6047"/>
                    </a:lnTo>
                    <a:lnTo>
                      <a:pt x="34064" y="6152"/>
                    </a:lnTo>
                    <a:lnTo>
                      <a:pt x="34210" y="6257"/>
                    </a:lnTo>
                    <a:lnTo>
                      <a:pt x="34231" y="6340"/>
                    </a:lnTo>
                    <a:lnTo>
                      <a:pt x="34315" y="6424"/>
                    </a:lnTo>
                    <a:lnTo>
                      <a:pt x="34210" y="6424"/>
                    </a:lnTo>
                    <a:lnTo>
                      <a:pt x="34126" y="6319"/>
                    </a:lnTo>
                    <a:lnTo>
                      <a:pt x="33980" y="6236"/>
                    </a:lnTo>
                    <a:lnTo>
                      <a:pt x="33980" y="6152"/>
                    </a:lnTo>
                    <a:lnTo>
                      <a:pt x="33875" y="6047"/>
                    </a:lnTo>
                    <a:lnTo>
                      <a:pt x="33750" y="6047"/>
                    </a:lnTo>
                    <a:lnTo>
                      <a:pt x="33666" y="6131"/>
                    </a:lnTo>
                    <a:lnTo>
                      <a:pt x="33666" y="6215"/>
                    </a:lnTo>
                    <a:lnTo>
                      <a:pt x="33582" y="6361"/>
                    </a:lnTo>
                    <a:lnTo>
                      <a:pt x="33541" y="6529"/>
                    </a:lnTo>
                    <a:lnTo>
                      <a:pt x="33603" y="6633"/>
                    </a:lnTo>
                    <a:lnTo>
                      <a:pt x="33478" y="6675"/>
                    </a:lnTo>
                    <a:lnTo>
                      <a:pt x="33478" y="6759"/>
                    </a:lnTo>
                    <a:lnTo>
                      <a:pt x="33541" y="6822"/>
                    </a:lnTo>
                    <a:lnTo>
                      <a:pt x="33562" y="6926"/>
                    </a:lnTo>
                    <a:lnTo>
                      <a:pt x="33645" y="6926"/>
                    </a:lnTo>
                    <a:lnTo>
                      <a:pt x="33813" y="6780"/>
                    </a:lnTo>
                    <a:lnTo>
                      <a:pt x="33896" y="6780"/>
                    </a:lnTo>
                    <a:lnTo>
                      <a:pt x="33917" y="6842"/>
                    </a:lnTo>
                    <a:lnTo>
                      <a:pt x="33813" y="6863"/>
                    </a:lnTo>
                    <a:lnTo>
                      <a:pt x="33771" y="6884"/>
                    </a:lnTo>
                    <a:lnTo>
                      <a:pt x="33771" y="6947"/>
                    </a:lnTo>
                    <a:lnTo>
                      <a:pt x="33687" y="6947"/>
                    </a:lnTo>
                    <a:lnTo>
                      <a:pt x="33603" y="7052"/>
                    </a:lnTo>
                    <a:lnTo>
                      <a:pt x="33603" y="7156"/>
                    </a:lnTo>
                    <a:lnTo>
                      <a:pt x="33541" y="7240"/>
                    </a:lnTo>
                    <a:lnTo>
                      <a:pt x="33478" y="7177"/>
                    </a:lnTo>
                    <a:lnTo>
                      <a:pt x="33499" y="7094"/>
                    </a:lnTo>
                    <a:lnTo>
                      <a:pt x="33436" y="6947"/>
                    </a:lnTo>
                    <a:lnTo>
                      <a:pt x="33352" y="6926"/>
                    </a:lnTo>
                    <a:lnTo>
                      <a:pt x="33290" y="7031"/>
                    </a:lnTo>
                    <a:lnTo>
                      <a:pt x="33331" y="7094"/>
                    </a:lnTo>
                    <a:lnTo>
                      <a:pt x="33269" y="7177"/>
                    </a:lnTo>
                    <a:lnTo>
                      <a:pt x="33164" y="7198"/>
                    </a:lnTo>
                    <a:lnTo>
                      <a:pt x="33122" y="7261"/>
                    </a:lnTo>
                    <a:lnTo>
                      <a:pt x="33080" y="7177"/>
                    </a:lnTo>
                    <a:lnTo>
                      <a:pt x="33038" y="7198"/>
                    </a:lnTo>
                    <a:lnTo>
                      <a:pt x="33059" y="7303"/>
                    </a:lnTo>
                    <a:lnTo>
                      <a:pt x="33122" y="7407"/>
                    </a:lnTo>
                    <a:lnTo>
                      <a:pt x="33122" y="7554"/>
                    </a:lnTo>
                    <a:lnTo>
                      <a:pt x="33143" y="7575"/>
                    </a:lnTo>
                    <a:lnTo>
                      <a:pt x="33143" y="7700"/>
                    </a:lnTo>
                    <a:lnTo>
                      <a:pt x="33227" y="7721"/>
                    </a:lnTo>
                    <a:lnTo>
                      <a:pt x="33290" y="7784"/>
                    </a:lnTo>
                    <a:lnTo>
                      <a:pt x="33269" y="7868"/>
                    </a:lnTo>
                    <a:lnTo>
                      <a:pt x="33290" y="7931"/>
                    </a:lnTo>
                    <a:lnTo>
                      <a:pt x="33290" y="8035"/>
                    </a:lnTo>
                    <a:lnTo>
                      <a:pt x="33185" y="8119"/>
                    </a:lnTo>
                    <a:lnTo>
                      <a:pt x="33143" y="8203"/>
                    </a:lnTo>
                    <a:lnTo>
                      <a:pt x="33122" y="8412"/>
                    </a:lnTo>
                    <a:lnTo>
                      <a:pt x="33059" y="8454"/>
                    </a:lnTo>
                    <a:lnTo>
                      <a:pt x="32934" y="8663"/>
                    </a:lnTo>
                    <a:lnTo>
                      <a:pt x="32934" y="8747"/>
                    </a:lnTo>
                    <a:lnTo>
                      <a:pt x="32808" y="8872"/>
                    </a:lnTo>
                    <a:lnTo>
                      <a:pt x="32829" y="8830"/>
                    </a:lnTo>
                    <a:lnTo>
                      <a:pt x="32829" y="8726"/>
                    </a:lnTo>
                    <a:lnTo>
                      <a:pt x="32871" y="8558"/>
                    </a:lnTo>
                    <a:lnTo>
                      <a:pt x="32955" y="8495"/>
                    </a:lnTo>
                    <a:lnTo>
                      <a:pt x="32934" y="8433"/>
                    </a:lnTo>
                    <a:lnTo>
                      <a:pt x="32913" y="8454"/>
                    </a:lnTo>
                    <a:lnTo>
                      <a:pt x="32829" y="8454"/>
                    </a:lnTo>
                    <a:lnTo>
                      <a:pt x="32746" y="8391"/>
                    </a:lnTo>
                    <a:lnTo>
                      <a:pt x="32704" y="8349"/>
                    </a:lnTo>
                    <a:lnTo>
                      <a:pt x="32746" y="8328"/>
                    </a:lnTo>
                    <a:lnTo>
                      <a:pt x="32829" y="8307"/>
                    </a:lnTo>
                    <a:lnTo>
                      <a:pt x="32913" y="8307"/>
                    </a:lnTo>
                    <a:lnTo>
                      <a:pt x="32913" y="8244"/>
                    </a:lnTo>
                    <a:lnTo>
                      <a:pt x="32955" y="8244"/>
                    </a:lnTo>
                    <a:lnTo>
                      <a:pt x="32976" y="8349"/>
                    </a:lnTo>
                    <a:lnTo>
                      <a:pt x="33038" y="8244"/>
                    </a:lnTo>
                    <a:lnTo>
                      <a:pt x="33038" y="8140"/>
                    </a:lnTo>
                    <a:lnTo>
                      <a:pt x="32934" y="8098"/>
                    </a:lnTo>
                    <a:lnTo>
                      <a:pt x="32913" y="8035"/>
                    </a:lnTo>
                    <a:lnTo>
                      <a:pt x="32808" y="7910"/>
                    </a:lnTo>
                    <a:lnTo>
                      <a:pt x="32808" y="7763"/>
                    </a:lnTo>
                    <a:lnTo>
                      <a:pt x="32746" y="7679"/>
                    </a:lnTo>
                    <a:lnTo>
                      <a:pt x="32725" y="7512"/>
                    </a:lnTo>
                    <a:lnTo>
                      <a:pt x="32704" y="7491"/>
                    </a:lnTo>
                    <a:lnTo>
                      <a:pt x="32704" y="7407"/>
                    </a:lnTo>
                    <a:lnTo>
                      <a:pt x="32746" y="7366"/>
                    </a:lnTo>
                    <a:lnTo>
                      <a:pt x="32829" y="7198"/>
                    </a:lnTo>
                    <a:lnTo>
                      <a:pt x="32829" y="7094"/>
                    </a:lnTo>
                    <a:lnTo>
                      <a:pt x="32934" y="6989"/>
                    </a:lnTo>
                    <a:lnTo>
                      <a:pt x="33018" y="6884"/>
                    </a:lnTo>
                    <a:lnTo>
                      <a:pt x="33122" y="6842"/>
                    </a:lnTo>
                    <a:lnTo>
                      <a:pt x="33122" y="6738"/>
                    </a:lnTo>
                    <a:lnTo>
                      <a:pt x="33059" y="6654"/>
                    </a:lnTo>
                    <a:lnTo>
                      <a:pt x="33018" y="6550"/>
                    </a:lnTo>
                    <a:lnTo>
                      <a:pt x="33038" y="6424"/>
                    </a:lnTo>
                    <a:lnTo>
                      <a:pt x="33143" y="6215"/>
                    </a:lnTo>
                    <a:lnTo>
                      <a:pt x="33227" y="6173"/>
                    </a:lnTo>
                    <a:lnTo>
                      <a:pt x="33394" y="6068"/>
                    </a:lnTo>
                    <a:lnTo>
                      <a:pt x="33603" y="5817"/>
                    </a:lnTo>
                    <a:lnTo>
                      <a:pt x="33813" y="5608"/>
                    </a:lnTo>
                    <a:lnTo>
                      <a:pt x="33959" y="5587"/>
                    </a:lnTo>
                    <a:lnTo>
                      <a:pt x="34064" y="5441"/>
                    </a:lnTo>
                    <a:lnTo>
                      <a:pt x="34106" y="5378"/>
                    </a:lnTo>
                    <a:lnTo>
                      <a:pt x="34210" y="5378"/>
                    </a:lnTo>
                    <a:lnTo>
                      <a:pt x="34398" y="5294"/>
                    </a:lnTo>
                    <a:lnTo>
                      <a:pt x="34545" y="5231"/>
                    </a:lnTo>
                    <a:lnTo>
                      <a:pt x="34587" y="5169"/>
                    </a:lnTo>
                    <a:lnTo>
                      <a:pt x="34545" y="5085"/>
                    </a:lnTo>
                    <a:lnTo>
                      <a:pt x="34315" y="4980"/>
                    </a:lnTo>
                    <a:lnTo>
                      <a:pt x="34189" y="4897"/>
                    </a:lnTo>
                    <a:lnTo>
                      <a:pt x="34001" y="4897"/>
                    </a:lnTo>
                    <a:lnTo>
                      <a:pt x="33959" y="4876"/>
                    </a:lnTo>
                    <a:lnTo>
                      <a:pt x="33875" y="4897"/>
                    </a:lnTo>
                    <a:lnTo>
                      <a:pt x="33708" y="4876"/>
                    </a:lnTo>
                    <a:lnTo>
                      <a:pt x="33645" y="4897"/>
                    </a:lnTo>
                    <a:lnTo>
                      <a:pt x="33436" y="4897"/>
                    </a:lnTo>
                    <a:lnTo>
                      <a:pt x="33122" y="5001"/>
                    </a:lnTo>
                    <a:lnTo>
                      <a:pt x="32934" y="5190"/>
                    </a:lnTo>
                    <a:lnTo>
                      <a:pt x="32725" y="5273"/>
                    </a:lnTo>
                    <a:lnTo>
                      <a:pt x="32704" y="5378"/>
                    </a:lnTo>
                    <a:lnTo>
                      <a:pt x="32725" y="5482"/>
                    </a:lnTo>
                    <a:lnTo>
                      <a:pt x="32641" y="5441"/>
                    </a:lnTo>
                    <a:lnTo>
                      <a:pt x="32557" y="5441"/>
                    </a:lnTo>
                    <a:lnTo>
                      <a:pt x="32494" y="5545"/>
                    </a:lnTo>
                    <a:lnTo>
                      <a:pt x="32348" y="5545"/>
                    </a:lnTo>
                    <a:lnTo>
                      <a:pt x="32243" y="5692"/>
                    </a:lnTo>
                    <a:lnTo>
                      <a:pt x="32243" y="5796"/>
                    </a:lnTo>
                    <a:lnTo>
                      <a:pt x="32181" y="5796"/>
                    </a:lnTo>
                    <a:lnTo>
                      <a:pt x="32034" y="6006"/>
                    </a:lnTo>
                    <a:lnTo>
                      <a:pt x="32097" y="6068"/>
                    </a:lnTo>
                    <a:lnTo>
                      <a:pt x="32034" y="6152"/>
                    </a:lnTo>
                    <a:lnTo>
                      <a:pt x="31992" y="6068"/>
                    </a:lnTo>
                    <a:lnTo>
                      <a:pt x="31930" y="6068"/>
                    </a:lnTo>
                    <a:lnTo>
                      <a:pt x="31888" y="6257"/>
                    </a:lnTo>
                    <a:lnTo>
                      <a:pt x="31762" y="6257"/>
                    </a:lnTo>
                    <a:lnTo>
                      <a:pt x="31678" y="6361"/>
                    </a:lnTo>
                    <a:lnTo>
                      <a:pt x="31616" y="6424"/>
                    </a:lnTo>
                    <a:lnTo>
                      <a:pt x="31553" y="6570"/>
                    </a:lnTo>
                    <a:lnTo>
                      <a:pt x="31448" y="6759"/>
                    </a:lnTo>
                    <a:lnTo>
                      <a:pt x="31448" y="6863"/>
                    </a:lnTo>
                    <a:lnTo>
                      <a:pt x="31490" y="6842"/>
                    </a:lnTo>
                    <a:lnTo>
                      <a:pt x="31511" y="6842"/>
                    </a:lnTo>
                    <a:lnTo>
                      <a:pt x="31490" y="6905"/>
                    </a:lnTo>
                    <a:lnTo>
                      <a:pt x="31406" y="6905"/>
                    </a:lnTo>
                    <a:lnTo>
                      <a:pt x="31260" y="6989"/>
                    </a:lnTo>
                    <a:lnTo>
                      <a:pt x="31239" y="7094"/>
                    </a:lnTo>
                    <a:lnTo>
                      <a:pt x="31155" y="7114"/>
                    </a:lnTo>
                    <a:lnTo>
                      <a:pt x="31134" y="7198"/>
                    </a:lnTo>
                    <a:lnTo>
                      <a:pt x="31134" y="7407"/>
                    </a:lnTo>
                    <a:lnTo>
                      <a:pt x="31072" y="7512"/>
                    </a:lnTo>
                    <a:lnTo>
                      <a:pt x="30988" y="7512"/>
                    </a:lnTo>
                    <a:lnTo>
                      <a:pt x="30967" y="7659"/>
                    </a:lnTo>
                    <a:lnTo>
                      <a:pt x="30967" y="7721"/>
                    </a:lnTo>
                    <a:lnTo>
                      <a:pt x="30862" y="7784"/>
                    </a:lnTo>
                    <a:lnTo>
                      <a:pt x="30821" y="7972"/>
                    </a:lnTo>
                    <a:lnTo>
                      <a:pt x="30862" y="8077"/>
                    </a:lnTo>
                    <a:lnTo>
                      <a:pt x="31072" y="8182"/>
                    </a:lnTo>
                    <a:lnTo>
                      <a:pt x="31176" y="8182"/>
                    </a:lnTo>
                    <a:lnTo>
                      <a:pt x="31302" y="8244"/>
                    </a:lnTo>
                    <a:lnTo>
                      <a:pt x="31385" y="8244"/>
                    </a:lnTo>
                    <a:lnTo>
                      <a:pt x="31511" y="8328"/>
                    </a:lnTo>
                    <a:lnTo>
                      <a:pt x="31678" y="8328"/>
                    </a:lnTo>
                    <a:lnTo>
                      <a:pt x="31699" y="8495"/>
                    </a:lnTo>
                    <a:lnTo>
                      <a:pt x="31867" y="8558"/>
                    </a:lnTo>
                    <a:lnTo>
                      <a:pt x="31888" y="8642"/>
                    </a:lnTo>
                    <a:lnTo>
                      <a:pt x="31971" y="8705"/>
                    </a:lnTo>
                    <a:lnTo>
                      <a:pt x="31804" y="8705"/>
                    </a:lnTo>
                    <a:lnTo>
                      <a:pt x="31762" y="8726"/>
                    </a:lnTo>
                    <a:lnTo>
                      <a:pt x="31574" y="8726"/>
                    </a:lnTo>
                    <a:lnTo>
                      <a:pt x="31365" y="8642"/>
                    </a:lnTo>
                    <a:lnTo>
                      <a:pt x="31344" y="8537"/>
                    </a:lnTo>
                    <a:lnTo>
                      <a:pt x="31239" y="8454"/>
                    </a:lnTo>
                    <a:lnTo>
                      <a:pt x="31051" y="8454"/>
                    </a:lnTo>
                    <a:lnTo>
                      <a:pt x="30988" y="8412"/>
                    </a:lnTo>
                    <a:lnTo>
                      <a:pt x="30883" y="8391"/>
                    </a:lnTo>
                    <a:lnTo>
                      <a:pt x="30862" y="8433"/>
                    </a:lnTo>
                    <a:lnTo>
                      <a:pt x="30925" y="8558"/>
                    </a:lnTo>
                    <a:lnTo>
                      <a:pt x="30925" y="8642"/>
                    </a:lnTo>
                    <a:lnTo>
                      <a:pt x="30841" y="8642"/>
                    </a:lnTo>
                    <a:lnTo>
                      <a:pt x="30821" y="8726"/>
                    </a:lnTo>
                    <a:lnTo>
                      <a:pt x="30862" y="8914"/>
                    </a:lnTo>
                    <a:lnTo>
                      <a:pt x="30883" y="9039"/>
                    </a:lnTo>
                    <a:lnTo>
                      <a:pt x="30862" y="9165"/>
                    </a:lnTo>
                    <a:lnTo>
                      <a:pt x="30883" y="9270"/>
                    </a:lnTo>
                    <a:lnTo>
                      <a:pt x="31030" y="9353"/>
                    </a:lnTo>
                    <a:lnTo>
                      <a:pt x="31134" y="9458"/>
                    </a:lnTo>
                    <a:lnTo>
                      <a:pt x="31134" y="9500"/>
                    </a:lnTo>
                    <a:lnTo>
                      <a:pt x="31072" y="9458"/>
                    </a:lnTo>
                    <a:lnTo>
                      <a:pt x="31051" y="9458"/>
                    </a:lnTo>
                    <a:lnTo>
                      <a:pt x="31072" y="9563"/>
                    </a:lnTo>
                    <a:lnTo>
                      <a:pt x="31155" y="9667"/>
                    </a:lnTo>
                    <a:lnTo>
                      <a:pt x="31197" y="9667"/>
                    </a:lnTo>
                    <a:lnTo>
                      <a:pt x="31197" y="9583"/>
                    </a:lnTo>
                    <a:lnTo>
                      <a:pt x="31281" y="9563"/>
                    </a:lnTo>
                    <a:lnTo>
                      <a:pt x="31385" y="9583"/>
                    </a:lnTo>
                    <a:lnTo>
                      <a:pt x="31469" y="9667"/>
                    </a:lnTo>
                    <a:lnTo>
                      <a:pt x="31553" y="9688"/>
                    </a:lnTo>
                    <a:lnTo>
                      <a:pt x="31574" y="9646"/>
                    </a:lnTo>
                    <a:lnTo>
                      <a:pt x="31553" y="9583"/>
                    </a:lnTo>
                    <a:lnTo>
                      <a:pt x="31574" y="9500"/>
                    </a:lnTo>
                    <a:lnTo>
                      <a:pt x="31616" y="9479"/>
                    </a:lnTo>
                    <a:lnTo>
                      <a:pt x="31678" y="9542"/>
                    </a:lnTo>
                    <a:lnTo>
                      <a:pt x="31657" y="9646"/>
                    </a:lnTo>
                    <a:lnTo>
                      <a:pt x="31678" y="9709"/>
                    </a:lnTo>
                    <a:lnTo>
                      <a:pt x="31720" y="9709"/>
                    </a:lnTo>
                    <a:lnTo>
                      <a:pt x="31783" y="9583"/>
                    </a:lnTo>
                    <a:lnTo>
                      <a:pt x="31909" y="9563"/>
                    </a:lnTo>
                    <a:lnTo>
                      <a:pt x="31992" y="9479"/>
                    </a:lnTo>
                    <a:lnTo>
                      <a:pt x="32013" y="9500"/>
                    </a:lnTo>
                    <a:lnTo>
                      <a:pt x="31971" y="9583"/>
                    </a:lnTo>
                    <a:lnTo>
                      <a:pt x="31783" y="9688"/>
                    </a:lnTo>
                    <a:lnTo>
                      <a:pt x="31762" y="9793"/>
                    </a:lnTo>
                    <a:lnTo>
                      <a:pt x="31867" y="9876"/>
                    </a:lnTo>
                    <a:lnTo>
                      <a:pt x="31888" y="10023"/>
                    </a:lnTo>
                    <a:lnTo>
                      <a:pt x="32013" y="10169"/>
                    </a:lnTo>
                    <a:lnTo>
                      <a:pt x="32181" y="10169"/>
                    </a:lnTo>
                    <a:lnTo>
                      <a:pt x="32222" y="10107"/>
                    </a:lnTo>
                    <a:lnTo>
                      <a:pt x="32118" y="10023"/>
                    </a:lnTo>
                    <a:lnTo>
                      <a:pt x="32181" y="10002"/>
                    </a:lnTo>
                    <a:lnTo>
                      <a:pt x="32285" y="10023"/>
                    </a:lnTo>
                    <a:lnTo>
                      <a:pt x="32348" y="10107"/>
                    </a:lnTo>
                    <a:lnTo>
                      <a:pt x="32411" y="10086"/>
                    </a:lnTo>
                    <a:lnTo>
                      <a:pt x="32494" y="10002"/>
                    </a:lnTo>
                    <a:lnTo>
                      <a:pt x="32599" y="9897"/>
                    </a:lnTo>
                    <a:lnTo>
                      <a:pt x="32662" y="9897"/>
                    </a:lnTo>
                    <a:lnTo>
                      <a:pt x="32662" y="9960"/>
                    </a:lnTo>
                    <a:lnTo>
                      <a:pt x="32599" y="9981"/>
                    </a:lnTo>
                    <a:lnTo>
                      <a:pt x="32432" y="10127"/>
                    </a:lnTo>
                    <a:lnTo>
                      <a:pt x="32432" y="10211"/>
                    </a:lnTo>
                    <a:lnTo>
                      <a:pt x="32453" y="10232"/>
                    </a:lnTo>
                    <a:cubicBezTo>
                      <a:pt x="32411" y="10295"/>
                      <a:pt x="32390" y="10379"/>
                      <a:pt x="32348" y="10441"/>
                    </a:cubicBezTo>
                    <a:lnTo>
                      <a:pt x="32306" y="10441"/>
                    </a:lnTo>
                    <a:lnTo>
                      <a:pt x="32222" y="10504"/>
                    </a:lnTo>
                    <a:lnTo>
                      <a:pt x="32139" y="10504"/>
                    </a:lnTo>
                    <a:lnTo>
                      <a:pt x="32097" y="10420"/>
                    </a:lnTo>
                    <a:lnTo>
                      <a:pt x="31992" y="10400"/>
                    </a:lnTo>
                    <a:lnTo>
                      <a:pt x="32013" y="10441"/>
                    </a:lnTo>
                    <a:lnTo>
                      <a:pt x="32097" y="10504"/>
                    </a:lnTo>
                    <a:lnTo>
                      <a:pt x="32076" y="10609"/>
                    </a:lnTo>
                    <a:lnTo>
                      <a:pt x="31971" y="10609"/>
                    </a:lnTo>
                    <a:lnTo>
                      <a:pt x="31971" y="10630"/>
                    </a:lnTo>
                    <a:lnTo>
                      <a:pt x="31992" y="10692"/>
                    </a:lnTo>
                    <a:lnTo>
                      <a:pt x="31909" y="10755"/>
                    </a:lnTo>
                    <a:lnTo>
                      <a:pt x="31909" y="10839"/>
                    </a:lnTo>
                    <a:lnTo>
                      <a:pt x="31971" y="10923"/>
                    </a:lnTo>
                    <a:lnTo>
                      <a:pt x="31888" y="10923"/>
                    </a:lnTo>
                    <a:lnTo>
                      <a:pt x="31888" y="11027"/>
                    </a:lnTo>
                    <a:lnTo>
                      <a:pt x="31804" y="11111"/>
                    </a:lnTo>
                    <a:lnTo>
                      <a:pt x="31804" y="11278"/>
                    </a:lnTo>
                    <a:lnTo>
                      <a:pt x="31867" y="11278"/>
                    </a:lnTo>
                    <a:lnTo>
                      <a:pt x="31909" y="11383"/>
                    </a:lnTo>
                    <a:lnTo>
                      <a:pt x="31950" y="11383"/>
                    </a:lnTo>
                    <a:lnTo>
                      <a:pt x="32013" y="11488"/>
                    </a:lnTo>
                    <a:lnTo>
                      <a:pt x="31950" y="11508"/>
                    </a:lnTo>
                    <a:lnTo>
                      <a:pt x="31888" y="11508"/>
                    </a:lnTo>
                    <a:lnTo>
                      <a:pt x="31825" y="11571"/>
                    </a:lnTo>
                    <a:lnTo>
                      <a:pt x="31783" y="11508"/>
                    </a:lnTo>
                    <a:lnTo>
                      <a:pt x="31637" y="11550"/>
                    </a:lnTo>
                    <a:lnTo>
                      <a:pt x="31595" y="11634"/>
                    </a:lnTo>
                    <a:lnTo>
                      <a:pt x="31699" y="11739"/>
                    </a:lnTo>
                    <a:lnTo>
                      <a:pt x="31741" y="11739"/>
                    </a:lnTo>
                    <a:lnTo>
                      <a:pt x="31741" y="11801"/>
                    </a:lnTo>
                    <a:lnTo>
                      <a:pt x="31637" y="11843"/>
                    </a:lnTo>
                    <a:lnTo>
                      <a:pt x="31595" y="11780"/>
                    </a:lnTo>
                    <a:lnTo>
                      <a:pt x="31511" y="11864"/>
                    </a:lnTo>
                    <a:lnTo>
                      <a:pt x="31427" y="11739"/>
                    </a:lnTo>
                    <a:lnTo>
                      <a:pt x="31323" y="11801"/>
                    </a:lnTo>
                    <a:lnTo>
                      <a:pt x="31218" y="12011"/>
                    </a:lnTo>
                    <a:lnTo>
                      <a:pt x="31113" y="12262"/>
                    </a:lnTo>
                    <a:lnTo>
                      <a:pt x="30988" y="12492"/>
                    </a:lnTo>
                    <a:lnTo>
                      <a:pt x="30779" y="12638"/>
                    </a:lnTo>
                    <a:lnTo>
                      <a:pt x="30737" y="12743"/>
                    </a:lnTo>
                    <a:lnTo>
                      <a:pt x="30674" y="12743"/>
                    </a:lnTo>
                    <a:lnTo>
                      <a:pt x="30569" y="12910"/>
                    </a:lnTo>
                    <a:lnTo>
                      <a:pt x="30465" y="12952"/>
                    </a:lnTo>
                    <a:lnTo>
                      <a:pt x="30444" y="13140"/>
                    </a:lnTo>
                    <a:lnTo>
                      <a:pt x="30360" y="13224"/>
                    </a:lnTo>
                    <a:lnTo>
                      <a:pt x="30339" y="13350"/>
                    </a:lnTo>
                    <a:lnTo>
                      <a:pt x="30277" y="13350"/>
                    </a:lnTo>
                    <a:lnTo>
                      <a:pt x="30235" y="13224"/>
                    </a:lnTo>
                    <a:lnTo>
                      <a:pt x="30151" y="13224"/>
                    </a:lnTo>
                    <a:lnTo>
                      <a:pt x="30067" y="13308"/>
                    </a:lnTo>
                    <a:lnTo>
                      <a:pt x="30109" y="13350"/>
                    </a:lnTo>
                    <a:lnTo>
                      <a:pt x="30130" y="13475"/>
                    </a:lnTo>
                    <a:lnTo>
                      <a:pt x="30046" y="13475"/>
                    </a:lnTo>
                    <a:lnTo>
                      <a:pt x="29963" y="13413"/>
                    </a:lnTo>
                    <a:lnTo>
                      <a:pt x="30005" y="13308"/>
                    </a:lnTo>
                    <a:lnTo>
                      <a:pt x="29921" y="13140"/>
                    </a:lnTo>
                    <a:lnTo>
                      <a:pt x="29837" y="12743"/>
                    </a:lnTo>
                    <a:lnTo>
                      <a:pt x="29837" y="12576"/>
                    </a:lnTo>
                    <a:lnTo>
                      <a:pt x="29816" y="12492"/>
                    </a:lnTo>
                    <a:lnTo>
                      <a:pt x="29858" y="12366"/>
                    </a:lnTo>
                    <a:lnTo>
                      <a:pt x="29942" y="12262"/>
                    </a:lnTo>
                    <a:lnTo>
                      <a:pt x="29921" y="12115"/>
                    </a:lnTo>
                    <a:lnTo>
                      <a:pt x="29963" y="12011"/>
                    </a:lnTo>
                    <a:lnTo>
                      <a:pt x="30046" y="11969"/>
                    </a:lnTo>
                    <a:lnTo>
                      <a:pt x="30130" y="12011"/>
                    </a:lnTo>
                    <a:lnTo>
                      <a:pt x="30214" y="11990"/>
                    </a:lnTo>
                    <a:lnTo>
                      <a:pt x="30277" y="11885"/>
                    </a:lnTo>
                    <a:lnTo>
                      <a:pt x="30256" y="11655"/>
                    </a:lnTo>
                    <a:lnTo>
                      <a:pt x="30318" y="11550"/>
                    </a:lnTo>
                    <a:lnTo>
                      <a:pt x="30318" y="11153"/>
                    </a:lnTo>
                    <a:lnTo>
                      <a:pt x="30214" y="11027"/>
                    </a:lnTo>
                    <a:lnTo>
                      <a:pt x="30172" y="10860"/>
                    </a:lnTo>
                    <a:lnTo>
                      <a:pt x="30109" y="10692"/>
                    </a:lnTo>
                    <a:lnTo>
                      <a:pt x="30067" y="10588"/>
                    </a:lnTo>
                    <a:lnTo>
                      <a:pt x="30025" y="10525"/>
                    </a:lnTo>
                    <a:lnTo>
                      <a:pt x="29963" y="10525"/>
                    </a:lnTo>
                    <a:lnTo>
                      <a:pt x="29921" y="10630"/>
                    </a:lnTo>
                    <a:lnTo>
                      <a:pt x="29795" y="10839"/>
                    </a:lnTo>
                    <a:lnTo>
                      <a:pt x="29628" y="10964"/>
                    </a:lnTo>
                    <a:lnTo>
                      <a:pt x="29607" y="11069"/>
                    </a:lnTo>
                    <a:lnTo>
                      <a:pt x="29607" y="11278"/>
                    </a:lnTo>
                    <a:lnTo>
                      <a:pt x="29544" y="11341"/>
                    </a:lnTo>
                    <a:lnTo>
                      <a:pt x="29481" y="11278"/>
                    </a:lnTo>
                    <a:lnTo>
                      <a:pt x="29398" y="11362"/>
                    </a:lnTo>
                    <a:lnTo>
                      <a:pt x="29419" y="11383"/>
                    </a:lnTo>
                    <a:lnTo>
                      <a:pt x="29398" y="11446"/>
                    </a:lnTo>
                    <a:lnTo>
                      <a:pt x="29230" y="11529"/>
                    </a:lnTo>
                    <a:lnTo>
                      <a:pt x="29189" y="11592"/>
                    </a:lnTo>
                    <a:lnTo>
                      <a:pt x="29084" y="11697"/>
                    </a:lnTo>
                    <a:lnTo>
                      <a:pt x="29000" y="11697"/>
                    </a:lnTo>
                    <a:lnTo>
                      <a:pt x="29000" y="11634"/>
                    </a:lnTo>
                    <a:lnTo>
                      <a:pt x="29084" y="11592"/>
                    </a:lnTo>
                    <a:lnTo>
                      <a:pt x="29084" y="11467"/>
                    </a:lnTo>
                    <a:lnTo>
                      <a:pt x="29042" y="11425"/>
                    </a:lnTo>
                    <a:lnTo>
                      <a:pt x="29147" y="11278"/>
                    </a:lnTo>
                    <a:lnTo>
                      <a:pt x="29168" y="11174"/>
                    </a:lnTo>
                    <a:lnTo>
                      <a:pt x="29168" y="11069"/>
                    </a:lnTo>
                    <a:lnTo>
                      <a:pt x="29251" y="11027"/>
                    </a:lnTo>
                    <a:lnTo>
                      <a:pt x="29251" y="10923"/>
                    </a:lnTo>
                    <a:lnTo>
                      <a:pt x="29209" y="10902"/>
                    </a:lnTo>
                    <a:lnTo>
                      <a:pt x="29251" y="10755"/>
                    </a:lnTo>
                    <a:lnTo>
                      <a:pt x="29147" y="10609"/>
                    </a:lnTo>
                    <a:lnTo>
                      <a:pt x="29147" y="10525"/>
                    </a:lnTo>
                    <a:lnTo>
                      <a:pt x="29084" y="10420"/>
                    </a:lnTo>
                    <a:lnTo>
                      <a:pt x="29084" y="10379"/>
                    </a:lnTo>
                    <a:lnTo>
                      <a:pt x="29147" y="10400"/>
                    </a:lnTo>
                    <a:lnTo>
                      <a:pt x="29189" y="10400"/>
                    </a:lnTo>
                    <a:lnTo>
                      <a:pt x="29209" y="10525"/>
                    </a:lnTo>
                    <a:lnTo>
                      <a:pt x="29272" y="10504"/>
                    </a:lnTo>
                    <a:lnTo>
                      <a:pt x="29377" y="10379"/>
                    </a:lnTo>
                    <a:lnTo>
                      <a:pt x="29481" y="10379"/>
                    </a:lnTo>
                    <a:lnTo>
                      <a:pt x="29565" y="10295"/>
                    </a:lnTo>
                    <a:lnTo>
                      <a:pt x="29481" y="10232"/>
                    </a:lnTo>
                    <a:lnTo>
                      <a:pt x="29377" y="10316"/>
                    </a:lnTo>
                    <a:lnTo>
                      <a:pt x="29293" y="10232"/>
                    </a:lnTo>
                    <a:lnTo>
                      <a:pt x="29189" y="10211"/>
                    </a:lnTo>
                    <a:lnTo>
                      <a:pt x="29189" y="10107"/>
                    </a:lnTo>
                    <a:lnTo>
                      <a:pt x="29230" y="10065"/>
                    </a:lnTo>
                    <a:lnTo>
                      <a:pt x="29209" y="10002"/>
                    </a:lnTo>
                    <a:lnTo>
                      <a:pt x="29126" y="10023"/>
                    </a:lnTo>
                    <a:lnTo>
                      <a:pt x="29105" y="10107"/>
                    </a:lnTo>
                    <a:lnTo>
                      <a:pt x="28958" y="10169"/>
                    </a:lnTo>
                    <a:lnTo>
                      <a:pt x="28854" y="10065"/>
                    </a:lnTo>
                    <a:lnTo>
                      <a:pt x="28854" y="9939"/>
                    </a:lnTo>
                    <a:lnTo>
                      <a:pt x="28770" y="9918"/>
                    </a:lnTo>
                    <a:lnTo>
                      <a:pt x="28665" y="9939"/>
                    </a:lnTo>
                    <a:lnTo>
                      <a:pt x="28603" y="9897"/>
                    </a:lnTo>
                    <a:lnTo>
                      <a:pt x="28644" y="9793"/>
                    </a:lnTo>
                    <a:lnTo>
                      <a:pt x="28707" y="9772"/>
                    </a:lnTo>
                    <a:lnTo>
                      <a:pt x="28749" y="9709"/>
                    </a:lnTo>
                    <a:lnTo>
                      <a:pt x="28812" y="9709"/>
                    </a:lnTo>
                    <a:lnTo>
                      <a:pt x="29126" y="9500"/>
                    </a:lnTo>
                    <a:lnTo>
                      <a:pt x="29168" y="9458"/>
                    </a:lnTo>
                    <a:lnTo>
                      <a:pt x="29042" y="9332"/>
                    </a:lnTo>
                    <a:lnTo>
                      <a:pt x="28875" y="9353"/>
                    </a:lnTo>
                    <a:lnTo>
                      <a:pt x="28875" y="9332"/>
                    </a:lnTo>
                    <a:lnTo>
                      <a:pt x="28979" y="9270"/>
                    </a:lnTo>
                    <a:lnTo>
                      <a:pt x="29042" y="9144"/>
                    </a:lnTo>
                    <a:lnTo>
                      <a:pt x="29168" y="9081"/>
                    </a:lnTo>
                    <a:lnTo>
                      <a:pt x="29147" y="9228"/>
                    </a:lnTo>
                    <a:lnTo>
                      <a:pt x="29189" y="9332"/>
                    </a:lnTo>
                    <a:lnTo>
                      <a:pt x="29293" y="9291"/>
                    </a:lnTo>
                    <a:lnTo>
                      <a:pt x="29377" y="9332"/>
                    </a:lnTo>
                    <a:lnTo>
                      <a:pt x="29461" y="9249"/>
                    </a:lnTo>
                    <a:lnTo>
                      <a:pt x="29461" y="9144"/>
                    </a:lnTo>
                    <a:lnTo>
                      <a:pt x="29377" y="9039"/>
                    </a:lnTo>
                    <a:lnTo>
                      <a:pt x="29293" y="9019"/>
                    </a:lnTo>
                    <a:lnTo>
                      <a:pt x="29293" y="8935"/>
                    </a:lnTo>
                    <a:lnTo>
                      <a:pt x="29314" y="8830"/>
                    </a:lnTo>
                    <a:lnTo>
                      <a:pt x="29293" y="8726"/>
                    </a:lnTo>
                    <a:lnTo>
                      <a:pt x="29314" y="8663"/>
                    </a:lnTo>
                    <a:lnTo>
                      <a:pt x="29314" y="8600"/>
                    </a:lnTo>
                    <a:lnTo>
                      <a:pt x="29209" y="8454"/>
                    </a:lnTo>
                    <a:lnTo>
                      <a:pt x="29272" y="8349"/>
                    </a:lnTo>
                    <a:lnTo>
                      <a:pt x="29209" y="8244"/>
                    </a:lnTo>
                    <a:lnTo>
                      <a:pt x="29272" y="8223"/>
                    </a:lnTo>
                    <a:lnTo>
                      <a:pt x="29272" y="8077"/>
                    </a:lnTo>
                    <a:lnTo>
                      <a:pt x="29356" y="7931"/>
                    </a:lnTo>
                    <a:lnTo>
                      <a:pt x="29356" y="7847"/>
                    </a:lnTo>
                    <a:lnTo>
                      <a:pt x="29419" y="7742"/>
                    </a:lnTo>
                    <a:lnTo>
                      <a:pt x="29419" y="7700"/>
                    </a:lnTo>
                    <a:lnTo>
                      <a:pt x="29356" y="7659"/>
                    </a:lnTo>
                    <a:lnTo>
                      <a:pt x="29377" y="7449"/>
                    </a:lnTo>
                    <a:lnTo>
                      <a:pt x="29356" y="7324"/>
                    </a:lnTo>
                    <a:lnTo>
                      <a:pt x="29251" y="7261"/>
                    </a:lnTo>
                    <a:lnTo>
                      <a:pt x="29272" y="7177"/>
                    </a:lnTo>
                    <a:lnTo>
                      <a:pt x="29251" y="7073"/>
                    </a:lnTo>
                    <a:lnTo>
                      <a:pt x="29293" y="7052"/>
                    </a:lnTo>
                    <a:lnTo>
                      <a:pt x="29335" y="6947"/>
                    </a:lnTo>
                    <a:lnTo>
                      <a:pt x="29272" y="6884"/>
                    </a:lnTo>
                    <a:lnTo>
                      <a:pt x="29230" y="6863"/>
                    </a:lnTo>
                    <a:cubicBezTo>
                      <a:pt x="29272" y="6842"/>
                      <a:pt x="29293" y="6801"/>
                      <a:pt x="29293" y="6759"/>
                    </a:cubicBezTo>
                    <a:cubicBezTo>
                      <a:pt x="29314" y="6696"/>
                      <a:pt x="29335" y="6654"/>
                      <a:pt x="29335" y="6591"/>
                    </a:cubicBezTo>
                    <a:lnTo>
                      <a:pt x="29377" y="6550"/>
                    </a:lnTo>
                    <a:lnTo>
                      <a:pt x="29377" y="6445"/>
                    </a:lnTo>
                    <a:lnTo>
                      <a:pt x="29440" y="6445"/>
                    </a:lnTo>
                    <a:lnTo>
                      <a:pt x="29523" y="6361"/>
                    </a:lnTo>
                    <a:lnTo>
                      <a:pt x="29586" y="6257"/>
                    </a:lnTo>
                    <a:lnTo>
                      <a:pt x="29649" y="6215"/>
                    </a:lnTo>
                    <a:lnTo>
                      <a:pt x="29753" y="6215"/>
                    </a:lnTo>
                    <a:lnTo>
                      <a:pt x="29816" y="6131"/>
                    </a:lnTo>
                    <a:lnTo>
                      <a:pt x="29900" y="6068"/>
                    </a:lnTo>
                    <a:lnTo>
                      <a:pt x="29942" y="5964"/>
                    </a:lnTo>
                    <a:lnTo>
                      <a:pt x="29942" y="5838"/>
                    </a:lnTo>
                    <a:lnTo>
                      <a:pt x="29900" y="5796"/>
                    </a:lnTo>
                    <a:lnTo>
                      <a:pt x="29963" y="5713"/>
                    </a:lnTo>
                    <a:lnTo>
                      <a:pt x="30005" y="5629"/>
                    </a:lnTo>
                    <a:lnTo>
                      <a:pt x="29795" y="5629"/>
                    </a:lnTo>
                    <a:lnTo>
                      <a:pt x="29733" y="5587"/>
                    </a:lnTo>
                    <a:lnTo>
                      <a:pt x="29753" y="5503"/>
                    </a:lnTo>
                    <a:lnTo>
                      <a:pt x="29837" y="5503"/>
                    </a:lnTo>
                    <a:lnTo>
                      <a:pt x="29921" y="5545"/>
                    </a:lnTo>
                    <a:lnTo>
                      <a:pt x="30025" y="5545"/>
                    </a:lnTo>
                    <a:lnTo>
                      <a:pt x="30130" y="5587"/>
                    </a:lnTo>
                    <a:lnTo>
                      <a:pt x="30214" y="5524"/>
                    </a:lnTo>
                    <a:lnTo>
                      <a:pt x="30297" y="5545"/>
                    </a:lnTo>
                    <a:lnTo>
                      <a:pt x="30318" y="5650"/>
                    </a:lnTo>
                    <a:lnTo>
                      <a:pt x="30465" y="5796"/>
                    </a:lnTo>
                    <a:lnTo>
                      <a:pt x="30549" y="5796"/>
                    </a:lnTo>
                    <a:lnTo>
                      <a:pt x="30569" y="5838"/>
                    </a:lnTo>
                    <a:lnTo>
                      <a:pt x="30653" y="5859"/>
                    </a:lnTo>
                    <a:lnTo>
                      <a:pt x="30779" y="5817"/>
                    </a:lnTo>
                    <a:lnTo>
                      <a:pt x="30988" y="5692"/>
                    </a:lnTo>
                    <a:lnTo>
                      <a:pt x="31134" y="5524"/>
                    </a:lnTo>
                    <a:lnTo>
                      <a:pt x="31302" y="5399"/>
                    </a:lnTo>
                    <a:lnTo>
                      <a:pt x="31365" y="5315"/>
                    </a:lnTo>
                    <a:lnTo>
                      <a:pt x="31302" y="5294"/>
                    </a:lnTo>
                    <a:lnTo>
                      <a:pt x="31344" y="5231"/>
                    </a:lnTo>
                    <a:lnTo>
                      <a:pt x="31469" y="5231"/>
                    </a:lnTo>
                    <a:lnTo>
                      <a:pt x="31595" y="5085"/>
                    </a:lnTo>
                    <a:lnTo>
                      <a:pt x="31825" y="4897"/>
                    </a:lnTo>
                    <a:lnTo>
                      <a:pt x="31825" y="4855"/>
                    </a:lnTo>
                    <a:lnTo>
                      <a:pt x="31930" y="4834"/>
                    </a:lnTo>
                    <a:lnTo>
                      <a:pt x="32013" y="4687"/>
                    </a:lnTo>
                    <a:lnTo>
                      <a:pt x="32181" y="4541"/>
                    </a:lnTo>
                    <a:lnTo>
                      <a:pt x="32222" y="4415"/>
                    </a:lnTo>
                    <a:lnTo>
                      <a:pt x="32285" y="4415"/>
                    </a:lnTo>
                    <a:lnTo>
                      <a:pt x="32327" y="4436"/>
                    </a:lnTo>
                    <a:lnTo>
                      <a:pt x="32327" y="4436"/>
                    </a:lnTo>
                    <a:lnTo>
                      <a:pt x="32306" y="4353"/>
                    </a:lnTo>
                    <a:lnTo>
                      <a:pt x="32222" y="4311"/>
                    </a:lnTo>
                    <a:lnTo>
                      <a:pt x="32222" y="4227"/>
                    </a:lnTo>
                    <a:lnTo>
                      <a:pt x="32076" y="4122"/>
                    </a:lnTo>
                    <a:lnTo>
                      <a:pt x="31804" y="4081"/>
                    </a:lnTo>
                    <a:lnTo>
                      <a:pt x="31657" y="4060"/>
                    </a:lnTo>
                    <a:lnTo>
                      <a:pt x="31574" y="4081"/>
                    </a:lnTo>
                    <a:lnTo>
                      <a:pt x="31511" y="4060"/>
                    </a:lnTo>
                    <a:lnTo>
                      <a:pt x="31511" y="3976"/>
                    </a:lnTo>
                    <a:lnTo>
                      <a:pt x="31469" y="3871"/>
                    </a:lnTo>
                    <a:lnTo>
                      <a:pt x="31406" y="3871"/>
                    </a:lnTo>
                    <a:lnTo>
                      <a:pt x="31385" y="3850"/>
                    </a:lnTo>
                    <a:lnTo>
                      <a:pt x="31281" y="3829"/>
                    </a:lnTo>
                    <a:lnTo>
                      <a:pt x="31197" y="3704"/>
                    </a:lnTo>
                    <a:lnTo>
                      <a:pt x="31051" y="3704"/>
                    </a:lnTo>
                    <a:lnTo>
                      <a:pt x="30967" y="3788"/>
                    </a:lnTo>
                    <a:lnTo>
                      <a:pt x="30946" y="3704"/>
                    </a:lnTo>
                    <a:lnTo>
                      <a:pt x="30841" y="3704"/>
                    </a:lnTo>
                    <a:lnTo>
                      <a:pt x="30779" y="3641"/>
                    </a:lnTo>
                    <a:lnTo>
                      <a:pt x="30674" y="3662"/>
                    </a:lnTo>
                    <a:lnTo>
                      <a:pt x="30507" y="3662"/>
                    </a:lnTo>
                    <a:lnTo>
                      <a:pt x="30235" y="3725"/>
                    </a:lnTo>
                    <a:lnTo>
                      <a:pt x="30130" y="3871"/>
                    </a:lnTo>
                    <a:lnTo>
                      <a:pt x="30214" y="3976"/>
                    </a:lnTo>
                    <a:lnTo>
                      <a:pt x="30130" y="4018"/>
                    </a:lnTo>
                    <a:lnTo>
                      <a:pt x="30109" y="4060"/>
                    </a:lnTo>
                    <a:lnTo>
                      <a:pt x="30193" y="4164"/>
                    </a:lnTo>
                    <a:lnTo>
                      <a:pt x="30214" y="4290"/>
                    </a:lnTo>
                    <a:lnTo>
                      <a:pt x="30088" y="4290"/>
                    </a:lnTo>
                    <a:lnTo>
                      <a:pt x="30046" y="4185"/>
                    </a:lnTo>
                    <a:lnTo>
                      <a:pt x="29984" y="4060"/>
                    </a:lnTo>
                    <a:lnTo>
                      <a:pt x="29900" y="4039"/>
                    </a:lnTo>
                    <a:lnTo>
                      <a:pt x="29816" y="4164"/>
                    </a:lnTo>
                    <a:lnTo>
                      <a:pt x="29837" y="4227"/>
                    </a:lnTo>
                    <a:lnTo>
                      <a:pt x="29837" y="4290"/>
                    </a:lnTo>
                    <a:lnTo>
                      <a:pt x="29733" y="4332"/>
                    </a:lnTo>
                    <a:lnTo>
                      <a:pt x="29712" y="4478"/>
                    </a:lnTo>
                    <a:lnTo>
                      <a:pt x="29565" y="4646"/>
                    </a:lnTo>
                    <a:lnTo>
                      <a:pt x="29523" y="4771"/>
                    </a:lnTo>
                    <a:lnTo>
                      <a:pt x="29502" y="4855"/>
                    </a:lnTo>
                    <a:lnTo>
                      <a:pt x="29565" y="4876"/>
                    </a:lnTo>
                    <a:lnTo>
                      <a:pt x="29461" y="4959"/>
                    </a:lnTo>
                    <a:lnTo>
                      <a:pt x="29461" y="5064"/>
                    </a:lnTo>
                    <a:lnTo>
                      <a:pt x="29377" y="5106"/>
                    </a:lnTo>
                    <a:lnTo>
                      <a:pt x="29272" y="5357"/>
                    </a:lnTo>
                    <a:lnTo>
                      <a:pt x="29272" y="5482"/>
                    </a:lnTo>
                    <a:lnTo>
                      <a:pt x="29209" y="5566"/>
                    </a:lnTo>
                    <a:lnTo>
                      <a:pt x="29293" y="5629"/>
                    </a:lnTo>
                    <a:lnTo>
                      <a:pt x="29293" y="5713"/>
                    </a:lnTo>
                    <a:lnTo>
                      <a:pt x="29251" y="5734"/>
                    </a:lnTo>
                    <a:lnTo>
                      <a:pt x="29251" y="5838"/>
                    </a:lnTo>
                    <a:lnTo>
                      <a:pt x="29189" y="6026"/>
                    </a:lnTo>
                    <a:lnTo>
                      <a:pt x="29063" y="6215"/>
                    </a:lnTo>
                    <a:lnTo>
                      <a:pt x="29084" y="6257"/>
                    </a:lnTo>
                    <a:lnTo>
                      <a:pt x="29189" y="6257"/>
                    </a:lnTo>
                    <a:lnTo>
                      <a:pt x="29209" y="6319"/>
                    </a:lnTo>
                    <a:cubicBezTo>
                      <a:pt x="29189" y="6319"/>
                      <a:pt x="29168" y="6340"/>
                      <a:pt x="29168" y="6340"/>
                    </a:cubicBezTo>
                    <a:lnTo>
                      <a:pt x="29105" y="6319"/>
                    </a:lnTo>
                    <a:lnTo>
                      <a:pt x="29042" y="6361"/>
                    </a:lnTo>
                    <a:lnTo>
                      <a:pt x="28958" y="6508"/>
                    </a:lnTo>
                    <a:lnTo>
                      <a:pt x="29042" y="6508"/>
                    </a:lnTo>
                    <a:cubicBezTo>
                      <a:pt x="29000" y="6529"/>
                      <a:pt x="28979" y="6550"/>
                      <a:pt x="28979" y="6612"/>
                    </a:cubicBezTo>
                    <a:lnTo>
                      <a:pt x="28875" y="6570"/>
                    </a:lnTo>
                    <a:lnTo>
                      <a:pt x="28791" y="6633"/>
                    </a:lnTo>
                    <a:lnTo>
                      <a:pt x="28791" y="6738"/>
                    </a:lnTo>
                    <a:lnTo>
                      <a:pt x="28644" y="6842"/>
                    </a:lnTo>
                    <a:lnTo>
                      <a:pt x="28582" y="6884"/>
                    </a:lnTo>
                    <a:cubicBezTo>
                      <a:pt x="28665" y="6612"/>
                      <a:pt x="28728" y="6257"/>
                      <a:pt x="28749" y="5943"/>
                    </a:cubicBezTo>
                    <a:lnTo>
                      <a:pt x="28937" y="5838"/>
                    </a:lnTo>
                    <a:lnTo>
                      <a:pt x="28937" y="5734"/>
                    </a:lnTo>
                    <a:lnTo>
                      <a:pt x="29000" y="5566"/>
                    </a:lnTo>
                    <a:lnTo>
                      <a:pt x="29000" y="5399"/>
                    </a:lnTo>
                    <a:lnTo>
                      <a:pt x="29063" y="5315"/>
                    </a:lnTo>
                    <a:lnTo>
                      <a:pt x="28979" y="5315"/>
                    </a:lnTo>
                    <a:lnTo>
                      <a:pt x="28937" y="5378"/>
                    </a:lnTo>
                    <a:lnTo>
                      <a:pt x="28791" y="5420"/>
                    </a:lnTo>
                    <a:lnTo>
                      <a:pt x="28728" y="5545"/>
                    </a:lnTo>
                    <a:lnTo>
                      <a:pt x="28686" y="5503"/>
                    </a:lnTo>
                    <a:lnTo>
                      <a:pt x="28686" y="5399"/>
                    </a:lnTo>
                    <a:lnTo>
                      <a:pt x="28770" y="5357"/>
                    </a:lnTo>
                    <a:lnTo>
                      <a:pt x="28770" y="5231"/>
                    </a:lnTo>
                    <a:lnTo>
                      <a:pt x="28749" y="5169"/>
                    </a:lnTo>
                    <a:lnTo>
                      <a:pt x="28665" y="5127"/>
                    </a:lnTo>
                    <a:lnTo>
                      <a:pt x="28749" y="5127"/>
                    </a:lnTo>
                    <a:lnTo>
                      <a:pt x="28791" y="5106"/>
                    </a:lnTo>
                    <a:lnTo>
                      <a:pt x="28770" y="4980"/>
                    </a:lnTo>
                    <a:lnTo>
                      <a:pt x="28582" y="4876"/>
                    </a:lnTo>
                    <a:lnTo>
                      <a:pt x="28540" y="4897"/>
                    </a:lnTo>
                    <a:lnTo>
                      <a:pt x="28352" y="4918"/>
                    </a:lnTo>
                    <a:lnTo>
                      <a:pt x="28331" y="4980"/>
                    </a:lnTo>
                    <a:lnTo>
                      <a:pt x="28247" y="4980"/>
                    </a:lnTo>
                    <a:lnTo>
                      <a:pt x="28247" y="4897"/>
                    </a:lnTo>
                    <a:lnTo>
                      <a:pt x="28331" y="4771"/>
                    </a:lnTo>
                    <a:lnTo>
                      <a:pt x="28414" y="4771"/>
                    </a:lnTo>
                    <a:lnTo>
                      <a:pt x="28540" y="4666"/>
                    </a:lnTo>
                    <a:lnTo>
                      <a:pt x="28749" y="4604"/>
                    </a:lnTo>
                    <a:lnTo>
                      <a:pt x="28791" y="4562"/>
                    </a:lnTo>
                    <a:lnTo>
                      <a:pt x="28937" y="4541"/>
                    </a:lnTo>
                    <a:lnTo>
                      <a:pt x="29000" y="4541"/>
                    </a:lnTo>
                    <a:lnTo>
                      <a:pt x="29063" y="4583"/>
                    </a:lnTo>
                    <a:lnTo>
                      <a:pt x="29105" y="4562"/>
                    </a:lnTo>
                    <a:lnTo>
                      <a:pt x="29147" y="4394"/>
                    </a:lnTo>
                    <a:lnTo>
                      <a:pt x="29189" y="4332"/>
                    </a:lnTo>
                    <a:lnTo>
                      <a:pt x="29063" y="4248"/>
                    </a:lnTo>
                    <a:lnTo>
                      <a:pt x="29042" y="4185"/>
                    </a:lnTo>
                    <a:lnTo>
                      <a:pt x="29105" y="4164"/>
                    </a:lnTo>
                    <a:lnTo>
                      <a:pt x="29168" y="4122"/>
                    </a:lnTo>
                    <a:lnTo>
                      <a:pt x="29189" y="4164"/>
                    </a:lnTo>
                    <a:lnTo>
                      <a:pt x="29272" y="4185"/>
                    </a:lnTo>
                    <a:lnTo>
                      <a:pt x="29419" y="4122"/>
                    </a:lnTo>
                    <a:lnTo>
                      <a:pt x="29481" y="4039"/>
                    </a:lnTo>
                    <a:lnTo>
                      <a:pt x="29461" y="3955"/>
                    </a:lnTo>
                    <a:lnTo>
                      <a:pt x="29481" y="3913"/>
                    </a:lnTo>
                    <a:lnTo>
                      <a:pt x="29461" y="3829"/>
                    </a:lnTo>
                    <a:lnTo>
                      <a:pt x="29377" y="3850"/>
                    </a:lnTo>
                    <a:lnTo>
                      <a:pt x="29293" y="3746"/>
                    </a:lnTo>
                    <a:lnTo>
                      <a:pt x="29042" y="3746"/>
                    </a:lnTo>
                    <a:lnTo>
                      <a:pt x="28958" y="3725"/>
                    </a:lnTo>
                    <a:lnTo>
                      <a:pt x="28896" y="3767"/>
                    </a:lnTo>
                    <a:lnTo>
                      <a:pt x="28770" y="3767"/>
                    </a:lnTo>
                    <a:lnTo>
                      <a:pt x="28665" y="3725"/>
                    </a:lnTo>
                    <a:lnTo>
                      <a:pt x="28582" y="3746"/>
                    </a:lnTo>
                    <a:lnTo>
                      <a:pt x="28519" y="3641"/>
                    </a:lnTo>
                    <a:lnTo>
                      <a:pt x="28435" y="3599"/>
                    </a:lnTo>
                    <a:lnTo>
                      <a:pt x="28435" y="3516"/>
                    </a:lnTo>
                    <a:lnTo>
                      <a:pt x="28477" y="3453"/>
                    </a:lnTo>
                    <a:lnTo>
                      <a:pt x="28456" y="3411"/>
                    </a:lnTo>
                    <a:lnTo>
                      <a:pt x="28310" y="3390"/>
                    </a:lnTo>
                    <a:lnTo>
                      <a:pt x="28226" y="3432"/>
                    </a:lnTo>
                    <a:lnTo>
                      <a:pt x="28163" y="3495"/>
                    </a:lnTo>
                    <a:lnTo>
                      <a:pt x="28226" y="3537"/>
                    </a:lnTo>
                    <a:lnTo>
                      <a:pt x="28331" y="3537"/>
                    </a:lnTo>
                    <a:lnTo>
                      <a:pt x="28268" y="3641"/>
                    </a:lnTo>
                    <a:lnTo>
                      <a:pt x="28142" y="3620"/>
                    </a:lnTo>
                    <a:lnTo>
                      <a:pt x="28059" y="3495"/>
                    </a:lnTo>
                    <a:lnTo>
                      <a:pt x="28017" y="3516"/>
                    </a:lnTo>
                    <a:lnTo>
                      <a:pt x="27954" y="3495"/>
                    </a:lnTo>
                    <a:lnTo>
                      <a:pt x="27849" y="3537"/>
                    </a:lnTo>
                    <a:lnTo>
                      <a:pt x="27828" y="3641"/>
                    </a:lnTo>
                    <a:lnTo>
                      <a:pt x="27787" y="3662"/>
                    </a:lnTo>
                    <a:lnTo>
                      <a:pt x="27808" y="3767"/>
                    </a:lnTo>
                    <a:lnTo>
                      <a:pt x="27808" y="3871"/>
                    </a:lnTo>
                    <a:lnTo>
                      <a:pt x="27891" y="3934"/>
                    </a:lnTo>
                    <a:lnTo>
                      <a:pt x="27891" y="4060"/>
                    </a:lnTo>
                    <a:lnTo>
                      <a:pt x="27828" y="4122"/>
                    </a:lnTo>
                    <a:lnTo>
                      <a:pt x="27808" y="4248"/>
                    </a:lnTo>
                    <a:lnTo>
                      <a:pt x="27787" y="4248"/>
                    </a:lnTo>
                    <a:lnTo>
                      <a:pt x="27745" y="4018"/>
                    </a:lnTo>
                    <a:lnTo>
                      <a:pt x="27703" y="3913"/>
                    </a:lnTo>
                    <a:lnTo>
                      <a:pt x="27619" y="3850"/>
                    </a:lnTo>
                    <a:lnTo>
                      <a:pt x="27598" y="3934"/>
                    </a:lnTo>
                    <a:lnTo>
                      <a:pt x="27515" y="3934"/>
                    </a:lnTo>
                    <a:lnTo>
                      <a:pt x="27431" y="4018"/>
                    </a:lnTo>
                    <a:lnTo>
                      <a:pt x="27431" y="4143"/>
                    </a:lnTo>
                    <a:lnTo>
                      <a:pt x="27515" y="4248"/>
                    </a:lnTo>
                    <a:lnTo>
                      <a:pt x="27515" y="4332"/>
                    </a:lnTo>
                    <a:lnTo>
                      <a:pt x="27619" y="4457"/>
                    </a:lnTo>
                    <a:lnTo>
                      <a:pt x="27745" y="4457"/>
                    </a:lnTo>
                    <a:lnTo>
                      <a:pt x="27808" y="4353"/>
                    </a:lnTo>
                    <a:lnTo>
                      <a:pt x="27828" y="4353"/>
                    </a:lnTo>
                    <a:lnTo>
                      <a:pt x="27849" y="4457"/>
                    </a:lnTo>
                    <a:lnTo>
                      <a:pt x="27933" y="4583"/>
                    </a:lnTo>
                    <a:lnTo>
                      <a:pt x="27933" y="4666"/>
                    </a:lnTo>
                    <a:lnTo>
                      <a:pt x="27849" y="4666"/>
                    </a:lnTo>
                    <a:lnTo>
                      <a:pt x="27808" y="4562"/>
                    </a:lnTo>
                    <a:lnTo>
                      <a:pt x="27724" y="4541"/>
                    </a:lnTo>
                    <a:lnTo>
                      <a:pt x="27619" y="4562"/>
                    </a:lnTo>
                    <a:lnTo>
                      <a:pt x="27577" y="4604"/>
                    </a:lnTo>
                    <a:lnTo>
                      <a:pt x="27619" y="4708"/>
                    </a:lnTo>
                    <a:lnTo>
                      <a:pt x="27598" y="4792"/>
                    </a:lnTo>
                    <a:lnTo>
                      <a:pt x="27515" y="4876"/>
                    </a:lnTo>
                    <a:lnTo>
                      <a:pt x="27536" y="4959"/>
                    </a:lnTo>
                    <a:lnTo>
                      <a:pt x="27473" y="5085"/>
                    </a:lnTo>
                    <a:lnTo>
                      <a:pt x="27410" y="5127"/>
                    </a:lnTo>
                    <a:lnTo>
                      <a:pt x="27431" y="5231"/>
                    </a:lnTo>
                    <a:lnTo>
                      <a:pt x="27389" y="5294"/>
                    </a:lnTo>
                    <a:lnTo>
                      <a:pt x="27284" y="5273"/>
                    </a:lnTo>
                    <a:lnTo>
                      <a:pt x="27201" y="5169"/>
                    </a:lnTo>
                    <a:lnTo>
                      <a:pt x="27201" y="5064"/>
                    </a:lnTo>
                    <a:lnTo>
                      <a:pt x="27075" y="4897"/>
                    </a:lnTo>
                    <a:lnTo>
                      <a:pt x="27075" y="4792"/>
                    </a:lnTo>
                    <a:lnTo>
                      <a:pt x="27054" y="4708"/>
                    </a:lnTo>
                    <a:lnTo>
                      <a:pt x="26950" y="4687"/>
                    </a:lnTo>
                    <a:lnTo>
                      <a:pt x="26950" y="4646"/>
                    </a:lnTo>
                    <a:lnTo>
                      <a:pt x="26992" y="4604"/>
                    </a:lnTo>
                    <a:lnTo>
                      <a:pt x="27033" y="4562"/>
                    </a:lnTo>
                    <a:lnTo>
                      <a:pt x="26992" y="4478"/>
                    </a:lnTo>
                    <a:lnTo>
                      <a:pt x="26887" y="4457"/>
                    </a:lnTo>
                    <a:lnTo>
                      <a:pt x="26740" y="4499"/>
                    </a:lnTo>
                    <a:lnTo>
                      <a:pt x="26699" y="4457"/>
                    </a:lnTo>
                    <a:lnTo>
                      <a:pt x="26657" y="4478"/>
                    </a:lnTo>
                    <a:lnTo>
                      <a:pt x="26594" y="4562"/>
                    </a:lnTo>
                    <a:lnTo>
                      <a:pt x="26489" y="4604"/>
                    </a:lnTo>
                    <a:lnTo>
                      <a:pt x="26364" y="4792"/>
                    </a:lnTo>
                    <a:lnTo>
                      <a:pt x="26427" y="4876"/>
                    </a:lnTo>
                    <a:lnTo>
                      <a:pt x="26427" y="5064"/>
                    </a:lnTo>
                    <a:lnTo>
                      <a:pt x="26385" y="5127"/>
                    </a:lnTo>
                    <a:lnTo>
                      <a:pt x="26448" y="5210"/>
                    </a:lnTo>
                    <a:lnTo>
                      <a:pt x="26427" y="5378"/>
                    </a:lnTo>
                    <a:lnTo>
                      <a:pt x="26322" y="5420"/>
                    </a:lnTo>
                    <a:lnTo>
                      <a:pt x="26322" y="5545"/>
                    </a:lnTo>
                    <a:lnTo>
                      <a:pt x="26364" y="5608"/>
                    </a:lnTo>
                    <a:lnTo>
                      <a:pt x="26448" y="5587"/>
                    </a:lnTo>
                    <a:lnTo>
                      <a:pt x="26489" y="5629"/>
                    </a:lnTo>
                    <a:lnTo>
                      <a:pt x="26573" y="5587"/>
                    </a:lnTo>
                    <a:lnTo>
                      <a:pt x="26636" y="5608"/>
                    </a:lnTo>
                    <a:lnTo>
                      <a:pt x="26636" y="5734"/>
                    </a:lnTo>
                    <a:lnTo>
                      <a:pt x="26657" y="5796"/>
                    </a:lnTo>
                    <a:lnTo>
                      <a:pt x="26699" y="5796"/>
                    </a:lnTo>
                    <a:lnTo>
                      <a:pt x="26782" y="5922"/>
                    </a:lnTo>
                    <a:lnTo>
                      <a:pt x="26782" y="6110"/>
                    </a:lnTo>
                    <a:lnTo>
                      <a:pt x="26887" y="6236"/>
                    </a:lnTo>
                    <a:lnTo>
                      <a:pt x="26887" y="6319"/>
                    </a:lnTo>
                    <a:lnTo>
                      <a:pt x="26929" y="6424"/>
                    </a:lnTo>
                    <a:lnTo>
                      <a:pt x="27012" y="6466"/>
                    </a:lnTo>
                    <a:lnTo>
                      <a:pt x="26992" y="6550"/>
                    </a:lnTo>
                    <a:lnTo>
                      <a:pt x="27012" y="6696"/>
                    </a:lnTo>
                    <a:lnTo>
                      <a:pt x="26929" y="6842"/>
                    </a:lnTo>
                    <a:lnTo>
                      <a:pt x="27012" y="6905"/>
                    </a:lnTo>
                    <a:lnTo>
                      <a:pt x="27033" y="7052"/>
                    </a:lnTo>
                    <a:lnTo>
                      <a:pt x="27012" y="7156"/>
                    </a:lnTo>
                    <a:lnTo>
                      <a:pt x="27033" y="7198"/>
                    </a:lnTo>
                    <a:lnTo>
                      <a:pt x="27117" y="7156"/>
                    </a:lnTo>
                    <a:lnTo>
                      <a:pt x="27180" y="7198"/>
                    </a:lnTo>
                    <a:lnTo>
                      <a:pt x="27180" y="7324"/>
                    </a:lnTo>
                    <a:lnTo>
                      <a:pt x="27264" y="7387"/>
                    </a:lnTo>
                    <a:lnTo>
                      <a:pt x="27410" y="7324"/>
                    </a:lnTo>
                    <a:lnTo>
                      <a:pt x="27452" y="7198"/>
                    </a:lnTo>
                    <a:lnTo>
                      <a:pt x="27598" y="7114"/>
                    </a:lnTo>
                    <a:lnTo>
                      <a:pt x="27619" y="7010"/>
                    </a:lnTo>
                    <a:lnTo>
                      <a:pt x="27556" y="6968"/>
                    </a:lnTo>
                    <a:lnTo>
                      <a:pt x="27494" y="6759"/>
                    </a:lnTo>
                    <a:lnTo>
                      <a:pt x="27515" y="6654"/>
                    </a:lnTo>
                    <a:lnTo>
                      <a:pt x="27703" y="6466"/>
                    </a:lnTo>
                    <a:lnTo>
                      <a:pt x="27703" y="6550"/>
                    </a:lnTo>
                    <a:lnTo>
                      <a:pt x="27598" y="6675"/>
                    </a:lnTo>
                    <a:lnTo>
                      <a:pt x="27640" y="6905"/>
                    </a:lnTo>
                    <a:lnTo>
                      <a:pt x="27724" y="6947"/>
                    </a:lnTo>
                    <a:lnTo>
                      <a:pt x="27828" y="6884"/>
                    </a:lnTo>
                    <a:lnTo>
                      <a:pt x="27954" y="6968"/>
                    </a:lnTo>
                    <a:lnTo>
                      <a:pt x="28121" y="6905"/>
                    </a:lnTo>
                    <a:lnTo>
                      <a:pt x="28121" y="6842"/>
                    </a:lnTo>
                    <a:lnTo>
                      <a:pt x="28247" y="6780"/>
                    </a:lnTo>
                    <a:lnTo>
                      <a:pt x="28352" y="6780"/>
                    </a:lnTo>
                    <a:lnTo>
                      <a:pt x="28435" y="6738"/>
                    </a:lnTo>
                    <a:lnTo>
                      <a:pt x="28477" y="6780"/>
                    </a:lnTo>
                    <a:lnTo>
                      <a:pt x="28498" y="6759"/>
                    </a:lnTo>
                    <a:lnTo>
                      <a:pt x="28498" y="6759"/>
                    </a:lnTo>
                    <a:cubicBezTo>
                      <a:pt x="28477" y="6863"/>
                      <a:pt x="28456" y="6989"/>
                      <a:pt x="28456" y="7094"/>
                    </a:cubicBezTo>
                    <a:lnTo>
                      <a:pt x="28435" y="7114"/>
                    </a:lnTo>
                    <a:lnTo>
                      <a:pt x="28456" y="7156"/>
                    </a:lnTo>
                    <a:lnTo>
                      <a:pt x="28456" y="7219"/>
                    </a:lnTo>
                    <a:cubicBezTo>
                      <a:pt x="28456" y="7283"/>
                      <a:pt x="28503" y="7308"/>
                      <a:pt x="28554" y="7308"/>
                    </a:cubicBezTo>
                    <a:cubicBezTo>
                      <a:pt x="28586" y="7308"/>
                      <a:pt x="28620" y="7298"/>
                      <a:pt x="28644" y="7282"/>
                    </a:cubicBezTo>
                    <a:lnTo>
                      <a:pt x="28707" y="7282"/>
                    </a:lnTo>
                    <a:lnTo>
                      <a:pt x="28707" y="7324"/>
                    </a:lnTo>
                    <a:lnTo>
                      <a:pt x="28582" y="7533"/>
                    </a:lnTo>
                    <a:lnTo>
                      <a:pt x="28561" y="7617"/>
                    </a:lnTo>
                    <a:lnTo>
                      <a:pt x="28456" y="7679"/>
                    </a:lnTo>
                    <a:lnTo>
                      <a:pt x="28477" y="7596"/>
                    </a:lnTo>
                    <a:lnTo>
                      <a:pt x="28435" y="7533"/>
                    </a:lnTo>
                    <a:lnTo>
                      <a:pt x="28477" y="7407"/>
                    </a:lnTo>
                    <a:lnTo>
                      <a:pt x="28393" y="7324"/>
                    </a:lnTo>
                    <a:lnTo>
                      <a:pt x="28268" y="7387"/>
                    </a:lnTo>
                    <a:lnTo>
                      <a:pt x="28184" y="7512"/>
                    </a:lnTo>
                    <a:lnTo>
                      <a:pt x="28121" y="7512"/>
                    </a:lnTo>
                    <a:lnTo>
                      <a:pt x="28038" y="7679"/>
                    </a:lnTo>
                    <a:lnTo>
                      <a:pt x="27954" y="7700"/>
                    </a:lnTo>
                    <a:lnTo>
                      <a:pt x="27870" y="7910"/>
                    </a:lnTo>
                    <a:lnTo>
                      <a:pt x="27724" y="8056"/>
                    </a:lnTo>
                    <a:lnTo>
                      <a:pt x="27703" y="8203"/>
                    </a:lnTo>
                    <a:lnTo>
                      <a:pt x="27745" y="8328"/>
                    </a:lnTo>
                    <a:lnTo>
                      <a:pt x="27745" y="8412"/>
                    </a:lnTo>
                    <a:lnTo>
                      <a:pt x="27808" y="8433"/>
                    </a:lnTo>
                    <a:lnTo>
                      <a:pt x="27870" y="8370"/>
                    </a:lnTo>
                    <a:lnTo>
                      <a:pt x="27933" y="8370"/>
                    </a:lnTo>
                    <a:lnTo>
                      <a:pt x="27933" y="8454"/>
                    </a:lnTo>
                    <a:lnTo>
                      <a:pt x="27828" y="8537"/>
                    </a:lnTo>
                    <a:lnTo>
                      <a:pt x="27828" y="8579"/>
                    </a:lnTo>
                    <a:lnTo>
                      <a:pt x="27724" y="8579"/>
                    </a:lnTo>
                    <a:lnTo>
                      <a:pt x="27619" y="8642"/>
                    </a:lnTo>
                    <a:lnTo>
                      <a:pt x="27431" y="8830"/>
                    </a:lnTo>
                    <a:lnTo>
                      <a:pt x="27347" y="8935"/>
                    </a:lnTo>
                    <a:lnTo>
                      <a:pt x="27326" y="9207"/>
                    </a:lnTo>
                    <a:lnTo>
                      <a:pt x="27389" y="9311"/>
                    </a:lnTo>
                    <a:lnTo>
                      <a:pt x="27389" y="9395"/>
                    </a:lnTo>
                    <a:lnTo>
                      <a:pt x="27326" y="9500"/>
                    </a:lnTo>
                    <a:lnTo>
                      <a:pt x="27347" y="9563"/>
                    </a:lnTo>
                    <a:lnTo>
                      <a:pt x="27389" y="9625"/>
                    </a:lnTo>
                    <a:lnTo>
                      <a:pt x="27452" y="9625"/>
                    </a:lnTo>
                    <a:lnTo>
                      <a:pt x="27515" y="9667"/>
                    </a:lnTo>
                    <a:lnTo>
                      <a:pt x="27536" y="9793"/>
                    </a:lnTo>
                    <a:lnTo>
                      <a:pt x="27640" y="9835"/>
                    </a:lnTo>
                    <a:lnTo>
                      <a:pt x="27703" y="9939"/>
                    </a:lnTo>
                    <a:lnTo>
                      <a:pt x="27745" y="9939"/>
                    </a:lnTo>
                    <a:lnTo>
                      <a:pt x="27828" y="9814"/>
                    </a:lnTo>
                    <a:lnTo>
                      <a:pt x="27808" y="9939"/>
                    </a:lnTo>
                    <a:lnTo>
                      <a:pt x="27849" y="10107"/>
                    </a:lnTo>
                    <a:lnTo>
                      <a:pt x="28017" y="10127"/>
                    </a:lnTo>
                    <a:lnTo>
                      <a:pt x="28080" y="10190"/>
                    </a:lnTo>
                    <a:lnTo>
                      <a:pt x="28184" y="10190"/>
                    </a:lnTo>
                    <a:lnTo>
                      <a:pt x="28331" y="10211"/>
                    </a:lnTo>
                    <a:lnTo>
                      <a:pt x="28331" y="10295"/>
                    </a:lnTo>
                    <a:lnTo>
                      <a:pt x="28226" y="10504"/>
                    </a:lnTo>
                    <a:lnTo>
                      <a:pt x="28121" y="10546"/>
                    </a:lnTo>
                    <a:lnTo>
                      <a:pt x="28080" y="10525"/>
                    </a:lnTo>
                    <a:lnTo>
                      <a:pt x="28121" y="10420"/>
                    </a:lnTo>
                    <a:lnTo>
                      <a:pt x="28226" y="10379"/>
                    </a:lnTo>
                    <a:lnTo>
                      <a:pt x="28080" y="10337"/>
                    </a:lnTo>
                    <a:lnTo>
                      <a:pt x="27954" y="10379"/>
                    </a:lnTo>
                    <a:lnTo>
                      <a:pt x="27849" y="10504"/>
                    </a:lnTo>
                    <a:lnTo>
                      <a:pt x="27912" y="10546"/>
                    </a:lnTo>
                    <a:lnTo>
                      <a:pt x="27912" y="10630"/>
                    </a:lnTo>
                    <a:lnTo>
                      <a:pt x="27745" y="10713"/>
                    </a:lnTo>
                    <a:lnTo>
                      <a:pt x="27661" y="10797"/>
                    </a:lnTo>
                    <a:lnTo>
                      <a:pt x="27598" y="10797"/>
                    </a:lnTo>
                    <a:lnTo>
                      <a:pt x="27515" y="10944"/>
                    </a:lnTo>
                    <a:lnTo>
                      <a:pt x="27536" y="11006"/>
                    </a:lnTo>
                    <a:lnTo>
                      <a:pt x="27619" y="11006"/>
                    </a:lnTo>
                    <a:lnTo>
                      <a:pt x="27661" y="11048"/>
                    </a:lnTo>
                    <a:lnTo>
                      <a:pt x="27766" y="11027"/>
                    </a:lnTo>
                    <a:lnTo>
                      <a:pt x="27828" y="10923"/>
                    </a:lnTo>
                    <a:lnTo>
                      <a:pt x="27808" y="10860"/>
                    </a:lnTo>
                    <a:lnTo>
                      <a:pt x="27870" y="10839"/>
                    </a:lnTo>
                    <a:lnTo>
                      <a:pt x="27954" y="10797"/>
                    </a:lnTo>
                    <a:lnTo>
                      <a:pt x="28017" y="10839"/>
                    </a:lnTo>
                    <a:lnTo>
                      <a:pt x="27975" y="10944"/>
                    </a:lnTo>
                    <a:lnTo>
                      <a:pt x="27912" y="11069"/>
                    </a:lnTo>
                    <a:lnTo>
                      <a:pt x="27870" y="11236"/>
                    </a:lnTo>
                    <a:lnTo>
                      <a:pt x="27870" y="11320"/>
                    </a:lnTo>
                    <a:lnTo>
                      <a:pt x="27808" y="11383"/>
                    </a:lnTo>
                    <a:lnTo>
                      <a:pt x="27640" y="11425"/>
                    </a:lnTo>
                    <a:lnTo>
                      <a:pt x="27536" y="11529"/>
                    </a:lnTo>
                    <a:lnTo>
                      <a:pt x="27452" y="11550"/>
                    </a:lnTo>
                    <a:lnTo>
                      <a:pt x="27452" y="11592"/>
                    </a:lnTo>
                    <a:lnTo>
                      <a:pt x="27410" y="11697"/>
                    </a:lnTo>
                    <a:lnTo>
                      <a:pt x="27138" y="11801"/>
                    </a:lnTo>
                    <a:lnTo>
                      <a:pt x="27075" y="11906"/>
                    </a:lnTo>
                    <a:lnTo>
                      <a:pt x="26971" y="11948"/>
                    </a:lnTo>
                    <a:lnTo>
                      <a:pt x="26929" y="11885"/>
                    </a:lnTo>
                    <a:lnTo>
                      <a:pt x="26887" y="11885"/>
                    </a:lnTo>
                    <a:lnTo>
                      <a:pt x="26866" y="11843"/>
                    </a:lnTo>
                    <a:lnTo>
                      <a:pt x="26803" y="11906"/>
                    </a:lnTo>
                    <a:lnTo>
                      <a:pt x="26720" y="11948"/>
                    </a:lnTo>
                    <a:lnTo>
                      <a:pt x="26720" y="11948"/>
                    </a:lnTo>
                    <a:lnTo>
                      <a:pt x="26761" y="11885"/>
                    </a:lnTo>
                    <a:lnTo>
                      <a:pt x="26720" y="11843"/>
                    </a:lnTo>
                    <a:lnTo>
                      <a:pt x="26615" y="11948"/>
                    </a:lnTo>
                    <a:lnTo>
                      <a:pt x="26573" y="12094"/>
                    </a:lnTo>
                    <a:lnTo>
                      <a:pt x="26468" y="12262"/>
                    </a:lnTo>
                    <a:lnTo>
                      <a:pt x="26448" y="12304"/>
                    </a:lnTo>
                    <a:lnTo>
                      <a:pt x="26489" y="12387"/>
                    </a:lnTo>
                    <a:lnTo>
                      <a:pt x="26489" y="12471"/>
                    </a:lnTo>
                    <a:lnTo>
                      <a:pt x="26406" y="12617"/>
                    </a:lnTo>
                    <a:lnTo>
                      <a:pt x="26406" y="12701"/>
                    </a:lnTo>
                    <a:lnTo>
                      <a:pt x="26468" y="12785"/>
                    </a:lnTo>
                    <a:lnTo>
                      <a:pt x="26385" y="12827"/>
                    </a:lnTo>
                    <a:lnTo>
                      <a:pt x="26343" y="12952"/>
                    </a:lnTo>
                    <a:lnTo>
                      <a:pt x="26364" y="12952"/>
                    </a:lnTo>
                    <a:lnTo>
                      <a:pt x="26448" y="12931"/>
                    </a:lnTo>
                    <a:lnTo>
                      <a:pt x="26489" y="12848"/>
                    </a:lnTo>
                    <a:lnTo>
                      <a:pt x="26594" y="12889"/>
                    </a:lnTo>
                    <a:lnTo>
                      <a:pt x="26699" y="12806"/>
                    </a:lnTo>
                    <a:lnTo>
                      <a:pt x="26615" y="12910"/>
                    </a:lnTo>
                    <a:lnTo>
                      <a:pt x="26510" y="12910"/>
                    </a:lnTo>
                    <a:lnTo>
                      <a:pt x="26406" y="13015"/>
                    </a:lnTo>
                    <a:lnTo>
                      <a:pt x="26259" y="13057"/>
                    </a:lnTo>
                    <a:lnTo>
                      <a:pt x="26259" y="13203"/>
                    </a:lnTo>
                    <a:lnTo>
                      <a:pt x="26176" y="13266"/>
                    </a:lnTo>
                    <a:lnTo>
                      <a:pt x="26071" y="13203"/>
                    </a:lnTo>
                    <a:lnTo>
                      <a:pt x="25945" y="13203"/>
                    </a:lnTo>
                    <a:lnTo>
                      <a:pt x="25862" y="13120"/>
                    </a:lnTo>
                    <a:lnTo>
                      <a:pt x="25778" y="13161"/>
                    </a:lnTo>
                    <a:lnTo>
                      <a:pt x="25820" y="13350"/>
                    </a:lnTo>
                    <a:lnTo>
                      <a:pt x="25631" y="13245"/>
                    </a:lnTo>
                    <a:lnTo>
                      <a:pt x="25694" y="12994"/>
                    </a:lnTo>
                    <a:lnTo>
                      <a:pt x="25631" y="12827"/>
                    </a:lnTo>
                    <a:lnTo>
                      <a:pt x="25548" y="12722"/>
                    </a:lnTo>
                    <a:lnTo>
                      <a:pt x="25590" y="12555"/>
                    </a:lnTo>
                    <a:lnTo>
                      <a:pt x="25631" y="12555"/>
                    </a:lnTo>
                    <a:lnTo>
                      <a:pt x="25673" y="12722"/>
                    </a:lnTo>
                    <a:lnTo>
                      <a:pt x="25820" y="12638"/>
                    </a:lnTo>
                    <a:lnTo>
                      <a:pt x="25862" y="12743"/>
                    </a:lnTo>
                    <a:lnTo>
                      <a:pt x="25987" y="12806"/>
                    </a:lnTo>
                    <a:lnTo>
                      <a:pt x="26071" y="12722"/>
                    </a:lnTo>
                    <a:lnTo>
                      <a:pt x="26071" y="12638"/>
                    </a:lnTo>
                    <a:lnTo>
                      <a:pt x="26134" y="12492"/>
                    </a:lnTo>
                    <a:lnTo>
                      <a:pt x="26029" y="12513"/>
                    </a:lnTo>
                    <a:lnTo>
                      <a:pt x="25945" y="12492"/>
                    </a:lnTo>
                    <a:lnTo>
                      <a:pt x="26029" y="12429"/>
                    </a:lnTo>
                    <a:lnTo>
                      <a:pt x="26092" y="12304"/>
                    </a:lnTo>
                    <a:lnTo>
                      <a:pt x="26029" y="12304"/>
                    </a:lnTo>
                    <a:lnTo>
                      <a:pt x="25945" y="12387"/>
                    </a:lnTo>
                    <a:lnTo>
                      <a:pt x="25778" y="12429"/>
                    </a:lnTo>
                    <a:lnTo>
                      <a:pt x="25778" y="12345"/>
                    </a:lnTo>
                    <a:lnTo>
                      <a:pt x="25924" y="12283"/>
                    </a:lnTo>
                    <a:lnTo>
                      <a:pt x="25924" y="12178"/>
                    </a:lnTo>
                    <a:lnTo>
                      <a:pt x="25841" y="12178"/>
                    </a:lnTo>
                    <a:lnTo>
                      <a:pt x="25736" y="12220"/>
                    </a:lnTo>
                    <a:lnTo>
                      <a:pt x="25736" y="12136"/>
                    </a:lnTo>
                    <a:lnTo>
                      <a:pt x="25778" y="11969"/>
                    </a:lnTo>
                    <a:lnTo>
                      <a:pt x="25862" y="11864"/>
                    </a:lnTo>
                    <a:lnTo>
                      <a:pt x="25883" y="11969"/>
                    </a:lnTo>
                    <a:lnTo>
                      <a:pt x="25945" y="11906"/>
                    </a:lnTo>
                    <a:lnTo>
                      <a:pt x="25945" y="11822"/>
                    </a:lnTo>
                    <a:lnTo>
                      <a:pt x="26092" y="11676"/>
                    </a:lnTo>
                    <a:lnTo>
                      <a:pt x="26092" y="11592"/>
                    </a:lnTo>
                    <a:lnTo>
                      <a:pt x="26280" y="11488"/>
                    </a:lnTo>
                    <a:lnTo>
                      <a:pt x="26280" y="11362"/>
                    </a:lnTo>
                    <a:lnTo>
                      <a:pt x="26364" y="11299"/>
                    </a:lnTo>
                    <a:lnTo>
                      <a:pt x="26448" y="11278"/>
                    </a:lnTo>
                    <a:lnTo>
                      <a:pt x="26448" y="11236"/>
                    </a:lnTo>
                    <a:lnTo>
                      <a:pt x="26343" y="11236"/>
                    </a:lnTo>
                    <a:lnTo>
                      <a:pt x="26196" y="11257"/>
                    </a:lnTo>
                    <a:lnTo>
                      <a:pt x="26155" y="11425"/>
                    </a:lnTo>
                    <a:lnTo>
                      <a:pt x="26029" y="11488"/>
                    </a:lnTo>
                    <a:lnTo>
                      <a:pt x="25945" y="11467"/>
                    </a:lnTo>
                    <a:lnTo>
                      <a:pt x="25966" y="11425"/>
                    </a:lnTo>
                    <a:lnTo>
                      <a:pt x="26113" y="11362"/>
                    </a:lnTo>
                    <a:lnTo>
                      <a:pt x="26134" y="11257"/>
                    </a:lnTo>
                    <a:lnTo>
                      <a:pt x="26050" y="11216"/>
                    </a:lnTo>
                    <a:lnTo>
                      <a:pt x="25966" y="11236"/>
                    </a:lnTo>
                    <a:lnTo>
                      <a:pt x="25883" y="11153"/>
                    </a:lnTo>
                    <a:lnTo>
                      <a:pt x="25924" y="11069"/>
                    </a:lnTo>
                    <a:lnTo>
                      <a:pt x="25945" y="10944"/>
                    </a:lnTo>
                    <a:lnTo>
                      <a:pt x="25862" y="10860"/>
                    </a:lnTo>
                    <a:lnTo>
                      <a:pt x="25820" y="10902"/>
                    </a:lnTo>
                    <a:lnTo>
                      <a:pt x="25778" y="10964"/>
                    </a:lnTo>
                    <a:lnTo>
                      <a:pt x="25778" y="10902"/>
                    </a:lnTo>
                    <a:lnTo>
                      <a:pt x="25820" y="10818"/>
                    </a:lnTo>
                    <a:lnTo>
                      <a:pt x="25757" y="10713"/>
                    </a:lnTo>
                    <a:lnTo>
                      <a:pt x="25652" y="10713"/>
                    </a:lnTo>
                    <a:lnTo>
                      <a:pt x="25631" y="10902"/>
                    </a:lnTo>
                    <a:lnTo>
                      <a:pt x="25527" y="10964"/>
                    </a:lnTo>
                    <a:lnTo>
                      <a:pt x="25506" y="11027"/>
                    </a:lnTo>
                    <a:lnTo>
                      <a:pt x="25443" y="10985"/>
                    </a:lnTo>
                    <a:lnTo>
                      <a:pt x="25443" y="10923"/>
                    </a:lnTo>
                    <a:lnTo>
                      <a:pt x="25401" y="10839"/>
                    </a:lnTo>
                    <a:lnTo>
                      <a:pt x="25318" y="10839"/>
                    </a:lnTo>
                    <a:lnTo>
                      <a:pt x="25297" y="10923"/>
                    </a:lnTo>
                    <a:lnTo>
                      <a:pt x="25318" y="10964"/>
                    </a:lnTo>
                    <a:lnTo>
                      <a:pt x="25297" y="11027"/>
                    </a:lnTo>
                    <a:lnTo>
                      <a:pt x="25339" y="11132"/>
                    </a:lnTo>
                    <a:lnTo>
                      <a:pt x="25339" y="11195"/>
                    </a:lnTo>
                    <a:lnTo>
                      <a:pt x="25297" y="11257"/>
                    </a:lnTo>
                    <a:lnTo>
                      <a:pt x="25234" y="11195"/>
                    </a:lnTo>
                    <a:lnTo>
                      <a:pt x="25234" y="11132"/>
                    </a:lnTo>
                    <a:lnTo>
                      <a:pt x="25192" y="11132"/>
                    </a:lnTo>
                    <a:lnTo>
                      <a:pt x="25171" y="11195"/>
                    </a:lnTo>
                    <a:lnTo>
                      <a:pt x="25213" y="11446"/>
                    </a:lnTo>
                    <a:lnTo>
                      <a:pt x="25234" y="11592"/>
                    </a:lnTo>
                    <a:lnTo>
                      <a:pt x="25401" y="11676"/>
                    </a:lnTo>
                    <a:lnTo>
                      <a:pt x="25443" y="11760"/>
                    </a:lnTo>
                    <a:lnTo>
                      <a:pt x="25443" y="11990"/>
                    </a:lnTo>
                    <a:lnTo>
                      <a:pt x="25422" y="11864"/>
                    </a:lnTo>
                    <a:lnTo>
                      <a:pt x="25339" y="11801"/>
                    </a:lnTo>
                    <a:lnTo>
                      <a:pt x="25192" y="11613"/>
                    </a:lnTo>
                    <a:lnTo>
                      <a:pt x="25171" y="11467"/>
                    </a:lnTo>
                    <a:lnTo>
                      <a:pt x="25108" y="11278"/>
                    </a:lnTo>
                    <a:lnTo>
                      <a:pt x="25025" y="11278"/>
                    </a:lnTo>
                    <a:lnTo>
                      <a:pt x="24983" y="11341"/>
                    </a:lnTo>
                    <a:lnTo>
                      <a:pt x="25004" y="11488"/>
                    </a:lnTo>
                    <a:lnTo>
                      <a:pt x="25087" y="11592"/>
                    </a:lnTo>
                    <a:lnTo>
                      <a:pt x="25108" y="11718"/>
                    </a:lnTo>
                    <a:lnTo>
                      <a:pt x="25067" y="11760"/>
                    </a:lnTo>
                    <a:lnTo>
                      <a:pt x="24983" y="11655"/>
                    </a:lnTo>
                    <a:lnTo>
                      <a:pt x="24774" y="11697"/>
                    </a:lnTo>
                    <a:lnTo>
                      <a:pt x="24711" y="11760"/>
                    </a:lnTo>
                    <a:lnTo>
                      <a:pt x="24648" y="11676"/>
                    </a:lnTo>
                    <a:lnTo>
                      <a:pt x="24564" y="11655"/>
                    </a:lnTo>
                    <a:lnTo>
                      <a:pt x="24376" y="11488"/>
                    </a:lnTo>
                    <a:lnTo>
                      <a:pt x="24146" y="11488"/>
                    </a:lnTo>
                    <a:lnTo>
                      <a:pt x="24125" y="11404"/>
                    </a:lnTo>
                    <a:lnTo>
                      <a:pt x="24083" y="11404"/>
                    </a:lnTo>
                    <a:lnTo>
                      <a:pt x="23937" y="11488"/>
                    </a:lnTo>
                    <a:lnTo>
                      <a:pt x="23874" y="11571"/>
                    </a:lnTo>
                    <a:lnTo>
                      <a:pt x="23707" y="11571"/>
                    </a:lnTo>
                    <a:lnTo>
                      <a:pt x="23560" y="11655"/>
                    </a:lnTo>
                    <a:lnTo>
                      <a:pt x="23435" y="11550"/>
                    </a:lnTo>
                    <a:lnTo>
                      <a:pt x="23414" y="11550"/>
                    </a:lnTo>
                    <a:lnTo>
                      <a:pt x="23393" y="11446"/>
                    </a:lnTo>
                    <a:lnTo>
                      <a:pt x="23330" y="11404"/>
                    </a:lnTo>
                    <a:lnTo>
                      <a:pt x="23204" y="11488"/>
                    </a:lnTo>
                    <a:lnTo>
                      <a:pt x="23204" y="11404"/>
                    </a:lnTo>
                    <a:lnTo>
                      <a:pt x="23037" y="11257"/>
                    </a:lnTo>
                    <a:lnTo>
                      <a:pt x="23016" y="11174"/>
                    </a:lnTo>
                    <a:lnTo>
                      <a:pt x="22974" y="11153"/>
                    </a:lnTo>
                    <a:lnTo>
                      <a:pt x="22974" y="11069"/>
                    </a:lnTo>
                    <a:lnTo>
                      <a:pt x="22995" y="11027"/>
                    </a:lnTo>
                    <a:lnTo>
                      <a:pt x="22932" y="10944"/>
                    </a:lnTo>
                    <a:lnTo>
                      <a:pt x="22890" y="10964"/>
                    </a:lnTo>
                    <a:lnTo>
                      <a:pt x="22870" y="10944"/>
                    </a:lnTo>
                    <a:lnTo>
                      <a:pt x="22870" y="10860"/>
                    </a:lnTo>
                    <a:lnTo>
                      <a:pt x="22807" y="10839"/>
                    </a:lnTo>
                    <a:lnTo>
                      <a:pt x="22702" y="10881"/>
                    </a:lnTo>
                    <a:lnTo>
                      <a:pt x="22577" y="10881"/>
                    </a:lnTo>
                    <a:lnTo>
                      <a:pt x="22493" y="10818"/>
                    </a:lnTo>
                    <a:lnTo>
                      <a:pt x="22451" y="10818"/>
                    </a:lnTo>
                    <a:lnTo>
                      <a:pt x="22409" y="10755"/>
                    </a:lnTo>
                    <a:lnTo>
                      <a:pt x="22305" y="10713"/>
                    </a:lnTo>
                    <a:lnTo>
                      <a:pt x="22200" y="10713"/>
                    </a:lnTo>
                    <a:lnTo>
                      <a:pt x="22263" y="10630"/>
                    </a:lnTo>
                    <a:lnTo>
                      <a:pt x="22263" y="10546"/>
                    </a:lnTo>
                    <a:lnTo>
                      <a:pt x="22346" y="10462"/>
                    </a:lnTo>
                    <a:lnTo>
                      <a:pt x="22346" y="10420"/>
                    </a:lnTo>
                    <a:lnTo>
                      <a:pt x="22263" y="10400"/>
                    </a:lnTo>
                    <a:lnTo>
                      <a:pt x="22179" y="10400"/>
                    </a:lnTo>
                    <a:lnTo>
                      <a:pt x="22158" y="10148"/>
                    </a:lnTo>
                    <a:lnTo>
                      <a:pt x="22095" y="10127"/>
                    </a:lnTo>
                    <a:lnTo>
                      <a:pt x="22095" y="10086"/>
                    </a:lnTo>
                    <a:lnTo>
                      <a:pt x="22179" y="10023"/>
                    </a:lnTo>
                    <a:lnTo>
                      <a:pt x="22200" y="9981"/>
                    </a:lnTo>
                    <a:lnTo>
                      <a:pt x="22158" y="9939"/>
                    </a:lnTo>
                    <a:lnTo>
                      <a:pt x="22179" y="9876"/>
                    </a:lnTo>
                    <a:lnTo>
                      <a:pt x="22179" y="9772"/>
                    </a:lnTo>
                    <a:cubicBezTo>
                      <a:pt x="22284" y="9709"/>
                      <a:pt x="22388" y="9688"/>
                      <a:pt x="22493" y="9604"/>
                    </a:cubicBezTo>
                    <a:lnTo>
                      <a:pt x="22514" y="9625"/>
                    </a:lnTo>
                    <a:lnTo>
                      <a:pt x="22598" y="9604"/>
                    </a:lnTo>
                    <a:lnTo>
                      <a:pt x="22681" y="9500"/>
                    </a:lnTo>
                    <a:lnTo>
                      <a:pt x="22702" y="9500"/>
                    </a:lnTo>
                    <a:lnTo>
                      <a:pt x="22702" y="9604"/>
                    </a:lnTo>
                    <a:lnTo>
                      <a:pt x="22765" y="9709"/>
                    </a:lnTo>
                    <a:lnTo>
                      <a:pt x="22828" y="9730"/>
                    </a:lnTo>
                    <a:lnTo>
                      <a:pt x="22911" y="9688"/>
                    </a:lnTo>
                    <a:lnTo>
                      <a:pt x="22995" y="9709"/>
                    </a:lnTo>
                    <a:lnTo>
                      <a:pt x="23037" y="9793"/>
                    </a:lnTo>
                    <a:lnTo>
                      <a:pt x="23121" y="9793"/>
                    </a:lnTo>
                    <a:lnTo>
                      <a:pt x="23183" y="9835"/>
                    </a:lnTo>
                    <a:lnTo>
                      <a:pt x="23225" y="9835"/>
                    </a:lnTo>
                    <a:lnTo>
                      <a:pt x="23225" y="9730"/>
                    </a:lnTo>
                    <a:lnTo>
                      <a:pt x="23288" y="9730"/>
                    </a:lnTo>
                    <a:lnTo>
                      <a:pt x="23351" y="9709"/>
                    </a:lnTo>
                    <a:lnTo>
                      <a:pt x="23414" y="9730"/>
                    </a:lnTo>
                    <a:lnTo>
                      <a:pt x="23414" y="9814"/>
                    </a:lnTo>
                    <a:lnTo>
                      <a:pt x="23455" y="9835"/>
                    </a:lnTo>
                    <a:lnTo>
                      <a:pt x="23539" y="9814"/>
                    </a:lnTo>
                    <a:lnTo>
                      <a:pt x="23602" y="9730"/>
                    </a:lnTo>
                    <a:lnTo>
                      <a:pt x="23644" y="9772"/>
                    </a:lnTo>
                    <a:lnTo>
                      <a:pt x="23665" y="9835"/>
                    </a:lnTo>
                    <a:lnTo>
                      <a:pt x="23727" y="9835"/>
                    </a:lnTo>
                    <a:lnTo>
                      <a:pt x="23748" y="9793"/>
                    </a:lnTo>
                    <a:lnTo>
                      <a:pt x="23769" y="9793"/>
                    </a:lnTo>
                    <a:lnTo>
                      <a:pt x="23832" y="9709"/>
                    </a:lnTo>
                    <a:lnTo>
                      <a:pt x="23916" y="9709"/>
                    </a:lnTo>
                    <a:lnTo>
                      <a:pt x="23937" y="9772"/>
                    </a:lnTo>
                    <a:lnTo>
                      <a:pt x="23979" y="9793"/>
                    </a:lnTo>
                    <a:lnTo>
                      <a:pt x="24041" y="9772"/>
                    </a:lnTo>
                    <a:lnTo>
                      <a:pt x="24041" y="9709"/>
                    </a:lnTo>
                    <a:lnTo>
                      <a:pt x="24020" y="9667"/>
                    </a:lnTo>
                    <a:lnTo>
                      <a:pt x="24083" y="9583"/>
                    </a:lnTo>
                    <a:lnTo>
                      <a:pt x="24083" y="9521"/>
                    </a:lnTo>
                    <a:lnTo>
                      <a:pt x="24146" y="9458"/>
                    </a:lnTo>
                    <a:lnTo>
                      <a:pt x="24146" y="9374"/>
                    </a:lnTo>
                    <a:lnTo>
                      <a:pt x="24062" y="9374"/>
                    </a:lnTo>
                    <a:lnTo>
                      <a:pt x="24041" y="9291"/>
                    </a:lnTo>
                    <a:lnTo>
                      <a:pt x="24062" y="9186"/>
                    </a:lnTo>
                    <a:lnTo>
                      <a:pt x="24146" y="9165"/>
                    </a:lnTo>
                    <a:lnTo>
                      <a:pt x="24146" y="9060"/>
                    </a:lnTo>
                    <a:lnTo>
                      <a:pt x="24041" y="8998"/>
                    </a:lnTo>
                    <a:lnTo>
                      <a:pt x="23958" y="9039"/>
                    </a:lnTo>
                    <a:lnTo>
                      <a:pt x="23958" y="9102"/>
                    </a:lnTo>
                    <a:lnTo>
                      <a:pt x="23916" y="9165"/>
                    </a:lnTo>
                    <a:lnTo>
                      <a:pt x="23832" y="9102"/>
                    </a:lnTo>
                    <a:lnTo>
                      <a:pt x="23707" y="9102"/>
                    </a:lnTo>
                    <a:lnTo>
                      <a:pt x="23560" y="9249"/>
                    </a:lnTo>
                    <a:lnTo>
                      <a:pt x="23455" y="9311"/>
                    </a:lnTo>
                    <a:lnTo>
                      <a:pt x="23455" y="9270"/>
                    </a:lnTo>
                    <a:lnTo>
                      <a:pt x="23602" y="9186"/>
                    </a:lnTo>
                    <a:lnTo>
                      <a:pt x="23644" y="9102"/>
                    </a:lnTo>
                    <a:lnTo>
                      <a:pt x="23644" y="8977"/>
                    </a:lnTo>
                    <a:lnTo>
                      <a:pt x="23602" y="9060"/>
                    </a:lnTo>
                    <a:lnTo>
                      <a:pt x="23539" y="9039"/>
                    </a:lnTo>
                    <a:lnTo>
                      <a:pt x="23539" y="8935"/>
                    </a:lnTo>
                    <a:lnTo>
                      <a:pt x="23644" y="8851"/>
                    </a:lnTo>
                    <a:lnTo>
                      <a:pt x="23560" y="8726"/>
                    </a:lnTo>
                    <a:lnTo>
                      <a:pt x="23644" y="8642"/>
                    </a:lnTo>
                    <a:lnTo>
                      <a:pt x="23727" y="8642"/>
                    </a:lnTo>
                    <a:lnTo>
                      <a:pt x="23707" y="8684"/>
                    </a:lnTo>
                    <a:lnTo>
                      <a:pt x="23748" y="8851"/>
                    </a:lnTo>
                    <a:lnTo>
                      <a:pt x="23832" y="8935"/>
                    </a:lnTo>
                    <a:lnTo>
                      <a:pt x="23874" y="8893"/>
                    </a:lnTo>
                    <a:lnTo>
                      <a:pt x="23979" y="8893"/>
                    </a:lnTo>
                    <a:lnTo>
                      <a:pt x="24041" y="8767"/>
                    </a:lnTo>
                    <a:lnTo>
                      <a:pt x="23979" y="8726"/>
                    </a:lnTo>
                    <a:lnTo>
                      <a:pt x="23979" y="8663"/>
                    </a:lnTo>
                    <a:lnTo>
                      <a:pt x="24062" y="8663"/>
                    </a:lnTo>
                    <a:lnTo>
                      <a:pt x="24083" y="8726"/>
                    </a:lnTo>
                    <a:lnTo>
                      <a:pt x="24146" y="8684"/>
                    </a:lnTo>
                    <a:lnTo>
                      <a:pt x="24251" y="8621"/>
                    </a:lnTo>
                    <a:lnTo>
                      <a:pt x="24271" y="8475"/>
                    </a:lnTo>
                    <a:lnTo>
                      <a:pt x="24292" y="8579"/>
                    </a:lnTo>
                    <a:lnTo>
                      <a:pt x="24355" y="8579"/>
                    </a:lnTo>
                    <a:lnTo>
                      <a:pt x="24460" y="8516"/>
                    </a:lnTo>
                    <a:lnTo>
                      <a:pt x="24376" y="8684"/>
                    </a:lnTo>
                    <a:lnTo>
                      <a:pt x="24376" y="8851"/>
                    </a:lnTo>
                    <a:lnTo>
                      <a:pt x="24439" y="8830"/>
                    </a:lnTo>
                    <a:lnTo>
                      <a:pt x="24481" y="8851"/>
                    </a:lnTo>
                    <a:lnTo>
                      <a:pt x="24439" y="8935"/>
                    </a:lnTo>
                    <a:lnTo>
                      <a:pt x="24502" y="8935"/>
                    </a:lnTo>
                    <a:lnTo>
                      <a:pt x="24564" y="8788"/>
                    </a:lnTo>
                    <a:lnTo>
                      <a:pt x="24606" y="8747"/>
                    </a:lnTo>
                    <a:lnTo>
                      <a:pt x="24690" y="8579"/>
                    </a:lnTo>
                    <a:lnTo>
                      <a:pt x="24774" y="8558"/>
                    </a:lnTo>
                    <a:lnTo>
                      <a:pt x="24753" y="8684"/>
                    </a:lnTo>
                    <a:lnTo>
                      <a:pt x="24648" y="8788"/>
                    </a:lnTo>
                    <a:lnTo>
                      <a:pt x="24669" y="8977"/>
                    </a:lnTo>
                    <a:lnTo>
                      <a:pt x="24753" y="8977"/>
                    </a:lnTo>
                    <a:lnTo>
                      <a:pt x="24815" y="9039"/>
                    </a:lnTo>
                    <a:lnTo>
                      <a:pt x="24878" y="8956"/>
                    </a:lnTo>
                    <a:lnTo>
                      <a:pt x="25004" y="8851"/>
                    </a:lnTo>
                    <a:lnTo>
                      <a:pt x="25067" y="8684"/>
                    </a:lnTo>
                    <a:lnTo>
                      <a:pt x="25108" y="8558"/>
                    </a:lnTo>
                    <a:lnTo>
                      <a:pt x="25087" y="8433"/>
                    </a:lnTo>
                    <a:lnTo>
                      <a:pt x="25129" y="8370"/>
                    </a:lnTo>
                    <a:lnTo>
                      <a:pt x="25108" y="8328"/>
                    </a:lnTo>
                    <a:lnTo>
                      <a:pt x="25025" y="8328"/>
                    </a:lnTo>
                    <a:lnTo>
                      <a:pt x="24983" y="8307"/>
                    </a:lnTo>
                    <a:lnTo>
                      <a:pt x="24899" y="8349"/>
                    </a:lnTo>
                    <a:lnTo>
                      <a:pt x="24899" y="8223"/>
                    </a:lnTo>
                    <a:lnTo>
                      <a:pt x="24941" y="8203"/>
                    </a:lnTo>
                    <a:lnTo>
                      <a:pt x="24920" y="8140"/>
                    </a:lnTo>
                    <a:lnTo>
                      <a:pt x="24815" y="8140"/>
                    </a:lnTo>
                    <a:lnTo>
                      <a:pt x="24795" y="8098"/>
                    </a:lnTo>
                    <a:lnTo>
                      <a:pt x="24690" y="8014"/>
                    </a:lnTo>
                    <a:lnTo>
                      <a:pt x="24690" y="7931"/>
                    </a:lnTo>
                    <a:lnTo>
                      <a:pt x="24606" y="7742"/>
                    </a:lnTo>
                    <a:lnTo>
                      <a:pt x="24585" y="7617"/>
                    </a:lnTo>
                    <a:lnTo>
                      <a:pt x="24627" y="7491"/>
                    </a:lnTo>
                    <a:lnTo>
                      <a:pt x="24585" y="7324"/>
                    </a:lnTo>
                    <a:lnTo>
                      <a:pt x="24502" y="7470"/>
                    </a:lnTo>
                    <a:lnTo>
                      <a:pt x="24502" y="7575"/>
                    </a:lnTo>
                    <a:lnTo>
                      <a:pt x="24418" y="7428"/>
                    </a:lnTo>
                    <a:lnTo>
                      <a:pt x="24292" y="7366"/>
                    </a:lnTo>
                    <a:lnTo>
                      <a:pt x="24271" y="7114"/>
                    </a:lnTo>
                    <a:lnTo>
                      <a:pt x="24188" y="7073"/>
                    </a:lnTo>
                    <a:lnTo>
                      <a:pt x="24167" y="6884"/>
                    </a:lnTo>
                    <a:lnTo>
                      <a:pt x="24083" y="6780"/>
                    </a:lnTo>
                    <a:lnTo>
                      <a:pt x="24083" y="6675"/>
                    </a:lnTo>
                    <a:lnTo>
                      <a:pt x="24041" y="6591"/>
                    </a:lnTo>
                    <a:lnTo>
                      <a:pt x="24041" y="6529"/>
                    </a:lnTo>
                    <a:lnTo>
                      <a:pt x="24146" y="6529"/>
                    </a:lnTo>
                    <a:lnTo>
                      <a:pt x="24167" y="6382"/>
                    </a:lnTo>
                    <a:lnTo>
                      <a:pt x="24251" y="6382"/>
                    </a:lnTo>
                    <a:lnTo>
                      <a:pt x="24271" y="6424"/>
                    </a:lnTo>
                    <a:lnTo>
                      <a:pt x="24355" y="6361"/>
                    </a:lnTo>
                    <a:lnTo>
                      <a:pt x="24355" y="6257"/>
                    </a:lnTo>
                    <a:lnTo>
                      <a:pt x="24460" y="6026"/>
                    </a:lnTo>
                    <a:lnTo>
                      <a:pt x="24460" y="5922"/>
                    </a:lnTo>
                    <a:lnTo>
                      <a:pt x="24481" y="5880"/>
                    </a:lnTo>
                    <a:lnTo>
                      <a:pt x="24397" y="5692"/>
                    </a:lnTo>
                    <a:lnTo>
                      <a:pt x="24460" y="5566"/>
                    </a:lnTo>
                    <a:lnTo>
                      <a:pt x="24523" y="5566"/>
                    </a:lnTo>
                    <a:lnTo>
                      <a:pt x="24523" y="5399"/>
                    </a:lnTo>
                    <a:lnTo>
                      <a:pt x="24627" y="5252"/>
                    </a:lnTo>
                    <a:lnTo>
                      <a:pt x="24627" y="5148"/>
                    </a:lnTo>
                    <a:lnTo>
                      <a:pt x="24690" y="5064"/>
                    </a:lnTo>
                    <a:lnTo>
                      <a:pt x="24690" y="4855"/>
                    </a:lnTo>
                    <a:lnTo>
                      <a:pt x="24774" y="4834"/>
                    </a:lnTo>
                    <a:lnTo>
                      <a:pt x="24774" y="4729"/>
                    </a:lnTo>
                    <a:lnTo>
                      <a:pt x="24899" y="4583"/>
                    </a:lnTo>
                    <a:lnTo>
                      <a:pt x="24899" y="4478"/>
                    </a:lnTo>
                    <a:cubicBezTo>
                      <a:pt x="24918" y="4516"/>
                      <a:pt x="24966" y="4536"/>
                      <a:pt x="25020" y="4536"/>
                    </a:cubicBezTo>
                    <a:cubicBezTo>
                      <a:pt x="25085" y="4536"/>
                      <a:pt x="25158" y="4505"/>
                      <a:pt x="25192" y="4436"/>
                    </a:cubicBezTo>
                    <a:lnTo>
                      <a:pt x="25255" y="4122"/>
                    </a:lnTo>
                    <a:lnTo>
                      <a:pt x="25359" y="4122"/>
                    </a:lnTo>
                    <a:lnTo>
                      <a:pt x="25506" y="3955"/>
                    </a:lnTo>
                    <a:lnTo>
                      <a:pt x="25652" y="3892"/>
                    </a:lnTo>
                    <a:lnTo>
                      <a:pt x="25820" y="3725"/>
                    </a:lnTo>
                    <a:lnTo>
                      <a:pt x="25862" y="3725"/>
                    </a:lnTo>
                    <a:lnTo>
                      <a:pt x="25987" y="3599"/>
                    </a:lnTo>
                    <a:lnTo>
                      <a:pt x="25987" y="3516"/>
                    </a:lnTo>
                    <a:lnTo>
                      <a:pt x="26050" y="3474"/>
                    </a:lnTo>
                    <a:lnTo>
                      <a:pt x="26050" y="3390"/>
                    </a:lnTo>
                    <a:lnTo>
                      <a:pt x="25966" y="3285"/>
                    </a:lnTo>
                    <a:lnTo>
                      <a:pt x="25987" y="3223"/>
                    </a:lnTo>
                    <a:lnTo>
                      <a:pt x="25987" y="3160"/>
                    </a:lnTo>
                    <a:lnTo>
                      <a:pt x="25883" y="2993"/>
                    </a:lnTo>
                    <a:lnTo>
                      <a:pt x="25820" y="2993"/>
                    </a:lnTo>
                    <a:lnTo>
                      <a:pt x="25736" y="3013"/>
                    </a:lnTo>
                    <a:lnTo>
                      <a:pt x="25631" y="2972"/>
                    </a:lnTo>
                    <a:lnTo>
                      <a:pt x="25548" y="2993"/>
                    </a:lnTo>
                    <a:lnTo>
                      <a:pt x="25443" y="2909"/>
                    </a:lnTo>
                    <a:lnTo>
                      <a:pt x="25359" y="2909"/>
                    </a:lnTo>
                    <a:lnTo>
                      <a:pt x="25297" y="2846"/>
                    </a:lnTo>
                    <a:lnTo>
                      <a:pt x="25129" y="2867"/>
                    </a:lnTo>
                    <a:lnTo>
                      <a:pt x="25025" y="2972"/>
                    </a:lnTo>
                    <a:lnTo>
                      <a:pt x="24941" y="2993"/>
                    </a:lnTo>
                    <a:lnTo>
                      <a:pt x="24774" y="3118"/>
                    </a:lnTo>
                    <a:lnTo>
                      <a:pt x="24774" y="3181"/>
                    </a:lnTo>
                    <a:lnTo>
                      <a:pt x="24878" y="3265"/>
                    </a:lnTo>
                    <a:lnTo>
                      <a:pt x="24941" y="3390"/>
                    </a:lnTo>
                    <a:lnTo>
                      <a:pt x="24941" y="3516"/>
                    </a:lnTo>
                    <a:lnTo>
                      <a:pt x="24983" y="3641"/>
                    </a:lnTo>
                    <a:lnTo>
                      <a:pt x="24941" y="3704"/>
                    </a:lnTo>
                    <a:lnTo>
                      <a:pt x="24941" y="3809"/>
                    </a:lnTo>
                    <a:lnTo>
                      <a:pt x="25025" y="3913"/>
                    </a:lnTo>
                    <a:lnTo>
                      <a:pt x="25025" y="3934"/>
                    </a:lnTo>
                    <a:lnTo>
                      <a:pt x="25004" y="3955"/>
                    </a:lnTo>
                    <a:cubicBezTo>
                      <a:pt x="24983" y="4018"/>
                      <a:pt x="24941" y="4081"/>
                      <a:pt x="24920" y="4143"/>
                    </a:cubicBezTo>
                    <a:lnTo>
                      <a:pt x="24899" y="4081"/>
                    </a:lnTo>
                    <a:lnTo>
                      <a:pt x="24920" y="4018"/>
                    </a:lnTo>
                    <a:lnTo>
                      <a:pt x="24920" y="3934"/>
                    </a:lnTo>
                    <a:lnTo>
                      <a:pt x="24815" y="3871"/>
                    </a:lnTo>
                    <a:lnTo>
                      <a:pt x="24774" y="3725"/>
                    </a:lnTo>
                    <a:lnTo>
                      <a:pt x="24795" y="3662"/>
                    </a:lnTo>
                    <a:lnTo>
                      <a:pt x="24711" y="3495"/>
                    </a:lnTo>
                    <a:lnTo>
                      <a:pt x="24606" y="3474"/>
                    </a:lnTo>
                    <a:lnTo>
                      <a:pt x="24564" y="3411"/>
                    </a:lnTo>
                    <a:lnTo>
                      <a:pt x="24502" y="3411"/>
                    </a:lnTo>
                    <a:lnTo>
                      <a:pt x="24481" y="3578"/>
                    </a:lnTo>
                    <a:lnTo>
                      <a:pt x="24418" y="3578"/>
                    </a:lnTo>
                    <a:lnTo>
                      <a:pt x="24292" y="3369"/>
                    </a:lnTo>
                    <a:lnTo>
                      <a:pt x="24209" y="3369"/>
                    </a:lnTo>
                    <a:lnTo>
                      <a:pt x="24146" y="3285"/>
                    </a:lnTo>
                    <a:lnTo>
                      <a:pt x="24062" y="3327"/>
                    </a:lnTo>
                    <a:lnTo>
                      <a:pt x="24083" y="3495"/>
                    </a:lnTo>
                    <a:lnTo>
                      <a:pt x="24041" y="3516"/>
                    </a:lnTo>
                    <a:lnTo>
                      <a:pt x="23958" y="3495"/>
                    </a:lnTo>
                    <a:lnTo>
                      <a:pt x="23895" y="3620"/>
                    </a:lnTo>
                    <a:lnTo>
                      <a:pt x="23895" y="3704"/>
                    </a:lnTo>
                    <a:lnTo>
                      <a:pt x="23832" y="3746"/>
                    </a:lnTo>
                    <a:lnTo>
                      <a:pt x="23748" y="4039"/>
                    </a:lnTo>
                    <a:lnTo>
                      <a:pt x="23748" y="4143"/>
                    </a:lnTo>
                    <a:lnTo>
                      <a:pt x="23686" y="4227"/>
                    </a:lnTo>
                    <a:lnTo>
                      <a:pt x="23686" y="4353"/>
                    </a:lnTo>
                    <a:lnTo>
                      <a:pt x="23665" y="4374"/>
                    </a:lnTo>
                    <a:lnTo>
                      <a:pt x="23665" y="4478"/>
                    </a:lnTo>
                    <a:lnTo>
                      <a:pt x="23581" y="4541"/>
                    </a:lnTo>
                    <a:lnTo>
                      <a:pt x="23581" y="4771"/>
                    </a:lnTo>
                    <a:lnTo>
                      <a:pt x="23518" y="4813"/>
                    </a:lnTo>
                    <a:lnTo>
                      <a:pt x="23455" y="4792"/>
                    </a:lnTo>
                    <a:lnTo>
                      <a:pt x="23372" y="4980"/>
                    </a:lnTo>
                    <a:lnTo>
                      <a:pt x="23414" y="5064"/>
                    </a:lnTo>
                    <a:lnTo>
                      <a:pt x="23372" y="5169"/>
                    </a:lnTo>
                    <a:lnTo>
                      <a:pt x="23372" y="5273"/>
                    </a:lnTo>
                    <a:lnTo>
                      <a:pt x="23309" y="5378"/>
                    </a:lnTo>
                    <a:lnTo>
                      <a:pt x="23351" y="5462"/>
                    </a:lnTo>
                    <a:lnTo>
                      <a:pt x="23330" y="5524"/>
                    </a:lnTo>
                    <a:lnTo>
                      <a:pt x="23204" y="5524"/>
                    </a:lnTo>
                    <a:lnTo>
                      <a:pt x="23246" y="5587"/>
                    </a:lnTo>
                    <a:lnTo>
                      <a:pt x="23351" y="5629"/>
                    </a:lnTo>
                    <a:lnTo>
                      <a:pt x="23351" y="5734"/>
                    </a:lnTo>
                    <a:lnTo>
                      <a:pt x="23267" y="5713"/>
                    </a:lnTo>
                    <a:lnTo>
                      <a:pt x="23204" y="5734"/>
                    </a:lnTo>
                    <a:lnTo>
                      <a:pt x="23121" y="5796"/>
                    </a:lnTo>
                    <a:lnTo>
                      <a:pt x="23037" y="5754"/>
                    </a:lnTo>
                    <a:lnTo>
                      <a:pt x="22995" y="5817"/>
                    </a:lnTo>
                    <a:lnTo>
                      <a:pt x="22995" y="5922"/>
                    </a:lnTo>
                    <a:lnTo>
                      <a:pt x="22932" y="5964"/>
                    </a:lnTo>
                    <a:lnTo>
                      <a:pt x="22849" y="5922"/>
                    </a:lnTo>
                    <a:lnTo>
                      <a:pt x="22849" y="5817"/>
                    </a:lnTo>
                    <a:lnTo>
                      <a:pt x="22890" y="5734"/>
                    </a:lnTo>
                    <a:lnTo>
                      <a:pt x="22828" y="5650"/>
                    </a:lnTo>
                    <a:lnTo>
                      <a:pt x="22828" y="5482"/>
                    </a:lnTo>
                    <a:lnTo>
                      <a:pt x="22911" y="5294"/>
                    </a:lnTo>
                    <a:lnTo>
                      <a:pt x="22932" y="5169"/>
                    </a:lnTo>
                    <a:lnTo>
                      <a:pt x="23016" y="5085"/>
                    </a:lnTo>
                    <a:lnTo>
                      <a:pt x="23016" y="4980"/>
                    </a:lnTo>
                    <a:lnTo>
                      <a:pt x="23037" y="4876"/>
                    </a:lnTo>
                    <a:lnTo>
                      <a:pt x="23100" y="4646"/>
                    </a:lnTo>
                    <a:lnTo>
                      <a:pt x="23225" y="4562"/>
                    </a:lnTo>
                    <a:lnTo>
                      <a:pt x="23225" y="4436"/>
                    </a:lnTo>
                    <a:lnTo>
                      <a:pt x="23100" y="4436"/>
                    </a:lnTo>
                    <a:lnTo>
                      <a:pt x="23100" y="4353"/>
                    </a:lnTo>
                    <a:lnTo>
                      <a:pt x="23163" y="4269"/>
                    </a:lnTo>
                    <a:lnTo>
                      <a:pt x="23163" y="4039"/>
                    </a:lnTo>
                    <a:lnTo>
                      <a:pt x="23121" y="3976"/>
                    </a:lnTo>
                    <a:lnTo>
                      <a:pt x="23058" y="3850"/>
                    </a:lnTo>
                    <a:lnTo>
                      <a:pt x="23100" y="3809"/>
                    </a:lnTo>
                    <a:lnTo>
                      <a:pt x="23100" y="3662"/>
                    </a:lnTo>
                    <a:lnTo>
                      <a:pt x="23016" y="3662"/>
                    </a:lnTo>
                    <a:lnTo>
                      <a:pt x="22911" y="3537"/>
                    </a:lnTo>
                    <a:lnTo>
                      <a:pt x="22744" y="3599"/>
                    </a:lnTo>
                    <a:lnTo>
                      <a:pt x="22723" y="3725"/>
                    </a:lnTo>
                    <a:lnTo>
                      <a:pt x="22828" y="3809"/>
                    </a:lnTo>
                    <a:lnTo>
                      <a:pt x="22828" y="3913"/>
                    </a:lnTo>
                    <a:lnTo>
                      <a:pt x="22890" y="3976"/>
                    </a:lnTo>
                    <a:lnTo>
                      <a:pt x="22890" y="4060"/>
                    </a:lnTo>
                    <a:lnTo>
                      <a:pt x="22807" y="4060"/>
                    </a:lnTo>
                    <a:lnTo>
                      <a:pt x="22786" y="3955"/>
                    </a:lnTo>
                    <a:lnTo>
                      <a:pt x="22702" y="3955"/>
                    </a:lnTo>
                    <a:lnTo>
                      <a:pt x="22639" y="4081"/>
                    </a:lnTo>
                    <a:lnTo>
                      <a:pt x="22702" y="4122"/>
                    </a:lnTo>
                    <a:lnTo>
                      <a:pt x="22723" y="4227"/>
                    </a:lnTo>
                    <a:lnTo>
                      <a:pt x="22786" y="4353"/>
                    </a:lnTo>
                    <a:lnTo>
                      <a:pt x="22723" y="4394"/>
                    </a:lnTo>
                    <a:lnTo>
                      <a:pt x="22702" y="4353"/>
                    </a:lnTo>
                    <a:lnTo>
                      <a:pt x="22639" y="4290"/>
                    </a:lnTo>
                    <a:lnTo>
                      <a:pt x="22618" y="4436"/>
                    </a:lnTo>
                    <a:lnTo>
                      <a:pt x="22514" y="4353"/>
                    </a:lnTo>
                    <a:lnTo>
                      <a:pt x="22514" y="4248"/>
                    </a:lnTo>
                    <a:lnTo>
                      <a:pt x="22430" y="4248"/>
                    </a:lnTo>
                    <a:lnTo>
                      <a:pt x="22388" y="4353"/>
                    </a:lnTo>
                    <a:lnTo>
                      <a:pt x="22326" y="4332"/>
                    </a:lnTo>
                    <a:lnTo>
                      <a:pt x="22326" y="4185"/>
                    </a:lnTo>
                    <a:lnTo>
                      <a:pt x="22409" y="4122"/>
                    </a:lnTo>
                    <a:lnTo>
                      <a:pt x="22388" y="4081"/>
                    </a:lnTo>
                    <a:lnTo>
                      <a:pt x="22221" y="4143"/>
                    </a:lnTo>
                    <a:lnTo>
                      <a:pt x="22095" y="4269"/>
                    </a:lnTo>
                    <a:lnTo>
                      <a:pt x="22012" y="4143"/>
                    </a:lnTo>
                    <a:lnTo>
                      <a:pt x="21949" y="4143"/>
                    </a:lnTo>
                    <a:lnTo>
                      <a:pt x="21865" y="4227"/>
                    </a:lnTo>
                    <a:lnTo>
                      <a:pt x="21740" y="4227"/>
                    </a:lnTo>
                    <a:lnTo>
                      <a:pt x="21698" y="4164"/>
                    </a:lnTo>
                    <a:lnTo>
                      <a:pt x="21572" y="4185"/>
                    </a:lnTo>
                    <a:lnTo>
                      <a:pt x="21530" y="4143"/>
                    </a:lnTo>
                    <a:lnTo>
                      <a:pt x="21635" y="4060"/>
                    </a:lnTo>
                    <a:lnTo>
                      <a:pt x="21782" y="4039"/>
                    </a:lnTo>
                    <a:lnTo>
                      <a:pt x="21865" y="4060"/>
                    </a:lnTo>
                    <a:lnTo>
                      <a:pt x="21991" y="4039"/>
                    </a:lnTo>
                    <a:lnTo>
                      <a:pt x="21991" y="3955"/>
                    </a:lnTo>
                    <a:lnTo>
                      <a:pt x="22074" y="3934"/>
                    </a:lnTo>
                    <a:lnTo>
                      <a:pt x="22158" y="3955"/>
                    </a:lnTo>
                    <a:lnTo>
                      <a:pt x="22263" y="3850"/>
                    </a:lnTo>
                    <a:lnTo>
                      <a:pt x="22263" y="3746"/>
                    </a:lnTo>
                    <a:lnTo>
                      <a:pt x="22284" y="3662"/>
                    </a:lnTo>
                    <a:lnTo>
                      <a:pt x="22200" y="3599"/>
                    </a:lnTo>
                    <a:lnTo>
                      <a:pt x="22095" y="3411"/>
                    </a:lnTo>
                    <a:lnTo>
                      <a:pt x="21970" y="3348"/>
                    </a:lnTo>
                    <a:lnTo>
                      <a:pt x="21949" y="3285"/>
                    </a:lnTo>
                    <a:lnTo>
                      <a:pt x="21761" y="3118"/>
                    </a:lnTo>
                    <a:lnTo>
                      <a:pt x="21740" y="3076"/>
                    </a:lnTo>
                    <a:lnTo>
                      <a:pt x="21635" y="3076"/>
                    </a:lnTo>
                    <a:lnTo>
                      <a:pt x="21489" y="3139"/>
                    </a:lnTo>
                    <a:lnTo>
                      <a:pt x="21426" y="3139"/>
                    </a:lnTo>
                    <a:lnTo>
                      <a:pt x="21238" y="3327"/>
                    </a:lnTo>
                    <a:lnTo>
                      <a:pt x="21279" y="3390"/>
                    </a:lnTo>
                    <a:lnTo>
                      <a:pt x="21279" y="3453"/>
                    </a:lnTo>
                    <a:lnTo>
                      <a:pt x="21217" y="3495"/>
                    </a:lnTo>
                    <a:lnTo>
                      <a:pt x="21133" y="3516"/>
                    </a:lnTo>
                    <a:lnTo>
                      <a:pt x="21133" y="3453"/>
                    </a:lnTo>
                    <a:lnTo>
                      <a:pt x="21049" y="3495"/>
                    </a:lnTo>
                    <a:lnTo>
                      <a:pt x="20966" y="3432"/>
                    </a:lnTo>
                    <a:lnTo>
                      <a:pt x="20861" y="3432"/>
                    </a:lnTo>
                    <a:lnTo>
                      <a:pt x="20819" y="3495"/>
                    </a:lnTo>
                    <a:lnTo>
                      <a:pt x="20714" y="3495"/>
                    </a:lnTo>
                    <a:lnTo>
                      <a:pt x="20652" y="3432"/>
                    </a:lnTo>
                    <a:lnTo>
                      <a:pt x="20714" y="3390"/>
                    </a:lnTo>
                    <a:lnTo>
                      <a:pt x="20861" y="3348"/>
                    </a:lnTo>
                    <a:lnTo>
                      <a:pt x="20924" y="3244"/>
                    </a:lnTo>
                    <a:lnTo>
                      <a:pt x="21028" y="3223"/>
                    </a:lnTo>
                    <a:lnTo>
                      <a:pt x="21112" y="3244"/>
                    </a:lnTo>
                    <a:lnTo>
                      <a:pt x="21175" y="3139"/>
                    </a:lnTo>
                    <a:lnTo>
                      <a:pt x="21175" y="3013"/>
                    </a:lnTo>
                    <a:lnTo>
                      <a:pt x="21238" y="2972"/>
                    </a:lnTo>
                    <a:lnTo>
                      <a:pt x="21321" y="2972"/>
                    </a:lnTo>
                    <a:lnTo>
                      <a:pt x="21384" y="2804"/>
                    </a:lnTo>
                    <a:lnTo>
                      <a:pt x="21384" y="2616"/>
                    </a:lnTo>
                    <a:lnTo>
                      <a:pt x="21426" y="2553"/>
                    </a:lnTo>
                    <a:lnTo>
                      <a:pt x="21384" y="2449"/>
                    </a:lnTo>
                    <a:lnTo>
                      <a:pt x="21279" y="2449"/>
                    </a:lnTo>
                    <a:lnTo>
                      <a:pt x="21112" y="2490"/>
                    </a:lnTo>
                    <a:lnTo>
                      <a:pt x="20903" y="2553"/>
                    </a:lnTo>
                    <a:lnTo>
                      <a:pt x="20694" y="2616"/>
                    </a:lnTo>
                    <a:lnTo>
                      <a:pt x="20547" y="2658"/>
                    </a:lnTo>
                    <a:cubicBezTo>
                      <a:pt x="20652" y="2616"/>
                      <a:pt x="20798" y="2574"/>
                      <a:pt x="20903" y="2511"/>
                    </a:cubicBezTo>
                    <a:cubicBezTo>
                      <a:pt x="20945" y="2511"/>
                      <a:pt x="21028" y="2490"/>
                      <a:pt x="21070" y="2490"/>
                    </a:cubicBezTo>
                    <a:cubicBezTo>
                      <a:pt x="21217" y="2469"/>
                      <a:pt x="21238" y="2344"/>
                      <a:pt x="21175" y="2239"/>
                    </a:cubicBezTo>
                    <a:lnTo>
                      <a:pt x="21238" y="2177"/>
                    </a:lnTo>
                    <a:lnTo>
                      <a:pt x="21217" y="2072"/>
                    </a:lnTo>
                    <a:lnTo>
                      <a:pt x="21217" y="1967"/>
                    </a:lnTo>
                    <a:lnTo>
                      <a:pt x="21154" y="1884"/>
                    </a:lnTo>
                    <a:lnTo>
                      <a:pt x="21217" y="1842"/>
                    </a:lnTo>
                    <a:lnTo>
                      <a:pt x="21217" y="1674"/>
                    </a:lnTo>
                    <a:lnTo>
                      <a:pt x="21133" y="1507"/>
                    </a:lnTo>
                    <a:lnTo>
                      <a:pt x="21175" y="1402"/>
                    </a:lnTo>
                    <a:lnTo>
                      <a:pt x="21154" y="1109"/>
                    </a:lnTo>
                    <a:lnTo>
                      <a:pt x="20945" y="879"/>
                    </a:lnTo>
                    <a:lnTo>
                      <a:pt x="20924" y="775"/>
                    </a:lnTo>
                    <a:lnTo>
                      <a:pt x="20840" y="733"/>
                    </a:lnTo>
                    <a:lnTo>
                      <a:pt x="20694" y="796"/>
                    </a:lnTo>
                    <a:lnTo>
                      <a:pt x="20526" y="775"/>
                    </a:lnTo>
                    <a:lnTo>
                      <a:pt x="20442" y="837"/>
                    </a:lnTo>
                    <a:lnTo>
                      <a:pt x="20442" y="984"/>
                    </a:lnTo>
                    <a:lnTo>
                      <a:pt x="20212" y="1109"/>
                    </a:lnTo>
                    <a:lnTo>
                      <a:pt x="20212" y="1047"/>
                    </a:lnTo>
                    <a:lnTo>
                      <a:pt x="20380" y="900"/>
                    </a:lnTo>
                    <a:lnTo>
                      <a:pt x="20422" y="754"/>
                    </a:lnTo>
                    <a:lnTo>
                      <a:pt x="20317" y="670"/>
                    </a:lnTo>
                    <a:lnTo>
                      <a:pt x="20212" y="712"/>
                    </a:lnTo>
                    <a:lnTo>
                      <a:pt x="20129" y="733"/>
                    </a:lnTo>
                    <a:lnTo>
                      <a:pt x="20212" y="670"/>
                    </a:lnTo>
                    <a:lnTo>
                      <a:pt x="20191" y="586"/>
                    </a:lnTo>
                    <a:lnTo>
                      <a:pt x="19898" y="419"/>
                    </a:lnTo>
                    <a:lnTo>
                      <a:pt x="19815" y="293"/>
                    </a:lnTo>
                    <a:lnTo>
                      <a:pt x="19752" y="252"/>
                    </a:lnTo>
                    <a:lnTo>
                      <a:pt x="19773" y="105"/>
                    </a:lnTo>
                    <a:lnTo>
                      <a:pt x="194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A6CBC2"/>
                  </a:solidFill>
                </a:endParaRPr>
              </a:p>
            </p:txBody>
          </p:sp>
        </p:grpSp>
        <p:sp>
          <p:nvSpPr>
            <p:cNvPr id="1125" name="Google Shape;1125;p45"/>
            <p:cNvSpPr/>
            <p:nvPr/>
          </p:nvSpPr>
          <p:spPr>
            <a:xfrm>
              <a:off x="3216902" y="3020658"/>
              <a:ext cx="15456" cy="5959"/>
            </a:xfrm>
            <a:custGeom>
              <a:avLst/>
              <a:gdLst/>
              <a:ahLst/>
              <a:cxnLst/>
              <a:rect l="l" t="t" r="r" b="b"/>
              <a:pathLst>
                <a:path w="1298" h="524" extrusionOk="0">
                  <a:moveTo>
                    <a:pt x="503" y="0"/>
                  </a:moveTo>
                  <a:lnTo>
                    <a:pt x="293" y="42"/>
                  </a:lnTo>
                  <a:lnTo>
                    <a:pt x="168" y="21"/>
                  </a:lnTo>
                  <a:lnTo>
                    <a:pt x="63" y="42"/>
                  </a:lnTo>
                  <a:lnTo>
                    <a:pt x="1" y="147"/>
                  </a:lnTo>
                  <a:lnTo>
                    <a:pt x="105" y="230"/>
                  </a:lnTo>
                  <a:lnTo>
                    <a:pt x="189" y="209"/>
                  </a:lnTo>
                  <a:lnTo>
                    <a:pt x="252" y="230"/>
                  </a:lnTo>
                  <a:lnTo>
                    <a:pt x="314" y="377"/>
                  </a:lnTo>
                  <a:lnTo>
                    <a:pt x="398" y="439"/>
                  </a:lnTo>
                  <a:lnTo>
                    <a:pt x="524" y="439"/>
                  </a:lnTo>
                  <a:lnTo>
                    <a:pt x="607" y="523"/>
                  </a:lnTo>
                  <a:lnTo>
                    <a:pt x="775" y="523"/>
                  </a:lnTo>
                  <a:lnTo>
                    <a:pt x="775" y="377"/>
                  </a:lnTo>
                  <a:lnTo>
                    <a:pt x="879" y="377"/>
                  </a:lnTo>
                  <a:lnTo>
                    <a:pt x="900" y="439"/>
                  </a:lnTo>
                  <a:lnTo>
                    <a:pt x="984" y="439"/>
                  </a:lnTo>
                  <a:lnTo>
                    <a:pt x="1005" y="335"/>
                  </a:lnTo>
                  <a:lnTo>
                    <a:pt x="1089" y="377"/>
                  </a:lnTo>
                  <a:lnTo>
                    <a:pt x="1298" y="377"/>
                  </a:lnTo>
                  <a:lnTo>
                    <a:pt x="1298" y="335"/>
                  </a:lnTo>
                  <a:lnTo>
                    <a:pt x="1193" y="230"/>
                  </a:lnTo>
                  <a:lnTo>
                    <a:pt x="1047" y="209"/>
                  </a:lnTo>
                  <a:lnTo>
                    <a:pt x="942" y="21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5"/>
            <p:cNvSpPr/>
            <p:nvPr/>
          </p:nvSpPr>
          <p:spPr>
            <a:xfrm>
              <a:off x="3243063" y="3010423"/>
              <a:ext cx="19695" cy="13340"/>
            </a:xfrm>
            <a:custGeom>
              <a:avLst/>
              <a:gdLst/>
              <a:ahLst/>
              <a:cxnLst/>
              <a:rect l="l" t="t" r="r" b="b"/>
              <a:pathLst>
                <a:path w="1654" h="1173" extrusionOk="0">
                  <a:moveTo>
                    <a:pt x="1089" y="0"/>
                  </a:moveTo>
                  <a:lnTo>
                    <a:pt x="1005" y="63"/>
                  </a:lnTo>
                  <a:lnTo>
                    <a:pt x="900" y="21"/>
                  </a:lnTo>
                  <a:lnTo>
                    <a:pt x="691" y="21"/>
                  </a:lnTo>
                  <a:lnTo>
                    <a:pt x="649" y="84"/>
                  </a:lnTo>
                  <a:lnTo>
                    <a:pt x="754" y="168"/>
                  </a:lnTo>
                  <a:lnTo>
                    <a:pt x="1068" y="272"/>
                  </a:lnTo>
                  <a:lnTo>
                    <a:pt x="1047" y="314"/>
                  </a:lnTo>
                  <a:lnTo>
                    <a:pt x="1109" y="398"/>
                  </a:lnTo>
                  <a:lnTo>
                    <a:pt x="1047" y="544"/>
                  </a:lnTo>
                  <a:lnTo>
                    <a:pt x="1109" y="649"/>
                  </a:lnTo>
                  <a:lnTo>
                    <a:pt x="1214" y="691"/>
                  </a:lnTo>
                  <a:lnTo>
                    <a:pt x="1340" y="795"/>
                  </a:lnTo>
                  <a:lnTo>
                    <a:pt x="1319" y="858"/>
                  </a:lnTo>
                  <a:lnTo>
                    <a:pt x="1068" y="858"/>
                  </a:lnTo>
                  <a:lnTo>
                    <a:pt x="1026" y="900"/>
                  </a:lnTo>
                  <a:lnTo>
                    <a:pt x="921" y="858"/>
                  </a:lnTo>
                  <a:lnTo>
                    <a:pt x="796" y="858"/>
                  </a:lnTo>
                  <a:lnTo>
                    <a:pt x="649" y="816"/>
                  </a:lnTo>
                  <a:lnTo>
                    <a:pt x="524" y="858"/>
                  </a:lnTo>
                  <a:lnTo>
                    <a:pt x="524" y="816"/>
                  </a:lnTo>
                  <a:lnTo>
                    <a:pt x="482" y="795"/>
                  </a:lnTo>
                  <a:lnTo>
                    <a:pt x="293" y="837"/>
                  </a:lnTo>
                  <a:lnTo>
                    <a:pt x="189" y="733"/>
                  </a:lnTo>
                  <a:lnTo>
                    <a:pt x="63" y="795"/>
                  </a:lnTo>
                  <a:lnTo>
                    <a:pt x="0" y="858"/>
                  </a:lnTo>
                  <a:lnTo>
                    <a:pt x="63" y="963"/>
                  </a:lnTo>
                  <a:lnTo>
                    <a:pt x="189" y="1005"/>
                  </a:lnTo>
                  <a:lnTo>
                    <a:pt x="314" y="1151"/>
                  </a:lnTo>
                  <a:lnTo>
                    <a:pt x="377" y="1172"/>
                  </a:lnTo>
                  <a:lnTo>
                    <a:pt x="377" y="1067"/>
                  </a:lnTo>
                  <a:lnTo>
                    <a:pt x="419" y="1026"/>
                  </a:lnTo>
                  <a:lnTo>
                    <a:pt x="691" y="1026"/>
                  </a:lnTo>
                  <a:lnTo>
                    <a:pt x="796" y="1067"/>
                  </a:lnTo>
                  <a:lnTo>
                    <a:pt x="1109" y="1067"/>
                  </a:lnTo>
                  <a:lnTo>
                    <a:pt x="1151" y="1047"/>
                  </a:lnTo>
                  <a:lnTo>
                    <a:pt x="1256" y="1109"/>
                  </a:lnTo>
                  <a:lnTo>
                    <a:pt x="1340" y="1109"/>
                  </a:lnTo>
                  <a:lnTo>
                    <a:pt x="1340" y="1047"/>
                  </a:lnTo>
                  <a:lnTo>
                    <a:pt x="1570" y="921"/>
                  </a:lnTo>
                  <a:lnTo>
                    <a:pt x="1570" y="837"/>
                  </a:lnTo>
                  <a:lnTo>
                    <a:pt x="1570" y="733"/>
                  </a:lnTo>
                  <a:lnTo>
                    <a:pt x="1528" y="607"/>
                  </a:lnTo>
                  <a:lnTo>
                    <a:pt x="1549" y="544"/>
                  </a:lnTo>
                  <a:lnTo>
                    <a:pt x="1633" y="502"/>
                  </a:lnTo>
                  <a:lnTo>
                    <a:pt x="1653" y="377"/>
                  </a:lnTo>
                  <a:lnTo>
                    <a:pt x="1612" y="293"/>
                  </a:lnTo>
                  <a:lnTo>
                    <a:pt x="1653" y="189"/>
                  </a:lnTo>
                  <a:lnTo>
                    <a:pt x="1633" y="126"/>
                  </a:lnTo>
                  <a:lnTo>
                    <a:pt x="1528" y="105"/>
                  </a:lnTo>
                  <a:lnTo>
                    <a:pt x="1423" y="126"/>
                  </a:lnTo>
                  <a:lnTo>
                    <a:pt x="1319" y="21"/>
                  </a:lnTo>
                  <a:lnTo>
                    <a:pt x="10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5"/>
            <p:cNvSpPr/>
            <p:nvPr/>
          </p:nvSpPr>
          <p:spPr>
            <a:xfrm>
              <a:off x="3173297" y="2986859"/>
              <a:ext cx="73267" cy="24997"/>
            </a:xfrm>
            <a:custGeom>
              <a:avLst/>
              <a:gdLst/>
              <a:ahLst/>
              <a:cxnLst/>
              <a:rect l="l" t="t" r="r" b="b"/>
              <a:pathLst>
                <a:path w="6153" h="2198" extrusionOk="0">
                  <a:moveTo>
                    <a:pt x="1570" y="1"/>
                  </a:moveTo>
                  <a:lnTo>
                    <a:pt x="1445" y="106"/>
                  </a:lnTo>
                  <a:lnTo>
                    <a:pt x="1131" y="106"/>
                  </a:lnTo>
                  <a:lnTo>
                    <a:pt x="901" y="168"/>
                  </a:lnTo>
                  <a:lnTo>
                    <a:pt x="817" y="252"/>
                  </a:lnTo>
                  <a:lnTo>
                    <a:pt x="566" y="315"/>
                  </a:lnTo>
                  <a:lnTo>
                    <a:pt x="482" y="419"/>
                  </a:lnTo>
                  <a:lnTo>
                    <a:pt x="377" y="482"/>
                  </a:lnTo>
                  <a:lnTo>
                    <a:pt x="357" y="608"/>
                  </a:lnTo>
                  <a:lnTo>
                    <a:pt x="419" y="712"/>
                  </a:lnTo>
                  <a:lnTo>
                    <a:pt x="398" y="775"/>
                  </a:lnTo>
                  <a:lnTo>
                    <a:pt x="294" y="712"/>
                  </a:lnTo>
                  <a:lnTo>
                    <a:pt x="85" y="817"/>
                  </a:lnTo>
                  <a:lnTo>
                    <a:pt x="1" y="796"/>
                  </a:lnTo>
                  <a:lnTo>
                    <a:pt x="1" y="880"/>
                  </a:lnTo>
                  <a:lnTo>
                    <a:pt x="105" y="922"/>
                  </a:lnTo>
                  <a:lnTo>
                    <a:pt x="252" y="796"/>
                  </a:lnTo>
                  <a:lnTo>
                    <a:pt x="273" y="817"/>
                  </a:lnTo>
                  <a:lnTo>
                    <a:pt x="273" y="922"/>
                  </a:lnTo>
                  <a:lnTo>
                    <a:pt x="419" y="817"/>
                  </a:lnTo>
                  <a:lnTo>
                    <a:pt x="524" y="817"/>
                  </a:lnTo>
                  <a:lnTo>
                    <a:pt x="629" y="629"/>
                  </a:lnTo>
                  <a:lnTo>
                    <a:pt x="796" y="670"/>
                  </a:lnTo>
                  <a:lnTo>
                    <a:pt x="838" y="608"/>
                  </a:lnTo>
                  <a:lnTo>
                    <a:pt x="922" y="691"/>
                  </a:lnTo>
                  <a:lnTo>
                    <a:pt x="1026" y="670"/>
                  </a:lnTo>
                  <a:lnTo>
                    <a:pt x="1214" y="461"/>
                  </a:lnTo>
                  <a:lnTo>
                    <a:pt x="1319" y="419"/>
                  </a:lnTo>
                  <a:lnTo>
                    <a:pt x="1361" y="357"/>
                  </a:lnTo>
                  <a:lnTo>
                    <a:pt x="1528" y="378"/>
                  </a:lnTo>
                  <a:lnTo>
                    <a:pt x="1654" y="378"/>
                  </a:lnTo>
                  <a:lnTo>
                    <a:pt x="1884" y="398"/>
                  </a:lnTo>
                  <a:lnTo>
                    <a:pt x="1968" y="461"/>
                  </a:lnTo>
                  <a:lnTo>
                    <a:pt x="1884" y="503"/>
                  </a:lnTo>
                  <a:lnTo>
                    <a:pt x="1758" y="503"/>
                  </a:lnTo>
                  <a:lnTo>
                    <a:pt x="1675" y="566"/>
                  </a:lnTo>
                  <a:lnTo>
                    <a:pt x="1758" y="629"/>
                  </a:lnTo>
                  <a:lnTo>
                    <a:pt x="2093" y="691"/>
                  </a:lnTo>
                  <a:lnTo>
                    <a:pt x="2177" y="670"/>
                  </a:lnTo>
                  <a:lnTo>
                    <a:pt x="2282" y="670"/>
                  </a:lnTo>
                  <a:lnTo>
                    <a:pt x="2386" y="733"/>
                  </a:lnTo>
                  <a:lnTo>
                    <a:pt x="2554" y="775"/>
                  </a:lnTo>
                  <a:lnTo>
                    <a:pt x="2616" y="775"/>
                  </a:lnTo>
                  <a:lnTo>
                    <a:pt x="2658" y="691"/>
                  </a:lnTo>
                  <a:lnTo>
                    <a:pt x="2721" y="775"/>
                  </a:lnTo>
                  <a:lnTo>
                    <a:pt x="2763" y="817"/>
                  </a:lnTo>
                  <a:lnTo>
                    <a:pt x="2930" y="942"/>
                  </a:lnTo>
                  <a:lnTo>
                    <a:pt x="3077" y="984"/>
                  </a:lnTo>
                  <a:lnTo>
                    <a:pt x="3139" y="942"/>
                  </a:lnTo>
                  <a:lnTo>
                    <a:pt x="3244" y="1026"/>
                  </a:lnTo>
                  <a:lnTo>
                    <a:pt x="3349" y="1005"/>
                  </a:lnTo>
                  <a:lnTo>
                    <a:pt x="3432" y="1047"/>
                  </a:lnTo>
                  <a:lnTo>
                    <a:pt x="3600" y="1005"/>
                  </a:lnTo>
                  <a:lnTo>
                    <a:pt x="3663" y="1026"/>
                  </a:lnTo>
                  <a:lnTo>
                    <a:pt x="3746" y="1361"/>
                  </a:lnTo>
                  <a:lnTo>
                    <a:pt x="3955" y="1570"/>
                  </a:lnTo>
                  <a:lnTo>
                    <a:pt x="4039" y="1612"/>
                  </a:lnTo>
                  <a:lnTo>
                    <a:pt x="4081" y="1549"/>
                  </a:lnTo>
                  <a:lnTo>
                    <a:pt x="4227" y="1633"/>
                  </a:lnTo>
                  <a:lnTo>
                    <a:pt x="4437" y="1633"/>
                  </a:lnTo>
                  <a:lnTo>
                    <a:pt x="4458" y="1675"/>
                  </a:lnTo>
                  <a:lnTo>
                    <a:pt x="4541" y="1738"/>
                  </a:lnTo>
                  <a:lnTo>
                    <a:pt x="4541" y="1842"/>
                  </a:lnTo>
                  <a:lnTo>
                    <a:pt x="4374" y="1863"/>
                  </a:lnTo>
                  <a:lnTo>
                    <a:pt x="4186" y="2051"/>
                  </a:lnTo>
                  <a:lnTo>
                    <a:pt x="4186" y="2156"/>
                  </a:lnTo>
                  <a:lnTo>
                    <a:pt x="4374" y="2177"/>
                  </a:lnTo>
                  <a:lnTo>
                    <a:pt x="4541" y="2135"/>
                  </a:lnTo>
                  <a:lnTo>
                    <a:pt x="4604" y="2156"/>
                  </a:lnTo>
                  <a:lnTo>
                    <a:pt x="4897" y="2093"/>
                  </a:lnTo>
                  <a:lnTo>
                    <a:pt x="5064" y="2093"/>
                  </a:lnTo>
                  <a:lnTo>
                    <a:pt x="5274" y="2198"/>
                  </a:lnTo>
                  <a:lnTo>
                    <a:pt x="5546" y="2135"/>
                  </a:lnTo>
                  <a:lnTo>
                    <a:pt x="5587" y="2072"/>
                  </a:lnTo>
                  <a:lnTo>
                    <a:pt x="5650" y="2072"/>
                  </a:lnTo>
                  <a:lnTo>
                    <a:pt x="5734" y="2030"/>
                  </a:lnTo>
                  <a:lnTo>
                    <a:pt x="5943" y="2051"/>
                  </a:lnTo>
                  <a:lnTo>
                    <a:pt x="6069" y="1989"/>
                  </a:lnTo>
                  <a:lnTo>
                    <a:pt x="6152" y="1884"/>
                  </a:lnTo>
                  <a:lnTo>
                    <a:pt x="6111" y="1842"/>
                  </a:lnTo>
                  <a:lnTo>
                    <a:pt x="6006" y="1821"/>
                  </a:lnTo>
                  <a:lnTo>
                    <a:pt x="5922" y="1654"/>
                  </a:lnTo>
                  <a:lnTo>
                    <a:pt x="5692" y="1549"/>
                  </a:lnTo>
                  <a:lnTo>
                    <a:pt x="5378" y="1549"/>
                  </a:lnTo>
                  <a:lnTo>
                    <a:pt x="5295" y="1528"/>
                  </a:lnTo>
                  <a:lnTo>
                    <a:pt x="5336" y="1466"/>
                  </a:lnTo>
                  <a:lnTo>
                    <a:pt x="5399" y="1319"/>
                  </a:lnTo>
                  <a:lnTo>
                    <a:pt x="5315" y="1298"/>
                  </a:lnTo>
                  <a:lnTo>
                    <a:pt x="5232" y="1340"/>
                  </a:lnTo>
                  <a:lnTo>
                    <a:pt x="5127" y="1340"/>
                  </a:lnTo>
                  <a:lnTo>
                    <a:pt x="4918" y="1194"/>
                  </a:lnTo>
                  <a:lnTo>
                    <a:pt x="4855" y="1235"/>
                  </a:lnTo>
                  <a:lnTo>
                    <a:pt x="4771" y="1152"/>
                  </a:lnTo>
                  <a:lnTo>
                    <a:pt x="4604" y="1026"/>
                  </a:lnTo>
                  <a:lnTo>
                    <a:pt x="4541" y="1131"/>
                  </a:lnTo>
                  <a:lnTo>
                    <a:pt x="4479" y="1089"/>
                  </a:lnTo>
                  <a:lnTo>
                    <a:pt x="4499" y="1005"/>
                  </a:lnTo>
                  <a:lnTo>
                    <a:pt x="4437" y="984"/>
                  </a:lnTo>
                  <a:lnTo>
                    <a:pt x="4395" y="1047"/>
                  </a:lnTo>
                  <a:lnTo>
                    <a:pt x="4332" y="984"/>
                  </a:lnTo>
                  <a:lnTo>
                    <a:pt x="4123" y="922"/>
                  </a:lnTo>
                  <a:lnTo>
                    <a:pt x="3955" y="796"/>
                  </a:lnTo>
                  <a:lnTo>
                    <a:pt x="3830" y="712"/>
                  </a:lnTo>
                  <a:lnTo>
                    <a:pt x="3704" y="587"/>
                  </a:lnTo>
                  <a:lnTo>
                    <a:pt x="3349" y="587"/>
                  </a:lnTo>
                  <a:lnTo>
                    <a:pt x="3244" y="524"/>
                  </a:lnTo>
                  <a:lnTo>
                    <a:pt x="3202" y="398"/>
                  </a:lnTo>
                  <a:lnTo>
                    <a:pt x="3077" y="252"/>
                  </a:lnTo>
                  <a:lnTo>
                    <a:pt x="2972" y="273"/>
                  </a:lnTo>
                  <a:lnTo>
                    <a:pt x="2909" y="210"/>
                  </a:lnTo>
                  <a:lnTo>
                    <a:pt x="2491" y="147"/>
                  </a:lnTo>
                  <a:lnTo>
                    <a:pt x="2365" y="210"/>
                  </a:lnTo>
                  <a:lnTo>
                    <a:pt x="2177" y="168"/>
                  </a:lnTo>
                  <a:lnTo>
                    <a:pt x="2072" y="43"/>
                  </a:lnTo>
                  <a:lnTo>
                    <a:pt x="18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5"/>
            <p:cNvSpPr/>
            <p:nvPr/>
          </p:nvSpPr>
          <p:spPr>
            <a:xfrm>
              <a:off x="3371128" y="3527019"/>
              <a:ext cx="18695" cy="10247"/>
            </a:xfrm>
            <a:custGeom>
              <a:avLst/>
              <a:gdLst/>
              <a:ahLst/>
              <a:cxnLst/>
              <a:rect l="l" t="t" r="r" b="b"/>
              <a:pathLst>
                <a:path w="1570" h="901" extrusionOk="0">
                  <a:moveTo>
                    <a:pt x="1025" y="0"/>
                  </a:moveTo>
                  <a:lnTo>
                    <a:pt x="984" y="84"/>
                  </a:lnTo>
                  <a:lnTo>
                    <a:pt x="921" y="105"/>
                  </a:lnTo>
                  <a:lnTo>
                    <a:pt x="942" y="189"/>
                  </a:lnTo>
                  <a:lnTo>
                    <a:pt x="921" y="252"/>
                  </a:lnTo>
                  <a:lnTo>
                    <a:pt x="691" y="314"/>
                  </a:lnTo>
                  <a:lnTo>
                    <a:pt x="733" y="273"/>
                  </a:lnTo>
                  <a:lnTo>
                    <a:pt x="774" y="126"/>
                  </a:lnTo>
                  <a:lnTo>
                    <a:pt x="733" y="63"/>
                  </a:lnTo>
                  <a:lnTo>
                    <a:pt x="649" y="84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461" y="84"/>
                  </a:lnTo>
                  <a:lnTo>
                    <a:pt x="377" y="84"/>
                  </a:lnTo>
                  <a:lnTo>
                    <a:pt x="377" y="252"/>
                  </a:lnTo>
                  <a:lnTo>
                    <a:pt x="272" y="210"/>
                  </a:lnTo>
                  <a:lnTo>
                    <a:pt x="168" y="105"/>
                  </a:lnTo>
                  <a:lnTo>
                    <a:pt x="105" y="168"/>
                  </a:lnTo>
                  <a:lnTo>
                    <a:pt x="230" y="356"/>
                  </a:lnTo>
                  <a:lnTo>
                    <a:pt x="377" y="377"/>
                  </a:lnTo>
                  <a:lnTo>
                    <a:pt x="377" y="419"/>
                  </a:lnTo>
                  <a:lnTo>
                    <a:pt x="230" y="419"/>
                  </a:lnTo>
                  <a:lnTo>
                    <a:pt x="168" y="482"/>
                  </a:lnTo>
                  <a:lnTo>
                    <a:pt x="189" y="565"/>
                  </a:lnTo>
                  <a:lnTo>
                    <a:pt x="84" y="670"/>
                  </a:lnTo>
                  <a:lnTo>
                    <a:pt x="0" y="670"/>
                  </a:lnTo>
                  <a:lnTo>
                    <a:pt x="0" y="712"/>
                  </a:lnTo>
                  <a:lnTo>
                    <a:pt x="126" y="796"/>
                  </a:lnTo>
                  <a:lnTo>
                    <a:pt x="189" y="712"/>
                  </a:lnTo>
                  <a:lnTo>
                    <a:pt x="293" y="796"/>
                  </a:lnTo>
                  <a:lnTo>
                    <a:pt x="377" y="691"/>
                  </a:lnTo>
                  <a:lnTo>
                    <a:pt x="230" y="628"/>
                  </a:lnTo>
                  <a:lnTo>
                    <a:pt x="335" y="586"/>
                  </a:lnTo>
                  <a:lnTo>
                    <a:pt x="523" y="607"/>
                  </a:lnTo>
                  <a:lnTo>
                    <a:pt x="649" y="565"/>
                  </a:lnTo>
                  <a:lnTo>
                    <a:pt x="649" y="461"/>
                  </a:lnTo>
                  <a:cubicBezTo>
                    <a:pt x="649" y="461"/>
                    <a:pt x="667" y="470"/>
                    <a:pt x="680" y="470"/>
                  </a:cubicBezTo>
                  <a:cubicBezTo>
                    <a:pt x="686" y="470"/>
                    <a:pt x="691" y="468"/>
                    <a:pt x="691" y="461"/>
                  </a:cubicBezTo>
                  <a:cubicBezTo>
                    <a:pt x="795" y="398"/>
                    <a:pt x="900" y="377"/>
                    <a:pt x="1005" y="314"/>
                  </a:cubicBezTo>
                  <a:lnTo>
                    <a:pt x="1046" y="398"/>
                  </a:lnTo>
                  <a:lnTo>
                    <a:pt x="1025" y="461"/>
                  </a:lnTo>
                  <a:lnTo>
                    <a:pt x="942" y="419"/>
                  </a:lnTo>
                  <a:lnTo>
                    <a:pt x="858" y="461"/>
                  </a:lnTo>
                  <a:lnTo>
                    <a:pt x="691" y="712"/>
                  </a:lnTo>
                  <a:lnTo>
                    <a:pt x="753" y="733"/>
                  </a:lnTo>
                  <a:lnTo>
                    <a:pt x="837" y="879"/>
                  </a:lnTo>
                  <a:lnTo>
                    <a:pt x="921" y="900"/>
                  </a:lnTo>
                  <a:lnTo>
                    <a:pt x="921" y="837"/>
                  </a:lnTo>
                  <a:lnTo>
                    <a:pt x="837" y="733"/>
                  </a:lnTo>
                  <a:lnTo>
                    <a:pt x="858" y="712"/>
                  </a:lnTo>
                  <a:lnTo>
                    <a:pt x="963" y="775"/>
                  </a:lnTo>
                  <a:lnTo>
                    <a:pt x="1025" y="733"/>
                  </a:lnTo>
                  <a:lnTo>
                    <a:pt x="963" y="691"/>
                  </a:lnTo>
                  <a:lnTo>
                    <a:pt x="963" y="607"/>
                  </a:lnTo>
                  <a:lnTo>
                    <a:pt x="1067" y="628"/>
                  </a:lnTo>
                  <a:lnTo>
                    <a:pt x="1172" y="607"/>
                  </a:lnTo>
                  <a:lnTo>
                    <a:pt x="1172" y="586"/>
                  </a:lnTo>
                  <a:lnTo>
                    <a:pt x="1088" y="586"/>
                  </a:lnTo>
                  <a:lnTo>
                    <a:pt x="1046" y="524"/>
                  </a:lnTo>
                  <a:lnTo>
                    <a:pt x="1088" y="503"/>
                  </a:lnTo>
                  <a:lnTo>
                    <a:pt x="1193" y="524"/>
                  </a:lnTo>
                  <a:lnTo>
                    <a:pt x="1339" y="503"/>
                  </a:lnTo>
                  <a:lnTo>
                    <a:pt x="1444" y="419"/>
                  </a:lnTo>
                  <a:lnTo>
                    <a:pt x="1549" y="398"/>
                  </a:lnTo>
                  <a:lnTo>
                    <a:pt x="1507" y="314"/>
                  </a:lnTo>
                  <a:lnTo>
                    <a:pt x="1465" y="293"/>
                  </a:lnTo>
                  <a:lnTo>
                    <a:pt x="1444" y="273"/>
                  </a:lnTo>
                  <a:lnTo>
                    <a:pt x="1486" y="210"/>
                  </a:lnTo>
                  <a:lnTo>
                    <a:pt x="1569" y="189"/>
                  </a:lnTo>
                  <a:lnTo>
                    <a:pt x="1528" y="126"/>
                  </a:lnTo>
                  <a:lnTo>
                    <a:pt x="1381" y="105"/>
                  </a:lnTo>
                  <a:lnTo>
                    <a:pt x="1318" y="126"/>
                  </a:lnTo>
                  <a:lnTo>
                    <a:pt x="1339" y="189"/>
                  </a:lnTo>
                  <a:lnTo>
                    <a:pt x="1256" y="210"/>
                  </a:lnTo>
                  <a:lnTo>
                    <a:pt x="1172" y="105"/>
                  </a:lnTo>
                  <a:lnTo>
                    <a:pt x="1172" y="42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5"/>
            <p:cNvSpPr/>
            <p:nvPr/>
          </p:nvSpPr>
          <p:spPr>
            <a:xfrm>
              <a:off x="3183264" y="3080853"/>
              <a:ext cx="38140" cy="16672"/>
            </a:xfrm>
            <a:custGeom>
              <a:avLst/>
              <a:gdLst/>
              <a:ahLst/>
              <a:cxnLst/>
              <a:rect l="l" t="t" r="r" b="b"/>
              <a:pathLst>
                <a:path w="3203" h="1466" extrusionOk="0">
                  <a:moveTo>
                    <a:pt x="2072" y="1"/>
                  </a:moveTo>
                  <a:lnTo>
                    <a:pt x="2030" y="43"/>
                  </a:lnTo>
                  <a:lnTo>
                    <a:pt x="1863" y="147"/>
                  </a:lnTo>
                  <a:lnTo>
                    <a:pt x="1675" y="189"/>
                  </a:lnTo>
                  <a:lnTo>
                    <a:pt x="1319" y="377"/>
                  </a:lnTo>
                  <a:lnTo>
                    <a:pt x="1214" y="461"/>
                  </a:lnTo>
                  <a:lnTo>
                    <a:pt x="1131" y="482"/>
                  </a:lnTo>
                  <a:lnTo>
                    <a:pt x="921" y="482"/>
                  </a:lnTo>
                  <a:lnTo>
                    <a:pt x="733" y="315"/>
                  </a:lnTo>
                  <a:lnTo>
                    <a:pt x="608" y="273"/>
                  </a:lnTo>
                  <a:lnTo>
                    <a:pt x="566" y="294"/>
                  </a:lnTo>
                  <a:lnTo>
                    <a:pt x="629" y="356"/>
                  </a:lnTo>
                  <a:lnTo>
                    <a:pt x="629" y="398"/>
                  </a:lnTo>
                  <a:lnTo>
                    <a:pt x="566" y="419"/>
                  </a:lnTo>
                  <a:lnTo>
                    <a:pt x="461" y="377"/>
                  </a:lnTo>
                  <a:lnTo>
                    <a:pt x="419" y="315"/>
                  </a:lnTo>
                  <a:lnTo>
                    <a:pt x="461" y="294"/>
                  </a:lnTo>
                  <a:lnTo>
                    <a:pt x="482" y="294"/>
                  </a:lnTo>
                  <a:lnTo>
                    <a:pt x="461" y="252"/>
                  </a:lnTo>
                  <a:lnTo>
                    <a:pt x="398" y="252"/>
                  </a:lnTo>
                  <a:lnTo>
                    <a:pt x="315" y="210"/>
                  </a:lnTo>
                  <a:lnTo>
                    <a:pt x="273" y="168"/>
                  </a:lnTo>
                  <a:lnTo>
                    <a:pt x="252" y="84"/>
                  </a:lnTo>
                  <a:lnTo>
                    <a:pt x="147" y="84"/>
                  </a:lnTo>
                  <a:lnTo>
                    <a:pt x="85" y="147"/>
                  </a:lnTo>
                  <a:lnTo>
                    <a:pt x="85" y="252"/>
                  </a:lnTo>
                  <a:lnTo>
                    <a:pt x="43" y="315"/>
                  </a:lnTo>
                  <a:lnTo>
                    <a:pt x="1" y="398"/>
                  </a:lnTo>
                  <a:lnTo>
                    <a:pt x="85" y="419"/>
                  </a:lnTo>
                  <a:lnTo>
                    <a:pt x="147" y="524"/>
                  </a:lnTo>
                  <a:lnTo>
                    <a:pt x="64" y="587"/>
                  </a:lnTo>
                  <a:lnTo>
                    <a:pt x="43" y="691"/>
                  </a:lnTo>
                  <a:lnTo>
                    <a:pt x="43" y="733"/>
                  </a:lnTo>
                  <a:lnTo>
                    <a:pt x="64" y="796"/>
                  </a:lnTo>
                  <a:lnTo>
                    <a:pt x="168" y="796"/>
                  </a:lnTo>
                  <a:lnTo>
                    <a:pt x="252" y="817"/>
                  </a:lnTo>
                  <a:lnTo>
                    <a:pt x="357" y="796"/>
                  </a:lnTo>
                  <a:lnTo>
                    <a:pt x="398" y="733"/>
                  </a:lnTo>
                  <a:lnTo>
                    <a:pt x="461" y="796"/>
                  </a:lnTo>
                  <a:lnTo>
                    <a:pt x="461" y="838"/>
                  </a:lnTo>
                  <a:lnTo>
                    <a:pt x="524" y="880"/>
                  </a:lnTo>
                  <a:lnTo>
                    <a:pt x="733" y="900"/>
                  </a:lnTo>
                  <a:lnTo>
                    <a:pt x="775" y="1026"/>
                  </a:lnTo>
                  <a:lnTo>
                    <a:pt x="817" y="1193"/>
                  </a:lnTo>
                  <a:lnTo>
                    <a:pt x="921" y="1235"/>
                  </a:lnTo>
                  <a:lnTo>
                    <a:pt x="1026" y="1235"/>
                  </a:lnTo>
                  <a:lnTo>
                    <a:pt x="1047" y="1152"/>
                  </a:lnTo>
                  <a:lnTo>
                    <a:pt x="1005" y="1131"/>
                  </a:lnTo>
                  <a:lnTo>
                    <a:pt x="1047" y="1047"/>
                  </a:lnTo>
                  <a:lnTo>
                    <a:pt x="1131" y="1089"/>
                  </a:lnTo>
                  <a:lnTo>
                    <a:pt x="1152" y="1131"/>
                  </a:lnTo>
                  <a:lnTo>
                    <a:pt x="1131" y="1193"/>
                  </a:lnTo>
                  <a:lnTo>
                    <a:pt x="1152" y="1319"/>
                  </a:lnTo>
                  <a:lnTo>
                    <a:pt x="1152" y="1403"/>
                  </a:lnTo>
                  <a:lnTo>
                    <a:pt x="1193" y="1444"/>
                  </a:lnTo>
                  <a:lnTo>
                    <a:pt x="1340" y="1465"/>
                  </a:lnTo>
                  <a:lnTo>
                    <a:pt x="1424" y="1361"/>
                  </a:lnTo>
                  <a:lnTo>
                    <a:pt x="1507" y="1298"/>
                  </a:lnTo>
                  <a:lnTo>
                    <a:pt x="1612" y="1319"/>
                  </a:lnTo>
                  <a:lnTo>
                    <a:pt x="1654" y="1298"/>
                  </a:lnTo>
                  <a:lnTo>
                    <a:pt x="1654" y="1152"/>
                  </a:lnTo>
                  <a:lnTo>
                    <a:pt x="1570" y="1089"/>
                  </a:lnTo>
                  <a:lnTo>
                    <a:pt x="1465" y="1026"/>
                  </a:lnTo>
                  <a:lnTo>
                    <a:pt x="1445" y="921"/>
                  </a:lnTo>
                  <a:lnTo>
                    <a:pt x="1445" y="880"/>
                  </a:lnTo>
                  <a:lnTo>
                    <a:pt x="1549" y="817"/>
                  </a:lnTo>
                  <a:lnTo>
                    <a:pt x="1737" y="775"/>
                  </a:lnTo>
                  <a:lnTo>
                    <a:pt x="1884" y="628"/>
                  </a:lnTo>
                  <a:lnTo>
                    <a:pt x="1884" y="587"/>
                  </a:lnTo>
                  <a:lnTo>
                    <a:pt x="1863" y="566"/>
                  </a:lnTo>
                  <a:lnTo>
                    <a:pt x="1863" y="419"/>
                  </a:lnTo>
                  <a:lnTo>
                    <a:pt x="2051" y="356"/>
                  </a:lnTo>
                  <a:lnTo>
                    <a:pt x="2177" y="315"/>
                  </a:lnTo>
                  <a:lnTo>
                    <a:pt x="2261" y="377"/>
                  </a:lnTo>
                  <a:lnTo>
                    <a:pt x="2365" y="482"/>
                  </a:lnTo>
                  <a:lnTo>
                    <a:pt x="2449" y="482"/>
                  </a:lnTo>
                  <a:lnTo>
                    <a:pt x="2553" y="608"/>
                  </a:lnTo>
                  <a:lnTo>
                    <a:pt x="2574" y="712"/>
                  </a:lnTo>
                  <a:lnTo>
                    <a:pt x="2616" y="775"/>
                  </a:lnTo>
                  <a:lnTo>
                    <a:pt x="2679" y="733"/>
                  </a:lnTo>
                  <a:lnTo>
                    <a:pt x="2763" y="670"/>
                  </a:lnTo>
                  <a:lnTo>
                    <a:pt x="2805" y="670"/>
                  </a:lnTo>
                  <a:lnTo>
                    <a:pt x="2826" y="733"/>
                  </a:lnTo>
                  <a:lnTo>
                    <a:pt x="2784" y="796"/>
                  </a:lnTo>
                  <a:lnTo>
                    <a:pt x="2721" y="796"/>
                  </a:lnTo>
                  <a:lnTo>
                    <a:pt x="2616" y="942"/>
                  </a:lnTo>
                  <a:lnTo>
                    <a:pt x="2595" y="984"/>
                  </a:lnTo>
                  <a:lnTo>
                    <a:pt x="2616" y="1131"/>
                  </a:lnTo>
                  <a:lnTo>
                    <a:pt x="2763" y="1319"/>
                  </a:lnTo>
                  <a:lnTo>
                    <a:pt x="2888" y="1424"/>
                  </a:lnTo>
                  <a:lnTo>
                    <a:pt x="2972" y="1235"/>
                  </a:lnTo>
                  <a:lnTo>
                    <a:pt x="3014" y="1235"/>
                  </a:lnTo>
                  <a:lnTo>
                    <a:pt x="3098" y="1193"/>
                  </a:lnTo>
                  <a:lnTo>
                    <a:pt x="3118" y="1047"/>
                  </a:lnTo>
                  <a:lnTo>
                    <a:pt x="3202" y="900"/>
                  </a:lnTo>
                  <a:lnTo>
                    <a:pt x="3139" y="733"/>
                  </a:lnTo>
                  <a:lnTo>
                    <a:pt x="3139" y="691"/>
                  </a:lnTo>
                  <a:lnTo>
                    <a:pt x="3181" y="587"/>
                  </a:lnTo>
                  <a:lnTo>
                    <a:pt x="3118" y="524"/>
                  </a:lnTo>
                  <a:lnTo>
                    <a:pt x="3035" y="482"/>
                  </a:lnTo>
                  <a:lnTo>
                    <a:pt x="3014" y="419"/>
                  </a:lnTo>
                  <a:lnTo>
                    <a:pt x="2909" y="294"/>
                  </a:lnTo>
                  <a:lnTo>
                    <a:pt x="2679" y="168"/>
                  </a:lnTo>
                  <a:lnTo>
                    <a:pt x="2512" y="147"/>
                  </a:lnTo>
                  <a:lnTo>
                    <a:pt x="2281" y="147"/>
                  </a:lnTo>
                  <a:lnTo>
                    <a:pt x="2198" y="105"/>
                  </a:lnTo>
                  <a:lnTo>
                    <a:pt x="2156" y="63"/>
                  </a:lnTo>
                  <a:lnTo>
                    <a:pt x="20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5"/>
            <p:cNvSpPr/>
            <p:nvPr/>
          </p:nvSpPr>
          <p:spPr>
            <a:xfrm>
              <a:off x="3163092" y="3070629"/>
              <a:ext cx="23172" cy="20709"/>
            </a:xfrm>
            <a:custGeom>
              <a:avLst/>
              <a:gdLst/>
              <a:ahLst/>
              <a:cxnLst/>
              <a:rect l="l" t="t" r="r" b="b"/>
              <a:pathLst>
                <a:path w="1946" h="1821" extrusionOk="0">
                  <a:moveTo>
                    <a:pt x="293" y="0"/>
                  </a:moveTo>
                  <a:lnTo>
                    <a:pt x="105" y="21"/>
                  </a:lnTo>
                  <a:lnTo>
                    <a:pt x="105" y="42"/>
                  </a:lnTo>
                  <a:lnTo>
                    <a:pt x="63" y="63"/>
                  </a:lnTo>
                  <a:lnTo>
                    <a:pt x="84" y="63"/>
                  </a:lnTo>
                  <a:lnTo>
                    <a:pt x="63" y="209"/>
                  </a:lnTo>
                  <a:lnTo>
                    <a:pt x="0" y="230"/>
                  </a:lnTo>
                  <a:lnTo>
                    <a:pt x="63" y="251"/>
                  </a:lnTo>
                  <a:lnTo>
                    <a:pt x="126" y="272"/>
                  </a:lnTo>
                  <a:lnTo>
                    <a:pt x="167" y="377"/>
                  </a:lnTo>
                  <a:lnTo>
                    <a:pt x="63" y="460"/>
                  </a:lnTo>
                  <a:lnTo>
                    <a:pt x="0" y="586"/>
                  </a:lnTo>
                  <a:lnTo>
                    <a:pt x="21" y="690"/>
                  </a:lnTo>
                  <a:lnTo>
                    <a:pt x="188" y="837"/>
                  </a:lnTo>
                  <a:lnTo>
                    <a:pt x="335" y="837"/>
                  </a:lnTo>
                  <a:lnTo>
                    <a:pt x="418" y="879"/>
                  </a:lnTo>
                  <a:lnTo>
                    <a:pt x="481" y="983"/>
                  </a:lnTo>
                  <a:lnTo>
                    <a:pt x="523" y="983"/>
                  </a:lnTo>
                  <a:lnTo>
                    <a:pt x="607" y="879"/>
                  </a:lnTo>
                  <a:lnTo>
                    <a:pt x="586" y="774"/>
                  </a:lnTo>
                  <a:lnTo>
                    <a:pt x="418" y="670"/>
                  </a:lnTo>
                  <a:lnTo>
                    <a:pt x="377" y="586"/>
                  </a:lnTo>
                  <a:lnTo>
                    <a:pt x="418" y="565"/>
                  </a:lnTo>
                  <a:lnTo>
                    <a:pt x="523" y="649"/>
                  </a:lnTo>
                  <a:lnTo>
                    <a:pt x="628" y="690"/>
                  </a:lnTo>
                  <a:lnTo>
                    <a:pt x="649" y="774"/>
                  </a:lnTo>
                  <a:lnTo>
                    <a:pt x="753" y="858"/>
                  </a:lnTo>
                  <a:lnTo>
                    <a:pt x="795" y="983"/>
                  </a:lnTo>
                  <a:lnTo>
                    <a:pt x="921" y="1067"/>
                  </a:lnTo>
                  <a:lnTo>
                    <a:pt x="1025" y="1151"/>
                  </a:lnTo>
                  <a:lnTo>
                    <a:pt x="1109" y="1193"/>
                  </a:lnTo>
                  <a:lnTo>
                    <a:pt x="1234" y="1318"/>
                  </a:lnTo>
                  <a:lnTo>
                    <a:pt x="1255" y="1402"/>
                  </a:lnTo>
                  <a:lnTo>
                    <a:pt x="1172" y="1486"/>
                  </a:lnTo>
                  <a:lnTo>
                    <a:pt x="1172" y="1569"/>
                  </a:lnTo>
                  <a:lnTo>
                    <a:pt x="1234" y="1632"/>
                  </a:lnTo>
                  <a:lnTo>
                    <a:pt x="1360" y="1695"/>
                  </a:lnTo>
                  <a:lnTo>
                    <a:pt x="1444" y="1737"/>
                  </a:lnTo>
                  <a:lnTo>
                    <a:pt x="1486" y="1716"/>
                  </a:lnTo>
                  <a:lnTo>
                    <a:pt x="1527" y="1632"/>
                  </a:lnTo>
                  <a:lnTo>
                    <a:pt x="1465" y="1569"/>
                  </a:lnTo>
                  <a:lnTo>
                    <a:pt x="1360" y="1507"/>
                  </a:lnTo>
                  <a:lnTo>
                    <a:pt x="1360" y="1486"/>
                  </a:lnTo>
                  <a:lnTo>
                    <a:pt x="1381" y="1465"/>
                  </a:lnTo>
                  <a:lnTo>
                    <a:pt x="1465" y="1507"/>
                  </a:lnTo>
                  <a:lnTo>
                    <a:pt x="1548" y="1632"/>
                  </a:lnTo>
                  <a:lnTo>
                    <a:pt x="1548" y="1737"/>
                  </a:lnTo>
                  <a:lnTo>
                    <a:pt x="1590" y="1737"/>
                  </a:lnTo>
                  <a:lnTo>
                    <a:pt x="1632" y="1779"/>
                  </a:lnTo>
                  <a:lnTo>
                    <a:pt x="1674" y="1820"/>
                  </a:lnTo>
                  <a:lnTo>
                    <a:pt x="1737" y="1820"/>
                  </a:lnTo>
                  <a:lnTo>
                    <a:pt x="1758" y="1779"/>
                  </a:lnTo>
                  <a:lnTo>
                    <a:pt x="1758" y="1695"/>
                  </a:lnTo>
                  <a:lnTo>
                    <a:pt x="1737" y="1632"/>
                  </a:lnTo>
                  <a:lnTo>
                    <a:pt x="1737" y="1590"/>
                  </a:lnTo>
                  <a:lnTo>
                    <a:pt x="1758" y="1486"/>
                  </a:lnTo>
                  <a:lnTo>
                    <a:pt x="1841" y="1423"/>
                  </a:lnTo>
                  <a:lnTo>
                    <a:pt x="1779" y="1318"/>
                  </a:lnTo>
                  <a:lnTo>
                    <a:pt x="1695" y="1297"/>
                  </a:lnTo>
                  <a:lnTo>
                    <a:pt x="1737" y="1214"/>
                  </a:lnTo>
                  <a:lnTo>
                    <a:pt x="1779" y="1151"/>
                  </a:lnTo>
                  <a:lnTo>
                    <a:pt x="1779" y="1046"/>
                  </a:lnTo>
                  <a:lnTo>
                    <a:pt x="1841" y="983"/>
                  </a:lnTo>
                  <a:lnTo>
                    <a:pt x="1946" y="983"/>
                  </a:lnTo>
                  <a:lnTo>
                    <a:pt x="1946" y="962"/>
                  </a:lnTo>
                  <a:lnTo>
                    <a:pt x="1862" y="900"/>
                  </a:lnTo>
                  <a:lnTo>
                    <a:pt x="1758" y="879"/>
                  </a:lnTo>
                  <a:lnTo>
                    <a:pt x="1695" y="795"/>
                  </a:lnTo>
                  <a:lnTo>
                    <a:pt x="1653" y="732"/>
                  </a:lnTo>
                  <a:lnTo>
                    <a:pt x="1548" y="586"/>
                  </a:lnTo>
                  <a:lnTo>
                    <a:pt x="1465" y="481"/>
                  </a:lnTo>
                  <a:lnTo>
                    <a:pt x="1465" y="356"/>
                  </a:lnTo>
                  <a:lnTo>
                    <a:pt x="1423" y="251"/>
                  </a:lnTo>
                  <a:lnTo>
                    <a:pt x="1360" y="272"/>
                  </a:lnTo>
                  <a:lnTo>
                    <a:pt x="1339" y="335"/>
                  </a:lnTo>
                  <a:lnTo>
                    <a:pt x="1234" y="335"/>
                  </a:lnTo>
                  <a:lnTo>
                    <a:pt x="1255" y="272"/>
                  </a:lnTo>
                  <a:lnTo>
                    <a:pt x="1172" y="272"/>
                  </a:lnTo>
                  <a:lnTo>
                    <a:pt x="1130" y="314"/>
                  </a:lnTo>
                  <a:lnTo>
                    <a:pt x="1025" y="209"/>
                  </a:lnTo>
                  <a:lnTo>
                    <a:pt x="1025" y="146"/>
                  </a:lnTo>
                  <a:lnTo>
                    <a:pt x="942" y="126"/>
                  </a:lnTo>
                  <a:lnTo>
                    <a:pt x="858" y="42"/>
                  </a:lnTo>
                  <a:lnTo>
                    <a:pt x="711" y="42"/>
                  </a:lnTo>
                  <a:lnTo>
                    <a:pt x="607" y="6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5"/>
            <p:cNvSpPr/>
            <p:nvPr/>
          </p:nvSpPr>
          <p:spPr>
            <a:xfrm>
              <a:off x="3150875" y="3043494"/>
              <a:ext cx="32150" cy="30467"/>
            </a:xfrm>
            <a:custGeom>
              <a:avLst/>
              <a:gdLst/>
              <a:ahLst/>
              <a:cxnLst/>
              <a:rect l="l" t="t" r="r" b="b"/>
              <a:pathLst>
                <a:path w="2700" h="2679" extrusionOk="0">
                  <a:moveTo>
                    <a:pt x="2470" y="1"/>
                  </a:moveTo>
                  <a:lnTo>
                    <a:pt x="2407" y="22"/>
                  </a:lnTo>
                  <a:lnTo>
                    <a:pt x="2386" y="105"/>
                  </a:lnTo>
                  <a:lnTo>
                    <a:pt x="2302" y="126"/>
                  </a:lnTo>
                  <a:lnTo>
                    <a:pt x="2198" y="210"/>
                  </a:lnTo>
                  <a:lnTo>
                    <a:pt x="2093" y="210"/>
                  </a:lnTo>
                  <a:lnTo>
                    <a:pt x="2072" y="294"/>
                  </a:lnTo>
                  <a:lnTo>
                    <a:pt x="1988" y="252"/>
                  </a:lnTo>
                  <a:lnTo>
                    <a:pt x="1884" y="294"/>
                  </a:lnTo>
                  <a:lnTo>
                    <a:pt x="1863" y="231"/>
                  </a:lnTo>
                  <a:lnTo>
                    <a:pt x="1779" y="189"/>
                  </a:lnTo>
                  <a:lnTo>
                    <a:pt x="1737" y="189"/>
                  </a:lnTo>
                  <a:lnTo>
                    <a:pt x="1696" y="294"/>
                  </a:lnTo>
                  <a:lnTo>
                    <a:pt x="1591" y="294"/>
                  </a:lnTo>
                  <a:lnTo>
                    <a:pt x="1528" y="419"/>
                  </a:lnTo>
                  <a:lnTo>
                    <a:pt x="1528" y="461"/>
                  </a:lnTo>
                  <a:lnTo>
                    <a:pt x="1465" y="503"/>
                  </a:lnTo>
                  <a:lnTo>
                    <a:pt x="1361" y="587"/>
                  </a:lnTo>
                  <a:lnTo>
                    <a:pt x="1235" y="649"/>
                  </a:lnTo>
                  <a:lnTo>
                    <a:pt x="1214" y="691"/>
                  </a:lnTo>
                  <a:lnTo>
                    <a:pt x="1131" y="670"/>
                  </a:lnTo>
                  <a:lnTo>
                    <a:pt x="1068" y="691"/>
                  </a:lnTo>
                  <a:lnTo>
                    <a:pt x="1005" y="649"/>
                  </a:lnTo>
                  <a:lnTo>
                    <a:pt x="859" y="628"/>
                  </a:lnTo>
                  <a:lnTo>
                    <a:pt x="691" y="733"/>
                  </a:lnTo>
                  <a:lnTo>
                    <a:pt x="503" y="754"/>
                  </a:lnTo>
                  <a:lnTo>
                    <a:pt x="503" y="859"/>
                  </a:lnTo>
                  <a:lnTo>
                    <a:pt x="503" y="942"/>
                  </a:lnTo>
                  <a:lnTo>
                    <a:pt x="482" y="1089"/>
                  </a:lnTo>
                  <a:lnTo>
                    <a:pt x="419" y="1172"/>
                  </a:lnTo>
                  <a:lnTo>
                    <a:pt x="294" y="1172"/>
                  </a:lnTo>
                  <a:lnTo>
                    <a:pt x="189" y="1193"/>
                  </a:lnTo>
                  <a:lnTo>
                    <a:pt x="189" y="1256"/>
                  </a:lnTo>
                  <a:lnTo>
                    <a:pt x="126" y="1256"/>
                  </a:lnTo>
                  <a:lnTo>
                    <a:pt x="22" y="1214"/>
                  </a:lnTo>
                  <a:lnTo>
                    <a:pt x="1" y="1256"/>
                  </a:lnTo>
                  <a:lnTo>
                    <a:pt x="210" y="1507"/>
                  </a:lnTo>
                  <a:lnTo>
                    <a:pt x="315" y="1591"/>
                  </a:lnTo>
                  <a:lnTo>
                    <a:pt x="315" y="1675"/>
                  </a:lnTo>
                  <a:lnTo>
                    <a:pt x="482" y="1821"/>
                  </a:lnTo>
                  <a:lnTo>
                    <a:pt x="628" y="2030"/>
                  </a:lnTo>
                  <a:lnTo>
                    <a:pt x="900" y="2323"/>
                  </a:lnTo>
                  <a:lnTo>
                    <a:pt x="963" y="2323"/>
                  </a:lnTo>
                  <a:lnTo>
                    <a:pt x="1026" y="2344"/>
                  </a:lnTo>
                  <a:lnTo>
                    <a:pt x="1068" y="2323"/>
                  </a:lnTo>
                  <a:lnTo>
                    <a:pt x="1068" y="2407"/>
                  </a:lnTo>
                  <a:lnTo>
                    <a:pt x="1131" y="2407"/>
                  </a:lnTo>
                  <a:lnTo>
                    <a:pt x="1319" y="2386"/>
                  </a:lnTo>
                  <a:lnTo>
                    <a:pt x="1633" y="2449"/>
                  </a:lnTo>
                  <a:lnTo>
                    <a:pt x="1737" y="2428"/>
                  </a:lnTo>
                  <a:lnTo>
                    <a:pt x="1884" y="2428"/>
                  </a:lnTo>
                  <a:lnTo>
                    <a:pt x="1947" y="2512"/>
                  </a:lnTo>
                  <a:lnTo>
                    <a:pt x="2009" y="2532"/>
                  </a:lnTo>
                  <a:lnTo>
                    <a:pt x="2009" y="2595"/>
                  </a:lnTo>
                  <a:lnTo>
                    <a:pt x="2156" y="2679"/>
                  </a:lnTo>
                  <a:lnTo>
                    <a:pt x="2198" y="2658"/>
                  </a:lnTo>
                  <a:lnTo>
                    <a:pt x="2260" y="2658"/>
                  </a:lnTo>
                  <a:lnTo>
                    <a:pt x="2302" y="2637"/>
                  </a:lnTo>
                  <a:lnTo>
                    <a:pt x="2281" y="2553"/>
                  </a:lnTo>
                  <a:lnTo>
                    <a:pt x="2219" y="2470"/>
                  </a:lnTo>
                  <a:lnTo>
                    <a:pt x="2198" y="2344"/>
                  </a:lnTo>
                  <a:lnTo>
                    <a:pt x="2281" y="2219"/>
                  </a:lnTo>
                  <a:lnTo>
                    <a:pt x="2302" y="2135"/>
                  </a:lnTo>
                  <a:lnTo>
                    <a:pt x="2302" y="2009"/>
                  </a:lnTo>
                  <a:lnTo>
                    <a:pt x="2281" y="2093"/>
                  </a:lnTo>
                  <a:lnTo>
                    <a:pt x="2260" y="2135"/>
                  </a:lnTo>
                  <a:lnTo>
                    <a:pt x="2198" y="2156"/>
                  </a:lnTo>
                  <a:lnTo>
                    <a:pt x="2198" y="2093"/>
                  </a:lnTo>
                  <a:lnTo>
                    <a:pt x="2219" y="2009"/>
                  </a:lnTo>
                  <a:lnTo>
                    <a:pt x="2281" y="1884"/>
                  </a:lnTo>
                  <a:lnTo>
                    <a:pt x="2260" y="1800"/>
                  </a:lnTo>
                  <a:lnTo>
                    <a:pt x="2260" y="1716"/>
                  </a:lnTo>
                  <a:lnTo>
                    <a:pt x="2344" y="1528"/>
                  </a:lnTo>
                  <a:lnTo>
                    <a:pt x="2386" y="1528"/>
                  </a:lnTo>
                  <a:lnTo>
                    <a:pt x="2365" y="1591"/>
                  </a:lnTo>
                  <a:lnTo>
                    <a:pt x="2365" y="1675"/>
                  </a:lnTo>
                  <a:lnTo>
                    <a:pt x="2365" y="1800"/>
                  </a:lnTo>
                  <a:lnTo>
                    <a:pt x="2386" y="1800"/>
                  </a:lnTo>
                  <a:lnTo>
                    <a:pt x="2428" y="1716"/>
                  </a:lnTo>
                  <a:lnTo>
                    <a:pt x="2470" y="1486"/>
                  </a:lnTo>
                  <a:lnTo>
                    <a:pt x="2470" y="1214"/>
                  </a:lnTo>
                  <a:lnTo>
                    <a:pt x="2491" y="1172"/>
                  </a:lnTo>
                  <a:lnTo>
                    <a:pt x="2428" y="1089"/>
                  </a:lnTo>
                  <a:lnTo>
                    <a:pt x="2407" y="1068"/>
                  </a:lnTo>
                  <a:lnTo>
                    <a:pt x="2407" y="1005"/>
                  </a:lnTo>
                  <a:lnTo>
                    <a:pt x="2470" y="963"/>
                  </a:lnTo>
                  <a:lnTo>
                    <a:pt x="2491" y="963"/>
                  </a:lnTo>
                  <a:lnTo>
                    <a:pt x="2512" y="984"/>
                  </a:lnTo>
                  <a:lnTo>
                    <a:pt x="2533" y="838"/>
                  </a:lnTo>
                  <a:lnTo>
                    <a:pt x="2637" y="691"/>
                  </a:lnTo>
                  <a:lnTo>
                    <a:pt x="2700" y="628"/>
                  </a:lnTo>
                  <a:lnTo>
                    <a:pt x="2700" y="566"/>
                  </a:lnTo>
                  <a:lnTo>
                    <a:pt x="2637" y="524"/>
                  </a:lnTo>
                  <a:lnTo>
                    <a:pt x="2637" y="461"/>
                  </a:lnTo>
                  <a:lnTo>
                    <a:pt x="2679" y="377"/>
                  </a:lnTo>
                  <a:lnTo>
                    <a:pt x="2637" y="273"/>
                  </a:lnTo>
                  <a:lnTo>
                    <a:pt x="2637" y="126"/>
                  </a:lnTo>
                  <a:lnTo>
                    <a:pt x="2679" y="63"/>
                  </a:lnTo>
                  <a:lnTo>
                    <a:pt x="2700" y="43"/>
                  </a:lnTo>
                  <a:lnTo>
                    <a:pt x="2533" y="43"/>
                  </a:lnTo>
                  <a:lnTo>
                    <a:pt x="25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5"/>
            <p:cNvSpPr/>
            <p:nvPr/>
          </p:nvSpPr>
          <p:spPr>
            <a:xfrm>
              <a:off x="3140409" y="3037308"/>
              <a:ext cx="43617" cy="20948"/>
            </a:xfrm>
            <a:custGeom>
              <a:avLst/>
              <a:gdLst/>
              <a:ahLst/>
              <a:cxnLst/>
              <a:rect l="l" t="t" r="r" b="b"/>
              <a:pathLst>
                <a:path w="3663" h="1842" extrusionOk="0">
                  <a:moveTo>
                    <a:pt x="1926" y="1"/>
                  </a:moveTo>
                  <a:lnTo>
                    <a:pt x="1905" y="43"/>
                  </a:lnTo>
                  <a:lnTo>
                    <a:pt x="1968" y="105"/>
                  </a:lnTo>
                  <a:lnTo>
                    <a:pt x="1863" y="126"/>
                  </a:lnTo>
                  <a:lnTo>
                    <a:pt x="1800" y="168"/>
                  </a:lnTo>
                  <a:lnTo>
                    <a:pt x="1696" y="147"/>
                  </a:lnTo>
                  <a:lnTo>
                    <a:pt x="1507" y="168"/>
                  </a:lnTo>
                  <a:lnTo>
                    <a:pt x="943" y="168"/>
                  </a:lnTo>
                  <a:lnTo>
                    <a:pt x="775" y="252"/>
                  </a:lnTo>
                  <a:lnTo>
                    <a:pt x="712" y="210"/>
                  </a:lnTo>
                  <a:lnTo>
                    <a:pt x="712" y="252"/>
                  </a:lnTo>
                  <a:lnTo>
                    <a:pt x="629" y="315"/>
                  </a:lnTo>
                  <a:lnTo>
                    <a:pt x="566" y="419"/>
                  </a:lnTo>
                  <a:lnTo>
                    <a:pt x="419" y="482"/>
                  </a:lnTo>
                  <a:lnTo>
                    <a:pt x="336" y="482"/>
                  </a:lnTo>
                  <a:lnTo>
                    <a:pt x="189" y="649"/>
                  </a:lnTo>
                  <a:lnTo>
                    <a:pt x="106" y="754"/>
                  </a:lnTo>
                  <a:lnTo>
                    <a:pt x="126" y="838"/>
                  </a:lnTo>
                  <a:lnTo>
                    <a:pt x="43" y="984"/>
                  </a:lnTo>
                  <a:lnTo>
                    <a:pt x="1" y="1047"/>
                  </a:lnTo>
                  <a:lnTo>
                    <a:pt x="43" y="1005"/>
                  </a:lnTo>
                  <a:lnTo>
                    <a:pt x="126" y="1047"/>
                  </a:lnTo>
                  <a:lnTo>
                    <a:pt x="147" y="1068"/>
                  </a:lnTo>
                  <a:lnTo>
                    <a:pt x="210" y="1089"/>
                  </a:lnTo>
                  <a:lnTo>
                    <a:pt x="252" y="1151"/>
                  </a:lnTo>
                  <a:lnTo>
                    <a:pt x="399" y="1110"/>
                  </a:lnTo>
                  <a:lnTo>
                    <a:pt x="503" y="1151"/>
                  </a:lnTo>
                  <a:lnTo>
                    <a:pt x="566" y="1256"/>
                  </a:lnTo>
                  <a:lnTo>
                    <a:pt x="608" y="1298"/>
                  </a:lnTo>
                  <a:lnTo>
                    <a:pt x="650" y="1361"/>
                  </a:lnTo>
                  <a:lnTo>
                    <a:pt x="671" y="1298"/>
                  </a:lnTo>
                  <a:lnTo>
                    <a:pt x="712" y="1256"/>
                  </a:lnTo>
                  <a:lnTo>
                    <a:pt x="817" y="1214"/>
                  </a:lnTo>
                  <a:lnTo>
                    <a:pt x="859" y="1256"/>
                  </a:lnTo>
                  <a:lnTo>
                    <a:pt x="943" y="1277"/>
                  </a:lnTo>
                  <a:lnTo>
                    <a:pt x="943" y="1382"/>
                  </a:lnTo>
                  <a:lnTo>
                    <a:pt x="922" y="1486"/>
                  </a:lnTo>
                  <a:lnTo>
                    <a:pt x="922" y="1507"/>
                  </a:lnTo>
                  <a:lnTo>
                    <a:pt x="880" y="1612"/>
                  </a:lnTo>
                  <a:lnTo>
                    <a:pt x="922" y="1675"/>
                  </a:lnTo>
                  <a:lnTo>
                    <a:pt x="963" y="1696"/>
                  </a:lnTo>
                  <a:lnTo>
                    <a:pt x="984" y="1716"/>
                  </a:lnTo>
                  <a:lnTo>
                    <a:pt x="1047" y="1716"/>
                  </a:lnTo>
                  <a:lnTo>
                    <a:pt x="1068" y="1696"/>
                  </a:lnTo>
                  <a:lnTo>
                    <a:pt x="1131" y="1716"/>
                  </a:lnTo>
                  <a:lnTo>
                    <a:pt x="1131" y="1800"/>
                  </a:lnTo>
                  <a:lnTo>
                    <a:pt x="1152" y="1842"/>
                  </a:lnTo>
                  <a:lnTo>
                    <a:pt x="1256" y="1821"/>
                  </a:lnTo>
                  <a:lnTo>
                    <a:pt x="1382" y="1821"/>
                  </a:lnTo>
                  <a:lnTo>
                    <a:pt x="1445" y="1737"/>
                  </a:lnTo>
                  <a:lnTo>
                    <a:pt x="1445" y="1591"/>
                  </a:lnTo>
                  <a:lnTo>
                    <a:pt x="1445" y="1507"/>
                  </a:lnTo>
                  <a:lnTo>
                    <a:pt x="1445" y="1403"/>
                  </a:lnTo>
                  <a:lnTo>
                    <a:pt x="1612" y="1382"/>
                  </a:lnTo>
                  <a:lnTo>
                    <a:pt x="1800" y="1277"/>
                  </a:lnTo>
                  <a:lnTo>
                    <a:pt x="1926" y="1298"/>
                  </a:lnTo>
                  <a:lnTo>
                    <a:pt x="2010" y="1361"/>
                  </a:lnTo>
                  <a:lnTo>
                    <a:pt x="2072" y="1361"/>
                  </a:lnTo>
                  <a:lnTo>
                    <a:pt x="2135" y="1382"/>
                  </a:lnTo>
                  <a:lnTo>
                    <a:pt x="2177" y="1298"/>
                  </a:lnTo>
                  <a:lnTo>
                    <a:pt x="2303" y="1277"/>
                  </a:lnTo>
                  <a:lnTo>
                    <a:pt x="2407" y="1151"/>
                  </a:lnTo>
                  <a:lnTo>
                    <a:pt x="2449" y="1110"/>
                  </a:lnTo>
                  <a:lnTo>
                    <a:pt x="2491" y="1068"/>
                  </a:lnTo>
                  <a:lnTo>
                    <a:pt x="2554" y="900"/>
                  </a:lnTo>
                  <a:lnTo>
                    <a:pt x="2658" y="900"/>
                  </a:lnTo>
                  <a:lnTo>
                    <a:pt x="2700" y="796"/>
                  </a:lnTo>
                  <a:lnTo>
                    <a:pt x="2742" y="796"/>
                  </a:lnTo>
                  <a:lnTo>
                    <a:pt x="2826" y="879"/>
                  </a:lnTo>
                  <a:lnTo>
                    <a:pt x="2847" y="900"/>
                  </a:lnTo>
                  <a:lnTo>
                    <a:pt x="2951" y="900"/>
                  </a:lnTo>
                  <a:lnTo>
                    <a:pt x="3035" y="942"/>
                  </a:lnTo>
                  <a:lnTo>
                    <a:pt x="3056" y="859"/>
                  </a:lnTo>
                  <a:lnTo>
                    <a:pt x="3139" y="859"/>
                  </a:lnTo>
                  <a:lnTo>
                    <a:pt x="3244" y="775"/>
                  </a:lnTo>
                  <a:lnTo>
                    <a:pt x="3328" y="754"/>
                  </a:lnTo>
                  <a:lnTo>
                    <a:pt x="3349" y="670"/>
                  </a:lnTo>
                  <a:lnTo>
                    <a:pt x="3391" y="649"/>
                  </a:lnTo>
                  <a:lnTo>
                    <a:pt x="3453" y="649"/>
                  </a:lnTo>
                  <a:lnTo>
                    <a:pt x="3474" y="670"/>
                  </a:lnTo>
                  <a:lnTo>
                    <a:pt x="3642" y="670"/>
                  </a:lnTo>
                  <a:lnTo>
                    <a:pt x="3663" y="628"/>
                  </a:lnTo>
                  <a:lnTo>
                    <a:pt x="3642" y="566"/>
                  </a:lnTo>
                  <a:lnTo>
                    <a:pt x="3495" y="461"/>
                  </a:lnTo>
                  <a:lnTo>
                    <a:pt x="3370" y="419"/>
                  </a:lnTo>
                  <a:lnTo>
                    <a:pt x="3370" y="419"/>
                  </a:lnTo>
                  <a:lnTo>
                    <a:pt x="3432" y="524"/>
                  </a:lnTo>
                  <a:lnTo>
                    <a:pt x="3286" y="524"/>
                  </a:lnTo>
                  <a:lnTo>
                    <a:pt x="3139" y="482"/>
                  </a:lnTo>
                  <a:lnTo>
                    <a:pt x="3077" y="461"/>
                  </a:lnTo>
                  <a:lnTo>
                    <a:pt x="2972" y="440"/>
                  </a:lnTo>
                  <a:lnTo>
                    <a:pt x="2867" y="440"/>
                  </a:lnTo>
                  <a:lnTo>
                    <a:pt x="2909" y="377"/>
                  </a:lnTo>
                  <a:lnTo>
                    <a:pt x="2972" y="377"/>
                  </a:lnTo>
                  <a:lnTo>
                    <a:pt x="2972" y="315"/>
                  </a:lnTo>
                  <a:lnTo>
                    <a:pt x="3035" y="315"/>
                  </a:lnTo>
                  <a:lnTo>
                    <a:pt x="3119" y="335"/>
                  </a:lnTo>
                  <a:lnTo>
                    <a:pt x="3265" y="377"/>
                  </a:lnTo>
                  <a:lnTo>
                    <a:pt x="3286" y="356"/>
                  </a:lnTo>
                  <a:lnTo>
                    <a:pt x="3181" y="273"/>
                  </a:lnTo>
                  <a:lnTo>
                    <a:pt x="3035" y="210"/>
                  </a:lnTo>
                  <a:lnTo>
                    <a:pt x="2951" y="168"/>
                  </a:lnTo>
                  <a:lnTo>
                    <a:pt x="2847" y="210"/>
                  </a:lnTo>
                  <a:lnTo>
                    <a:pt x="2805" y="168"/>
                  </a:lnTo>
                  <a:lnTo>
                    <a:pt x="2763" y="252"/>
                  </a:lnTo>
                  <a:lnTo>
                    <a:pt x="2700" y="210"/>
                  </a:lnTo>
                  <a:lnTo>
                    <a:pt x="2428" y="168"/>
                  </a:lnTo>
                  <a:lnTo>
                    <a:pt x="2198" y="147"/>
                  </a:lnTo>
                  <a:lnTo>
                    <a:pt x="2072" y="43"/>
                  </a:lnTo>
                  <a:lnTo>
                    <a:pt x="19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5"/>
            <p:cNvSpPr/>
            <p:nvPr/>
          </p:nvSpPr>
          <p:spPr>
            <a:xfrm>
              <a:off x="3134431" y="3048737"/>
              <a:ext cx="17206" cy="9519"/>
            </a:xfrm>
            <a:custGeom>
              <a:avLst/>
              <a:gdLst/>
              <a:ahLst/>
              <a:cxnLst/>
              <a:rect l="l" t="t" r="r" b="b"/>
              <a:pathLst>
                <a:path w="1445" h="837" extrusionOk="0">
                  <a:moveTo>
                    <a:pt x="545" y="0"/>
                  </a:moveTo>
                  <a:lnTo>
                    <a:pt x="503" y="42"/>
                  </a:lnTo>
                  <a:lnTo>
                    <a:pt x="398" y="105"/>
                  </a:lnTo>
                  <a:lnTo>
                    <a:pt x="398" y="167"/>
                  </a:lnTo>
                  <a:lnTo>
                    <a:pt x="294" y="188"/>
                  </a:lnTo>
                  <a:lnTo>
                    <a:pt x="168" y="251"/>
                  </a:lnTo>
                  <a:lnTo>
                    <a:pt x="64" y="356"/>
                  </a:lnTo>
                  <a:lnTo>
                    <a:pt x="64" y="398"/>
                  </a:lnTo>
                  <a:lnTo>
                    <a:pt x="1" y="481"/>
                  </a:lnTo>
                  <a:lnTo>
                    <a:pt x="168" y="481"/>
                  </a:lnTo>
                  <a:lnTo>
                    <a:pt x="273" y="586"/>
                  </a:lnTo>
                  <a:lnTo>
                    <a:pt x="398" y="607"/>
                  </a:lnTo>
                  <a:lnTo>
                    <a:pt x="440" y="607"/>
                  </a:lnTo>
                  <a:lnTo>
                    <a:pt x="649" y="691"/>
                  </a:lnTo>
                  <a:lnTo>
                    <a:pt x="838" y="795"/>
                  </a:lnTo>
                  <a:lnTo>
                    <a:pt x="859" y="732"/>
                  </a:lnTo>
                  <a:lnTo>
                    <a:pt x="796" y="691"/>
                  </a:lnTo>
                  <a:lnTo>
                    <a:pt x="817" y="670"/>
                  </a:lnTo>
                  <a:lnTo>
                    <a:pt x="921" y="670"/>
                  </a:lnTo>
                  <a:lnTo>
                    <a:pt x="1005" y="795"/>
                  </a:lnTo>
                  <a:lnTo>
                    <a:pt x="1068" y="837"/>
                  </a:lnTo>
                  <a:lnTo>
                    <a:pt x="1340" y="837"/>
                  </a:lnTo>
                  <a:lnTo>
                    <a:pt x="1424" y="732"/>
                  </a:lnTo>
                  <a:lnTo>
                    <a:pt x="1382" y="691"/>
                  </a:lnTo>
                  <a:lnTo>
                    <a:pt x="1424" y="670"/>
                  </a:lnTo>
                  <a:lnTo>
                    <a:pt x="1382" y="607"/>
                  </a:lnTo>
                  <a:lnTo>
                    <a:pt x="1424" y="502"/>
                  </a:lnTo>
                  <a:lnTo>
                    <a:pt x="1424" y="481"/>
                  </a:lnTo>
                  <a:lnTo>
                    <a:pt x="1445" y="377"/>
                  </a:lnTo>
                  <a:lnTo>
                    <a:pt x="1445" y="272"/>
                  </a:lnTo>
                  <a:lnTo>
                    <a:pt x="1361" y="251"/>
                  </a:lnTo>
                  <a:lnTo>
                    <a:pt x="1319" y="209"/>
                  </a:lnTo>
                  <a:lnTo>
                    <a:pt x="1214" y="251"/>
                  </a:lnTo>
                  <a:lnTo>
                    <a:pt x="1173" y="293"/>
                  </a:lnTo>
                  <a:lnTo>
                    <a:pt x="1152" y="356"/>
                  </a:lnTo>
                  <a:lnTo>
                    <a:pt x="1110" y="293"/>
                  </a:lnTo>
                  <a:lnTo>
                    <a:pt x="1068" y="251"/>
                  </a:lnTo>
                  <a:lnTo>
                    <a:pt x="1005" y="146"/>
                  </a:lnTo>
                  <a:lnTo>
                    <a:pt x="901" y="105"/>
                  </a:lnTo>
                  <a:lnTo>
                    <a:pt x="754" y="146"/>
                  </a:lnTo>
                  <a:lnTo>
                    <a:pt x="712" y="84"/>
                  </a:lnTo>
                  <a:lnTo>
                    <a:pt x="649" y="63"/>
                  </a:lnTo>
                  <a:lnTo>
                    <a:pt x="628" y="42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5"/>
            <p:cNvSpPr/>
            <p:nvPr/>
          </p:nvSpPr>
          <p:spPr>
            <a:xfrm>
              <a:off x="3142159" y="3021841"/>
              <a:ext cx="7978" cy="16672"/>
            </a:xfrm>
            <a:custGeom>
              <a:avLst/>
              <a:gdLst/>
              <a:ahLst/>
              <a:cxnLst/>
              <a:rect l="l" t="t" r="r" b="b"/>
              <a:pathLst>
                <a:path w="670" h="1466" extrusionOk="0">
                  <a:moveTo>
                    <a:pt x="398" y="1"/>
                  </a:moveTo>
                  <a:lnTo>
                    <a:pt x="377" y="43"/>
                  </a:lnTo>
                  <a:lnTo>
                    <a:pt x="356" y="147"/>
                  </a:lnTo>
                  <a:lnTo>
                    <a:pt x="272" y="231"/>
                  </a:lnTo>
                  <a:lnTo>
                    <a:pt x="272" y="252"/>
                  </a:lnTo>
                  <a:lnTo>
                    <a:pt x="210" y="273"/>
                  </a:lnTo>
                  <a:lnTo>
                    <a:pt x="189" y="315"/>
                  </a:lnTo>
                  <a:lnTo>
                    <a:pt x="168" y="273"/>
                  </a:lnTo>
                  <a:lnTo>
                    <a:pt x="168" y="231"/>
                  </a:lnTo>
                  <a:lnTo>
                    <a:pt x="84" y="231"/>
                  </a:lnTo>
                  <a:lnTo>
                    <a:pt x="42" y="273"/>
                  </a:lnTo>
                  <a:lnTo>
                    <a:pt x="0" y="356"/>
                  </a:lnTo>
                  <a:lnTo>
                    <a:pt x="0" y="1423"/>
                  </a:lnTo>
                  <a:lnTo>
                    <a:pt x="84" y="1423"/>
                  </a:lnTo>
                  <a:lnTo>
                    <a:pt x="105" y="1465"/>
                  </a:lnTo>
                  <a:lnTo>
                    <a:pt x="168" y="1465"/>
                  </a:lnTo>
                  <a:lnTo>
                    <a:pt x="210" y="1361"/>
                  </a:lnTo>
                  <a:lnTo>
                    <a:pt x="314" y="1256"/>
                  </a:lnTo>
                  <a:lnTo>
                    <a:pt x="398" y="1298"/>
                  </a:lnTo>
                  <a:lnTo>
                    <a:pt x="565" y="1068"/>
                  </a:lnTo>
                  <a:lnTo>
                    <a:pt x="607" y="900"/>
                  </a:lnTo>
                  <a:lnTo>
                    <a:pt x="607" y="733"/>
                  </a:lnTo>
                  <a:lnTo>
                    <a:pt x="565" y="670"/>
                  </a:lnTo>
                  <a:lnTo>
                    <a:pt x="586" y="482"/>
                  </a:lnTo>
                  <a:lnTo>
                    <a:pt x="628" y="377"/>
                  </a:lnTo>
                  <a:lnTo>
                    <a:pt x="670" y="105"/>
                  </a:lnTo>
                  <a:lnTo>
                    <a:pt x="670" y="43"/>
                  </a:lnTo>
                  <a:lnTo>
                    <a:pt x="670" y="1"/>
                  </a:lnTo>
                  <a:lnTo>
                    <a:pt x="586" y="1"/>
                  </a:lnTo>
                  <a:lnTo>
                    <a:pt x="524" y="43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5"/>
            <p:cNvSpPr/>
            <p:nvPr/>
          </p:nvSpPr>
          <p:spPr>
            <a:xfrm>
              <a:off x="3120487" y="3025651"/>
              <a:ext cx="28411" cy="28568"/>
            </a:xfrm>
            <a:custGeom>
              <a:avLst/>
              <a:gdLst/>
              <a:ahLst/>
              <a:cxnLst/>
              <a:rect l="l" t="t" r="r" b="b"/>
              <a:pathLst>
                <a:path w="2386" h="2512" extrusionOk="0">
                  <a:moveTo>
                    <a:pt x="837" y="0"/>
                  </a:moveTo>
                  <a:lnTo>
                    <a:pt x="816" y="314"/>
                  </a:lnTo>
                  <a:lnTo>
                    <a:pt x="565" y="335"/>
                  </a:lnTo>
                  <a:lnTo>
                    <a:pt x="649" y="419"/>
                  </a:lnTo>
                  <a:lnTo>
                    <a:pt x="670" y="461"/>
                  </a:lnTo>
                  <a:lnTo>
                    <a:pt x="774" y="565"/>
                  </a:lnTo>
                  <a:lnTo>
                    <a:pt x="858" y="649"/>
                  </a:lnTo>
                  <a:lnTo>
                    <a:pt x="942" y="649"/>
                  </a:lnTo>
                  <a:lnTo>
                    <a:pt x="963" y="712"/>
                  </a:lnTo>
                  <a:lnTo>
                    <a:pt x="983" y="816"/>
                  </a:lnTo>
                  <a:lnTo>
                    <a:pt x="1025" y="837"/>
                  </a:lnTo>
                  <a:lnTo>
                    <a:pt x="1130" y="858"/>
                  </a:lnTo>
                  <a:lnTo>
                    <a:pt x="1193" y="879"/>
                  </a:lnTo>
                  <a:lnTo>
                    <a:pt x="1193" y="963"/>
                  </a:lnTo>
                  <a:lnTo>
                    <a:pt x="1130" y="1026"/>
                  </a:lnTo>
                  <a:lnTo>
                    <a:pt x="398" y="1026"/>
                  </a:lnTo>
                  <a:lnTo>
                    <a:pt x="42" y="1570"/>
                  </a:lnTo>
                  <a:lnTo>
                    <a:pt x="42" y="1674"/>
                  </a:lnTo>
                  <a:lnTo>
                    <a:pt x="84" y="1695"/>
                  </a:lnTo>
                  <a:lnTo>
                    <a:pt x="42" y="1758"/>
                  </a:lnTo>
                  <a:lnTo>
                    <a:pt x="84" y="1800"/>
                  </a:lnTo>
                  <a:lnTo>
                    <a:pt x="105" y="1821"/>
                  </a:lnTo>
                  <a:lnTo>
                    <a:pt x="105" y="1863"/>
                  </a:lnTo>
                  <a:lnTo>
                    <a:pt x="42" y="1904"/>
                  </a:lnTo>
                  <a:lnTo>
                    <a:pt x="21" y="1967"/>
                  </a:lnTo>
                  <a:lnTo>
                    <a:pt x="0" y="1988"/>
                  </a:lnTo>
                  <a:lnTo>
                    <a:pt x="105" y="2093"/>
                  </a:lnTo>
                  <a:lnTo>
                    <a:pt x="147" y="2218"/>
                  </a:lnTo>
                  <a:lnTo>
                    <a:pt x="251" y="2218"/>
                  </a:lnTo>
                  <a:lnTo>
                    <a:pt x="335" y="2323"/>
                  </a:lnTo>
                  <a:lnTo>
                    <a:pt x="628" y="2428"/>
                  </a:lnTo>
                  <a:lnTo>
                    <a:pt x="942" y="2428"/>
                  </a:lnTo>
                  <a:lnTo>
                    <a:pt x="1172" y="2511"/>
                  </a:lnTo>
                  <a:lnTo>
                    <a:pt x="1235" y="2428"/>
                  </a:lnTo>
                  <a:lnTo>
                    <a:pt x="1235" y="2386"/>
                  </a:lnTo>
                  <a:lnTo>
                    <a:pt x="1339" y="2281"/>
                  </a:lnTo>
                  <a:lnTo>
                    <a:pt x="1465" y="2218"/>
                  </a:lnTo>
                  <a:lnTo>
                    <a:pt x="1569" y="2197"/>
                  </a:lnTo>
                  <a:lnTo>
                    <a:pt x="1569" y="2135"/>
                  </a:lnTo>
                  <a:lnTo>
                    <a:pt x="1716" y="2009"/>
                  </a:lnTo>
                  <a:lnTo>
                    <a:pt x="1799" y="1863"/>
                  </a:lnTo>
                  <a:lnTo>
                    <a:pt x="1779" y="1779"/>
                  </a:lnTo>
                  <a:lnTo>
                    <a:pt x="1862" y="1674"/>
                  </a:lnTo>
                  <a:lnTo>
                    <a:pt x="2009" y="1507"/>
                  </a:lnTo>
                  <a:lnTo>
                    <a:pt x="2092" y="1507"/>
                  </a:lnTo>
                  <a:lnTo>
                    <a:pt x="2239" y="1444"/>
                  </a:lnTo>
                  <a:lnTo>
                    <a:pt x="2302" y="1340"/>
                  </a:lnTo>
                  <a:lnTo>
                    <a:pt x="2385" y="1277"/>
                  </a:lnTo>
                  <a:lnTo>
                    <a:pt x="2385" y="1235"/>
                  </a:lnTo>
                  <a:lnTo>
                    <a:pt x="2344" y="1172"/>
                  </a:lnTo>
                  <a:lnTo>
                    <a:pt x="2239" y="1172"/>
                  </a:lnTo>
                  <a:lnTo>
                    <a:pt x="2218" y="1256"/>
                  </a:lnTo>
                  <a:lnTo>
                    <a:pt x="2113" y="1172"/>
                  </a:lnTo>
                  <a:lnTo>
                    <a:pt x="2030" y="1172"/>
                  </a:lnTo>
                  <a:lnTo>
                    <a:pt x="1988" y="1130"/>
                  </a:lnTo>
                  <a:lnTo>
                    <a:pt x="1925" y="1130"/>
                  </a:lnTo>
                  <a:lnTo>
                    <a:pt x="1904" y="1088"/>
                  </a:lnTo>
                  <a:lnTo>
                    <a:pt x="1820" y="1088"/>
                  </a:lnTo>
                  <a:lnTo>
                    <a:pt x="1820" y="21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5"/>
            <p:cNvSpPr/>
            <p:nvPr/>
          </p:nvSpPr>
          <p:spPr>
            <a:xfrm>
              <a:off x="2965761" y="2909287"/>
              <a:ext cx="196343" cy="138983"/>
            </a:xfrm>
            <a:custGeom>
              <a:avLst/>
              <a:gdLst/>
              <a:ahLst/>
              <a:cxnLst/>
              <a:rect l="l" t="t" r="r" b="b"/>
              <a:pathLst>
                <a:path w="16489" h="12221" extrusionOk="0">
                  <a:moveTo>
                    <a:pt x="1381" y="1"/>
                  </a:moveTo>
                  <a:lnTo>
                    <a:pt x="1" y="22"/>
                  </a:lnTo>
                  <a:lnTo>
                    <a:pt x="21" y="168"/>
                  </a:lnTo>
                  <a:lnTo>
                    <a:pt x="105" y="482"/>
                  </a:lnTo>
                  <a:lnTo>
                    <a:pt x="168" y="587"/>
                  </a:lnTo>
                  <a:lnTo>
                    <a:pt x="231" y="691"/>
                  </a:lnTo>
                  <a:lnTo>
                    <a:pt x="168" y="712"/>
                  </a:lnTo>
                  <a:lnTo>
                    <a:pt x="168" y="796"/>
                  </a:lnTo>
                  <a:lnTo>
                    <a:pt x="189" y="901"/>
                  </a:lnTo>
                  <a:lnTo>
                    <a:pt x="356" y="1110"/>
                  </a:lnTo>
                  <a:lnTo>
                    <a:pt x="356" y="1152"/>
                  </a:lnTo>
                  <a:lnTo>
                    <a:pt x="314" y="1173"/>
                  </a:lnTo>
                  <a:lnTo>
                    <a:pt x="335" y="1256"/>
                  </a:lnTo>
                  <a:lnTo>
                    <a:pt x="461" y="1361"/>
                  </a:lnTo>
                  <a:lnTo>
                    <a:pt x="482" y="1486"/>
                  </a:lnTo>
                  <a:lnTo>
                    <a:pt x="440" y="1549"/>
                  </a:lnTo>
                  <a:lnTo>
                    <a:pt x="440" y="1654"/>
                  </a:lnTo>
                  <a:lnTo>
                    <a:pt x="524" y="1696"/>
                  </a:lnTo>
                  <a:lnTo>
                    <a:pt x="545" y="1779"/>
                  </a:lnTo>
                  <a:lnTo>
                    <a:pt x="545" y="1968"/>
                  </a:lnTo>
                  <a:lnTo>
                    <a:pt x="586" y="2114"/>
                  </a:lnTo>
                  <a:lnTo>
                    <a:pt x="691" y="2219"/>
                  </a:lnTo>
                  <a:lnTo>
                    <a:pt x="754" y="2219"/>
                  </a:lnTo>
                  <a:lnTo>
                    <a:pt x="942" y="2386"/>
                  </a:lnTo>
                  <a:lnTo>
                    <a:pt x="1005" y="2512"/>
                  </a:lnTo>
                  <a:lnTo>
                    <a:pt x="1047" y="2595"/>
                  </a:lnTo>
                  <a:lnTo>
                    <a:pt x="1172" y="2721"/>
                  </a:lnTo>
                  <a:lnTo>
                    <a:pt x="1214" y="2909"/>
                  </a:lnTo>
                  <a:lnTo>
                    <a:pt x="1277" y="2930"/>
                  </a:lnTo>
                  <a:lnTo>
                    <a:pt x="1361" y="3056"/>
                  </a:lnTo>
                  <a:lnTo>
                    <a:pt x="1298" y="3139"/>
                  </a:lnTo>
                  <a:lnTo>
                    <a:pt x="1277" y="3202"/>
                  </a:lnTo>
                  <a:lnTo>
                    <a:pt x="1319" y="3265"/>
                  </a:lnTo>
                  <a:lnTo>
                    <a:pt x="1298" y="3349"/>
                  </a:lnTo>
                  <a:lnTo>
                    <a:pt x="1214" y="3328"/>
                  </a:lnTo>
                  <a:lnTo>
                    <a:pt x="1172" y="3411"/>
                  </a:lnTo>
                  <a:lnTo>
                    <a:pt x="1193" y="3432"/>
                  </a:lnTo>
                  <a:lnTo>
                    <a:pt x="1277" y="3432"/>
                  </a:lnTo>
                  <a:lnTo>
                    <a:pt x="1277" y="3516"/>
                  </a:lnTo>
                  <a:lnTo>
                    <a:pt x="1214" y="3558"/>
                  </a:lnTo>
                  <a:lnTo>
                    <a:pt x="1151" y="3516"/>
                  </a:lnTo>
                  <a:lnTo>
                    <a:pt x="1005" y="3516"/>
                  </a:lnTo>
                  <a:lnTo>
                    <a:pt x="900" y="3453"/>
                  </a:lnTo>
                  <a:lnTo>
                    <a:pt x="775" y="3474"/>
                  </a:lnTo>
                  <a:lnTo>
                    <a:pt x="712" y="3516"/>
                  </a:lnTo>
                  <a:lnTo>
                    <a:pt x="858" y="3662"/>
                  </a:lnTo>
                  <a:lnTo>
                    <a:pt x="963" y="3725"/>
                  </a:lnTo>
                  <a:lnTo>
                    <a:pt x="963" y="3830"/>
                  </a:lnTo>
                  <a:lnTo>
                    <a:pt x="1005" y="3934"/>
                  </a:lnTo>
                  <a:lnTo>
                    <a:pt x="1109" y="3955"/>
                  </a:lnTo>
                  <a:lnTo>
                    <a:pt x="1235" y="4039"/>
                  </a:lnTo>
                  <a:lnTo>
                    <a:pt x="1235" y="4081"/>
                  </a:lnTo>
                  <a:lnTo>
                    <a:pt x="1319" y="4081"/>
                  </a:lnTo>
                  <a:lnTo>
                    <a:pt x="1402" y="4102"/>
                  </a:lnTo>
                  <a:lnTo>
                    <a:pt x="1381" y="4144"/>
                  </a:lnTo>
                  <a:lnTo>
                    <a:pt x="1423" y="4206"/>
                  </a:lnTo>
                  <a:lnTo>
                    <a:pt x="1507" y="4186"/>
                  </a:lnTo>
                  <a:lnTo>
                    <a:pt x="1591" y="4186"/>
                  </a:lnTo>
                  <a:lnTo>
                    <a:pt x="1674" y="4081"/>
                  </a:lnTo>
                  <a:lnTo>
                    <a:pt x="1716" y="4081"/>
                  </a:lnTo>
                  <a:lnTo>
                    <a:pt x="1695" y="4186"/>
                  </a:lnTo>
                  <a:lnTo>
                    <a:pt x="1716" y="4374"/>
                  </a:lnTo>
                  <a:lnTo>
                    <a:pt x="1905" y="4562"/>
                  </a:lnTo>
                  <a:lnTo>
                    <a:pt x="2009" y="4583"/>
                  </a:lnTo>
                  <a:lnTo>
                    <a:pt x="2051" y="4583"/>
                  </a:lnTo>
                  <a:lnTo>
                    <a:pt x="2114" y="4667"/>
                  </a:lnTo>
                  <a:lnTo>
                    <a:pt x="2197" y="4897"/>
                  </a:lnTo>
                  <a:lnTo>
                    <a:pt x="2197" y="5127"/>
                  </a:lnTo>
                  <a:lnTo>
                    <a:pt x="2156" y="5315"/>
                  </a:lnTo>
                  <a:lnTo>
                    <a:pt x="2051" y="5462"/>
                  </a:lnTo>
                  <a:lnTo>
                    <a:pt x="2093" y="5546"/>
                  </a:lnTo>
                  <a:lnTo>
                    <a:pt x="2197" y="5650"/>
                  </a:lnTo>
                  <a:lnTo>
                    <a:pt x="2239" y="5629"/>
                  </a:lnTo>
                  <a:lnTo>
                    <a:pt x="2260" y="5713"/>
                  </a:lnTo>
                  <a:lnTo>
                    <a:pt x="2407" y="5734"/>
                  </a:lnTo>
                  <a:lnTo>
                    <a:pt x="2449" y="5859"/>
                  </a:lnTo>
                  <a:lnTo>
                    <a:pt x="2679" y="6131"/>
                  </a:lnTo>
                  <a:lnTo>
                    <a:pt x="2762" y="6152"/>
                  </a:lnTo>
                  <a:lnTo>
                    <a:pt x="2804" y="6236"/>
                  </a:lnTo>
                  <a:lnTo>
                    <a:pt x="2888" y="6341"/>
                  </a:lnTo>
                  <a:lnTo>
                    <a:pt x="3034" y="6362"/>
                  </a:lnTo>
                  <a:lnTo>
                    <a:pt x="3076" y="6445"/>
                  </a:lnTo>
                  <a:lnTo>
                    <a:pt x="3076" y="6571"/>
                  </a:lnTo>
                  <a:lnTo>
                    <a:pt x="3160" y="6655"/>
                  </a:lnTo>
                  <a:lnTo>
                    <a:pt x="3160" y="6717"/>
                  </a:lnTo>
                  <a:lnTo>
                    <a:pt x="3202" y="6822"/>
                  </a:lnTo>
                  <a:lnTo>
                    <a:pt x="3286" y="6864"/>
                  </a:lnTo>
                  <a:lnTo>
                    <a:pt x="3474" y="6780"/>
                  </a:lnTo>
                  <a:lnTo>
                    <a:pt x="3578" y="6613"/>
                  </a:lnTo>
                  <a:lnTo>
                    <a:pt x="3578" y="6487"/>
                  </a:lnTo>
                  <a:lnTo>
                    <a:pt x="3495" y="6445"/>
                  </a:lnTo>
                  <a:lnTo>
                    <a:pt x="3474" y="6341"/>
                  </a:lnTo>
                  <a:lnTo>
                    <a:pt x="3411" y="6278"/>
                  </a:lnTo>
                  <a:lnTo>
                    <a:pt x="3390" y="6173"/>
                  </a:lnTo>
                  <a:lnTo>
                    <a:pt x="3286" y="6131"/>
                  </a:lnTo>
                  <a:lnTo>
                    <a:pt x="3265" y="6048"/>
                  </a:lnTo>
                  <a:lnTo>
                    <a:pt x="3202" y="5964"/>
                  </a:lnTo>
                  <a:lnTo>
                    <a:pt x="3139" y="5943"/>
                  </a:lnTo>
                  <a:lnTo>
                    <a:pt x="3097" y="5964"/>
                  </a:lnTo>
                  <a:lnTo>
                    <a:pt x="3097" y="6048"/>
                  </a:lnTo>
                  <a:lnTo>
                    <a:pt x="3055" y="6069"/>
                  </a:lnTo>
                  <a:lnTo>
                    <a:pt x="3055" y="5985"/>
                  </a:lnTo>
                  <a:lnTo>
                    <a:pt x="2972" y="5943"/>
                  </a:lnTo>
                  <a:lnTo>
                    <a:pt x="2867" y="5818"/>
                  </a:lnTo>
                  <a:lnTo>
                    <a:pt x="2846" y="5734"/>
                  </a:lnTo>
                  <a:lnTo>
                    <a:pt x="2888" y="5629"/>
                  </a:lnTo>
                  <a:lnTo>
                    <a:pt x="2888" y="5504"/>
                  </a:lnTo>
                  <a:lnTo>
                    <a:pt x="2804" y="5399"/>
                  </a:lnTo>
                  <a:lnTo>
                    <a:pt x="2846" y="5294"/>
                  </a:lnTo>
                  <a:lnTo>
                    <a:pt x="2846" y="5232"/>
                  </a:lnTo>
                  <a:lnTo>
                    <a:pt x="2783" y="5148"/>
                  </a:lnTo>
                  <a:lnTo>
                    <a:pt x="2783" y="5085"/>
                  </a:lnTo>
                  <a:lnTo>
                    <a:pt x="2721" y="5002"/>
                  </a:lnTo>
                  <a:lnTo>
                    <a:pt x="2721" y="4897"/>
                  </a:lnTo>
                  <a:lnTo>
                    <a:pt x="2679" y="4834"/>
                  </a:lnTo>
                  <a:lnTo>
                    <a:pt x="2679" y="4688"/>
                  </a:lnTo>
                  <a:lnTo>
                    <a:pt x="2721" y="4604"/>
                  </a:lnTo>
                  <a:lnTo>
                    <a:pt x="2658" y="4395"/>
                  </a:lnTo>
                  <a:lnTo>
                    <a:pt x="2616" y="4290"/>
                  </a:lnTo>
                  <a:lnTo>
                    <a:pt x="2553" y="4206"/>
                  </a:lnTo>
                  <a:lnTo>
                    <a:pt x="2532" y="4186"/>
                  </a:lnTo>
                  <a:lnTo>
                    <a:pt x="2532" y="4248"/>
                  </a:lnTo>
                  <a:lnTo>
                    <a:pt x="2532" y="4290"/>
                  </a:lnTo>
                  <a:lnTo>
                    <a:pt x="2469" y="4353"/>
                  </a:lnTo>
                  <a:lnTo>
                    <a:pt x="2365" y="4186"/>
                  </a:lnTo>
                  <a:lnTo>
                    <a:pt x="2365" y="4102"/>
                  </a:lnTo>
                  <a:lnTo>
                    <a:pt x="2407" y="4039"/>
                  </a:lnTo>
                  <a:lnTo>
                    <a:pt x="2365" y="3976"/>
                  </a:lnTo>
                  <a:lnTo>
                    <a:pt x="2323" y="3955"/>
                  </a:lnTo>
                  <a:lnTo>
                    <a:pt x="2281" y="3746"/>
                  </a:lnTo>
                  <a:lnTo>
                    <a:pt x="2197" y="3579"/>
                  </a:lnTo>
                  <a:lnTo>
                    <a:pt x="2135" y="3558"/>
                  </a:lnTo>
                  <a:lnTo>
                    <a:pt x="2030" y="3453"/>
                  </a:lnTo>
                  <a:lnTo>
                    <a:pt x="2030" y="3328"/>
                  </a:lnTo>
                  <a:lnTo>
                    <a:pt x="2051" y="3202"/>
                  </a:lnTo>
                  <a:lnTo>
                    <a:pt x="1946" y="3056"/>
                  </a:lnTo>
                  <a:lnTo>
                    <a:pt x="1884" y="3035"/>
                  </a:lnTo>
                  <a:lnTo>
                    <a:pt x="1821" y="2993"/>
                  </a:lnTo>
                  <a:lnTo>
                    <a:pt x="1821" y="2846"/>
                  </a:lnTo>
                  <a:lnTo>
                    <a:pt x="1737" y="2784"/>
                  </a:lnTo>
                  <a:lnTo>
                    <a:pt x="1633" y="2742"/>
                  </a:lnTo>
                  <a:lnTo>
                    <a:pt x="1612" y="2637"/>
                  </a:lnTo>
                  <a:lnTo>
                    <a:pt x="1633" y="2574"/>
                  </a:lnTo>
                  <a:lnTo>
                    <a:pt x="1612" y="2407"/>
                  </a:lnTo>
                  <a:lnTo>
                    <a:pt x="1465" y="2302"/>
                  </a:lnTo>
                  <a:lnTo>
                    <a:pt x="1402" y="2219"/>
                  </a:lnTo>
                  <a:lnTo>
                    <a:pt x="1319" y="2198"/>
                  </a:lnTo>
                  <a:lnTo>
                    <a:pt x="1319" y="2093"/>
                  </a:lnTo>
                  <a:lnTo>
                    <a:pt x="1235" y="1947"/>
                  </a:lnTo>
                  <a:lnTo>
                    <a:pt x="1193" y="1863"/>
                  </a:lnTo>
                  <a:lnTo>
                    <a:pt x="1235" y="1779"/>
                  </a:lnTo>
                  <a:lnTo>
                    <a:pt x="1214" y="1361"/>
                  </a:lnTo>
                  <a:lnTo>
                    <a:pt x="1193" y="1131"/>
                  </a:lnTo>
                  <a:lnTo>
                    <a:pt x="1235" y="1005"/>
                  </a:lnTo>
                  <a:lnTo>
                    <a:pt x="1298" y="796"/>
                  </a:lnTo>
                  <a:lnTo>
                    <a:pt x="1277" y="691"/>
                  </a:lnTo>
                  <a:lnTo>
                    <a:pt x="1235" y="545"/>
                  </a:lnTo>
                  <a:lnTo>
                    <a:pt x="1319" y="691"/>
                  </a:lnTo>
                  <a:lnTo>
                    <a:pt x="1486" y="754"/>
                  </a:lnTo>
                  <a:lnTo>
                    <a:pt x="1570" y="921"/>
                  </a:lnTo>
                  <a:lnTo>
                    <a:pt x="1633" y="963"/>
                  </a:lnTo>
                  <a:lnTo>
                    <a:pt x="1737" y="963"/>
                  </a:lnTo>
                  <a:lnTo>
                    <a:pt x="1800" y="921"/>
                  </a:lnTo>
                  <a:lnTo>
                    <a:pt x="1884" y="1026"/>
                  </a:lnTo>
                  <a:lnTo>
                    <a:pt x="1925" y="1068"/>
                  </a:lnTo>
                  <a:lnTo>
                    <a:pt x="2030" y="1068"/>
                  </a:lnTo>
                  <a:lnTo>
                    <a:pt x="2156" y="1152"/>
                  </a:lnTo>
                  <a:lnTo>
                    <a:pt x="2156" y="1214"/>
                  </a:lnTo>
                  <a:lnTo>
                    <a:pt x="2093" y="1319"/>
                  </a:lnTo>
                  <a:lnTo>
                    <a:pt x="2093" y="1382"/>
                  </a:lnTo>
                  <a:lnTo>
                    <a:pt x="2135" y="1549"/>
                  </a:lnTo>
                  <a:lnTo>
                    <a:pt x="2156" y="1737"/>
                  </a:lnTo>
                  <a:lnTo>
                    <a:pt x="2218" y="1842"/>
                  </a:lnTo>
                  <a:lnTo>
                    <a:pt x="2239" y="1968"/>
                  </a:lnTo>
                  <a:lnTo>
                    <a:pt x="2218" y="2051"/>
                  </a:lnTo>
                  <a:lnTo>
                    <a:pt x="2239" y="2156"/>
                  </a:lnTo>
                  <a:lnTo>
                    <a:pt x="2407" y="2323"/>
                  </a:lnTo>
                  <a:lnTo>
                    <a:pt x="2365" y="2386"/>
                  </a:lnTo>
                  <a:lnTo>
                    <a:pt x="2344" y="2470"/>
                  </a:lnTo>
                  <a:lnTo>
                    <a:pt x="2407" y="2533"/>
                  </a:lnTo>
                  <a:lnTo>
                    <a:pt x="2428" y="2533"/>
                  </a:lnTo>
                  <a:lnTo>
                    <a:pt x="2469" y="2595"/>
                  </a:lnTo>
                  <a:lnTo>
                    <a:pt x="2532" y="2784"/>
                  </a:lnTo>
                  <a:lnTo>
                    <a:pt x="2616" y="2805"/>
                  </a:lnTo>
                  <a:lnTo>
                    <a:pt x="2658" y="2909"/>
                  </a:lnTo>
                  <a:lnTo>
                    <a:pt x="2658" y="3035"/>
                  </a:lnTo>
                  <a:lnTo>
                    <a:pt x="2721" y="3097"/>
                  </a:lnTo>
                  <a:lnTo>
                    <a:pt x="2783" y="3118"/>
                  </a:lnTo>
                  <a:lnTo>
                    <a:pt x="2846" y="3244"/>
                  </a:lnTo>
                  <a:lnTo>
                    <a:pt x="2867" y="3349"/>
                  </a:lnTo>
                  <a:lnTo>
                    <a:pt x="2951" y="3411"/>
                  </a:lnTo>
                  <a:lnTo>
                    <a:pt x="2972" y="3453"/>
                  </a:lnTo>
                  <a:lnTo>
                    <a:pt x="3055" y="3453"/>
                  </a:lnTo>
                  <a:lnTo>
                    <a:pt x="3097" y="3516"/>
                  </a:lnTo>
                  <a:lnTo>
                    <a:pt x="3181" y="3453"/>
                  </a:lnTo>
                  <a:lnTo>
                    <a:pt x="3244" y="3516"/>
                  </a:lnTo>
                  <a:lnTo>
                    <a:pt x="3244" y="3642"/>
                  </a:lnTo>
                  <a:lnTo>
                    <a:pt x="3181" y="3725"/>
                  </a:lnTo>
                  <a:lnTo>
                    <a:pt x="3202" y="3872"/>
                  </a:lnTo>
                  <a:lnTo>
                    <a:pt x="3390" y="4060"/>
                  </a:lnTo>
                  <a:lnTo>
                    <a:pt x="3474" y="4039"/>
                  </a:lnTo>
                  <a:lnTo>
                    <a:pt x="3558" y="4060"/>
                  </a:lnTo>
                  <a:lnTo>
                    <a:pt x="3516" y="4165"/>
                  </a:lnTo>
                  <a:lnTo>
                    <a:pt x="3578" y="4269"/>
                  </a:lnTo>
                  <a:lnTo>
                    <a:pt x="3683" y="4290"/>
                  </a:lnTo>
                  <a:lnTo>
                    <a:pt x="3767" y="4290"/>
                  </a:lnTo>
                  <a:lnTo>
                    <a:pt x="3850" y="4395"/>
                  </a:lnTo>
                  <a:lnTo>
                    <a:pt x="3892" y="4499"/>
                  </a:lnTo>
                  <a:lnTo>
                    <a:pt x="3976" y="4520"/>
                  </a:lnTo>
                  <a:lnTo>
                    <a:pt x="3997" y="4499"/>
                  </a:lnTo>
                  <a:lnTo>
                    <a:pt x="4018" y="4520"/>
                  </a:lnTo>
                  <a:lnTo>
                    <a:pt x="4039" y="4604"/>
                  </a:lnTo>
                  <a:lnTo>
                    <a:pt x="3997" y="4667"/>
                  </a:lnTo>
                  <a:lnTo>
                    <a:pt x="3934" y="4604"/>
                  </a:lnTo>
                  <a:lnTo>
                    <a:pt x="3850" y="4625"/>
                  </a:lnTo>
                  <a:lnTo>
                    <a:pt x="3767" y="4730"/>
                  </a:lnTo>
                  <a:lnTo>
                    <a:pt x="3704" y="4897"/>
                  </a:lnTo>
                  <a:lnTo>
                    <a:pt x="3725" y="5002"/>
                  </a:lnTo>
                  <a:lnTo>
                    <a:pt x="3809" y="5085"/>
                  </a:lnTo>
                  <a:lnTo>
                    <a:pt x="3913" y="5085"/>
                  </a:lnTo>
                  <a:lnTo>
                    <a:pt x="3997" y="5148"/>
                  </a:lnTo>
                  <a:lnTo>
                    <a:pt x="4206" y="5315"/>
                  </a:lnTo>
                  <a:lnTo>
                    <a:pt x="4353" y="5357"/>
                  </a:lnTo>
                  <a:lnTo>
                    <a:pt x="4415" y="5357"/>
                  </a:lnTo>
                  <a:lnTo>
                    <a:pt x="4436" y="5420"/>
                  </a:lnTo>
                  <a:lnTo>
                    <a:pt x="4499" y="5525"/>
                  </a:lnTo>
                  <a:lnTo>
                    <a:pt x="4541" y="5608"/>
                  </a:lnTo>
                  <a:lnTo>
                    <a:pt x="4499" y="5713"/>
                  </a:lnTo>
                  <a:lnTo>
                    <a:pt x="4415" y="5734"/>
                  </a:lnTo>
                  <a:lnTo>
                    <a:pt x="4436" y="5776"/>
                  </a:lnTo>
                  <a:lnTo>
                    <a:pt x="4520" y="5838"/>
                  </a:lnTo>
                  <a:lnTo>
                    <a:pt x="4708" y="5880"/>
                  </a:lnTo>
                  <a:lnTo>
                    <a:pt x="4708" y="5964"/>
                  </a:lnTo>
                  <a:lnTo>
                    <a:pt x="4750" y="5985"/>
                  </a:lnTo>
                  <a:lnTo>
                    <a:pt x="4897" y="6131"/>
                  </a:lnTo>
                  <a:lnTo>
                    <a:pt x="5085" y="6362"/>
                  </a:lnTo>
                  <a:lnTo>
                    <a:pt x="5231" y="6592"/>
                  </a:lnTo>
                  <a:lnTo>
                    <a:pt x="5399" y="6801"/>
                  </a:lnTo>
                  <a:lnTo>
                    <a:pt x="5399" y="6906"/>
                  </a:lnTo>
                  <a:lnTo>
                    <a:pt x="5608" y="7178"/>
                  </a:lnTo>
                  <a:lnTo>
                    <a:pt x="5650" y="7282"/>
                  </a:lnTo>
                  <a:lnTo>
                    <a:pt x="5587" y="7408"/>
                  </a:lnTo>
                  <a:lnTo>
                    <a:pt x="5650" y="7491"/>
                  </a:lnTo>
                  <a:lnTo>
                    <a:pt x="5692" y="7638"/>
                  </a:lnTo>
                  <a:lnTo>
                    <a:pt x="5817" y="7952"/>
                  </a:lnTo>
                  <a:lnTo>
                    <a:pt x="5817" y="8077"/>
                  </a:lnTo>
                  <a:lnTo>
                    <a:pt x="5775" y="8182"/>
                  </a:lnTo>
                  <a:lnTo>
                    <a:pt x="5650" y="8287"/>
                  </a:lnTo>
                  <a:lnTo>
                    <a:pt x="5608" y="8370"/>
                  </a:lnTo>
                  <a:lnTo>
                    <a:pt x="5671" y="8370"/>
                  </a:lnTo>
                  <a:lnTo>
                    <a:pt x="5754" y="8454"/>
                  </a:lnTo>
                  <a:lnTo>
                    <a:pt x="5692" y="8496"/>
                  </a:lnTo>
                  <a:lnTo>
                    <a:pt x="5566" y="8496"/>
                  </a:lnTo>
                  <a:lnTo>
                    <a:pt x="5482" y="8538"/>
                  </a:lnTo>
                  <a:lnTo>
                    <a:pt x="5482" y="8579"/>
                  </a:lnTo>
                  <a:lnTo>
                    <a:pt x="5566" y="8789"/>
                  </a:lnTo>
                  <a:lnTo>
                    <a:pt x="5650" y="8872"/>
                  </a:lnTo>
                  <a:lnTo>
                    <a:pt x="5650" y="8956"/>
                  </a:lnTo>
                  <a:lnTo>
                    <a:pt x="5754" y="9103"/>
                  </a:lnTo>
                  <a:lnTo>
                    <a:pt x="5796" y="9228"/>
                  </a:lnTo>
                  <a:lnTo>
                    <a:pt x="5859" y="9291"/>
                  </a:lnTo>
                  <a:lnTo>
                    <a:pt x="5922" y="9291"/>
                  </a:lnTo>
                  <a:lnTo>
                    <a:pt x="5943" y="9333"/>
                  </a:lnTo>
                  <a:lnTo>
                    <a:pt x="6131" y="9395"/>
                  </a:lnTo>
                  <a:lnTo>
                    <a:pt x="6278" y="9375"/>
                  </a:lnTo>
                  <a:lnTo>
                    <a:pt x="6340" y="9375"/>
                  </a:lnTo>
                  <a:lnTo>
                    <a:pt x="6299" y="9437"/>
                  </a:lnTo>
                  <a:lnTo>
                    <a:pt x="6299" y="9500"/>
                  </a:lnTo>
                  <a:lnTo>
                    <a:pt x="6424" y="9542"/>
                  </a:lnTo>
                  <a:lnTo>
                    <a:pt x="6591" y="9688"/>
                  </a:lnTo>
                  <a:lnTo>
                    <a:pt x="6696" y="9835"/>
                  </a:lnTo>
                  <a:lnTo>
                    <a:pt x="6759" y="9960"/>
                  </a:lnTo>
                  <a:lnTo>
                    <a:pt x="6863" y="10023"/>
                  </a:lnTo>
                  <a:lnTo>
                    <a:pt x="6926" y="10002"/>
                  </a:lnTo>
                  <a:lnTo>
                    <a:pt x="7031" y="10044"/>
                  </a:lnTo>
                  <a:lnTo>
                    <a:pt x="7115" y="10044"/>
                  </a:lnTo>
                  <a:lnTo>
                    <a:pt x="7345" y="10149"/>
                  </a:lnTo>
                  <a:lnTo>
                    <a:pt x="7428" y="10149"/>
                  </a:lnTo>
                  <a:lnTo>
                    <a:pt x="7449" y="10107"/>
                  </a:lnTo>
                  <a:lnTo>
                    <a:pt x="7512" y="10107"/>
                  </a:lnTo>
                  <a:lnTo>
                    <a:pt x="7575" y="10170"/>
                  </a:lnTo>
                  <a:lnTo>
                    <a:pt x="7847" y="10442"/>
                  </a:lnTo>
                  <a:lnTo>
                    <a:pt x="7910" y="10442"/>
                  </a:lnTo>
                  <a:lnTo>
                    <a:pt x="8098" y="10630"/>
                  </a:lnTo>
                  <a:lnTo>
                    <a:pt x="8328" y="10735"/>
                  </a:lnTo>
                  <a:lnTo>
                    <a:pt x="8621" y="10756"/>
                  </a:lnTo>
                  <a:lnTo>
                    <a:pt x="8747" y="10839"/>
                  </a:lnTo>
                  <a:lnTo>
                    <a:pt x="8830" y="10965"/>
                  </a:lnTo>
                  <a:lnTo>
                    <a:pt x="8998" y="10965"/>
                  </a:lnTo>
                  <a:lnTo>
                    <a:pt x="9144" y="11048"/>
                  </a:lnTo>
                  <a:lnTo>
                    <a:pt x="9228" y="10986"/>
                  </a:lnTo>
                  <a:lnTo>
                    <a:pt x="9249" y="11007"/>
                  </a:lnTo>
                  <a:lnTo>
                    <a:pt x="9332" y="11153"/>
                  </a:lnTo>
                  <a:lnTo>
                    <a:pt x="9479" y="11216"/>
                  </a:lnTo>
                  <a:lnTo>
                    <a:pt x="9625" y="11216"/>
                  </a:lnTo>
                  <a:lnTo>
                    <a:pt x="9730" y="11279"/>
                  </a:lnTo>
                  <a:lnTo>
                    <a:pt x="9960" y="11362"/>
                  </a:lnTo>
                  <a:lnTo>
                    <a:pt x="10148" y="11362"/>
                  </a:lnTo>
                  <a:lnTo>
                    <a:pt x="10295" y="11467"/>
                  </a:lnTo>
                  <a:lnTo>
                    <a:pt x="10588" y="11572"/>
                  </a:lnTo>
                  <a:lnTo>
                    <a:pt x="10692" y="11530"/>
                  </a:lnTo>
                  <a:lnTo>
                    <a:pt x="11006" y="11404"/>
                  </a:lnTo>
                  <a:lnTo>
                    <a:pt x="11111" y="11404"/>
                  </a:lnTo>
                  <a:lnTo>
                    <a:pt x="11299" y="11300"/>
                  </a:lnTo>
                  <a:lnTo>
                    <a:pt x="11404" y="11279"/>
                  </a:lnTo>
                  <a:lnTo>
                    <a:pt x="11613" y="11279"/>
                  </a:lnTo>
                  <a:lnTo>
                    <a:pt x="11613" y="11258"/>
                  </a:lnTo>
                  <a:lnTo>
                    <a:pt x="11467" y="11216"/>
                  </a:lnTo>
                  <a:lnTo>
                    <a:pt x="11404" y="11216"/>
                  </a:lnTo>
                  <a:lnTo>
                    <a:pt x="11404" y="11174"/>
                  </a:lnTo>
                  <a:lnTo>
                    <a:pt x="11529" y="11090"/>
                  </a:lnTo>
                  <a:lnTo>
                    <a:pt x="11550" y="11111"/>
                  </a:lnTo>
                  <a:lnTo>
                    <a:pt x="11550" y="11195"/>
                  </a:lnTo>
                  <a:lnTo>
                    <a:pt x="11634" y="11153"/>
                  </a:lnTo>
                  <a:lnTo>
                    <a:pt x="11718" y="11153"/>
                  </a:lnTo>
                  <a:lnTo>
                    <a:pt x="11718" y="11195"/>
                  </a:lnTo>
                  <a:lnTo>
                    <a:pt x="11655" y="11195"/>
                  </a:lnTo>
                  <a:lnTo>
                    <a:pt x="11634" y="11216"/>
                  </a:lnTo>
                  <a:lnTo>
                    <a:pt x="11655" y="11258"/>
                  </a:lnTo>
                  <a:lnTo>
                    <a:pt x="11760" y="11258"/>
                  </a:lnTo>
                  <a:lnTo>
                    <a:pt x="11864" y="11279"/>
                  </a:lnTo>
                  <a:lnTo>
                    <a:pt x="12032" y="11404"/>
                  </a:lnTo>
                  <a:lnTo>
                    <a:pt x="12094" y="11467"/>
                  </a:lnTo>
                  <a:lnTo>
                    <a:pt x="12094" y="11425"/>
                  </a:lnTo>
                  <a:lnTo>
                    <a:pt x="11969" y="11300"/>
                  </a:lnTo>
                  <a:lnTo>
                    <a:pt x="11780" y="11216"/>
                  </a:lnTo>
                  <a:lnTo>
                    <a:pt x="11780" y="11174"/>
                  </a:lnTo>
                  <a:lnTo>
                    <a:pt x="11822" y="11174"/>
                  </a:lnTo>
                  <a:lnTo>
                    <a:pt x="11843" y="11195"/>
                  </a:lnTo>
                  <a:lnTo>
                    <a:pt x="11948" y="11216"/>
                  </a:lnTo>
                  <a:lnTo>
                    <a:pt x="12053" y="11300"/>
                  </a:lnTo>
                  <a:lnTo>
                    <a:pt x="12157" y="11425"/>
                  </a:lnTo>
                  <a:lnTo>
                    <a:pt x="12157" y="11488"/>
                  </a:lnTo>
                  <a:lnTo>
                    <a:pt x="12199" y="11530"/>
                  </a:lnTo>
                  <a:lnTo>
                    <a:pt x="12597" y="11885"/>
                  </a:lnTo>
                  <a:lnTo>
                    <a:pt x="12722" y="11906"/>
                  </a:lnTo>
                  <a:lnTo>
                    <a:pt x="12764" y="11990"/>
                  </a:lnTo>
                  <a:lnTo>
                    <a:pt x="12910" y="12116"/>
                  </a:lnTo>
                  <a:lnTo>
                    <a:pt x="12994" y="12220"/>
                  </a:lnTo>
                  <a:lnTo>
                    <a:pt x="13015" y="12199"/>
                  </a:lnTo>
                  <a:lnTo>
                    <a:pt x="13036" y="12136"/>
                  </a:lnTo>
                  <a:lnTo>
                    <a:pt x="13099" y="12095"/>
                  </a:lnTo>
                  <a:lnTo>
                    <a:pt x="13099" y="12053"/>
                  </a:lnTo>
                  <a:lnTo>
                    <a:pt x="13078" y="12032"/>
                  </a:lnTo>
                  <a:lnTo>
                    <a:pt x="13036" y="11990"/>
                  </a:lnTo>
                  <a:lnTo>
                    <a:pt x="13078" y="11927"/>
                  </a:lnTo>
                  <a:lnTo>
                    <a:pt x="13036" y="11906"/>
                  </a:lnTo>
                  <a:lnTo>
                    <a:pt x="13036" y="11802"/>
                  </a:lnTo>
                  <a:lnTo>
                    <a:pt x="13392" y="11258"/>
                  </a:lnTo>
                  <a:lnTo>
                    <a:pt x="14124" y="11258"/>
                  </a:lnTo>
                  <a:lnTo>
                    <a:pt x="14187" y="11195"/>
                  </a:lnTo>
                  <a:lnTo>
                    <a:pt x="14187" y="11111"/>
                  </a:lnTo>
                  <a:lnTo>
                    <a:pt x="14124" y="11090"/>
                  </a:lnTo>
                  <a:lnTo>
                    <a:pt x="14019" y="11069"/>
                  </a:lnTo>
                  <a:lnTo>
                    <a:pt x="13977" y="11048"/>
                  </a:lnTo>
                  <a:lnTo>
                    <a:pt x="13957" y="10944"/>
                  </a:lnTo>
                  <a:lnTo>
                    <a:pt x="13936" y="10881"/>
                  </a:lnTo>
                  <a:lnTo>
                    <a:pt x="13852" y="10881"/>
                  </a:lnTo>
                  <a:lnTo>
                    <a:pt x="13768" y="10797"/>
                  </a:lnTo>
                  <a:lnTo>
                    <a:pt x="13664" y="10693"/>
                  </a:lnTo>
                  <a:lnTo>
                    <a:pt x="13643" y="10651"/>
                  </a:lnTo>
                  <a:lnTo>
                    <a:pt x="13559" y="10567"/>
                  </a:lnTo>
                  <a:lnTo>
                    <a:pt x="13810" y="10546"/>
                  </a:lnTo>
                  <a:lnTo>
                    <a:pt x="13831" y="10232"/>
                  </a:lnTo>
                  <a:lnTo>
                    <a:pt x="14814" y="10253"/>
                  </a:lnTo>
                  <a:lnTo>
                    <a:pt x="14856" y="10170"/>
                  </a:lnTo>
                  <a:lnTo>
                    <a:pt x="14898" y="10128"/>
                  </a:lnTo>
                  <a:lnTo>
                    <a:pt x="14982" y="10128"/>
                  </a:lnTo>
                  <a:lnTo>
                    <a:pt x="14982" y="10170"/>
                  </a:lnTo>
                  <a:lnTo>
                    <a:pt x="15003" y="10212"/>
                  </a:lnTo>
                  <a:lnTo>
                    <a:pt x="15024" y="10170"/>
                  </a:lnTo>
                  <a:lnTo>
                    <a:pt x="15086" y="10149"/>
                  </a:lnTo>
                  <a:lnTo>
                    <a:pt x="15086" y="10128"/>
                  </a:lnTo>
                  <a:lnTo>
                    <a:pt x="15170" y="10044"/>
                  </a:lnTo>
                  <a:lnTo>
                    <a:pt x="15191" y="9940"/>
                  </a:lnTo>
                  <a:lnTo>
                    <a:pt x="15212" y="9898"/>
                  </a:lnTo>
                  <a:lnTo>
                    <a:pt x="15317" y="9898"/>
                  </a:lnTo>
                  <a:lnTo>
                    <a:pt x="15421" y="9793"/>
                  </a:lnTo>
                  <a:lnTo>
                    <a:pt x="15526" y="9647"/>
                  </a:lnTo>
                  <a:lnTo>
                    <a:pt x="15610" y="9626"/>
                  </a:lnTo>
                  <a:lnTo>
                    <a:pt x="15610" y="9626"/>
                  </a:lnTo>
                  <a:lnTo>
                    <a:pt x="15589" y="9730"/>
                  </a:lnTo>
                  <a:lnTo>
                    <a:pt x="15526" y="9793"/>
                  </a:lnTo>
                  <a:lnTo>
                    <a:pt x="15547" y="9835"/>
                  </a:lnTo>
                  <a:lnTo>
                    <a:pt x="15651" y="9919"/>
                  </a:lnTo>
                  <a:lnTo>
                    <a:pt x="15714" y="10023"/>
                  </a:lnTo>
                  <a:lnTo>
                    <a:pt x="15735" y="10002"/>
                  </a:lnTo>
                  <a:lnTo>
                    <a:pt x="15840" y="9814"/>
                  </a:lnTo>
                  <a:lnTo>
                    <a:pt x="15944" y="9437"/>
                  </a:lnTo>
                  <a:lnTo>
                    <a:pt x="16007" y="9333"/>
                  </a:lnTo>
                  <a:lnTo>
                    <a:pt x="15944" y="9375"/>
                  </a:lnTo>
                  <a:lnTo>
                    <a:pt x="15902" y="9416"/>
                  </a:lnTo>
                  <a:lnTo>
                    <a:pt x="15840" y="9395"/>
                  </a:lnTo>
                  <a:lnTo>
                    <a:pt x="15840" y="9333"/>
                  </a:lnTo>
                  <a:lnTo>
                    <a:pt x="15965" y="9207"/>
                  </a:lnTo>
                  <a:lnTo>
                    <a:pt x="16007" y="9123"/>
                  </a:lnTo>
                  <a:lnTo>
                    <a:pt x="15902" y="9123"/>
                  </a:lnTo>
                  <a:lnTo>
                    <a:pt x="15819" y="9061"/>
                  </a:lnTo>
                  <a:lnTo>
                    <a:pt x="15840" y="9019"/>
                  </a:lnTo>
                  <a:lnTo>
                    <a:pt x="15965" y="8956"/>
                  </a:lnTo>
                  <a:lnTo>
                    <a:pt x="15965" y="8789"/>
                  </a:lnTo>
                  <a:lnTo>
                    <a:pt x="16028" y="8705"/>
                  </a:lnTo>
                  <a:lnTo>
                    <a:pt x="16279" y="8475"/>
                  </a:lnTo>
                  <a:lnTo>
                    <a:pt x="16426" y="8266"/>
                  </a:lnTo>
                  <a:lnTo>
                    <a:pt x="16488" y="8119"/>
                  </a:lnTo>
                  <a:lnTo>
                    <a:pt x="16488" y="8015"/>
                  </a:lnTo>
                  <a:lnTo>
                    <a:pt x="16321" y="7763"/>
                  </a:lnTo>
                  <a:lnTo>
                    <a:pt x="16216" y="7805"/>
                  </a:lnTo>
                  <a:lnTo>
                    <a:pt x="16237" y="7847"/>
                  </a:lnTo>
                  <a:lnTo>
                    <a:pt x="16174" y="7868"/>
                  </a:lnTo>
                  <a:lnTo>
                    <a:pt x="15923" y="7826"/>
                  </a:lnTo>
                  <a:lnTo>
                    <a:pt x="15693" y="7826"/>
                  </a:lnTo>
                  <a:lnTo>
                    <a:pt x="15693" y="7868"/>
                  </a:lnTo>
                  <a:lnTo>
                    <a:pt x="15547" y="7952"/>
                  </a:lnTo>
                  <a:lnTo>
                    <a:pt x="15505" y="7910"/>
                  </a:lnTo>
                  <a:lnTo>
                    <a:pt x="15379" y="7931"/>
                  </a:lnTo>
                  <a:lnTo>
                    <a:pt x="15275" y="8035"/>
                  </a:lnTo>
                  <a:lnTo>
                    <a:pt x="14793" y="8035"/>
                  </a:lnTo>
                  <a:lnTo>
                    <a:pt x="14396" y="8119"/>
                  </a:lnTo>
                  <a:lnTo>
                    <a:pt x="14396" y="8182"/>
                  </a:lnTo>
                  <a:lnTo>
                    <a:pt x="14501" y="8224"/>
                  </a:lnTo>
                  <a:lnTo>
                    <a:pt x="14291" y="8454"/>
                  </a:lnTo>
                  <a:lnTo>
                    <a:pt x="14270" y="8810"/>
                  </a:lnTo>
                  <a:lnTo>
                    <a:pt x="14291" y="8851"/>
                  </a:lnTo>
                  <a:lnTo>
                    <a:pt x="14082" y="9082"/>
                  </a:lnTo>
                  <a:lnTo>
                    <a:pt x="14082" y="9270"/>
                  </a:lnTo>
                  <a:lnTo>
                    <a:pt x="13957" y="9395"/>
                  </a:lnTo>
                  <a:lnTo>
                    <a:pt x="13873" y="9416"/>
                  </a:lnTo>
                  <a:lnTo>
                    <a:pt x="13622" y="9542"/>
                  </a:lnTo>
                  <a:lnTo>
                    <a:pt x="13643" y="9584"/>
                  </a:lnTo>
                  <a:lnTo>
                    <a:pt x="13747" y="9500"/>
                  </a:lnTo>
                  <a:lnTo>
                    <a:pt x="13726" y="9605"/>
                  </a:lnTo>
                  <a:lnTo>
                    <a:pt x="13726" y="9793"/>
                  </a:lnTo>
                  <a:lnTo>
                    <a:pt x="13622" y="9919"/>
                  </a:lnTo>
                  <a:lnTo>
                    <a:pt x="13538" y="9919"/>
                  </a:lnTo>
                  <a:lnTo>
                    <a:pt x="13517" y="9960"/>
                  </a:lnTo>
                  <a:lnTo>
                    <a:pt x="13454" y="9919"/>
                  </a:lnTo>
                  <a:lnTo>
                    <a:pt x="13329" y="9835"/>
                  </a:lnTo>
                  <a:lnTo>
                    <a:pt x="13350" y="9793"/>
                  </a:lnTo>
                  <a:lnTo>
                    <a:pt x="13454" y="9730"/>
                  </a:lnTo>
                  <a:lnTo>
                    <a:pt x="13308" y="9688"/>
                  </a:lnTo>
                  <a:lnTo>
                    <a:pt x="13245" y="9730"/>
                  </a:lnTo>
                  <a:lnTo>
                    <a:pt x="13120" y="9709"/>
                  </a:lnTo>
                  <a:lnTo>
                    <a:pt x="12973" y="9709"/>
                  </a:lnTo>
                  <a:lnTo>
                    <a:pt x="12869" y="9793"/>
                  </a:lnTo>
                  <a:lnTo>
                    <a:pt x="12722" y="9814"/>
                  </a:lnTo>
                  <a:lnTo>
                    <a:pt x="12513" y="9814"/>
                  </a:lnTo>
                  <a:lnTo>
                    <a:pt x="12492" y="9856"/>
                  </a:lnTo>
                  <a:lnTo>
                    <a:pt x="12262" y="10002"/>
                  </a:lnTo>
                  <a:lnTo>
                    <a:pt x="12178" y="10002"/>
                  </a:lnTo>
                  <a:lnTo>
                    <a:pt x="12157" y="9940"/>
                  </a:lnTo>
                  <a:lnTo>
                    <a:pt x="11948" y="10002"/>
                  </a:lnTo>
                  <a:lnTo>
                    <a:pt x="11822" y="10044"/>
                  </a:lnTo>
                  <a:lnTo>
                    <a:pt x="11760" y="9919"/>
                  </a:lnTo>
                  <a:lnTo>
                    <a:pt x="11634" y="9730"/>
                  </a:lnTo>
                  <a:lnTo>
                    <a:pt x="11467" y="9647"/>
                  </a:lnTo>
                  <a:lnTo>
                    <a:pt x="11425" y="9605"/>
                  </a:lnTo>
                  <a:lnTo>
                    <a:pt x="11257" y="9605"/>
                  </a:lnTo>
                  <a:lnTo>
                    <a:pt x="11216" y="9626"/>
                  </a:lnTo>
                  <a:lnTo>
                    <a:pt x="11132" y="9521"/>
                  </a:lnTo>
                  <a:lnTo>
                    <a:pt x="10902" y="9270"/>
                  </a:lnTo>
                  <a:lnTo>
                    <a:pt x="10881" y="9165"/>
                  </a:lnTo>
                  <a:lnTo>
                    <a:pt x="10881" y="9082"/>
                  </a:lnTo>
                  <a:lnTo>
                    <a:pt x="10776" y="8914"/>
                  </a:lnTo>
                  <a:lnTo>
                    <a:pt x="10713" y="8789"/>
                  </a:lnTo>
                  <a:lnTo>
                    <a:pt x="10400" y="8454"/>
                  </a:lnTo>
                  <a:lnTo>
                    <a:pt x="10379" y="8328"/>
                  </a:lnTo>
                  <a:lnTo>
                    <a:pt x="10316" y="8245"/>
                  </a:lnTo>
                  <a:lnTo>
                    <a:pt x="10358" y="8161"/>
                  </a:lnTo>
                  <a:lnTo>
                    <a:pt x="10316" y="8077"/>
                  </a:lnTo>
                  <a:lnTo>
                    <a:pt x="10253" y="7847"/>
                  </a:lnTo>
                  <a:lnTo>
                    <a:pt x="10169" y="7763"/>
                  </a:lnTo>
                  <a:lnTo>
                    <a:pt x="10190" y="7638"/>
                  </a:lnTo>
                  <a:lnTo>
                    <a:pt x="10316" y="7805"/>
                  </a:lnTo>
                  <a:lnTo>
                    <a:pt x="10316" y="8015"/>
                  </a:lnTo>
                  <a:lnTo>
                    <a:pt x="10379" y="7973"/>
                  </a:lnTo>
                  <a:lnTo>
                    <a:pt x="10379" y="7805"/>
                  </a:lnTo>
                  <a:lnTo>
                    <a:pt x="10211" y="7554"/>
                  </a:lnTo>
                  <a:lnTo>
                    <a:pt x="10253" y="7429"/>
                  </a:lnTo>
                  <a:lnTo>
                    <a:pt x="10190" y="7219"/>
                  </a:lnTo>
                  <a:lnTo>
                    <a:pt x="10169" y="7115"/>
                  </a:lnTo>
                  <a:lnTo>
                    <a:pt x="10253" y="7010"/>
                  </a:lnTo>
                  <a:lnTo>
                    <a:pt x="10295" y="6717"/>
                  </a:lnTo>
                  <a:lnTo>
                    <a:pt x="10253" y="6571"/>
                  </a:lnTo>
                  <a:lnTo>
                    <a:pt x="10316" y="6278"/>
                  </a:lnTo>
                  <a:lnTo>
                    <a:pt x="10316" y="6173"/>
                  </a:lnTo>
                  <a:lnTo>
                    <a:pt x="10358" y="6090"/>
                  </a:lnTo>
                  <a:lnTo>
                    <a:pt x="10316" y="6048"/>
                  </a:lnTo>
                  <a:lnTo>
                    <a:pt x="10316" y="5922"/>
                  </a:lnTo>
                  <a:lnTo>
                    <a:pt x="10379" y="5859"/>
                  </a:lnTo>
                  <a:lnTo>
                    <a:pt x="10400" y="5713"/>
                  </a:lnTo>
                  <a:lnTo>
                    <a:pt x="10420" y="5650"/>
                  </a:lnTo>
                  <a:lnTo>
                    <a:pt x="10358" y="5608"/>
                  </a:lnTo>
                  <a:lnTo>
                    <a:pt x="10420" y="5504"/>
                  </a:lnTo>
                  <a:lnTo>
                    <a:pt x="10420" y="5336"/>
                  </a:lnTo>
                  <a:lnTo>
                    <a:pt x="10525" y="5336"/>
                  </a:lnTo>
                  <a:lnTo>
                    <a:pt x="10504" y="5441"/>
                  </a:lnTo>
                  <a:lnTo>
                    <a:pt x="10504" y="5525"/>
                  </a:lnTo>
                  <a:lnTo>
                    <a:pt x="10567" y="5504"/>
                  </a:lnTo>
                  <a:lnTo>
                    <a:pt x="10588" y="5399"/>
                  </a:lnTo>
                  <a:lnTo>
                    <a:pt x="10672" y="5294"/>
                  </a:lnTo>
                  <a:lnTo>
                    <a:pt x="10692" y="5148"/>
                  </a:lnTo>
                  <a:lnTo>
                    <a:pt x="10734" y="5106"/>
                  </a:lnTo>
                  <a:lnTo>
                    <a:pt x="10776" y="4939"/>
                  </a:lnTo>
                  <a:lnTo>
                    <a:pt x="10776" y="4897"/>
                  </a:lnTo>
                  <a:lnTo>
                    <a:pt x="10692" y="4939"/>
                  </a:lnTo>
                  <a:lnTo>
                    <a:pt x="10672" y="5127"/>
                  </a:lnTo>
                  <a:lnTo>
                    <a:pt x="10567" y="5190"/>
                  </a:lnTo>
                  <a:lnTo>
                    <a:pt x="10588" y="5106"/>
                  </a:lnTo>
                  <a:lnTo>
                    <a:pt x="10525" y="5085"/>
                  </a:lnTo>
                  <a:lnTo>
                    <a:pt x="10504" y="5002"/>
                  </a:lnTo>
                  <a:lnTo>
                    <a:pt x="10400" y="5002"/>
                  </a:lnTo>
                  <a:lnTo>
                    <a:pt x="10295" y="4918"/>
                  </a:lnTo>
                  <a:lnTo>
                    <a:pt x="10107" y="4876"/>
                  </a:lnTo>
                  <a:lnTo>
                    <a:pt x="10002" y="4771"/>
                  </a:lnTo>
                  <a:lnTo>
                    <a:pt x="9939" y="4730"/>
                  </a:lnTo>
                  <a:lnTo>
                    <a:pt x="9856" y="4730"/>
                  </a:lnTo>
                  <a:lnTo>
                    <a:pt x="9793" y="4709"/>
                  </a:lnTo>
                  <a:lnTo>
                    <a:pt x="9772" y="4709"/>
                  </a:lnTo>
                  <a:lnTo>
                    <a:pt x="9730" y="4667"/>
                  </a:lnTo>
                  <a:lnTo>
                    <a:pt x="9751" y="4499"/>
                  </a:lnTo>
                  <a:lnTo>
                    <a:pt x="9625" y="4165"/>
                  </a:lnTo>
                  <a:lnTo>
                    <a:pt x="9625" y="4144"/>
                  </a:lnTo>
                  <a:lnTo>
                    <a:pt x="9625" y="4081"/>
                  </a:lnTo>
                  <a:lnTo>
                    <a:pt x="9625" y="3976"/>
                  </a:lnTo>
                  <a:lnTo>
                    <a:pt x="9646" y="3872"/>
                  </a:lnTo>
                  <a:lnTo>
                    <a:pt x="9542" y="3788"/>
                  </a:lnTo>
                  <a:lnTo>
                    <a:pt x="9479" y="3683"/>
                  </a:lnTo>
                  <a:lnTo>
                    <a:pt x="9458" y="3579"/>
                  </a:lnTo>
                  <a:lnTo>
                    <a:pt x="9374" y="3537"/>
                  </a:lnTo>
                  <a:lnTo>
                    <a:pt x="9353" y="3453"/>
                  </a:lnTo>
                  <a:lnTo>
                    <a:pt x="9312" y="3432"/>
                  </a:lnTo>
                  <a:lnTo>
                    <a:pt x="9228" y="3223"/>
                  </a:lnTo>
                  <a:lnTo>
                    <a:pt x="9207" y="3139"/>
                  </a:lnTo>
                  <a:lnTo>
                    <a:pt x="9123" y="3118"/>
                  </a:lnTo>
                  <a:lnTo>
                    <a:pt x="9123" y="2951"/>
                  </a:lnTo>
                  <a:lnTo>
                    <a:pt x="9123" y="2888"/>
                  </a:lnTo>
                  <a:lnTo>
                    <a:pt x="9060" y="2825"/>
                  </a:lnTo>
                  <a:lnTo>
                    <a:pt x="9040" y="2721"/>
                  </a:lnTo>
                  <a:lnTo>
                    <a:pt x="8935" y="2574"/>
                  </a:lnTo>
                  <a:lnTo>
                    <a:pt x="8830" y="2491"/>
                  </a:lnTo>
                  <a:lnTo>
                    <a:pt x="8788" y="2386"/>
                  </a:lnTo>
                  <a:lnTo>
                    <a:pt x="8705" y="2365"/>
                  </a:lnTo>
                  <a:lnTo>
                    <a:pt x="8621" y="2365"/>
                  </a:lnTo>
                  <a:lnTo>
                    <a:pt x="8600" y="2323"/>
                  </a:lnTo>
                  <a:lnTo>
                    <a:pt x="8579" y="2302"/>
                  </a:lnTo>
                  <a:lnTo>
                    <a:pt x="8475" y="2323"/>
                  </a:lnTo>
                  <a:lnTo>
                    <a:pt x="8370" y="2302"/>
                  </a:lnTo>
                  <a:lnTo>
                    <a:pt x="8265" y="2302"/>
                  </a:lnTo>
                  <a:lnTo>
                    <a:pt x="8223" y="2386"/>
                  </a:lnTo>
                  <a:lnTo>
                    <a:pt x="8182" y="2386"/>
                  </a:lnTo>
                  <a:lnTo>
                    <a:pt x="8161" y="2365"/>
                  </a:lnTo>
                  <a:lnTo>
                    <a:pt x="8119" y="2365"/>
                  </a:lnTo>
                  <a:lnTo>
                    <a:pt x="8035" y="2386"/>
                  </a:lnTo>
                  <a:lnTo>
                    <a:pt x="7993" y="2428"/>
                  </a:lnTo>
                  <a:lnTo>
                    <a:pt x="7910" y="2595"/>
                  </a:lnTo>
                  <a:lnTo>
                    <a:pt x="7868" y="2679"/>
                  </a:lnTo>
                  <a:lnTo>
                    <a:pt x="7868" y="2700"/>
                  </a:lnTo>
                  <a:lnTo>
                    <a:pt x="7868" y="2742"/>
                  </a:lnTo>
                  <a:lnTo>
                    <a:pt x="7805" y="2742"/>
                  </a:lnTo>
                  <a:lnTo>
                    <a:pt x="7700" y="2825"/>
                  </a:lnTo>
                  <a:lnTo>
                    <a:pt x="7700" y="2846"/>
                  </a:lnTo>
                  <a:lnTo>
                    <a:pt x="7659" y="2888"/>
                  </a:lnTo>
                  <a:lnTo>
                    <a:pt x="7596" y="2888"/>
                  </a:lnTo>
                  <a:lnTo>
                    <a:pt x="7575" y="2825"/>
                  </a:lnTo>
                  <a:lnTo>
                    <a:pt x="7449" y="2784"/>
                  </a:lnTo>
                  <a:lnTo>
                    <a:pt x="7366" y="2742"/>
                  </a:lnTo>
                  <a:lnTo>
                    <a:pt x="7345" y="2700"/>
                  </a:lnTo>
                  <a:lnTo>
                    <a:pt x="7219" y="2637"/>
                  </a:lnTo>
                  <a:lnTo>
                    <a:pt x="7156" y="2637"/>
                  </a:lnTo>
                  <a:lnTo>
                    <a:pt x="7115" y="2595"/>
                  </a:lnTo>
                  <a:lnTo>
                    <a:pt x="7115" y="2574"/>
                  </a:lnTo>
                  <a:lnTo>
                    <a:pt x="7073" y="2512"/>
                  </a:lnTo>
                  <a:lnTo>
                    <a:pt x="7031" y="2491"/>
                  </a:lnTo>
                  <a:lnTo>
                    <a:pt x="6989" y="2491"/>
                  </a:lnTo>
                  <a:lnTo>
                    <a:pt x="6947" y="2470"/>
                  </a:lnTo>
                  <a:lnTo>
                    <a:pt x="6926" y="2470"/>
                  </a:lnTo>
                  <a:lnTo>
                    <a:pt x="6926" y="2428"/>
                  </a:lnTo>
                  <a:lnTo>
                    <a:pt x="6905" y="2323"/>
                  </a:lnTo>
                  <a:lnTo>
                    <a:pt x="6822" y="2261"/>
                  </a:lnTo>
                  <a:lnTo>
                    <a:pt x="6717" y="2114"/>
                  </a:lnTo>
                  <a:lnTo>
                    <a:pt x="6717" y="2093"/>
                  </a:lnTo>
                  <a:lnTo>
                    <a:pt x="6801" y="2072"/>
                  </a:lnTo>
                  <a:lnTo>
                    <a:pt x="6822" y="2051"/>
                  </a:lnTo>
                  <a:lnTo>
                    <a:pt x="6822" y="1968"/>
                  </a:lnTo>
                  <a:lnTo>
                    <a:pt x="6738" y="1884"/>
                  </a:lnTo>
                  <a:lnTo>
                    <a:pt x="6717" y="1863"/>
                  </a:lnTo>
                  <a:lnTo>
                    <a:pt x="6696" y="1842"/>
                  </a:lnTo>
                  <a:lnTo>
                    <a:pt x="6654" y="1800"/>
                  </a:lnTo>
                  <a:lnTo>
                    <a:pt x="6633" y="1675"/>
                  </a:lnTo>
                  <a:lnTo>
                    <a:pt x="6591" y="1591"/>
                  </a:lnTo>
                  <a:lnTo>
                    <a:pt x="6508" y="1549"/>
                  </a:lnTo>
                  <a:lnTo>
                    <a:pt x="6424" y="1528"/>
                  </a:lnTo>
                  <a:lnTo>
                    <a:pt x="6466" y="1465"/>
                  </a:lnTo>
                  <a:lnTo>
                    <a:pt x="6466" y="1424"/>
                  </a:lnTo>
                  <a:lnTo>
                    <a:pt x="6403" y="1340"/>
                  </a:lnTo>
                  <a:lnTo>
                    <a:pt x="6299" y="1319"/>
                  </a:lnTo>
                  <a:lnTo>
                    <a:pt x="6319" y="1256"/>
                  </a:lnTo>
                  <a:lnTo>
                    <a:pt x="6278" y="1173"/>
                  </a:lnTo>
                  <a:lnTo>
                    <a:pt x="6215" y="1173"/>
                  </a:lnTo>
                  <a:lnTo>
                    <a:pt x="6194" y="1131"/>
                  </a:lnTo>
                  <a:lnTo>
                    <a:pt x="6131" y="1068"/>
                  </a:lnTo>
                  <a:lnTo>
                    <a:pt x="6068" y="942"/>
                  </a:lnTo>
                  <a:lnTo>
                    <a:pt x="5943" y="859"/>
                  </a:lnTo>
                  <a:lnTo>
                    <a:pt x="5022" y="838"/>
                  </a:lnTo>
                  <a:lnTo>
                    <a:pt x="4980" y="1047"/>
                  </a:lnTo>
                  <a:lnTo>
                    <a:pt x="3327" y="1005"/>
                  </a:lnTo>
                  <a:lnTo>
                    <a:pt x="1402" y="105"/>
                  </a:lnTo>
                  <a:lnTo>
                    <a:pt x="1402" y="6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5"/>
            <p:cNvSpPr/>
            <p:nvPr/>
          </p:nvSpPr>
          <p:spPr>
            <a:xfrm>
              <a:off x="3378594" y="3107749"/>
              <a:ext cx="19445" cy="26657"/>
            </a:xfrm>
            <a:custGeom>
              <a:avLst/>
              <a:gdLst/>
              <a:ahLst/>
              <a:cxnLst/>
              <a:rect l="l" t="t" r="r" b="b"/>
              <a:pathLst>
                <a:path w="1633" h="2344" extrusionOk="0">
                  <a:moveTo>
                    <a:pt x="336" y="0"/>
                  </a:moveTo>
                  <a:lnTo>
                    <a:pt x="231" y="84"/>
                  </a:lnTo>
                  <a:lnTo>
                    <a:pt x="126" y="147"/>
                  </a:lnTo>
                  <a:lnTo>
                    <a:pt x="85" y="209"/>
                  </a:lnTo>
                  <a:lnTo>
                    <a:pt x="1" y="314"/>
                  </a:lnTo>
                  <a:lnTo>
                    <a:pt x="1" y="460"/>
                  </a:lnTo>
                  <a:lnTo>
                    <a:pt x="64" y="607"/>
                  </a:lnTo>
                  <a:lnTo>
                    <a:pt x="22" y="732"/>
                  </a:lnTo>
                  <a:lnTo>
                    <a:pt x="22" y="816"/>
                  </a:lnTo>
                  <a:lnTo>
                    <a:pt x="126" y="879"/>
                  </a:lnTo>
                  <a:lnTo>
                    <a:pt x="189" y="963"/>
                  </a:lnTo>
                  <a:lnTo>
                    <a:pt x="231" y="1067"/>
                  </a:lnTo>
                  <a:lnTo>
                    <a:pt x="273" y="1193"/>
                  </a:lnTo>
                  <a:lnTo>
                    <a:pt x="294" y="1256"/>
                  </a:lnTo>
                  <a:lnTo>
                    <a:pt x="273" y="1360"/>
                  </a:lnTo>
                  <a:lnTo>
                    <a:pt x="189" y="1444"/>
                  </a:lnTo>
                  <a:lnTo>
                    <a:pt x="189" y="1590"/>
                  </a:lnTo>
                  <a:lnTo>
                    <a:pt x="231" y="1653"/>
                  </a:lnTo>
                  <a:lnTo>
                    <a:pt x="189" y="1779"/>
                  </a:lnTo>
                  <a:lnTo>
                    <a:pt x="64" y="1883"/>
                  </a:lnTo>
                  <a:lnTo>
                    <a:pt x="1" y="1883"/>
                  </a:lnTo>
                  <a:lnTo>
                    <a:pt x="22" y="1925"/>
                  </a:lnTo>
                  <a:lnTo>
                    <a:pt x="85" y="2009"/>
                  </a:lnTo>
                  <a:lnTo>
                    <a:pt x="106" y="2030"/>
                  </a:lnTo>
                  <a:lnTo>
                    <a:pt x="106" y="2113"/>
                  </a:lnTo>
                  <a:lnTo>
                    <a:pt x="189" y="2197"/>
                  </a:lnTo>
                  <a:lnTo>
                    <a:pt x="294" y="2218"/>
                  </a:lnTo>
                  <a:lnTo>
                    <a:pt x="336" y="2134"/>
                  </a:lnTo>
                  <a:lnTo>
                    <a:pt x="419" y="2113"/>
                  </a:lnTo>
                  <a:lnTo>
                    <a:pt x="503" y="2113"/>
                  </a:lnTo>
                  <a:lnTo>
                    <a:pt x="503" y="2176"/>
                  </a:lnTo>
                  <a:lnTo>
                    <a:pt x="545" y="2197"/>
                  </a:lnTo>
                  <a:lnTo>
                    <a:pt x="545" y="2323"/>
                  </a:lnTo>
                  <a:lnTo>
                    <a:pt x="608" y="2344"/>
                  </a:lnTo>
                  <a:lnTo>
                    <a:pt x="712" y="2281"/>
                  </a:lnTo>
                  <a:lnTo>
                    <a:pt x="733" y="2197"/>
                  </a:lnTo>
                  <a:lnTo>
                    <a:pt x="817" y="2134"/>
                  </a:lnTo>
                  <a:lnTo>
                    <a:pt x="880" y="2113"/>
                  </a:lnTo>
                  <a:lnTo>
                    <a:pt x="963" y="1988"/>
                  </a:lnTo>
                  <a:lnTo>
                    <a:pt x="1068" y="1820"/>
                  </a:lnTo>
                  <a:lnTo>
                    <a:pt x="1173" y="1590"/>
                  </a:lnTo>
                  <a:lnTo>
                    <a:pt x="1173" y="1486"/>
                  </a:lnTo>
                  <a:lnTo>
                    <a:pt x="1340" y="1297"/>
                  </a:lnTo>
                  <a:lnTo>
                    <a:pt x="1466" y="1130"/>
                  </a:lnTo>
                  <a:lnTo>
                    <a:pt x="1528" y="1046"/>
                  </a:lnTo>
                  <a:lnTo>
                    <a:pt x="1633" y="921"/>
                  </a:lnTo>
                  <a:lnTo>
                    <a:pt x="1591" y="774"/>
                  </a:lnTo>
                  <a:lnTo>
                    <a:pt x="1487" y="649"/>
                  </a:lnTo>
                  <a:lnTo>
                    <a:pt x="1466" y="711"/>
                  </a:lnTo>
                  <a:lnTo>
                    <a:pt x="1382" y="649"/>
                  </a:lnTo>
                  <a:lnTo>
                    <a:pt x="1361" y="544"/>
                  </a:lnTo>
                  <a:lnTo>
                    <a:pt x="1173" y="335"/>
                  </a:lnTo>
                  <a:lnTo>
                    <a:pt x="1131" y="335"/>
                  </a:lnTo>
                  <a:lnTo>
                    <a:pt x="963" y="209"/>
                  </a:lnTo>
                  <a:lnTo>
                    <a:pt x="650" y="105"/>
                  </a:lnTo>
                  <a:lnTo>
                    <a:pt x="524" y="21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5"/>
            <p:cNvSpPr/>
            <p:nvPr/>
          </p:nvSpPr>
          <p:spPr>
            <a:xfrm>
              <a:off x="3354434" y="3105122"/>
              <a:ext cx="27661" cy="28807"/>
            </a:xfrm>
            <a:custGeom>
              <a:avLst/>
              <a:gdLst/>
              <a:ahLst/>
              <a:cxnLst/>
              <a:rect l="l" t="t" r="r" b="b"/>
              <a:pathLst>
                <a:path w="2323" h="2533" extrusionOk="0">
                  <a:moveTo>
                    <a:pt x="1632" y="1"/>
                  </a:moveTo>
                  <a:lnTo>
                    <a:pt x="1528" y="43"/>
                  </a:lnTo>
                  <a:lnTo>
                    <a:pt x="1339" y="22"/>
                  </a:lnTo>
                  <a:lnTo>
                    <a:pt x="1151" y="64"/>
                  </a:lnTo>
                  <a:lnTo>
                    <a:pt x="963" y="22"/>
                  </a:lnTo>
                  <a:lnTo>
                    <a:pt x="691" y="22"/>
                  </a:lnTo>
                  <a:lnTo>
                    <a:pt x="544" y="64"/>
                  </a:lnTo>
                  <a:lnTo>
                    <a:pt x="544" y="210"/>
                  </a:lnTo>
                  <a:lnTo>
                    <a:pt x="482" y="336"/>
                  </a:lnTo>
                  <a:lnTo>
                    <a:pt x="523" y="419"/>
                  </a:lnTo>
                  <a:lnTo>
                    <a:pt x="440" y="524"/>
                  </a:lnTo>
                  <a:lnTo>
                    <a:pt x="335" y="566"/>
                  </a:lnTo>
                  <a:lnTo>
                    <a:pt x="168" y="566"/>
                  </a:lnTo>
                  <a:lnTo>
                    <a:pt x="105" y="691"/>
                  </a:lnTo>
                  <a:lnTo>
                    <a:pt x="105" y="838"/>
                  </a:lnTo>
                  <a:lnTo>
                    <a:pt x="0" y="1068"/>
                  </a:lnTo>
                  <a:lnTo>
                    <a:pt x="21" y="1152"/>
                  </a:lnTo>
                  <a:lnTo>
                    <a:pt x="126" y="1194"/>
                  </a:lnTo>
                  <a:lnTo>
                    <a:pt x="168" y="1277"/>
                  </a:lnTo>
                  <a:lnTo>
                    <a:pt x="210" y="1319"/>
                  </a:lnTo>
                  <a:lnTo>
                    <a:pt x="272" y="1424"/>
                  </a:lnTo>
                  <a:lnTo>
                    <a:pt x="272" y="1507"/>
                  </a:lnTo>
                  <a:lnTo>
                    <a:pt x="335" y="1570"/>
                  </a:lnTo>
                  <a:lnTo>
                    <a:pt x="419" y="1570"/>
                  </a:lnTo>
                  <a:lnTo>
                    <a:pt x="461" y="1591"/>
                  </a:lnTo>
                  <a:lnTo>
                    <a:pt x="482" y="1696"/>
                  </a:lnTo>
                  <a:lnTo>
                    <a:pt x="523" y="1842"/>
                  </a:lnTo>
                  <a:lnTo>
                    <a:pt x="523" y="1989"/>
                  </a:lnTo>
                  <a:lnTo>
                    <a:pt x="586" y="2010"/>
                  </a:lnTo>
                  <a:lnTo>
                    <a:pt x="670" y="2135"/>
                  </a:lnTo>
                  <a:lnTo>
                    <a:pt x="691" y="2219"/>
                  </a:lnTo>
                  <a:lnTo>
                    <a:pt x="795" y="2261"/>
                  </a:lnTo>
                  <a:lnTo>
                    <a:pt x="795" y="2323"/>
                  </a:lnTo>
                  <a:lnTo>
                    <a:pt x="858" y="2407"/>
                  </a:lnTo>
                  <a:lnTo>
                    <a:pt x="942" y="2449"/>
                  </a:lnTo>
                  <a:lnTo>
                    <a:pt x="984" y="2449"/>
                  </a:lnTo>
                  <a:lnTo>
                    <a:pt x="1005" y="2470"/>
                  </a:lnTo>
                  <a:lnTo>
                    <a:pt x="1172" y="2533"/>
                  </a:lnTo>
                  <a:lnTo>
                    <a:pt x="1256" y="2533"/>
                  </a:lnTo>
                  <a:lnTo>
                    <a:pt x="1277" y="2470"/>
                  </a:lnTo>
                  <a:lnTo>
                    <a:pt x="1214" y="2344"/>
                  </a:lnTo>
                  <a:lnTo>
                    <a:pt x="1193" y="2303"/>
                  </a:lnTo>
                  <a:lnTo>
                    <a:pt x="1088" y="2198"/>
                  </a:lnTo>
                  <a:lnTo>
                    <a:pt x="1109" y="2093"/>
                  </a:lnTo>
                  <a:lnTo>
                    <a:pt x="1214" y="2010"/>
                  </a:lnTo>
                  <a:lnTo>
                    <a:pt x="1339" y="2031"/>
                  </a:lnTo>
                  <a:lnTo>
                    <a:pt x="1591" y="2031"/>
                  </a:lnTo>
                  <a:lnTo>
                    <a:pt x="1695" y="1989"/>
                  </a:lnTo>
                  <a:lnTo>
                    <a:pt x="1842" y="1989"/>
                  </a:lnTo>
                  <a:lnTo>
                    <a:pt x="1946" y="2093"/>
                  </a:lnTo>
                  <a:lnTo>
                    <a:pt x="2030" y="2114"/>
                  </a:lnTo>
                  <a:lnTo>
                    <a:pt x="2093" y="2114"/>
                  </a:lnTo>
                  <a:lnTo>
                    <a:pt x="2218" y="2010"/>
                  </a:lnTo>
                  <a:lnTo>
                    <a:pt x="2260" y="1884"/>
                  </a:lnTo>
                  <a:lnTo>
                    <a:pt x="2218" y="1821"/>
                  </a:lnTo>
                  <a:lnTo>
                    <a:pt x="2218" y="1675"/>
                  </a:lnTo>
                  <a:lnTo>
                    <a:pt x="2302" y="1591"/>
                  </a:lnTo>
                  <a:lnTo>
                    <a:pt x="2323" y="1487"/>
                  </a:lnTo>
                  <a:lnTo>
                    <a:pt x="2302" y="1424"/>
                  </a:lnTo>
                  <a:lnTo>
                    <a:pt x="2260" y="1298"/>
                  </a:lnTo>
                  <a:lnTo>
                    <a:pt x="2218" y="1194"/>
                  </a:lnTo>
                  <a:lnTo>
                    <a:pt x="2155" y="1110"/>
                  </a:lnTo>
                  <a:lnTo>
                    <a:pt x="2051" y="1047"/>
                  </a:lnTo>
                  <a:lnTo>
                    <a:pt x="2051" y="963"/>
                  </a:lnTo>
                  <a:lnTo>
                    <a:pt x="2093" y="838"/>
                  </a:lnTo>
                  <a:lnTo>
                    <a:pt x="2030" y="691"/>
                  </a:lnTo>
                  <a:lnTo>
                    <a:pt x="2030" y="545"/>
                  </a:lnTo>
                  <a:lnTo>
                    <a:pt x="2114" y="440"/>
                  </a:lnTo>
                  <a:lnTo>
                    <a:pt x="2155" y="378"/>
                  </a:lnTo>
                  <a:lnTo>
                    <a:pt x="2260" y="231"/>
                  </a:lnTo>
                  <a:lnTo>
                    <a:pt x="2260" y="147"/>
                  </a:lnTo>
                  <a:lnTo>
                    <a:pt x="2135" y="106"/>
                  </a:lnTo>
                  <a:lnTo>
                    <a:pt x="1946" y="64"/>
                  </a:lnTo>
                  <a:lnTo>
                    <a:pt x="17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5"/>
            <p:cNvSpPr/>
            <p:nvPr/>
          </p:nvSpPr>
          <p:spPr>
            <a:xfrm>
              <a:off x="3331012" y="3088711"/>
              <a:ext cx="34639" cy="49743"/>
            </a:xfrm>
            <a:custGeom>
              <a:avLst/>
              <a:gdLst/>
              <a:ahLst/>
              <a:cxnLst/>
              <a:rect l="l" t="t" r="r" b="b"/>
              <a:pathLst>
                <a:path w="2909" h="4374" extrusionOk="0">
                  <a:moveTo>
                    <a:pt x="879" y="0"/>
                  </a:moveTo>
                  <a:lnTo>
                    <a:pt x="858" y="84"/>
                  </a:lnTo>
                  <a:lnTo>
                    <a:pt x="712" y="251"/>
                  </a:lnTo>
                  <a:lnTo>
                    <a:pt x="565" y="356"/>
                  </a:lnTo>
                  <a:lnTo>
                    <a:pt x="503" y="335"/>
                  </a:lnTo>
                  <a:lnTo>
                    <a:pt x="335" y="544"/>
                  </a:lnTo>
                  <a:lnTo>
                    <a:pt x="356" y="628"/>
                  </a:lnTo>
                  <a:lnTo>
                    <a:pt x="419" y="733"/>
                  </a:lnTo>
                  <a:lnTo>
                    <a:pt x="565" y="753"/>
                  </a:lnTo>
                  <a:lnTo>
                    <a:pt x="649" y="837"/>
                  </a:lnTo>
                  <a:lnTo>
                    <a:pt x="649" y="963"/>
                  </a:lnTo>
                  <a:lnTo>
                    <a:pt x="461" y="1046"/>
                  </a:lnTo>
                  <a:lnTo>
                    <a:pt x="398" y="1025"/>
                  </a:lnTo>
                  <a:lnTo>
                    <a:pt x="293" y="1046"/>
                  </a:lnTo>
                  <a:lnTo>
                    <a:pt x="210" y="1025"/>
                  </a:lnTo>
                  <a:lnTo>
                    <a:pt x="126" y="1088"/>
                  </a:lnTo>
                  <a:lnTo>
                    <a:pt x="105" y="1277"/>
                  </a:lnTo>
                  <a:lnTo>
                    <a:pt x="1" y="1381"/>
                  </a:lnTo>
                  <a:lnTo>
                    <a:pt x="42" y="1507"/>
                  </a:lnTo>
                  <a:lnTo>
                    <a:pt x="189" y="1716"/>
                  </a:lnTo>
                  <a:lnTo>
                    <a:pt x="419" y="1904"/>
                  </a:lnTo>
                  <a:lnTo>
                    <a:pt x="419" y="1925"/>
                  </a:lnTo>
                  <a:lnTo>
                    <a:pt x="461" y="1925"/>
                  </a:lnTo>
                  <a:lnTo>
                    <a:pt x="524" y="1988"/>
                  </a:lnTo>
                  <a:lnTo>
                    <a:pt x="565" y="1925"/>
                  </a:lnTo>
                  <a:lnTo>
                    <a:pt x="712" y="1967"/>
                  </a:lnTo>
                  <a:lnTo>
                    <a:pt x="817" y="2072"/>
                  </a:lnTo>
                  <a:lnTo>
                    <a:pt x="817" y="2218"/>
                  </a:lnTo>
                  <a:lnTo>
                    <a:pt x="733" y="2344"/>
                  </a:lnTo>
                  <a:lnTo>
                    <a:pt x="670" y="2406"/>
                  </a:lnTo>
                  <a:lnTo>
                    <a:pt x="775" y="2448"/>
                  </a:lnTo>
                  <a:lnTo>
                    <a:pt x="879" y="2448"/>
                  </a:lnTo>
                  <a:lnTo>
                    <a:pt x="942" y="2532"/>
                  </a:lnTo>
                  <a:lnTo>
                    <a:pt x="984" y="2616"/>
                  </a:lnTo>
                  <a:lnTo>
                    <a:pt x="1089" y="2616"/>
                  </a:lnTo>
                  <a:lnTo>
                    <a:pt x="1089" y="2657"/>
                  </a:lnTo>
                  <a:lnTo>
                    <a:pt x="984" y="2804"/>
                  </a:lnTo>
                  <a:lnTo>
                    <a:pt x="963" y="2950"/>
                  </a:lnTo>
                  <a:lnTo>
                    <a:pt x="837" y="3160"/>
                  </a:lnTo>
                  <a:lnTo>
                    <a:pt x="858" y="3264"/>
                  </a:lnTo>
                  <a:lnTo>
                    <a:pt x="817" y="3369"/>
                  </a:lnTo>
                  <a:lnTo>
                    <a:pt x="817" y="3474"/>
                  </a:lnTo>
                  <a:lnTo>
                    <a:pt x="837" y="3536"/>
                  </a:lnTo>
                  <a:lnTo>
                    <a:pt x="817" y="3599"/>
                  </a:lnTo>
                  <a:lnTo>
                    <a:pt x="817" y="3704"/>
                  </a:lnTo>
                  <a:lnTo>
                    <a:pt x="921" y="3808"/>
                  </a:lnTo>
                  <a:lnTo>
                    <a:pt x="1047" y="3955"/>
                  </a:lnTo>
                  <a:lnTo>
                    <a:pt x="1047" y="4018"/>
                  </a:lnTo>
                  <a:lnTo>
                    <a:pt x="1130" y="4122"/>
                  </a:lnTo>
                  <a:lnTo>
                    <a:pt x="1361" y="4331"/>
                  </a:lnTo>
                  <a:lnTo>
                    <a:pt x="1444" y="4373"/>
                  </a:lnTo>
                  <a:lnTo>
                    <a:pt x="1507" y="4290"/>
                  </a:lnTo>
                  <a:lnTo>
                    <a:pt x="1591" y="4269"/>
                  </a:lnTo>
                  <a:lnTo>
                    <a:pt x="1612" y="4290"/>
                  </a:lnTo>
                  <a:lnTo>
                    <a:pt x="1758" y="4290"/>
                  </a:lnTo>
                  <a:lnTo>
                    <a:pt x="1821" y="4185"/>
                  </a:lnTo>
                  <a:lnTo>
                    <a:pt x="1863" y="4122"/>
                  </a:lnTo>
                  <a:lnTo>
                    <a:pt x="1967" y="4101"/>
                  </a:lnTo>
                  <a:lnTo>
                    <a:pt x="2198" y="4101"/>
                  </a:lnTo>
                  <a:lnTo>
                    <a:pt x="2260" y="3913"/>
                  </a:lnTo>
                  <a:lnTo>
                    <a:pt x="2386" y="3871"/>
                  </a:lnTo>
                  <a:lnTo>
                    <a:pt x="2553" y="3871"/>
                  </a:lnTo>
                  <a:lnTo>
                    <a:pt x="2616" y="3913"/>
                  </a:lnTo>
                  <a:lnTo>
                    <a:pt x="2721" y="3892"/>
                  </a:lnTo>
                  <a:lnTo>
                    <a:pt x="2909" y="3892"/>
                  </a:lnTo>
                  <a:lnTo>
                    <a:pt x="2825" y="3850"/>
                  </a:lnTo>
                  <a:lnTo>
                    <a:pt x="2762" y="3766"/>
                  </a:lnTo>
                  <a:lnTo>
                    <a:pt x="2762" y="3704"/>
                  </a:lnTo>
                  <a:lnTo>
                    <a:pt x="2658" y="3662"/>
                  </a:lnTo>
                  <a:lnTo>
                    <a:pt x="2637" y="3578"/>
                  </a:lnTo>
                  <a:lnTo>
                    <a:pt x="2553" y="3453"/>
                  </a:lnTo>
                  <a:lnTo>
                    <a:pt x="2490" y="3432"/>
                  </a:lnTo>
                  <a:lnTo>
                    <a:pt x="2490" y="3285"/>
                  </a:lnTo>
                  <a:lnTo>
                    <a:pt x="2449" y="3139"/>
                  </a:lnTo>
                  <a:lnTo>
                    <a:pt x="2428" y="3034"/>
                  </a:lnTo>
                  <a:lnTo>
                    <a:pt x="2386" y="3013"/>
                  </a:lnTo>
                  <a:lnTo>
                    <a:pt x="2302" y="3013"/>
                  </a:lnTo>
                  <a:lnTo>
                    <a:pt x="2239" y="2950"/>
                  </a:lnTo>
                  <a:lnTo>
                    <a:pt x="2239" y="2867"/>
                  </a:lnTo>
                  <a:lnTo>
                    <a:pt x="2177" y="2762"/>
                  </a:lnTo>
                  <a:lnTo>
                    <a:pt x="2135" y="2720"/>
                  </a:lnTo>
                  <a:lnTo>
                    <a:pt x="2093" y="2637"/>
                  </a:lnTo>
                  <a:lnTo>
                    <a:pt x="1988" y="2595"/>
                  </a:lnTo>
                  <a:lnTo>
                    <a:pt x="1967" y="2511"/>
                  </a:lnTo>
                  <a:lnTo>
                    <a:pt x="2072" y="2281"/>
                  </a:lnTo>
                  <a:lnTo>
                    <a:pt x="2072" y="2134"/>
                  </a:lnTo>
                  <a:lnTo>
                    <a:pt x="2135" y="2009"/>
                  </a:lnTo>
                  <a:lnTo>
                    <a:pt x="2302" y="2009"/>
                  </a:lnTo>
                  <a:lnTo>
                    <a:pt x="2407" y="1967"/>
                  </a:lnTo>
                  <a:lnTo>
                    <a:pt x="2490" y="1862"/>
                  </a:lnTo>
                  <a:lnTo>
                    <a:pt x="2449" y="1779"/>
                  </a:lnTo>
                  <a:lnTo>
                    <a:pt x="2511" y="1653"/>
                  </a:lnTo>
                  <a:lnTo>
                    <a:pt x="2449" y="1549"/>
                  </a:lnTo>
                  <a:lnTo>
                    <a:pt x="2449" y="1381"/>
                  </a:lnTo>
                  <a:lnTo>
                    <a:pt x="2428" y="1297"/>
                  </a:lnTo>
                  <a:lnTo>
                    <a:pt x="2218" y="1256"/>
                  </a:lnTo>
                  <a:lnTo>
                    <a:pt x="2009" y="1046"/>
                  </a:lnTo>
                  <a:lnTo>
                    <a:pt x="1905" y="963"/>
                  </a:lnTo>
                  <a:lnTo>
                    <a:pt x="1863" y="984"/>
                  </a:lnTo>
                  <a:lnTo>
                    <a:pt x="1716" y="1046"/>
                  </a:lnTo>
                  <a:lnTo>
                    <a:pt x="1653" y="1130"/>
                  </a:lnTo>
                  <a:lnTo>
                    <a:pt x="1612" y="1235"/>
                  </a:lnTo>
                  <a:lnTo>
                    <a:pt x="1591" y="1088"/>
                  </a:lnTo>
                  <a:lnTo>
                    <a:pt x="1612" y="921"/>
                  </a:lnTo>
                  <a:lnTo>
                    <a:pt x="1674" y="816"/>
                  </a:lnTo>
                  <a:lnTo>
                    <a:pt x="1612" y="628"/>
                  </a:lnTo>
                  <a:lnTo>
                    <a:pt x="1507" y="565"/>
                  </a:lnTo>
                  <a:lnTo>
                    <a:pt x="1298" y="419"/>
                  </a:lnTo>
                  <a:lnTo>
                    <a:pt x="1151" y="251"/>
                  </a:lnTo>
                  <a:lnTo>
                    <a:pt x="1130" y="147"/>
                  </a:lnTo>
                  <a:lnTo>
                    <a:pt x="1026" y="42"/>
                  </a:lnTo>
                  <a:lnTo>
                    <a:pt x="921" y="21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5"/>
            <p:cNvSpPr/>
            <p:nvPr/>
          </p:nvSpPr>
          <p:spPr>
            <a:xfrm>
              <a:off x="3250041" y="3063487"/>
              <a:ext cx="91450" cy="78538"/>
            </a:xfrm>
            <a:custGeom>
              <a:avLst/>
              <a:gdLst/>
              <a:ahLst/>
              <a:cxnLst/>
              <a:rect l="l" t="t" r="r" b="b"/>
              <a:pathLst>
                <a:path w="7680" h="6906" extrusionOk="0">
                  <a:moveTo>
                    <a:pt x="1988" y="0"/>
                  </a:moveTo>
                  <a:lnTo>
                    <a:pt x="1821" y="63"/>
                  </a:lnTo>
                  <a:lnTo>
                    <a:pt x="1674" y="251"/>
                  </a:lnTo>
                  <a:lnTo>
                    <a:pt x="1695" y="377"/>
                  </a:lnTo>
                  <a:lnTo>
                    <a:pt x="1758" y="440"/>
                  </a:lnTo>
                  <a:lnTo>
                    <a:pt x="1863" y="356"/>
                  </a:lnTo>
                  <a:lnTo>
                    <a:pt x="1967" y="377"/>
                  </a:lnTo>
                  <a:lnTo>
                    <a:pt x="2072" y="461"/>
                  </a:lnTo>
                  <a:lnTo>
                    <a:pt x="2030" y="544"/>
                  </a:lnTo>
                  <a:lnTo>
                    <a:pt x="1925" y="565"/>
                  </a:lnTo>
                  <a:lnTo>
                    <a:pt x="1821" y="523"/>
                  </a:lnTo>
                  <a:lnTo>
                    <a:pt x="1779" y="482"/>
                  </a:lnTo>
                  <a:lnTo>
                    <a:pt x="1758" y="523"/>
                  </a:lnTo>
                  <a:lnTo>
                    <a:pt x="1758" y="565"/>
                  </a:lnTo>
                  <a:lnTo>
                    <a:pt x="1611" y="649"/>
                  </a:lnTo>
                  <a:lnTo>
                    <a:pt x="1360" y="670"/>
                  </a:lnTo>
                  <a:lnTo>
                    <a:pt x="1088" y="774"/>
                  </a:lnTo>
                  <a:lnTo>
                    <a:pt x="1026" y="879"/>
                  </a:lnTo>
                  <a:lnTo>
                    <a:pt x="1026" y="984"/>
                  </a:lnTo>
                  <a:lnTo>
                    <a:pt x="1088" y="1088"/>
                  </a:lnTo>
                  <a:lnTo>
                    <a:pt x="1088" y="1318"/>
                  </a:lnTo>
                  <a:lnTo>
                    <a:pt x="1130" y="1486"/>
                  </a:lnTo>
                  <a:lnTo>
                    <a:pt x="1151" y="1611"/>
                  </a:lnTo>
                  <a:lnTo>
                    <a:pt x="1067" y="1800"/>
                  </a:lnTo>
                  <a:lnTo>
                    <a:pt x="879" y="1925"/>
                  </a:lnTo>
                  <a:lnTo>
                    <a:pt x="775" y="1904"/>
                  </a:lnTo>
                  <a:lnTo>
                    <a:pt x="775" y="1737"/>
                  </a:lnTo>
                  <a:lnTo>
                    <a:pt x="649" y="1611"/>
                  </a:lnTo>
                  <a:lnTo>
                    <a:pt x="628" y="1486"/>
                  </a:lnTo>
                  <a:lnTo>
                    <a:pt x="733" y="1402"/>
                  </a:lnTo>
                  <a:lnTo>
                    <a:pt x="754" y="1318"/>
                  </a:lnTo>
                  <a:lnTo>
                    <a:pt x="963" y="1109"/>
                  </a:lnTo>
                  <a:lnTo>
                    <a:pt x="963" y="942"/>
                  </a:lnTo>
                  <a:lnTo>
                    <a:pt x="879" y="795"/>
                  </a:lnTo>
                  <a:lnTo>
                    <a:pt x="921" y="754"/>
                  </a:lnTo>
                  <a:lnTo>
                    <a:pt x="879" y="670"/>
                  </a:lnTo>
                  <a:lnTo>
                    <a:pt x="816" y="628"/>
                  </a:lnTo>
                  <a:lnTo>
                    <a:pt x="754" y="523"/>
                  </a:lnTo>
                  <a:lnTo>
                    <a:pt x="775" y="440"/>
                  </a:lnTo>
                  <a:lnTo>
                    <a:pt x="921" y="377"/>
                  </a:lnTo>
                  <a:lnTo>
                    <a:pt x="1067" y="356"/>
                  </a:lnTo>
                  <a:lnTo>
                    <a:pt x="1172" y="210"/>
                  </a:lnTo>
                  <a:lnTo>
                    <a:pt x="1130" y="210"/>
                  </a:lnTo>
                  <a:lnTo>
                    <a:pt x="1088" y="230"/>
                  </a:lnTo>
                  <a:lnTo>
                    <a:pt x="775" y="356"/>
                  </a:lnTo>
                  <a:lnTo>
                    <a:pt x="628" y="628"/>
                  </a:lnTo>
                  <a:lnTo>
                    <a:pt x="565" y="670"/>
                  </a:lnTo>
                  <a:lnTo>
                    <a:pt x="461" y="691"/>
                  </a:lnTo>
                  <a:lnTo>
                    <a:pt x="356" y="837"/>
                  </a:lnTo>
                  <a:lnTo>
                    <a:pt x="293" y="900"/>
                  </a:lnTo>
                  <a:lnTo>
                    <a:pt x="105" y="1172"/>
                  </a:lnTo>
                  <a:lnTo>
                    <a:pt x="84" y="1298"/>
                  </a:lnTo>
                  <a:lnTo>
                    <a:pt x="105" y="1402"/>
                  </a:lnTo>
                  <a:lnTo>
                    <a:pt x="84" y="1590"/>
                  </a:lnTo>
                  <a:lnTo>
                    <a:pt x="0" y="1779"/>
                  </a:lnTo>
                  <a:lnTo>
                    <a:pt x="0" y="1821"/>
                  </a:lnTo>
                  <a:lnTo>
                    <a:pt x="147" y="1821"/>
                  </a:lnTo>
                  <a:lnTo>
                    <a:pt x="398" y="2239"/>
                  </a:lnTo>
                  <a:lnTo>
                    <a:pt x="503" y="2407"/>
                  </a:lnTo>
                  <a:lnTo>
                    <a:pt x="523" y="2511"/>
                  </a:lnTo>
                  <a:lnTo>
                    <a:pt x="461" y="2637"/>
                  </a:lnTo>
                  <a:lnTo>
                    <a:pt x="461" y="2720"/>
                  </a:lnTo>
                  <a:lnTo>
                    <a:pt x="440" y="2762"/>
                  </a:lnTo>
                  <a:lnTo>
                    <a:pt x="440" y="2867"/>
                  </a:lnTo>
                  <a:lnTo>
                    <a:pt x="565" y="2971"/>
                  </a:lnTo>
                  <a:lnTo>
                    <a:pt x="733" y="3034"/>
                  </a:lnTo>
                  <a:lnTo>
                    <a:pt x="837" y="3055"/>
                  </a:lnTo>
                  <a:lnTo>
                    <a:pt x="963" y="3097"/>
                  </a:lnTo>
                  <a:lnTo>
                    <a:pt x="1047" y="3055"/>
                  </a:lnTo>
                  <a:lnTo>
                    <a:pt x="1193" y="3055"/>
                  </a:lnTo>
                  <a:lnTo>
                    <a:pt x="1339" y="3097"/>
                  </a:lnTo>
                  <a:lnTo>
                    <a:pt x="1381" y="3076"/>
                  </a:lnTo>
                  <a:lnTo>
                    <a:pt x="1549" y="3055"/>
                  </a:lnTo>
                  <a:lnTo>
                    <a:pt x="1716" y="3076"/>
                  </a:lnTo>
                  <a:lnTo>
                    <a:pt x="1821" y="3139"/>
                  </a:lnTo>
                  <a:lnTo>
                    <a:pt x="2281" y="3557"/>
                  </a:lnTo>
                  <a:lnTo>
                    <a:pt x="2427" y="3515"/>
                  </a:lnTo>
                  <a:lnTo>
                    <a:pt x="2448" y="3557"/>
                  </a:lnTo>
                  <a:lnTo>
                    <a:pt x="2511" y="3515"/>
                  </a:lnTo>
                  <a:lnTo>
                    <a:pt x="2637" y="3578"/>
                  </a:lnTo>
                  <a:lnTo>
                    <a:pt x="2699" y="3599"/>
                  </a:lnTo>
                  <a:lnTo>
                    <a:pt x="2825" y="3557"/>
                  </a:lnTo>
                  <a:lnTo>
                    <a:pt x="2930" y="3557"/>
                  </a:lnTo>
                  <a:lnTo>
                    <a:pt x="3076" y="3578"/>
                  </a:lnTo>
                  <a:lnTo>
                    <a:pt x="3118" y="3515"/>
                  </a:lnTo>
                  <a:lnTo>
                    <a:pt x="3223" y="3515"/>
                  </a:lnTo>
                  <a:lnTo>
                    <a:pt x="3285" y="3578"/>
                  </a:lnTo>
                  <a:lnTo>
                    <a:pt x="3348" y="3808"/>
                  </a:lnTo>
                  <a:lnTo>
                    <a:pt x="3285" y="3892"/>
                  </a:lnTo>
                  <a:lnTo>
                    <a:pt x="3285" y="3997"/>
                  </a:lnTo>
                  <a:lnTo>
                    <a:pt x="3264" y="4080"/>
                  </a:lnTo>
                  <a:lnTo>
                    <a:pt x="3118" y="4101"/>
                  </a:lnTo>
                  <a:lnTo>
                    <a:pt x="3055" y="4185"/>
                  </a:lnTo>
                  <a:lnTo>
                    <a:pt x="3076" y="4394"/>
                  </a:lnTo>
                  <a:lnTo>
                    <a:pt x="3118" y="4457"/>
                  </a:lnTo>
                  <a:lnTo>
                    <a:pt x="3055" y="4624"/>
                  </a:lnTo>
                  <a:lnTo>
                    <a:pt x="3055" y="4813"/>
                  </a:lnTo>
                  <a:lnTo>
                    <a:pt x="3139" y="4875"/>
                  </a:lnTo>
                  <a:lnTo>
                    <a:pt x="3139" y="4959"/>
                  </a:lnTo>
                  <a:lnTo>
                    <a:pt x="3244" y="5252"/>
                  </a:lnTo>
                  <a:lnTo>
                    <a:pt x="3055" y="5587"/>
                  </a:lnTo>
                  <a:lnTo>
                    <a:pt x="3076" y="5692"/>
                  </a:lnTo>
                  <a:lnTo>
                    <a:pt x="3139" y="5692"/>
                  </a:lnTo>
                  <a:lnTo>
                    <a:pt x="3223" y="5671"/>
                  </a:lnTo>
                  <a:lnTo>
                    <a:pt x="3223" y="5692"/>
                  </a:lnTo>
                  <a:lnTo>
                    <a:pt x="3244" y="5775"/>
                  </a:lnTo>
                  <a:lnTo>
                    <a:pt x="3327" y="5817"/>
                  </a:lnTo>
                  <a:lnTo>
                    <a:pt x="3369" y="5922"/>
                  </a:lnTo>
                  <a:lnTo>
                    <a:pt x="3348" y="5984"/>
                  </a:lnTo>
                  <a:lnTo>
                    <a:pt x="3390" y="6131"/>
                  </a:lnTo>
                  <a:lnTo>
                    <a:pt x="3536" y="6424"/>
                  </a:lnTo>
                  <a:lnTo>
                    <a:pt x="3536" y="6528"/>
                  </a:lnTo>
                  <a:lnTo>
                    <a:pt x="3746" y="6696"/>
                  </a:lnTo>
                  <a:lnTo>
                    <a:pt x="3976" y="6863"/>
                  </a:lnTo>
                  <a:lnTo>
                    <a:pt x="4101" y="6905"/>
                  </a:lnTo>
                  <a:lnTo>
                    <a:pt x="4332" y="6863"/>
                  </a:lnTo>
                  <a:lnTo>
                    <a:pt x="4478" y="6717"/>
                  </a:lnTo>
                  <a:lnTo>
                    <a:pt x="4687" y="6591"/>
                  </a:lnTo>
                  <a:lnTo>
                    <a:pt x="4750" y="6487"/>
                  </a:lnTo>
                  <a:lnTo>
                    <a:pt x="5064" y="6319"/>
                  </a:lnTo>
                  <a:lnTo>
                    <a:pt x="5127" y="6173"/>
                  </a:lnTo>
                  <a:lnTo>
                    <a:pt x="5168" y="6110"/>
                  </a:lnTo>
                  <a:lnTo>
                    <a:pt x="5210" y="6068"/>
                  </a:lnTo>
                  <a:lnTo>
                    <a:pt x="5482" y="6005"/>
                  </a:lnTo>
                  <a:lnTo>
                    <a:pt x="5629" y="5964"/>
                  </a:lnTo>
                  <a:lnTo>
                    <a:pt x="5587" y="5817"/>
                  </a:lnTo>
                  <a:lnTo>
                    <a:pt x="5440" y="5796"/>
                  </a:lnTo>
                  <a:lnTo>
                    <a:pt x="5252" y="5817"/>
                  </a:lnTo>
                  <a:lnTo>
                    <a:pt x="4959" y="5712"/>
                  </a:lnTo>
                  <a:lnTo>
                    <a:pt x="5022" y="5545"/>
                  </a:lnTo>
                  <a:lnTo>
                    <a:pt x="5001" y="5482"/>
                  </a:lnTo>
                  <a:lnTo>
                    <a:pt x="4938" y="5440"/>
                  </a:lnTo>
                  <a:lnTo>
                    <a:pt x="5127" y="5168"/>
                  </a:lnTo>
                  <a:lnTo>
                    <a:pt x="5064" y="5064"/>
                  </a:lnTo>
                  <a:lnTo>
                    <a:pt x="4938" y="4938"/>
                  </a:lnTo>
                  <a:lnTo>
                    <a:pt x="4834" y="4917"/>
                  </a:lnTo>
                  <a:lnTo>
                    <a:pt x="4750" y="4750"/>
                  </a:lnTo>
                  <a:lnTo>
                    <a:pt x="4917" y="4813"/>
                  </a:lnTo>
                  <a:lnTo>
                    <a:pt x="5106" y="4834"/>
                  </a:lnTo>
                  <a:lnTo>
                    <a:pt x="5273" y="4938"/>
                  </a:lnTo>
                  <a:lnTo>
                    <a:pt x="5461" y="4938"/>
                  </a:lnTo>
                  <a:lnTo>
                    <a:pt x="5733" y="4875"/>
                  </a:lnTo>
                  <a:lnTo>
                    <a:pt x="5796" y="4938"/>
                  </a:lnTo>
                  <a:lnTo>
                    <a:pt x="5985" y="4875"/>
                  </a:lnTo>
                  <a:lnTo>
                    <a:pt x="6173" y="4708"/>
                  </a:lnTo>
                  <a:lnTo>
                    <a:pt x="6319" y="4708"/>
                  </a:lnTo>
                  <a:lnTo>
                    <a:pt x="6424" y="4729"/>
                  </a:lnTo>
                  <a:lnTo>
                    <a:pt x="6675" y="4624"/>
                  </a:lnTo>
                  <a:lnTo>
                    <a:pt x="6884" y="4624"/>
                  </a:lnTo>
                  <a:lnTo>
                    <a:pt x="7156" y="4394"/>
                  </a:lnTo>
                  <a:lnTo>
                    <a:pt x="7219" y="4248"/>
                  </a:lnTo>
                  <a:lnTo>
                    <a:pt x="7219" y="4143"/>
                  </a:lnTo>
                  <a:lnTo>
                    <a:pt x="7219" y="4122"/>
                  </a:lnTo>
                  <a:lnTo>
                    <a:pt x="6989" y="3934"/>
                  </a:lnTo>
                  <a:lnTo>
                    <a:pt x="6842" y="3725"/>
                  </a:lnTo>
                  <a:lnTo>
                    <a:pt x="6801" y="3599"/>
                  </a:lnTo>
                  <a:lnTo>
                    <a:pt x="6905" y="3495"/>
                  </a:lnTo>
                  <a:lnTo>
                    <a:pt x="6926" y="3306"/>
                  </a:lnTo>
                  <a:lnTo>
                    <a:pt x="7010" y="3243"/>
                  </a:lnTo>
                  <a:lnTo>
                    <a:pt x="7093" y="3264"/>
                  </a:lnTo>
                  <a:lnTo>
                    <a:pt x="7198" y="3243"/>
                  </a:lnTo>
                  <a:lnTo>
                    <a:pt x="7261" y="3264"/>
                  </a:lnTo>
                  <a:lnTo>
                    <a:pt x="7449" y="3181"/>
                  </a:lnTo>
                  <a:lnTo>
                    <a:pt x="7449" y="3055"/>
                  </a:lnTo>
                  <a:lnTo>
                    <a:pt x="7365" y="2971"/>
                  </a:lnTo>
                  <a:lnTo>
                    <a:pt x="7219" y="2951"/>
                  </a:lnTo>
                  <a:lnTo>
                    <a:pt x="7156" y="2846"/>
                  </a:lnTo>
                  <a:lnTo>
                    <a:pt x="7135" y="2762"/>
                  </a:lnTo>
                  <a:lnTo>
                    <a:pt x="7303" y="2553"/>
                  </a:lnTo>
                  <a:lnTo>
                    <a:pt x="7365" y="2574"/>
                  </a:lnTo>
                  <a:lnTo>
                    <a:pt x="7512" y="2469"/>
                  </a:lnTo>
                  <a:lnTo>
                    <a:pt x="7658" y="2302"/>
                  </a:lnTo>
                  <a:lnTo>
                    <a:pt x="7679" y="2218"/>
                  </a:lnTo>
                  <a:lnTo>
                    <a:pt x="7658" y="2218"/>
                  </a:lnTo>
                  <a:lnTo>
                    <a:pt x="7428" y="2114"/>
                  </a:lnTo>
                  <a:lnTo>
                    <a:pt x="7345" y="2114"/>
                  </a:lnTo>
                  <a:lnTo>
                    <a:pt x="7261" y="2135"/>
                  </a:lnTo>
                  <a:lnTo>
                    <a:pt x="7156" y="2114"/>
                  </a:lnTo>
                  <a:lnTo>
                    <a:pt x="7093" y="2114"/>
                  </a:lnTo>
                  <a:lnTo>
                    <a:pt x="7010" y="2155"/>
                  </a:lnTo>
                  <a:lnTo>
                    <a:pt x="6821" y="2197"/>
                  </a:lnTo>
                  <a:lnTo>
                    <a:pt x="6675" y="2155"/>
                  </a:lnTo>
                  <a:lnTo>
                    <a:pt x="6612" y="2155"/>
                  </a:lnTo>
                  <a:lnTo>
                    <a:pt x="6717" y="2135"/>
                  </a:lnTo>
                  <a:lnTo>
                    <a:pt x="6801" y="2135"/>
                  </a:lnTo>
                  <a:lnTo>
                    <a:pt x="6884" y="2093"/>
                  </a:lnTo>
                  <a:lnTo>
                    <a:pt x="6926" y="2009"/>
                  </a:lnTo>
                  <a:lnTo>
                    <a:pt x="7052" y="1904"/>
                  </a:lnTo>
                  <a:lnTo>
                    <a:pt x="7093" y="1842"/>
                  </a:lnTo>
                  <a:lnTo>
                    <a:pt x="7010" y="1800"/>
                  </a:lnTo>
                  <a:lnTo>
                    <a:pt x="7010" y="1779"/>
                  </a:lnTo>
                  <a:lnTo>
                    <a:pt x="6989" y="1674"/>
                  </a:lnTo>
                  <a:lnTo>
                    <a:pt x="6821" y="1590"/>
                  </a:lnTo>
                  <a:lnTo>
                    <a:pt x="6612" y="1528"/>
                  </a:lnTo>
                  <a:lnTo>
                    <a:pt x="6570" y="1486"/>
                  </a:lnTo>
                  <a:lnTo>
                    <a:pt x="6487" y="1423"/>
                  </a:lnTo>
                  <a:lnTo>
                    <a:pt x="6382" y="1423"/>
                  </a:lnTo>
                  <a:lnTo>
                    <a:pt x="6361" y="1381"/>
                  </a:lnTo>
                  <a:lnTo>
                    <a:pt x="6215" y="1318"/>
                  </a:lnTo>
                  <a:lnTo>
                    <a:pt x="6173" y="1318"/>
                  </a:lnTo>
                  <a:lnTo>
                    <a:pt x="6173" y="1423"/>
                  </a:lnTo>
                  <a:lnTo>
                    <a:pt x="6089" y="1318"/>
                  </a:lnTo>
                  <a:lnTo>
                    <a:pt x="6047" y="1214"/>
                  </a:lnTo>
                  <a:lnTo>
                    <a:pt x="5943" y="1172"/>
                  </a:lnTo>
                  <a:lnTo>
                    <a:pt x="5901" y="1088"/>
                  </a:lnTo>
                  <a:lnTo>
                    <a:pt x="5964" y="1046"/>
                  </a:lnTo>
                  <a:lnTo>
                    <a:pt x="6215" y="1067"/>
                  </a:lnTo>
                  <a:lnTo>
                    <a:pt x="6319" y="984"/>
                  </a:lnTo>
                  <a:lnTo>
                    <a:pt x="6487" y="984"/>
                  </a:lnTo>
                  <a:lnTo>
                    <a:pt x="6487" y="879"/>
                  </a:lnTo>
                  <a:lnTo>
                    <a:pt x="6361" y="900"/>
                  </a:lnTo>
                  <a:lnTo>
                    <a:pt x="6089" y="858"/>
                  </a:lnTo>
                  <a:lnTo>
                    <a:pt x="5901" y="879"/>
                  </a:lnTo>
                  <a:lnTo>
                    <a:pt x="5775" y="879"/>
                  </a:lnTo>
                  <a:lnTo>
                    <a:pt x="5524" y="963"/>
                  </a:lnTo>
                  <a:lnTo>
                    <a:pt x="5440" y="942"/>
                  </a:lnTo>
                  <a:lnTo>
                    <a:pt x="5336" y="942"/>
                  </a:lnTo>
                  <a:lnTo>
                    <a:pt x="5127" y="1088"/>
                  </a:lnTo>
                  <a:lnTo>
                    <a:pt x="5022" y="1109"/>
                  </a:lnTo>
                  <a:lnTo>
                    <a:pt x="4896" y="1172"/>
                  </a:lnTo>
                  <a:lnTo>
                    <a:pt x="4834" y="1256"/>
                  </a:lnTo>
                  <a:lnTo>
                    <a:pt x="4645" y="1277"/>
                  </a:lnTo>
                  <a:lnTo>
                    <a:pt x="4604" y="1298"/>
                  </a:lnTo>
                  <a:lnTo>
                    <a:pt x="4520" y="1277"/>
                  </a:lnTo>
                  <a:lnTo>
                    <a:pt x="4269" y="1088"/>
                  </a:lnTo>
                  <a:lnTo>
                    <a:pt x="4206" y="984"/>
                  </a:lnTo>
                  <a:lnTo>
                    <a:pt x="3871" y="984"/>
                  </a:lnTo>
                  <a:lnTo>
                    <a:pt x="3327" y="1088"/>
                  </a:lnTo>
                  <a:lnTo>
                    <a:pt x="3055" y="1088"/>
                  </a:lnTo>
                  <a:lnTo>
                    <a:pt x="2951" y="1046"/>
                  </a:lnTo>
                  <a:lnTo>
                    <a:pt x="2909" y="963"/>
                  </a:lnTo>
                  <a:lnTo>
                    <a:pt x="2909" y="858"/>
                  </a:lnTo>
                  <a:lnTo>
                    <a:pt x="2972" y="858"/>
                  </a:lnTo>
                  <a:lnTo>
                    <a:pt x="2951" y="733"/>
                  </a:lnTo>
                  <a:lnTo>
                    <a:pt x="2846" y="565"/>
                  </a:lnTo>
                  <a:lnTo>
                    <a:pt x="2741" y="544"/>
                  </a:lnTo>
                  <a:lnTo>
                    <a:pt x="2448" y="565"/>
                  </a:lnTo>
                  <a:lnTo>
                    <a:pt x="2323" y="482"/>
                  </a:lnTo>
                  <a:lnTo>
                    <a:pt x="2239" y="482"/>
                  </a:lnTo>
                  <a:lnTo>
                    <a:pt x="2176" y="523"/>
                  </a:lnTo>
                  <a:lnTo>
                    <a:pt x="2072" y="356"/>
                  </a:lnTo>
                  <a:lnTo>
                    <a:pt x="2072" y="210"/>
                  </a:lnTo>
                  <a:lnTo>
                    <a:pt x="2030" y="21"/>
                  </a:lnTo>
                  <a:lnTo>
                    <a:pt x="19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5"/>
            <p:cNvSpPr/>
            <p:nvPr/>
          </p:nvSpPr>
          <p:spPr>
            <a:xfrm>
              <a:off x="3209425" y="3061815"/>
              <a:ext cx="82733" cy="112565"/>
            </a:xfrm>
            <a:custGeom>
              <a:avLst/>
              <a:gdLst/>
              <a:ahLst/>
              <a:cxnLst/>
              <a:rect l="l" t="t" r="r" b="b"/>
              <a:pathLst>
                <a:path w="6948" h="9898" extrusionOk="0">
                  <a:moveTo>
                    <a:pt x="4353" y="1"/>
                  </a:moveTo>
                  <a:lnTo>
                    <a:pt x="4332" y="64"/>
                  </a:lnTo>
                  <a:lnTo>
                    <a:pt x="4290" y="105"/>
                  </a:lnTo>
                  <a:lnTo>
                    <a:pt x="4227" y="147"/>
                  </a:lnTo>
                  <a:lnTo>
                    <a:pt x="4165" y="168"/>
                  </a:lnTo>
                  <a:lnTo>
                    <a:pt x="4060" y="168"/>
                  </a:lnTo>
                  <a:lnTo>
                    <a:pt x="3976" y="189"/>
                  </a:lnTo>
                  <a:lnTo>
                    <a:pt x="3955" y="252"/>
                  </a:lnTo>
                  <a:lnTo>
                    <a:pt x="3976" y="294"/>
                  </a:lnTo>
                  <a:lnTo>
                    <a:pt x="3955" y="357"/>
                  </a:lnTo>
                  <a:lnTo>
                    <a:pt x="3809" y="419"/>
                  </a:lnTo>
                  <a:lnTo>
                    <a:pt x="3621" y="566"/>
                  </a:lnTo>
                  <a:lnTo>
                    <a:pt x="3495" y="670"/>
                  </a:lnTo>
                  <a:lnTo>
                    <a:pt x="3328" y="691"/>
                  </a:lnTo>
                  <a:lnTo>
                    <a:pt x="2972" y="691"/>
                  </a:lnTo>
                  <a:lnTo>
                    <a:pt x="2867" y="733"/>
                  </a:lnTo>
                  <a:lnTo>
                    <a:pt x="2867" y="817"/>
                  </a:lnTo>
                  <a:lnTo>
                    <a:pt x="2888" y="901"/>
                  </a:lnTo>
                  <a:lnTo>
                    <a:pt x="2888" y="1005"/>
                  </a:lnTo>
                  <a:lnTo>
                    <a:pt x="2805" y="1089"/>
                  </a:lnTo>
                  <a:lnTo>
                    <a:pt x="2721" y="1047"/>
                  </a:lnTo>
                  <a:lnTo>
                    <a:pt x="2763" y="942"/>
                  </a:lnTo>
                  <a:lnTo>
                    <a:pt x="2763" y="921"/>
                  </a:lnTo>
                  <a:lnTo>
                    <a:pt x="2825" y="901"/>
                  </a:lnTo>
                  <a:lnTo>
                    <a:pt x="2700" y="880"/>
                  </a:lnTo>
                  <a:lnTo>
                    <a:pt x="2574" y="817"/>
                  </a:lnTo>
                  <a:lnTo>
                    <a:pt x="2491" y="817"/>
                  </a:lnTo>
                  <a:lnTo>
                    <a:pt x="2302" y="942"/>
                  </a:lnTo>
                  <a:lnTo>
                    <a:pt x="2261" y="1026"/>
                  </a:lnTo>
                  <a:lnTo>
                    <a:pt x="2135" y="1152"/>
                  </a:lnTo>
                  <a:lnTo>
                    <a:pt x="1968" y="1465"/>
                  </a:lnTo>
                  <a:lnTo>
                    <a:pt x="1947" y="1549"/>
                  </a:lnTo>
                  <a:lnTo>
                    <a:pt x="1947" y="1549"/>
                  </a:lnTo>
                  <a:lnTo>
                    <a:pt x="1989" y="1528"/>
                  </a:lnTo>
                  <a:lnTo>
                    <a:pt x="2051" y="1570"/>
                  </a:lnTo>
                  <a:lnTo>
                    <a:pt x="2051" y="1654"/>
                  </a:lnTo>
                  <a:lnTo>
                    <a:pt x="2030" y="1758"/>
                  </a:lnTo>
                  <a:lnTo>
                    <a:pt x="1947" y="1821"/>
                  </a:lnTo>
                  <a:lnTo>
                    <a:pt x="1842" y="1821"/>
                  </a:lnTo>
                  <a:lnTo>
                    <a:pt x="1737" y="1863"/>
                  </a:lnTo>
                  <a:lnTo>
                    <a:pt x="1612" y="1989"/>
                  </a:lnTo>
                  <a:lnTo>
                    <a:pt x="1528" y="2051"/>
                  </a:lnTo>
                  <a:lnTo>
                    <a:pt x="1424" y="2198"/>
                  </a:lnTo>
                  <a:lnTo>
                    <a:pt x="1340" y="2198"/>
                  </a:lnTo>
                  <a:lnTo>
                    <a:pt x="1256" y="2240"/>
                  </a:lnTo>
                  <a:lnTo>
                    <a:pt x="1298" y="2344"/>
                  </a:lnTo>
                  <a:lnTo>
                    <a:pt x="1403" y="2449"/>
                  </a:lnTo>
                  <a:lnTo>
                    <a:pt x="1403" y="2574"/>
                  </a:lnTo>
                  <a:lnTo>
                    <a:pt x="1340" y="2700"/>
                  </a:lnTo>
                  <a:lnTo>
                    <a:pt x="1256" y="2700"/>
                  </a:lnTo>
                  <a:lnTo>
                    <a:pt x="1152" y="2616"/>
                  </a:lnTo>
                  <a:lnTo>
                    <a:pt x="1193" y="2574"/>
                  </a:lnTo>
                  <a:lnTo>
                    <a:pt x="1214" y="2512"/>
                  </a:lnTo>
                  <a:lnTo>
                    <a:pt x="1131" y="2470"/>
                  </a:lnTo>
                  <a:lnTo>
                    <a:pt x="1089" y="2365"/>
                  </a:lnTo>
                  <a:lnTo>
                    <a:pt x="984" y="2261"/>
                  </a:lnTo>
                  <a:lnTo>
                    <a:pt x="942" y="2365"/>
                  </a:lnTo>
                  <a:lnTo>
                    <a:pt x="942" y="2407"/>
                  </a:lnTo>
                  <a:lnTo>
                    <a:pt x="1005" y="2574"/>
                  </a:lnTo>
                  <a:lnTo>
                    <a:pt x="921" y="2721"/>
                  </a:lnTo>
                  <a:lnTo>
                    <a:pt x="901" y="2867"/>
                  </a:lnTo>
                  <a:lnTo>
                    <a:pt x="817" y="2909"/>
                  </a:lnTo>
                  <a:lnTo>
                    <a:pt x="775" y="2909"/>
                  </a:lnTo>
                  <a:lnTo>
                    <a:pt x="691" y="3098"/>
                  </a:lnTo>
                  <a:lnTo>
                    <a:pt x="712" y="3118"/>
                  </a:lnTo>
                  <a:lnTo>
                    <a:pt x="733" y="3244"/>
                  </a:lnTo>
                  <a:lnTo>
                    <a:pt x="733" y="3390"/>
                  </a:lnTo>
                  <a:lnTo>
                    <a:pt x="880" y="3516"/>
                  </a:lnTo>
                  <a:lnTo>
                    <a:pt x="901" y="3516"/>
                  </a:lnTo>
                  <a:lnTo>
                    <a:pt x="942" y="3495"/>
                  </a:lnTo>
                  <a:lnTo>
                    <a:pt x="1005" y="3537"/>
                  </a:lnTo>
                  <a:lnTo>
                    <a:pt x="1005" y="3662"/>
                  </a:lnTo>
                  <a:lnTo>
                    <a:pt x="921" y="3746"/>
                  </a:lnTo>
                  <a:lnTo>
                    <a:pt x="921" y="3809"/>
                  </a:lnTo>
                  <a:lnTo>
                    <a:pt x="1005" y="3872"/>
                  </a:lnTo>
                  <a:lnTo>
                    <a:pt x="1005" y="4039"/>
                  </a:lnTo>
                  <a:lnTo>
                    <a:pt x="921" y="4081"/>
                  </a:lnTo>
                  <a:lnTo>
                    <a:pt x="880" y="4165"/>
                  </a:lnTo>
                  <a:lnTo>
                    <a:pt x="921" y="4186"/>
                  </a:lnTo>
                  <a:lnTo>
                    <a:pt x="984" y="4290"/>
                  </a:lnTo>
                  <a:lnTo>
                    <a:pt x="942" y="4478"/>
                  </a:lnTo>
                  <a:lnTo>
                    <a:pt x="984" y="4771"/>
                  </a:lnTo>
                  <a:lnTo>
                    <a:pt x="901" y="4855"/>
                  </a:lnTo>
                  <a:lnTo>
                    <a:pt x="880" y="4918"/>
                  </a:lnTo>
                  <a:lnTo>
                    <a:pt x="942" y="5022"/>
                  </a:lnTo>
                  <a:lnTo>
                    <a:pt x="1047" y="4981"/>
                  </a:lnTo>
                  <a:lnTo>
                    <a:pt x="1047" y="4981"/>
                  </a:lnTo>
                  <a:lnTo>
                    <a:pt x="1026" y="5064"/>
                  </a:lnTo>
                  <a:lnTo>
                    <a:pt x="1089" y="5127"/>
                  </a:lnTo>
                  <a:lnTo>
                    <a:pt x="1152" y="5127"/>
                  </a:lnTo>
                  <a:lnTo>
                    <a:pt x="1152" y="5190"/>
                  </a:lnTo>
                  <a:lnTo>
                    <a:pt x="1110" y="5274"/>
                  </a:lnTo>
                  <a:lnTo>
                    <a:pt x="1047" y="5378"/>
                  </a:lnTo>
                  <a:lnTo>
                    <a:pt x="817" y="5608"/>
                  </a:lnTo>
                  <a:lnTo>
                    <a:pt x="775" y="5713"/>
                  </a:lnTo>
                  <a:lnTo>
                    <a:pt x="608" y="5859"/>
                  </a:lnTo>
                  <a:lnTo>
                    <a:pt x="398" y="5922"/>
                  </a:lnTo>
                  <a:lnTo>
                    <a:pt x="210" y="6048"/>
                  </a:lnTo>
                  <a:lnTo>
                    <a:pt x="64" y="6278"/>
                  </a:lnTo>
                  <a:lnTo>
                    <a:pt x="43" y="6466"/>
                  </a:lnTo>
                  <a:lnTo>
                    <a:pt x="1" y="6571"/>
                  </a:lnTo>
                  <a:lnTo>
                    <a:pt x="189" y="6655"/>
                  </a:lnTo>
                  <a:lnTo>
                    <a:pt x="377" y="6780"/>
                  </a:lnTo>
                  <a:lnTo>
                    <a:pt x="629" y="6947"/>
                  </a:lnTo>
                  <a:lnTo>
                    <a:pt x="733" y="6947"/>
                  </a:lnTo>
                  <a:lnTo>
                    <a:pt x="880" y="7094"/>
                  </a:lnTo>
                  <a:lnTo>
                    <a:pt x="838" y="7178"/>
                  </a:lnTo>
                  <a:lnTo>
                    <a:pt x="880" y="7261"/>
                  </a:lnTo>
                  <a:lnTo>
                    <a:pt x="1047" y="7282"/>
                  </a:lnTo>
                  <a:lnTo>
                    <a:pt x="1256" y="7366"/>
                  </a:lnTo>
                  <a:lnTo>
                    <a:pt x="1319" y="7408"/>
                  </a:lnTo>
                  <a:lnTo>
                    <a:pt x="1507" y="7471"/>
                  </a:lnTo>
                  <a:lnTo>
                    <a:pt x="1570" y="7387"/>
                  </a:lnTo>
                  <a:lnTo>
                    <a:pt x="1570" y="7282"/>
                  </a:lnTo>
                  <a:lnTo>
                    <a:pt x="1654" y="7199"/>
                  </a:lnTo>
                  <a:lnTo>
                    <a:pt x="1717" y="7199"/>
                  </a:lnTo>
                  <a:lnTo>
                    <a:pt x="1863" y="7282"/>
                  </a:lnTo>
                  <a:lnTo>
                    <a:pt x="1968" y="7303"/>
                  </a:lnTo>
                  <a:lnTo>
                    <a:pt x="1989" y="7387"/>
                  </a:lnTo>
                  <a:lnTo>
                    <a:pt x="2072" y="7429"/>
                  </a:lnTo>
                  <a:lnTo>
                    <a:pt x="2135" y="7429"/>
                  </a:lnTo>
                  <a:lnTo>
                    <a:pt x="2177" y="7512"/>
                  </a:lnTo>
                  <a:lnTo>
                    <a:pt x="2386" y="7575"/>
                  </a:lnTo>
                  <a:lnTo>
                    <a:pt x="2512" y="7596"/>
                  </a:lnTo>
                  <a:lnTo>
                    <a:pt x="2553" y="7638"/>
                  </a:lnTo>
                  <a:lnTo>
                    <a:pt x="2700" y="7805"/>
                  </a:lnTo>
                  <a:lnTo>
                    <a:pt x="2700" y="7910"/>
                  </a:lnTo>
                  <a:lnTo>
                    <a:pt x="2805" y="8098"/>
                  </a:lnTo>
                  <a:lnTo>
                    <a:pt x="2888" y="8098"/>
                  </a:lnTo>
                  <a:lnTo>
                    <a:pt x="3139" y="8203"/>
                  </a:lnTo>
                  <a:lnTo>
                    <a:pt x="3244" y="8349"/>
                  </a:lnTo>
                  <a:lnTo>
                    <a:pt x="3244" y="8517"/>
                  </a:lnTo>
                  <a:lnTo>
                    <a:pt x="3307" y="8517"/>
                  </a:lnTo>
                  <a:lnTo>
                    <a:pt x="3411" y="8559"/>
                  </a:lnTo>
                  <a:lnTo>
                    <a:pt x="3432" y="8684"/>
                  </a:lnTo>
                  <a:lnTo>
                    <a:pt x="3411" y="8768"/>
                  </a:lnTo>
                  <a:lnTo>
                    <a:pt x="3432" y="8852"/>
                  </a:lnTo>
                  <a:lnTo>
                    <a:pt x="3537" y="8872"/>
                  </a:lnTo>
                  <a:lnTo>
                    <a:pt x="3662" y="8852"/>
                  </a:lnTo>
                  <a:lnTo>
                    <a:pt x="3767" y="8872"/>
                  </a:lnTo>
                  <a:lnTo>
                    <a:pt x="3914" y="8872"/>
                  </a:lnTo>
                  <a:lnTo>
                    <a:pt x="3955" y="8831"/>
                  </a:lnTo>
                  <a:lnTo>
                    <a:pt x="4144" y="8747"/>
                  </a:lnTo>
                  <a:lnTo>
                    <a:pt x="4290" y="8768"/>
                  </a:lnTo>
                  <a:lnTo>
                    <a:pt x="4458" y="8852"/>
                  </a:lnTo>
                  <a:lnTo>
                    <a:pt x="4646" y="8747"/>
                  </a:lnTo>
                  <a:lnTo>
                    <a:pt x="4750" y="8747"/>
                  </a:lnTo>
                  <a:lnTo>
                    <a:pt x="4792" y="8831"/>
                  </a:lnTo>
                  <a:lnTo>
                    <a:pt x="4876" y="8831"/>
                  </a:lnTo>
                  <a:lnTo>
                    <a:pt x="4981" y="8872"/>
                  </a:lnTo>
                  <a:lnTo>
                    <a:pt x="5064" y="8956"/>
                  </a:lnTo>
                  <a:lnTo>
                    <a:pt x="5169" y="8935"/>
                  </a:lnTo>
                  <a:lnTo>
                    <a:pt x="5169" y="8998"/>
                  </a:lnTo>
                  <a:lnTo>
                    <a:pt x="4792" y="9626"/>
                  </a:lnTo>
                  <a:lnTo>
                    <a:pt x="4813" y="9709"/>
                  </a:lnTo>
                  <a:lnTo>
                    <a:pt x="4960" y="9688"/>
                  </a:lnTo>
                  <a:lnTo>
                    <a:pt x="5085" y="9688"/>
                  </a:lnTo>
                  <a:lnTo>
                    <a:pt x="5190" y="9772"/>
                  </a:lnTo>
                  <a:lnTo>
                    <a:pt x="5211" y="9898"/>
                  </a:lnTo>
                  <a:lnTo>
                    <a:pt x="5294" y="9584"/>
                  </a:lnTo>
                  <a:lnTo>
                    <a:pt x="5629" y="8370"/>
                  </a:lnTo>
                  <a:lnTo>
                    <a:pt x="5629" y="8308"/>
                  </a:lnTo>
                  <a:lnTo>
                    <a:pt x="5629" y="8098"/>
                  </a:lnTo>
                  <a:lnTo>
                    <a:pt x="5504" y="7847"/>
                  </a:lnTo>
                  <a:lnTo>
                    <a:pt x="5294" y="7680"/>
                  </a:lnTo>
                  <a:lnTo>
                    <a:pt x="5190" y="7533"/>
                  </a:lnTo>
                  <a:lnTo>
                    <a:pt x="5169" y="7219"/>
                  </a:lnTo>
                  <a:lnTo>
                    <a:pt x="5546" y="7094"/>
                  </a:lnTo>
                  <a:lnTo>
                    <a:pt x="5692" y="7199"/>
                  </a:lnTo>
                  <a:lnTo>
                    <a:pt x="5713" y="7094"/>
                  </a:lnTo>
                  <a:lnTo>
                    <a:pt x="5650" y="7010"/>
                  </a:lnTo>
                  <a:lnTo>
                    <a:pt x="5713" y="6968"/>
                  </a:lnTo>
                  <a:lnTo>
                    <a:pt x="5629" y="6801"/>
                  </a:lnTo>
                  <a:lnTo>
                    <a:pt x="5420" y="6738"/>
                  </a:lnTo>
                  <a:lnTo>
                    <a:pt x="5336" y="6592"/>
                  </a:lnTo>
                  <a:lnTo>
                    <a:pt x="5399" y="6424"/>
                  </a:lnTo>
                  <a:lnTo>
                    <a:pt x="6048" y="6424"/>
                  </a:lnTo>
                  <a:lnTo>
                    <a:pt x="6131" y="6341"/>
                  </a:lnTo>
                  <a:lnTo>
                    <a:pt x="6236" y="6341"/>
                  </a:lnTo>
                  <a:lnTo>
                    <a:pt x="6278" y="6383"/>
                  </a:lnTo>
                  <a:lnTo>
                    <a:pt x="6362" y="6383"/>
                  </a:lnTo>
                  <a:lnTo>
                    <a:pt x="6466" y="6257"/>
                  </a:lnTo>
                  <a:lnTo>
                    <a:pt x="6634" y="6215"/>
                  </a:lnTo>
                  <a:lnTo>
                    <a:pt x="6675" y="6320"/>
                  </a:lnTo>
                  <a:lnTo>
                    <a:pt x="6759" y="6424"/>
                  </a:lnTo>
                  <a:lnTo>
                    <a:pt x="6780" y="6550"/>
                  </a:lnTo>
                  <a:lnTo>
                    <a:pt x="6780" y="6696"/>
                  </a:lnTo>
                  <a:lnTo>
                    <a:pt x="6947" y="6675"/>
                  </a:lnTo>
                  <a:lnTo>
                    <a:pt x="6947" y="6571"/>
                  </a:lnTo>
                  <a:lnTo>
                    <a:pt x="6801" y="6278"/>
                  </a:lnTo>
                  <a:lnTo>
                    <a:pt x="6759" y="6131"/>
                  </a:lnTo>
                  <a:lnTo>
                    <a:pt x="6780" y="6069"/>
                  </a:lnTo>
                  <a:lnTo>
                    <a:pt x="6738" y="5964"/>
                  </a:lnTo>
                  <a:lnTo>
                    <a:pt x="6655" y="5922"/>
                  </a:lnTo>
                  <a:lnTo>
                    <a:pt x="6634" y="5839"/>
                  </a:lnTo>
                  <a:lnTo>
                    <a:pt x="6634" y="5818"/>
                  </a:lnTo>
                  <a:lnTo>
                    <a:pt x="6550" y="5839"/>
                  </a:lnTo>
                  <a:lnTo>
                    <a:pt x="6487" y="5839"/>
                  </a:lnTo>
                  <a:lnTo>
                    <a:pt x="6466" y="5734"/>
                  </a:lnTo>
                  <a:lnTo>
                    <a:pt x="6655" y="5399"/>
                  </a:lnTo>
                  <a:lnTo>
                    <a:pt x="6550" y="5106"/>
                  </a:lnTo>
                  <a:lnTo>
                    <a:pt x="6550" y="5022"/>
                  </a:lnTo>
                  <a:lnTo>
                    <a:pt x="6466" y="4960"/>
                  </a:lnTo>
                  <a:lnTo>
                    <a:pt x="6466" y="4771"/>
                  </a:lnTo>
                  <a:lnTo>
                    <a:pt x="6529" y="4604"/>
                  </a:lnTo>
                  <a:lnTo>
                    <a:pt x="6487" y="4541"/>
                  </a:lnTo>
                  <a:lnTo>
                    <a:pt x="6466" y="4332"/>
                  </a:lnTo>
                  <a:lnTo>
                    <a:pt x="6529" y="4248"/>
                  </a:lnTo>
                  <a:lnTo>
                    <a:pt x="6675" y="4227"/>
                  </a:lnTo>
                  <a:lnTo>
                    <a:pt x="6696" y="4144"/>
                  </a:lnTo>
                  <a:lnTo>
                    <a:pt x="6696" y="4039"/>
                  </a:lnTo>
                  <a:lnTo>
                    <a:pt x="6759" y="3955"/>
                  </a:lnTo>
                  <a:lnTo>
                    <a:pt x="6696" y="3725"/>
                  </a:lnTo>
                  <a:lnTo>
                    <a:pt x="6634" y="3662"/>
                  </a:lnTo>
                  <a:lnTo>
                    <a:pt x="6529" y="3662"/>
                  </a:lnTo>
                  <a:lnTo>
                    <a:pt x="6487" y="3725"/>
                  </a:lnTo>
                  <a:lnTo>
                    <a:pt x="6341" y="3704"/>
                  </a:lnTo>
                  <a:lnTo>
                    <a:pt x="6236" y="3704"/>
                  </a:lnTo>
                  <a:lnTo>
                    <a:pt x="6110" y="3746"/>
                  </a:lnTo>
                  <a:lnTo>
                    <a:pt x="6048" y="3725"/>
                  </a:lnTo>
                  <a:lnTo>
                    <a:pt x="5922" y="3662"/>
                  </a:lnTo>
                  <a:lnTo>
                    <a:pt x="5859" y="3704"/>
                  </a:lnTo>
                  <a:lnTo>
                    <a:pt x="5838" y="3662"/>
                  </a:lnTo>
                  <a:lnTo>
                    <a:pt x="5692" y="3704"/>
                  </a:lnTo>
                  <a:lnTo>
                    <a:pt x="5232" y="3286"/>
                  </a:lnTo>
                  <a:lnTo>
                    <a:pt x="5127" y="3223"/>
                  </a:lnTo>
                  <a:lnTo>
                    <a:pt x="4960" y="3202"/>
                  </a:lnTo>
                  <a:lnTo>
                    <a:pt x="4792" y="3223"/>
                  </a:lnTo>
                  <a:lnTo>
                    <a:pt x="4750" y="3244"/>
                  </a:lnTo>
                  <a:lnTo>
                    <a:pt x="4604" y="3202"/>
                  </a:lnTo>
                  <a:lnTo>
                    <a:pt x="4458" y="3202"/>
                  </a:lnTo>
                  <a:lnTo>
                    <a:pt x="4374" y="3244"/>
                  </a:lnTo>
                  <a:lnTo>
                    <a:pt x="4248" y="3202"/>
                  </a:lnTo>
                  <a:lnTo>
                    <a:pt x="4144" y="3181"/>
                  </a:lnTo>
                  <a:lnTo>
                    <a:pt x="3976" y="3118"/>
                  </a:lnTo>
                  <a:lnTo>
                    <a:pt x="3851" y="3014"/>
                  </a:lnTo>
                  <a:lnTo>
                    <a:pt x="3851" y="2909"/>
                  </a:lnTo>
                  <a:lnTo>
                    <a:pt x="3872" y="2867"/>
                  </a:lnTo>
                  <a:lnTo>
                    <a:pt x="3872" y="2784"/>
                  </a:lnTo>
                  <a:lnTo>
                    <a:pt x="3934" y="2658"/>
                  </a:lnTo>
                  <a:lnTo>
                    <a:pt x="3914" y="2554"/>
                  </a:lnTo>
                  <a:lnTo>
                    <a:pt x="3809" y="2386"/>
                  </a:lnTo>
                  <a:lnTo>
                    <a:pt x="3558" y="1968"/>
                  </a:lnTo>
                  <a:lnTo>
                    <a:pt x="3411" y="1968"/>
                  </a:lnTo>
                  <a:lnTo>
                    <a:pt x="3411" y="1926"/>
                  </a:lnTo>
                  <a:lnTo>
                    <a:pt x="3495" y="1737"/>
                  </a:lnTo>
                  <a:lnTo>
                    <a:pt x="3516" y="1549"/>
                  </a:lnTo>
                  <a:lnTo>
                    <a:pt x="3495" y="1445"/>
                  </a:lnTo>
                  <a:lnTo>
                    <a:pt x="3516" y="1319"/>
                  </a:lnTo>
                  <a:lnTo>
                    <a:pt x="3704" y="1047"/>
                  </a:lnTo>
                  <a:lnTo>
                    <a:pt x="3767" y="984"/>
                  </a:lnTo>
                  <a:lnTo>
                    <a:pt x="3872" y="838"/>
                  </a:lnTo>
                  <a:lnTo>
                    <a:pt x="3976" y="817"/>
                  </a:lnTo>
                  <a:lnTo>
                    <a:pt x="4039" y="775"/>
                  </a:lnTo>
                  <a:lnTo>
                    <a:pt x="4186" y="503"/>
                  </a:lnTo>
                  <a:lnTo>
                    <a:pt x="4499" y="377"/>
                  </a:lnTo>
                  <a:lnTo>
                    <a:pt x="4541" y="357"/>
                  </a:lnTo>
                  <a:lnTo>
                    <a:pt x="4604" y="357"/>
                  </a:lnTo>
                  <a:lnTo>
                    <a:pt x="4667" y="294"/>
                  </a:lnTo>
                  <a:lnTo>
                    <a:pt x="4688" y="210"/>
                  </a:lnTo>
                  <a:lnTo>
                    <a:pt x="4646" y="147"/>
                  </a:lnTo>
                  <a:lnTo>
                    <a:pt x="4437" y="43"/>
                  </a:lnTo>
                  <a:lnTo>
                    <a:pt x="43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5"/>
            <p:cNvSpPr/>
            <p:nvPr/>
          </p:nvSpPr>
          <p:spPr>
            <a:xfrm>
              <a:off x="3195231" y="3136533"/>
              <a:ext cx="40867" cy="42852"/>
            </a:xfrm>
            <a:custGeom>
              <a:avLst/>
              <a:gdLst/>
              <a:ahLst/>
              <a:cxnLst/>
              <a:rect l="l" t="t" r="r" b="b"/>
              <a:pathLst>
                <a:path w="3432" h="3768" extrusionOk="0">
                  <a:moveTo>
                    <a:pt x="1193" y="1"/>
                  </a:moveTo>
                  <a:lnTo>
                    <a:pt x="1172" y="168"/>
                  </a:lnTo>
                  <a:lnTo>
                    <a:pt x="1025" y="168"/>
                  </a:lnTo>
                  <a:lnTo>
                    <a:pt x="732" y="336"/>
                  </a:lnTo>
                  <a:lnTo>
                    <a:pt x="607" y="377"/>
                  </a:lnTo>
                  <a:lnTo>
                    <a:pt x="440" y="440"/>
                  </a:lnTo>
                  <a:lnTo>
                    <a:pt x="523" y="587"/>
                  </a:lnTo>
                  <a:lnTo>
                    <a:pt x="523" y="649"/>
                  </a:lnTo>
                  <a:lnTo>
                    <a:pt x="565" y="733"/>
                  </a:lnTo>
                  <a:lnTo>
                    <a:pt x="544" y="901"/>
                  </a:lnTo>
                  <a:lnTo>
                    <a:pt x="335" y="1131"/>
                  </a:lnTo>
                  <a:lnTo>
                    <a:pt x="314" y="1235"/>
                  </a:lnTo>
                  <a:lnTo>
                    <a:pt x="356" y="1277"/>
                  </a:lnTo>
                  <a:lnTo>
                    <a:pt x="251" y="1445"/>
                  </a:lnTo>
                  <a:lnTo>
                    <a:pt x="126" y="1465"/>
                  </a:lnTo>
                  <a:lnTo>
                    <a:pt x="21" y="1591"/>
                  </a:lnTo>
                  <a:lnTo>
                    <a:pt x="84" y="1696"/>
                  </a:lnTo>
                  <a:lnTo>
                    <a:pt x="126" y="1800"/>
                  </a:lnTo>
                  <a:lnTo>
                    <a:pt x="105" y="1905"/>
                  </a:lnTo>
                  <a:lnTo>
                    <a:pt x="126" y="2072"/>
                  </a:lnTo>
                  <a:lnTo>
                    <a:pt x="84" y="2198"/>
                  </a:lnTo>
                  <a:lnTo>
                    <a:pt x="0" y="2261"/>
                  </a:lnTo>
                  <a:lnTo>
                    <a:pt x="84" y="2323"/>
                  </a:lnTo>
                  <a:lnTo>
                    <a:pt x="209" y="2386"/>
                  </a:lnTo>
                  <a:lnTo>
                    <a:pt x="314" y="2491"/>
                  </a:lnTo>
                  <a:lnTo>
                    <a:pt x="419" y="2574"/>
                  </a:lnTo>
                  <a:lnTo>
                    <a:pt x="440" y="2533"/>
                  </a:lnTo>
                  <a:lnTo>
                    <a:pt x="502" y="2386"/>
                  </a:lnTo>
                  <a:lnTo>
                    <a:pt x="544" y="2323"/>
                  </a:lnTo>
                  <a:lnTo>
                    <a:pt x="628" y="2219"/>
                  </a:lnTo>
                  <a:lnTo>
                    <a:pt x="628" y="2323"/>
                  </a:lnTo>
                  <a:lnTo>
                    <a:pt x="649" y="2428"/>
                  </a:lnTo>
                  <a:lnTo>
                    <a:pt x="649" y="2365"/>
                  </a:lnTo>
                  <a:lnTo>
                    <a:pt x="649" y="2282"/>
                  </a:lnTo>
                  <a:lnTo>
                    <a:pt x="712" y="2282"/>
                  </a:lnTo>
                  <a:lnTo>
                    <a:pt x="732" y="2428"/>
                  </a:lnTo>
                  <a:lnTo>
                    <a:pt x="712" y="2595"/>
                  </a:lnTo>
                  <a:lnTo>
                    <a:pt x="712" y="2700"/>
                  </a:lnTo>
                  <a:lnTo>
                    <a:pt x="649" y="2826"/>
                  </a:lnTo>
                  <a:lnTo>
                    <a:pt x="502" y="2951"/>
                  </a:lnTo>
                  <a:lnTo>
                    <a:pt x="544" y="2993"/>
                  </a:lnTo>
                  <a:lnTo>
                    <a:pt x="607" y="3139"/>
                  </a:lnTo>
                  <a:lnTo>
                    <a:pt x="502" y="3202"/>
                  </a:lnTo>
                  <a:lnTo>
                    <a:pt x="398" y="3328"/>
                  </a:lnTo>
                  <a:lnTo>
                    <a:pt x="419" y="3432"/>
                  </a:lnTo>
                  <a:lnTo>
                    <a:pt x="523" y="3432"/>
                  </a:lnTo>
                  <a:lnTo>
                    <a:pt x="649" y="3370"/>
                  </a:lnTo>
                  <a:lnTo>
                    <a:pt x="712" y="3453"/>
                  </a:lnTo>
                  <a:lnTo>
                    <a:pt x="879" y="3516"/>
                  </a:lnTo>
                  <a:lnTo>
                    <a:pt x="984" y="3537"/>
                  </a:lnTo>
                  <a:lnTo>
                    <a:pt x="1151" y="3767"/>
                  </a:lnTo>
                  <a:lnTo>
                    <a:pt x="1235" y="3767"/>
                  </a:lnTo>
                  <a:lnTo>
                    <a:pt x="1339" y="3662"/>
                  </a:lnTo>
                  <a:lnTo>
                    <a:pt x="1779" y="2721"/>
                  </a:lnTo>
                  <a:lnTo>
                    <a:pt x="1883" y="2637"/>
                  </a:lnTo>
                  <a:lnTo>
                    <a:pt x="2448" y="2470"/>
                  </a:lnTo>
                  <a:lnTo>
                    <a:pt x="2720" y="2282"/>
                  </a:lnTo>
                  <a:lnTo>
                    <a:pt x="3118" y="1905"/>
                  </a:lnTo>
                  <a:lnTo>
                    <a:pt x="3264" y="1549"/>
                  </a:lnTo>
                  <a:lnTo>
                    <a:pt x="3369" y="1549"/>
                  </a:lnTo>
                  <a:lnTo>
                    <a:pt x="3390" y="1486"/>
                  </a:lnTo>
                  <a:lnTo>
                    <a:pt x="3432" y="1361"/>
                  </a:lnTo>
                  <a:lnTo>
                    <a:pt x="3390" y="1235"/>
                  </a:lnTo>
                  <a:lnTo>
                    <a:pt x="3285" y="1026"/>
                  </a:lnTo>
                  <a:lnTo>
                    <a:pt x="3285" y="963"/>
                  </a:lnTo>
                  <a:lnTo>
                    <a:pt x="3264" y="859"/>
                  </a:lnTo>
                  <a:lnTo>
                    <a:pt x="3181" y="817"/>
                  </a:lnTo>
                  <a:lnTo>
                    <a:pt x="3160" y="733"/>
                  </a:lnTo>
                  <a:lnTo>
                    <a:pt x="3055" y="712"/>
                  </a:lnTo>
                  <a:lnTo>
                    <a:pt x="2909" y="629"/>
                  </a:lnTo>
                  <a:lnTo>
                    <a:pt x="2846" y="629"/>
                  </a:lnTo>
                  <a:lnTo>
                    <a:pt x="2762" y="712"/>
                  </a:lnTo>
                  <a:lnTo>
                    <a:pt x="2762" y="817"/>
                  </a:lnTo>
                  <a:lnTo>
                    <a:pt x="2699" y="901"/>
                  </a:lnTo>
                  <a:lnTo>
                    <a:pt x="2511" y="838"/>
                  </a:lnTo>
                  <a:lnTo>
                    <a:pt x="2448" y="796"/>
                  </a:lnTo>
                  <a:lnTo>
                    <a:pt x="2239" y="712"/>
                  </a:lnTo>
                  <a:lnTo>
                    <a:pt x="2072" y="691"/>
                  </a:lnTo>
                  <a:lnTo>
                    <a:pt x="2030" y="608"/>
                  </a:lnTo>
                  <a:lnTo>
                    <a:pt x="2072" y="524"/>
                  </a:lnTo>
                  <a:lnTo>
                    <a:pt x="1925" y="377"/>
                  </a:lnTo>
                  <a:lnTo>
                    <a:pt x="1821" y="377"/>
                  </a:lnTo>
                  <a:lnTo>
                    <a:pt x="1569" y="210"/>
                  </a:lnTo>
                  <a:lnTo>
                    <a:pt x="1381" y="85"/>
                  </a:lnTo>
                  <a:lnTo>
                    <a:pt x="11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5"/>
            <p:cNvSpPr/>
            <p:nvPr/>
          </p:nvSpPr>
          <p:spPr>
            <a:xfrm>
              <a:off x="3192980" y="3146290"/>
              <a:ext cx="88711" cy="124938"/>
            </a:xfrm>
            <a:custGeom>
              <a:avLst/>
              <a:gdLst/>
              <a:ahLst/>
              <a:cxnLst/>
              <a:rect l="l" t="t" r="r" b="b"/>
              <a:pathLst>
                <a:path w="7450" h="10986" extrusionOk="0">
                  <a:moveTo>
                    <a:pt x="3453" y="1"/>
                  </a:moveTo>
                  <a:lnTo>
                    <a:pt x="3474" y="105"/>
                  </a:lnTo>
                  <a:lnTo>
                    <a:pt x="3474" y="168"/>
                  </a:lnTo>
                  <a:lnTo>
                    <a:pt x="3579" y="377"/>
                  </a:lnTo>
                  <a:lnTo>
                    <a:pt x="3621" y="503"/>
                  </a:lnTo>
                  <a:lnTo>
                    <a:pt x="3579" y="628"/>
                  </a:lnTo>
                  <a:lnTo>
                    <a:pt x="3558" y="691"/>
                  </a:lnTo>
                  <a:lnTo>
                    <a:pt x="3453" y="691"/>
                  </a:lnTo>
                  <a:lnTo>
                    <a:pt x="3307" y="1047"/>
                  </a:lnTo>
                  <a:lnTo>
                    <a:pt x="2909" y="1424"/>
                  </a:lnTo>
                  <a:lnTo>
                    <a:pt x="2637" y="1612"/>
                  </a:lnTo>
                  <a:lnTo>
                    <a:pt x="2072" y="1779"/>
                  </a:lnTo>
                  <a:lnTo>
                    <a:pt x="1968" y="1863"/>
                  </a:lnTo>
                  <a:lnTo>
                    <a:pt x="1528" y="2804"/>
                  </a:lnTo>
                  <a:lnTo>
                    <a:pt x="1424" y="2909"/>
                  </a:lnTo>
                  <a:lnTo>
                    <a:pt x="1340" y="2909"/>
                  </a:lnTo>
                  <a:lnTo>
                    <a:pt x="1173" y="2679"/>
                  </a:lnTo>
                  <a:lnTo>
                    <a:pt x="1068" y="2658"/>
                  </a:lnTo>
                  <a:lnTo>
                    <a:pt x="901" y="2595"/>
                  </a:lnTo>
                  <a:lnTo>
                    <a:pt x="838" y="2512"/>
                  </a:lnTo>
                  <a:lnTo>
                    <a:pt x="712" y="2574"/>
                  </a:lnTo>
                  <a:lnTo>
                    <a:pt x="608" y="2574"/>
                  </a:lnTo>
                  <a:lnTo>
                    <a:pt x="587" y="2470"/>
                  </a:lnTo>
                  <a:lnTo>
                    <a:pt x="691" y="2344"/>
                  </a:lnTo>
                  <a:lnTo>
                    <a:pt x="796" y="2281"/>
                  </a:lnTo>
                  <a:lnTo>
                    <a:pt x="733" y="2135"/>
                  </a:lnTo>
                  <a:lnTo>
                    <a:pt x="691" y="2093"/>
                  </a:lnTo>
                  <a:lnTo>
                    <a:pt x="398" y="2240"/>
                  </a:lnTo>
                  <a:lnTo>
                    <a:pt x="294" y="2344"/>
                  </a:lnTo>
                  <a:lnTo>
                    <a:pt x="105" y="2512"/>
                  </a:lnTo>
                  <a:lnTo>
                    <a:pt x="64" y="2679"/>
                  </a:lnTo>
                  <a:lnTo>
                    <a:pt x="1" y="2784"/>
                  </a:lnTo>
                  <a:lnTo>
                    <a:pt x="22" y="2825"/>
                  </a:lnTo>
                  <a:lnTo>
                    <a:pt x="105" y="2909"/>
                  </a:lnTo>
                  <a:lnTo>
                    <a:pt x="126" y="2993"/>
                  </a:lnTo>
                  <a:lnTo>
                    <a:pt x="64" y="3035"/>
                  </a:lnTo>
                  <a:lnTo>
                    <a:pt x="64" y="3097"/>
                  </a:lnTo>
                  <a:lnTo>
                    <a:pt x="189" y="3202"/>
                  </a:lnTo>
                  <a:lnTo>
                    <a:pt x="273" y="3348"/>
                  </a:lnTo>
                  <a:lnTo>
                    <a:pt x="231" y="3495"/>
                  </a:lnTo>
                  <a:lnTo>
                    <a:pt x="168" y="3495"/>
                  </a:lnTo>
                  <a:lnTo>
                    <a:pt x="85" y="3516"/>
                  </a:lnTo>
                  <a:lnTo>
                    <a:pt x="22" y="3621"/>
                  </a:lnTo>
                  <a:lnTo>
                    <a:pt x="126" y="3704"/>
                  </a:lnTo>
                  <a:lnTo>
                    <a:pt x="231" y="3746"/>
                  </a:lnTo>
                  <a:lnTo>
                    <a:pt x="419" y="3872"/>
                  </a:lnTo>
                  <a:lnTo>
                    <a:pt x="587" y="3913"/>
                  </a:lnTo>
                  <a:lnTo>
                    <a:pt x="817" y="4060"/>
                  </a:lnTo>
                  <a:lnTo>
                    <a:pt x="921" y="4081"/>
                  </a:lnTo>
                  <a:lnTo>
                    <a:pt x="963" y="4185"/>
                  </a:lnTo>
                  <a:lnTo>
                    <a:pt x="1068" y="4374"/>
                  </a:lnTo>
                  <a:lnTo>
                    <a:pt x="1110" y="4541"/>
                  </a:lnTo>
                  <a:lnTo>
                    <a:pt x="1173" y="4667"/>
                  </a:lnTo>
                  <a:lnTo>
                    <a:pt x="1424" y="4771"/>
                  </a:lnTo>
                  <a:lnTo>
                    <a:pt x="1486" y="4960"/>
                  </a:lnTo>
                  <a:lnTo>
                    <a:pt x="1549" y="5106"/>
                  </a:lnTo>
                  <a:lnTo>
                    <a:pt x="1591" y="5211"/>
                  </a:lnTo>
                  <a:lnTo>
                    <a:pt x="1633" y="5399"/>
                  </a:lnTo>
                  <a:lnTo>
                    <a:pt x="1696" y="5525"/>
                  </a:lnTo>
                  <a:lnTo>
                    <a:pt x="1800" y="5587"/>
                  </a:lnTo>
                  <a:lnTo>
                    <a:pt x="1905" y="5797"/>
                  </a:lnTo>
                  <a:lnTo>
                    <a:pt x="1905" y="5922"/>
                  </a:lnTo>
                  <a:lnTo>
                    <a:pt x="1884" y="5964"/>
                  </a:lnTo>
                  <a:lnTo>
                    <a:pt x="1989" y="6152"/>
                  </a:lnTo>
                  <a:lnTo>
                    <a:pt x="2177" y="6382"/>
                  </a:lnTo>
                  <a:lnTo>
                    <a:pt x="2219" y="6487"/>
                  </a:lnTo>
                  <a:lnTo>
                    <a:pt x="2198" y="6592"/>
                  </a:lnTo>
                  <a:lnTo>
                    <a:pt x="2219" y="6675"/>
                  </a:lnTo>
                  <a:lnTo>
                    <a:pt x="2302" y="6696"/>
                  </a:lnTo>
                  <a:lnTo>
                    <a:pt x="2491" y="6885"/>
                  </a:lnTo>
                  <a:lnTo>
                    <a:pt x="2533" y="6989"/>
                  </a:lnTo>
                  <a:lnTo>
                    <a:pt x="2574" y="7157"/>
                  </a:lnTo>
                  <a:lnTo>
                    <a:pt x="2616" y="7219"/>
                  </a:lnTo>
                  <a:lnTo>
                    <a:pt x="2784" y="7282"/>
                  </a:lnTo>
                  <a:lnTo>
                    <a:pt x="2805" y="7408"/>
                  </a:lnTo>
                  <a:lnTo>
                    <a:pt x="2951" y="7680"/>
                  </a:lnTo>
                  <a:lnTo>
                    <a:pt x="3014" y="7805"/>
                  </a:lnTo>
                  <a:lnTo>
                    <a:pt x="3202" y="8056"/>
                  </a:lnTo>
                  <a:lnTo>
                    <a:pt x="3202" y="8203"/>
                  </a:lnTo>
                  <a:lnTo>
                    <a:pt x="3139" y="8203"/>
                  </a:lnTo>
                  <a:lnTo>
                    <a:pt x="3098" y="8161"/>
                  </a:lnTo>
                  <a:lnTo>
                    <a:pt x="3098" y="8224"/>
                  </a:lnTo>
                  <a:lnTo>
                    <a:pt x="3118" y="8328"/>
                  </a:lnTo>
                  <a:lnTo>
                    <a:pt x="3118" y="8412"/>
                  </a:lnTo>
                  <a:lnTo>
                    <a:pt x="3160" y="8412"/>
                  </a:lnTo>
                  <a:lnTo>
                    <a:pt x="3244" y="8454"/>
                  </a:lnTo>
                  <a:lnTo>
                    <a:pt x="3265" y="8538"/>
                  </a:lnTo>
                  <a:lnTo>
                    <a:pt x="3244" y="8579"/>
                  </a:lnTo>
                  <a:lnTo>
                    <a:pt x="3432" y="8726"/>
                  </a:lnTo>
                  <a:lnTo>
                    <a:pt x="3621" y="8789"/>
                  </a:lnTo>
                  <a:lnTo>
                    <a:pt x="3642" y="8872"/>
                  </a:lnTo>
                  <a:lnTo>
                    <a:pt x="3725" y="8977"/>
                  </a:lnTo>
                  <a:lnTo>
                    <a:pt x="3830" y="8998"/>
                  </a:lnTo>
                  <a:lnTo>
                    <a:pt x="3872" y="9061"/>
                  </a:lnTo>
                  <a:lnTo>
                    <a:pt x="3893" y="9165"/>
                  </a:lnTo>
                  <a:lnTo>
                    <a:pt x="3976" y="9207"/>
                  </a:lnTo>
                  <a:lnTo>
                    <a:pt x="4165" y="9186"/>
                  </a:lnTo>
                  <a:lnTo>
                    <a:pt x="4206" y="9144"/>
                  </a:lnTo>
                  <a:lnTo>
                    <a:pt x="4186" y="9207"/>
                  </a:lnTo>
                  <a:lnTo>
                    <a:pt x="4269" y="9354"/>
                  </a:lnTo>
                  <a:lnTo>
                    <a:pt x="4458" y="9416"/>
                  </a:lnTo>
                  <a:lnTo>
                    <a:pt x="4562" y="9500"/>
                  </a:lnTo>
                  <a:lnTo>
                    <a:pt x="4562" y="9605"/>
                  </a:lnTo>
                  <a:lnTo>
                    <a:pt x="4667" y="9667"/>
                  </a:lnTo>
                  <a:lnTo>
                    <a:pt x="4792" y="9709"/>
                  </a:lnTo>
                  <a:lnTo>
                    <a:pt x="4834" y="9688"/>
                  </a:lnTo>
                  <a:lnTo>
                    <a:pt x="4939" y="9709"/>
                  </a:lnTo>
                  <a:lnTo>
                    <a:pt x="5148" y="9835"/>
                  </a:lnTo>
                  <a:lnTo>
                    <a:pt x="5315" y="9919"/>
                  </a:lnTo>
                  <a:lnTo>
                    <a:pt x="5420" y="9919"/>
                  </a:lnTo>
                  <a:lnTo>
                    <a:pt x="5462" y="9939"/>
                  </a:lnTo>
                  <a:lnTo>
                    <a:pt x="5504" y="10023"/>
                  </a:lnTo>
                  <a:lnTo>
                    <a:pt x="5650" y="10128"/>
                  </a:lnTo>
                  <a:lnTo>
                    <a:pt x="5755" y="10191"/>
                  </a:lnTo>
                  <a:lnTo>
                    <a:pt x="5859" y="10316"/>
                  </a:lnTo>
                  <a:lnTo>
                    <a:pt x="5943" y="10337"/>
                  </a:lnTo>
                  <a:lnTo>
                    <a:pt x="5985" y="10421"/>
                  </a:lnTo>
                  <a:lnTo>
                    <a:pt x="5964" y="10463"/>
                  </a:lnTo>
                  <a:lnTo>
                    <a:pt x="5964" y="10546"/>
                  </a:lnTo>
                  <a:lnTo>
                    <a:pt x="6090" y="10567"/>
                  </a:lnTo>
                  <a:lnTo>
                    <a:pt x="6236" y="10630"/>
                  </a:lnTo>
                  <a:lnTo>
                    <a:pt x="6403" y="10776"/>
                  </a:lnTo>
                  <a:lnTo>
                    <a:pt x="6550" y="10944"/>
                  </a:lnTo>
                  <a:lnTo>
                    <a:pt x="6655" y="10965"/>
                  </a:lnTo>
                  <a:lnTo>
                    <a:pt x="6675" y="10986"/>
                  </a:lnTo>
                  <a:lnTo>
                    <a:pt x="6801" y="10923"/>
                  </a:lnTo>
                  <a:lnTo>
                    <a:pt x="6927" y="10839"/>
                  </a:lnTo>
                  <a:lnTo>
                    <a:pt x="7010" y="10839"/>
                  </a:lnTo>
                  <a:lnTo>
                    <a:pt x="7115" y="10776"/>
                  </a:lnTo>
                  <a:lnTo>
                    <a:pt x="7178" y="10672"/>
                  </a:lnTo>
                  <a:lnTo>
                    <a:pt x="7073" y="10567"/>
                  </a:lnTo>
                  <a:lnTo>
                    <a:pt x="7094" y="10463"/>
                  </a:lnTo>
                  <a:lnTo>
                    <a:pt x="7136" y="10400"/>
                  </a:lnTo>
                  <a:lnTo>
                    <a:pt x="7240" y="10421"/>
                  </a:lnTo>
                  <a:lnTo>
                    <a:pt x="7219" y="10337"/>
                  </a:lnTo>
                  <a:lnTo>
                    <a:pt x="7136" y="10316"/>
                  </a:lnTo>
                  <a:lnTo>
                    <a:pt x="7094" y="10253"/>
                  </a:lnTo>
                  <a:lnTo>
                    <a:pt x="7199" y="10086"/>
                  </a:lnTo>
                  <a:lnTo>
                    <a:pt x="7324" y="10002"/>
                  </a:lnTo>
                  <a:lnTo>
                    <a:pt x="7429" y="9835"/>
                  </a:lnTo>
                  <a:lnTo>
                    <a:pt x="7450" y="9709"/>
                  </a:lnTo>
                  <a:lnTo>
                    <a:pt x="7282" y="9312"/>
                  </a:lnTo>
                  <a:lnTo>
                    <a:pt x="7324" y="9207"/>
                  </a:lnTo>
                  <a:lnTo>
                    <a:pt x="7324" y="9082"/>
                  </a:lnTo>
                  <a:lnTo>
                    <a:pt x="7303" y="8998"/>
                  </a:lnTo>
                  <a:lnTo>
                    <a:pt x="7282" y="8872"/>
                  </a:lnTo>
                  <a:lnTo>
                    <a:pt x="7324" y="8789"/>
                  </a:lnTo>
                  <a:lnTo>
                    <a:pt x="7387" y="8621"/>
                  </a:lnTo>
                  <a:lnTo>
                    <a:pt x="7345" y="8245"/>
                  </a:lnTo>
                  <a:lnTo>
                    <a:pt x="7303" y="8098"/>
                  </a:lnTo>
                  <a:lnTo>
                    <a:pt x="7387" y="7910"/>
                  </a:lnTo>
                  <a:lnTo>
                    <a:pt x="7387" y="7491"/>
                  </a:lnTo>
                  <a:lnTo>
                    <a:pt x="7450" y="7324"/>
                  </a:lnTo>
                  <a:lnTo>
                    <a:pt x="7450" y="7261"/>
                  </a:lnTo>
                  <a:lnTo>
                    <a:pt x="6927" y="6487"/>
                  </a:lnTo>
                  <a:lnTo>
                    <a:pt x="6906" y="6487"/>
                  </a:lnTo>
                  <a:lnTo>
                    <a:pt x="6864" y="6466"/>
                  </a:lnTo>
                  <a:lnTo>
                    <a:pt x="6675" y="6466"/>
                  </a:lnTo>
                  <a:lnTo>
                    <a:pt x="6571" y="6529"/>
                  </a:lnTo>
                  <a:lnTo>
                    <a:pt x="6445" y="6529"/>
                  </a:lnTo>
                  <a:lnTo>
                    <a:pt x="6383" y="6466"/>
                  </a:lnTo>
                  <a:lnTo>
                    <a:pt x="6362" y="6341"/>
                  </a:lnTo>
                  <a:lnTo>
                    <a:pt x="6341" y="6006"/>
                  </a:lnTo>
                  <a:lnTo>
                    <a:pt x="6341" y="5797"/>
                  </a:lnTo>
                  <a:lnTo>
                    <a:pt x="6383" y="5734"/>
                  </a:lnTo>
                  <a:lnTo>
                    <a:pt x="6403" y="5608"/>
                  </a:lnTo>
                  <a:lnTo>
                    <a:pt x="6362" y="5545"/>
                  </a:lnTo>
                  <a:lnTo>
                    <a:pt x="6152" y="5650"/>
                  </a:lnTo>
                  <a:lnTo>
                    <a:pt x="5922" y="5901"/>
                  </a:lnTo>
                  <a:lnTo>
                    <a:pt x="5608" y="5859"/>
                  </a:lnTo>
                  <a:lnTo>
                    <a:pt x="5357" y="5859"/>
                  </a:lnTo>
                  <a:lnTo>
                    <a:pt x="5315" y="5713"/>
                  </a:lnTo>
                  <a:lnTo>
                    <a:pt x="5211" y="5525"/>
                  </a:lnTo>
                  <a:lnTo>
                    <a:pt x="5023" y="5483"/>
                  </a:lnTo>
                  <a:lnTo>
                    <a:pt x="4688" y="5525"/>
                  </a:lnTo>
                  <a:lnTo>
                    <a:pt x="4813" y="5336"/>
                  </a:lnTo>
                  <a:lnTo>
                    <a:pt x="4520" y="4876"/>
                  </a:lnTo>
                  <a:lnTo>
                    <a:pt x="4374" y="4709"/>
                  </a:lnTo>
                  <a:lnTo>
                    <a:pt x="4395" y="4646"/>
                  </a:lnTo>
                  <a:lnTo>
                    <a:pt x="4374" y="4541"/>
                  </a:lnTo>
                  <a:lnTo>
                    <a:pt x="4416" y="4437"/>
                  </a:lnTo>
                  <a:lnTo>
                    <a:pt x="4416" y="4290"/>
                  </a:lnTo>
                  <a:lnTo>
                    <a:pt x="4395" y="4227"/>
                  </a:lnTo>
                  <a:lnTo>
                    <a:pt x="4458" y="4165"/>
                  </a:lnTo>
                  <a:lnTo>
                    <a:pt x="4458" y="4039"/>
                  </a:lnTo>
                  <a:lnTo>
                    <a:pt x="4625" y="3934"/>
                  </a:lnTo>
                  <a:lnTo>
                    <a:pt x="4709" y="3955"/>
                  </a:lnTo>
                  <a:lnTo>
                    <a:pt x="4792" y="3851"/>
                  </a:lnTo>
                  <a:lnTo>
                    <a:pt x="4730" y="3746"/>
                  </a:lnTo>
                  <a:lnTo>
                    <a:pt x="4688" y="3558"/>
                  </a:lnTo>
                  <a:lnTo>
                    <a:pt x="4834" y="3411"/>
                  </a:lnTo>
                  <a:lnTo>
                    <a:pt x="4813" y="3307"/>
                  </a:lnTo>
                  <a:lnTo>
                    <a:pt x="4897" y="3223"/>
                  </a:lnTo>
                  <a:lnTo>
                    <a:pt x="4876" y="3076"/>
                  </a:lnTo>
                  <a:lnTo>
                    <a:pt x="4981" y="3014"/>
                  </a:lnTo>
                  <a:lnTo>
                    <a:pt x="5106" y="2930"/>
                  </a:lnTo>
                  <a:lnTo>
                    <a:pt x="5232" y="2825"/>
                  </a:lnTo>
                  <a:lnTo>
                    <a:pt x="5295" y="2804"/>
                  </a:lnTo>
                  <a:lnTo>
                    <a:pt x="5357" y="2721"/>
                  </a:lnTo>
                  <a:lnTo>
                    <a:pt x="5650" y="2679"/>
                  </a:lnTo>
                  <a:lnTo>
                    <a:pt x="6069" y="2553"/>
                  </a:lnTo>
                  <a:lnTo>
                    <a:pt x="6090" y="2449"/>
                  </a:lnTo>
                  <a:lnTo>
                    <a:pt x="6152" y="2470"/>
                  </a:lnTo>
                  <a:lnTo>
                    <a:pt x="6299" y="2470"/>
                  </a:lnTo>
                  <a:lnTo>
                    <a:pt x="6445" y="2553"/>
                  </a:lnTo>
                  <a:lnTo>
                    <a:pt x="6445" y="2574"/>
                  </a:lnTo>
                  <a:lnTo>
                    <a:pt x="6550" y="2595"/>
                  </a:lnTo>
                  <a:lnTo>
                    <a:pt x="6592" y="2512"/>
                  </a:lnTo>
                  <a:lnTo>
                    <a:pt x="6592" y="2470"/>
                  </a:lnTo>
                  <a:lnTo>
                    <a:pt x="6571" y="2344"/>
                  </a:lnTo>
                  <a:lnTo>
                    <a:pt x="6466" y="2260"/>
                  </a:lnTo>
                  <a:lnTo>
                    <a:pt x="6341" y="2260"/>
                  </a:lnTo>
                  <a:lnTo>
                    <a:pt x="6194" y="2281"/>
                  </a:lnTo>
                  <a:lnTo>
                    <a:pt x="6173" y="2198"/>
                  </a:lnTo>
                  <a:lnTo>
                    <a:pt x="6550" y="1570"/>
                  </a:lnTo>
                  <a:lnTo>
                    <a:pt x="6550" y="1507"/>
                  </a:lnTo>
                  <a:lnTo>
                    <a:pt x="6445" y="1528"/>
                  </a:lnTo>
                  <a:lnTo>
                    <a:pt x="6362" y="1444"/>
                  </a:lnTo>
                  <a:lnTo>
                    <a:pt x="6257" y="1403"/>
                  </a:lnTo>
                  <a:lnTo>
                    <a:pt x="6173" y="1403"/>
                  </a:lnTo>
                  <a:lnTo>
                    <a:pt x="6131" y="1319"/>
                  </a:lnTo>
                  <a:lnTo>
                    <a:pt x="6027" y="1319"/>
                  </a:lnTo>
                  <a:lnTo>
                    <a:pt x="5839" y="1424"/>
                  </a:lnTo>
                  <a:lnTo>
                    <a:pt x="5671" y="1340"/>
                  </a:lnTo>
                  <a:lnTo>
                    <a:pt x="5525" y="1319"/>
                  </a:lnTo>
                  <a:lnTo>
                    <a:pt x="5336" y="1403"/>
                  </a:lnTo>
                  <a:lnTo>
                    <a:pt x="5295" y="1444"/>
                  </a:lnTo>
                  <a:lnTo>
                    <a:pt x="5148" y="1444"/>
                  </a:lnTo>
                  <a:lnTo>
                    <a:pt x="5043" y="1424"/>
                  </a:lnTo>
                  <a:lnTo>
                    <a:pt x="4918" y="1444"/>
                  </a:lnTo>
                  <a:lnTo>
                    <a:pt x="4813" y="1424"/>
                  </a:lnTo>
                  <a:lnTo>
                    <a:pt x="4792" y="1340"/>
                  </a:lnTo>
                  <a:lnTo>
                    <a:pt x="4813" y="1256"/>
                  </a:lnTo>
                  <a:lnTo>
                    <a:pt x="4792" y="1131"/>
                  </a:lnTo>
                  <a:lnTo>
                    <a:pt x="4688" y="1089"/>
                  </a:lnTo>
                  <a:lnTo>
                    <a:pt x="4625" y="1089"/>
                  </a:lnTo>
                  <a:lnTo>
                    <a:pt x="4625" y="921"/>
                  </a:lnTo>
                  <a:lnTo>
                    <a:pt x="4520" y="775"/>
                  </a:lnTo>
                  <a:lnTo>
                    <a:pt x="4269" y="670"/>
                  </a:lnTo>
                  <a:lnTo>
                    <a:pt x="4186" y="670"/>
                  </a:lnTo>
                  <a:lnTo>
                    <a:pt x="4081" y="482"/>
                  </a:lnTo>
                  <a:lnTo>
                    <a:pt x="4081" y="377"/>
                  </a:lnTo>
                  <a:lnTo>
                    <a:pt x="3934" y="210"/>
                  </a:lnTo>
                  <a:lnTo>
                    <a:pt x="3893" y="168"/>
                  </a:lnTo>
                  <a:lnTo>
                    <a:pt x="3767" y="147"/>
                  </a:lnTo>
                  <a:lnTo>
                    <a:pt x="3558" y="84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5"/>
            <p:cNvSpPr/>
            <p:nvPr/>
          </p:nvSpPr>
          <p:spPr>
            <a:xfrm>
              <a:off x="3275452" y="3211250"/>
              <a:ext cx="85722" cy="91389"/>
            </a:xfrm>
            <a:custGeom>
              <a:avLst/>
              <a:gdLst/>
              <a:ahLst/>
              <a:cxnLst/>
              <a:rect l="l" t="t" r="r" b="b"/>
              <a:pathLst>
                <a:path w="7199" h="8036" extrusionOk="0">
                  <a:moveTo>
                    <a:pt x="1967" y="1"/>
                  </a:moveTo>
                  <a:lnTo>
                    <a:pt x="1779" y="85"/>
                  </a:lnTo>
                  <a:lnTo>
                    <a:pt x="1612" y="126"/>
                  </a:lnTo>
                  <a:lnTo>
                    <a:pt x="1319" y="294"/>
                  </a:lnTo>
                  <a:lnTo>
                    <a:pt x="1235" y="545"/>
                  </a:lnTo>
                  <a:lnTo>
                    <a:pt x="1047" y="608"/>
                  </a:lnTo>
                  <a:lnTo>
                    <a:pt x="921" y="608"/>
                  </a:lnTo>
                  <a:lnTo>
                    <a:pt x="796" y="712"/>
                  </a:lnTo>
                  <a:lnTo>
                    <a:pt x="712" y="712"/>
                  </a:lnTo>
                  <a:lnTo>
                    <a:pt x="524" y="775"/>
                  </a:lnTo>
                  <a:lnTo>
                    <a:pt x="1" y="775"/>
                  </a:lnTo>
                  <a:lnTo>
                    <a:pt x="524" y="1549"/>
                  </a:lnTo>
                  <a:lnTo>
                    <a:pt x="524" y="1612"/>
                  </a:lnTo>
                  <a:lnTo>
                    <a:pt x="461" y="1779"/>
                  </a:lnTo>
                  <a:lnTo>
                    <a:pt x="461" y="2198"/>
                  </a:lnTo>
                  <a:lnTo>
                    <a:pt x="377" y="2386"/>
                  </a:lnTo>
                  <a:lnTo>
                    <a:pt x="419" y="2533"/>
                  </a:lnTo>
                  <a:lnTo>
                    <a:pt x="461" y="2909"/>
                  </a:lnTo>
                  <a:lnTo>
                    <a:pt x="398" y="3077"/>
                  </a:lnTo>
                  <a:lnTo>
                    <a:pt x="356" y="3160"/>
                  </a:lnTo>
                  <a:lnTo>
                    <a:pt x="377" y="3286"/>
                  </a:lnTo>
                  <a:lnTo>
                    <a:pt x="398" y="3370"/>
                  </a:lnTo>
                  <a:lnTo>
                    <a:pt x="398" y="3495"/>
                  </a:lnTo>
                  <a:lnTo>
                    <a:pt x="356" y="3600"/>
                  </a:lnTo>
                  <a:lnTo>
                    <a:pt x="524" y="3997"/>
                  </a:lnTo>
                  <a:lnTo>
                    <a:pt x="503" y="4123"/>
                  </a:lnTo>
                  <a:lnTo>
                    <a:pt x="398" y="4290"/>
                  </a:lnTo>
                  <a:lnTo>
                    <a:pt x="273" y="4374"/>
                  </a:lnTo>
                  <a:lnTo>
                    <a:pt x="168" y="4541"/>
                  </a:lnTo>
                  <a:lnTo>
                    <a:pt x="210" y="4604"/>
                  </a:lnTo>
                  <a:lnTo>
                    <a:pt x="293" y="4625"/>
                  </a:lnTo>
                  <a:lnTo>
                    <a:pt x="314" y="4709"/>
                  </a:lnTo>
                  <a:lnTo>
                    <a:pt x="356" y="4709"/>
                  </a:lnTo>
                  <a:lnTo>
                    <a:pt x="356" y="4834"/>
                  </a:lnTo>
                  <a:lnTo>
                    <a:pt x="482" y="4939"/>
                  </a:lnTo>
                  <a:lnTo>
                    <a:pt x="524" y="5002"/>
                  </a:lnTo>
                  <a:lnTo>
                    <a:pt x="565" y="5127"/>
                  </a:lnTo>
                  <a:lnTo>
                    <a:pt x="524" y="5232"/>
                  </a:lnTo>
                  <a:lnTo>
                    <a:pt x="524" y="5274"/>
                  </a:lnTo>
                  <a:lnTo>
                    <a:pt x="586" y="5483"/>
                  </a:lnTo>
                  <a:lnTo>
                    <a:pt x="670" y="5629"/>
                  </a:lnTo>
                  <a:lnTo>
                    <a:pt x="921" y="5839"/>
                  </a:lnTo>
                  <a:lnTo>
                    <a:pt x="942" y="5901"/>
                  </a:lnTo>
                  <a:lnTo>
                    <a:pt x="879" y="6090"/>
                  </a:lnTo>
                  <a:lnTo>
                    <a:pt x="921" y="6194"/>
                  </a:lnTo>
                  <a:lnTo>
                    <a:pt x="775" y="6508"/>
                  </a:lnTo>
                  <a:lnTo>
                    <a:pt x="879" y="6613"/>
                  </a:lnTo>
                  <a:lnTo>
                    <a:pt x="1130" y="6885"/>
                  </a:lnTo>
                  <a:lnTo>
                    <a:pt x="1570" y="8036"/>
                  </a:lnTo>
                  <a:lnTo>
                    <a:pt x="1737" y="8036"/>
                  </a:lnTo>
                  <a:lnTo>
                    <a:pt x="1758" y="7952"/>
                  </a:lnTo>
                  <a:lnTo>
                    <a:pt x="1863" y="7931"/>
                  </a:lnTo>
                  <a:lnTo>
                    <a:pt x="1863" y="7952"/>
                  </a:lnTo>
                  <a:lnTo>
                    <a:pt x="1946" y="7847"/>
                  </a:lnTo>
                  <a:lnTo>
                    <a:pt x="2051" y="7638"/>
                  </a:lnTo>
                  <a:lnTo>
                    <a:pt x="2260" y="7408"/>
                  </a:lnTo>
                  <a:lnTo>
                    <a:pt x="2407" y="7345"/>
                  </a:lnTo>
                  <a:lnTo>
                    <a:pt x="2553" y="7471"/>
                  </a:lnTo>
                  <a:lnTo>
                    <a:pt x="2721" y="7450"/>
                  </a:lnTo>
                  <a:lnTo>
                    <a:pt x="2804" y="7429"/>
                  </a:lnTo>
                  <a:lnTo>
                    <a:pt x="2930" y="7471"/>
                  </a:lnTo>
                  <a:lnTo>
                    <a:pt x="3139" y="7429"/>
                  </a:lnTo>
                  <a:lnTo>
                    <a:pt x="3244" y="7450"/>
                  </a:lnTo>
                  <a:lnTo>
                    <a:pt x="3286" y="7575"/>
                  </a:lnTo>
                  <a:lnTo>
                    <a:pt x="3348" y="7847"/>
                  </a:lnTo>
                  <a:lnTo>
                    <a:pt x="3411" y="7889"/>
                  </a:lnTo>
                  <a:lnTo>
                    <a:pt x="3453" y="7847"/>
                  </a:lnTo>
                  <a:lnTo>
                    <a:pt x="3453" y="7743"/>
                  </a:lnTo>
                  <a:lnTo>
                    <a:pt x="3516" y="7617"/>
                  </a:lnTo>
                  <a:lnTo>
                    <a:pt x="3516" y="7512"/>
                  </a:lnTo>
                  <a:lnTo>
                    <a:pt x="3620" y="7366"/>
                  </a:lnTo>
                  <a:lnTo>
                    <a:pt x="4227" y="7366"/>
                  </a:lnTo>
                  <a:lnTo>
                    <a:pt x="4353" y="7471"/>
                  </a:lnTo>
                  <a:lnTo>
                    <a:pt x="4374" y="7303"/>
                  </a:lnTo>
                  <a:lnTo>
                    <a:pt x="4541" y="6989"/>
                  </a:lnTo>
                  <a:lnTo>
                    <a:pt x="4562" y="6822"/>
                  </a:lnTo>
                  <a:lnTo>
                    <a:pt x="4541" y="6675"/>
                  </a:lnTo>
                  <a:lnTo>
                    <a:pt x="4478" y="6592"/>
                  </a:lnTo>
                  <a:lnTo>
                    <a:pt x="4667" y="6299"/>
                  </a:lnTo>
                  <a:lnTo>
                    <a:pt x="4750" y="6090"/>
                  </a:lnTo>
                  <a:lnTo>
                    <a:pt x="4750" y="5985"/>
                  </a:lnTo>
                  <a:lnTo>
                    <a:pt x="4876" y="5901"/>
                  </a:lnTo>
                  <a:lnTo>
                    <a:pt x="5650" y="5692"/>
                  </a:lnTo>
                  <a:lnTo>
                    <a:pt x="6319" y="5692"/>
                  </a:lnTo>
                  <a:lnTo>
                    <a:pt x="6696" y="5985"/>
                  </a:lnTo>
                  <a:lnTo>
                    <a:pt x="6780" y="5985"/>
                  </a:lnTo>
                  <a:lnTo>
                    <a:pt x="6864" y="6069"/>
                  </a:lnTo>
                  <a:lnTo>
                    <a:pt x="6926" y="5964"/>
                  </a:lnTo>
                  <a:lnTo>
                    <a:pt x="6905" y="5880"/>
                  </a:lnTo>
                  <a:lnTo>
                    <a:pt x="7198" y="5315"/>
                  </a:lnTo>
                  <a:lnTo>
                    <a:pt x="7177" y="5043"/>
                  </a:lnTo>
                  <a:lnTo>
                    <a:pt x="6884" y="4499"/>
                  </a:lnTo>
                  <a:lnTo>
                    <a:pt x="6571" y="4437"/>
                  </a:lnTo>
                  <a:lnTo>
                    <a:pt x="6591" y="4207"/>
                  </a:lnTo>
                  <a:lnTo>
                    <a:pt x="6550" y="3851"/>
                  </a:lnTo>
                  <a:lnTo>
                    <a:pt x="5524" y="3809"/>
                  </a:lnTo>
                  <a:lnTo>
                    <a:pt x="5545" y="3558"/>
                  </a:lnTo>
                  <a:lnTo>
                    <a:pt x="5315" y="3181"/>
                  </a:lnTo>
                  <a:lnTo>
                    <a:pt x="5399" y="3056"/>
                  </a:lnTo>
                  <a:lnTo>
                    <a:pt x="5336" y="2846"/>
                  </a:lnTo>
                  <a:lnTo>
                    <a:pt x="5378" y="2554"/>
                  </a:lnTo>
                  <a:lnTo>
                    <a:pt x="5315" y="2491"/>
                  </a:lnTo>
                  <a:lnTo>
                    <a:pt x="5106" y="2323"/>
                  </a:lnTo>
                  <a:lnTo>
                    <a:pt x="4771" y="2386"/>
                  </a:lnTo>
                  <a:lnTo>
                    <a:pt x="4604" y="2302"/>
                  </a:lnTo>
                  <a:lnTo>
                    <a:pt x="4499" y="2240"/>
                  </a:lnTo>
                  <a:lnTo>
                    <a:pt x="4457" y="2093"/>
                  </a:lnTo>
                  <a:lnTo>
                    <a:pt x="4290" y="2030"/>
                  </a:lnTo>
                  <a:lnTo>
                    <a:pt x="4060" y="1968"/>
                  </a:lnTo>
                  <a:lnTo>
                    <a:pt x="3955" y="1968"/>
                  </a:lnTo>
                  <a:lnTo>
                    <a:pt x="3746" y="1717"/>
                  </a:lnTo>
                  <a:lnTo>
                    <a:pt x="3620" y="1779"/>
                  </a:lnTo>
                  <a:lnTo>
                    <a:pt x="3411" y="1570"/>
                  </a:lnTo>
                  <a:lnTo>
                    <a:pt x="3181" y="1612"/>
                  </a:lnTo>
                  <a:lnTo>
                    <a:pt x="3118" y="1696"/>
                  </a:lnTo>
                  <a:lnTo>
                    <a:pt x="2993" y="1570"/>
                  </a:lnTo>
                  <a:lnTo>
                    <a:pt x="2804" y="1466"/>
                  </a:lnTo>
                  <a:lnTo>
                    <a:pt x="2679" y="1382"/>
                  </a:lnTo>
                  <a:lnTo>
                    <a:pt x="2616" y="1235"/>
                  </a:lnTo>
                  <a:lnTo>
                    <a:pt x="2490" y="1152"/>
                  </a:lnTo>
                  <a:lnTo>
                    <a:pt x="2407" y="942"/>
                  </a:lnTo>
                  <a:lnTo>
                    <a:pt x="2449" y="838"/>
                  </a:lnTo>
                  <a:lnTo>
                    <a:pt x="2386" y="545"/>
                  </a:lnTo>
                  <a:lnTo>
                    <a:pt x="2470" y="398"/>
                  </a:lnTo>
                  <a:lnTo>
                    <a:pt x="2407" y="189"/>
                  </a:lnTo>
                  <a:lnTo>
                    <a:pt x="2407" y="43"/>
                  </a:lnTo>
                  <a:lnTo>
                    <a:pt x="2365" y="1"/>
                  </a:lnTo>
                  <a:lnTo>
                    <a:pt x="2239" y="85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1145" name="Google Shape;1145;p45"/>
            <p:cNvSpPr/>
            <p:nvPr/>
          </p:nvSpPr>
          <p:spPr>
            <a:xfrm>
              <a:off x="3327273" y="3275982"/>
              <a:ext cx="58811" cy="59262"/>
            </a:xfrm>
            <a:custGeom>
              <a:avLst/>
              <a:gdLst/>
              <a:ahLst/>
              <a:cxnLst/>
              <a:rect l="l" t="t" r="r" b="b"/>
              <a:pathLst>
                <a:path w="4939" h="5211" extrusionOk="0">
                  <a:moveTo>
                    <a:pt x="1298" y="0"/>
                  </a:moveTo>
                  <a:lnTo>
                    <a:pt x="524" y="209"/>
                  </a:lnTo>
                  <a:lnTo>
                    <a:pt x="398" y="293"/>
                  </a:lnTo>
                  <a:lnTo>
                    <a:pt x="398" y="398"/>
                  </a:lnTo>
                  <a:lnTo>
                    <a:pt x="315" y="607"/>
                  </a:lnTo>
                  <a:lnTo>
                    <a:pt x="126" y="900"/>
                  </a:lnTo>
                  <a:lnTo>
                    <a:pt x="189" y="983"/>
                  </a:lnTo>
                  <a:lnTo>
                    <a:pt x="210" y="1130"/>
                  </a:lnTo>
                  <a:lnTo>
                    <a:pt x="189" y="1297"/>
                  </a:lnTo>
                  <a:lnTo>
                    <a:pt x="22" y="1611"/>
                  </a:lnTo>
                  <a:lnTo>
                    <a:pt x="1" y="1779"/>
                  </a:lnTo>
                  <a:lnTo>
                    <a:pt x="1" y="1820"/>
                  </a:lnTo>
                  <a:lnTo>
                    <a:pt x="126" y="1946"/>
                  </a:lnTo>
                  <a:lnTo>
                    <a:pt x="231" y="1967"/>
                  </a:lnTo>
                  <a:lnTo>
                    <a:pt x="398" y="2239"/>
                  </a:lnTo>
                  <a:lnTo>
                    <a:pt x="754" y="2595"/>
                  </a:lnTo>
                  <a:lnTo>
                    <a:pt x="879" y="2595"/>
                  </a:lnTo>
                  <a:lnTo>
                    <a:pt x="1026" y="2720"/>
                  </a:lnTo>
                  <a:lnTo>
                    <a:pt x="1131" y="2888"/>
                  </a:lnTo>
                  <a:lnTo>
                    <a:pt x="1465" y="2971"/>
                  </a:lnTo>
                  <a:lnTo>
                    <a:pt x="1695" y="3097"/>
                  </a:lnTo>
                  <a:lnTo>
                    <a:pt x="1800" y="3097"/>
                  </a:lnTo>
                  <a:lnTo>
                    <a:pt x="2030" y="3327"/>
                  </a:lnTo>
                  <a:lnTo>
                    <a:pt x="2302" y="3452"/>
                  </a:lnTo>
                  <a:lnTo>
                    <a:pt x="2637" y="3515"/>
                  </a:lnTo>
                  <a:lnTo>
                    <a:pt x="2804" y="3641"/>
                  </a:lnTo>
                  <a:lnTo>
                    <a:pt x="2951" y="3808"/>
                  </a:lnTo>
                  <a:lnTo>
                    <a:pt x="3035" y="3934"/>
                  </a:lnTo>
                  <a:lnTo>
                    <a:pt x="2972" y="4059"/>
                  </a:lnTo>
                  <a:lnTo>
                    <a:pt x="2909" y="4185"/>
                  </a:lnTo>
                  <a:lnTo>
                    <a:pt x="2804" y="4269"/>
                  </a:lnTo>
                  <a:lnTo>
                    <a:pt x="2742" y="4373"/>
                  </a:lnTo>
                  <a:lnTo>
                    <a:pt x="2763" y="4478"/>
                  </a:lnTo>
                  <a:lnTo>
                    <a:pt x="2700" y="4708"/>
                  </a:lnTo>
                  <a:lnTo>
                    <a:pt x="2512" y="4896"/>
                  </a:lnTo>
                  <a:lnTo>
                    <a:pt x="2491" y="5022"/>
                  </a:lnTo>
                  <a:lnTo>
                    <a:pt x="2574" y="5022"/>
                  </a:lnTo>
                  <a:lnTo>
                    <a:pt x="2972" y="4959"/>
                  </a:lnTo>
                  <a:lnTo>
                    <a:pt x="3328" y="5064"/>
                  </a:lnTo>
                  <a:lnTo>
                    <a:pt x="3579" y="5210"/>
                  </a:lnTo>
                  <a:lnTo>
                    <a:pt x="3704" y="5168"/>
                  </a:lnTo>
                  <a:lnTo>
                    <a:pt x="3788" y="5168"/>
                  </a:lnTo>
                  <a:lnTo>
                    <a:pt x="3851" y="5210"/>
                  </a:lnTo>
                  <a:lnTo>
                    <a:pt x="3955" y="5064"/>
                  </a:lnTo>
                  <a:lnTo>
                    <a:pt x="3997" y="5022"/>
                  </a:lnTo>
                  <a:lnTo>
                    <a:pt x="4123" y="5085"/>
                  </a:lnTo>
                  <a:lnTo>
                    <a:pt x="4227" y="4959"/>
                  </a:lnTo>
                  <a:lnTo>
                    <a:pt x="4290" y="4792"/>
                  </a:lnTo>
                  <a:lnTo>
                    <a:pt x="4541" y="4603"/>
                  </a:lnTo>
                  <a:lnTo>
                    <a:pt x="4583" y="4478"/>
                  </a:lnTo>
                  <a:lnTo>
                    <a:pt x="4646" y="4352"/>
                  </a:lnTo>
                  <a:lnTo>
                    <a:pt x="4750" y="4248"/>
                  </a:lnTo>
                  <a:lnTo>
                    <a:pt x="4792" y="4038"/>
                  </a:lnTo>
                  <a:lnTo>
                    <a:pt x="4750" y="3976"/>
                  </a:lnTo>
                  <a:lnTo>
                    <a:pt x="4750" y="3829"/>
                  </a:lnTo>
                  <a:lnTo>
                    <a:pt x="4813" y="3808"/>
                  </a:lnTo>
                  <a:lnTo>
                    <a:pt x="4813" y="3724"/>
                  </a:lnTo>
                  <a:lnTo>
                    <a:pt x="4813" y="3662"/>
                  </a:lnTo>
                  <a:lnTo>
                    <a:pt x="4813" y="3599"/>
                  </a:lnTo>
                  <a:lnTo>
                    <a:pt x="4834" y="3599"/>
                  </a:lnTo>
                  <a:lnTo>
                    <a:pt x="4855" y="3515"/>
                  </a:lnTo>
                  <a:lnTo>
                    <a:pt x="4855" y="2971"/>
                  </a:lnTo>
                  <a:lnTo>
                    <a:pt x="4939" y="2888"/>
                  </a:lnTo>
                  <a:lnTo>
                    <a:pt x="4834" y="2867"/>
                  </a:lnTo>
                  <a:lnTo>
                    <a:pt x="4750" y="2783"/>
                  </a:lnTo>
                  <a:lnTo>
                    <a:pt x="4625" y="2720"/>
                  </a:lnTo>
                  <a:lnTo>
                    <a:pt x="4395" y="2867"/>
                  </a:lnTo>
                  <a:lnTo>
                    <a:pt x="4290" y="2825"/>
                  </a:lnTo>
                  <a:lnTo>
                    <a:pt x="4206" y="2616"/>
                  </a:lnTo>
                  <a:lnTo>
                    <a:pt x="4060" y="1988"/>
                  </a:lnTo>
                  <a:lnTo>
                    <a:pt x="4018" y="1862"/>
                  </a:lnTo>
                  <a:lnTo>
                    <a:pt x="3892" y="1820"/>
                  </a:lnTo>
                  <a:lnTo>
                    <a:pt x="3767" y="1716"/>
                  </a:lnTo>
                  <a:lnTo>
                    <a:pt x="3495" y="1841"/>
                  </a:lnTo>
                  <a:lnTo>
                    <a:pt x="3328" y="1758"/>
                  </a:lnTo>
                  <a:lnTo>
                    <a:pt x="3056" y="1779"/>
                  </a:lnTo>
                  <a:lnTo>
                    <a:pt x="2972" y="1737"/>
                  </a:lnTo>
                  <a:lnTo>
                    <a:pt x="2763" y="1758"/>
                  </a:lnTo>
                  <a:lnTo>
                    <a:pt x="2721" y="1632"/>
                  </a:lnTo>
                  <a:lnTo>
                    <a:pt x="2763" y="1528"/>
                  </a:lnTo>
                  <a:lnTo>
                    <a:pt x="2721" y="1360"/>
                  </a:lnTo>
                  <a:lnTo>
                    <a:pt x="2763" y="1025"/>
                  </a:lnTo>
                  <a:lnTo>
                    <a:pt x="2658" y="837"/>
                  </a:lnTo>
                  <a:lnTo>
                    <a:pt x="2658" y="670"/>
                  </a:lnTo>
                  <a:lnTo>
                    <a:pt x="2512" y="565"/>
                  </a:lnTo>
                  <a:lnTo>
                    <a:pt x="2553" y="419"/>
                  </a:lnTo>
                  <a:lnTo>
                    <a:pt x="2428" y="293"/>
                  </a:lnTo>
                  <a:lnTo>
                    <a:pt x="2344" y="293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6CBC2"/>
                </a:solidFill>
              </a:endParaRPr>
            </a:p>
          </p:txBody>
        </p:sp>
        <p:sp>
          <p:nvSpPr>
            <p:cNvPr id="1146" name="Google Shape;1146;p45"/>
            <p:cNvSpPr/>
            <p:nvPr/>
          </p:nvSpPr>
          <p:spPr>
            <a:xfrm>
              <a:off x="3363150" y="3352838"/>
              <a:ext cx="34889" cy="37848"/>
            </a:xfrm>
            <a:custGeom>
              <a:avLst/>
              <a:gdLst/>
              <a:ahLst/>
              <a:cxnLst/>
              <a:rect l="l" t="t" r="r" b="b"/>
              <a:pathLst>
                <a:path w="2930" h="3328" extrusionOk="0">
                  <a:moveTo>
                    <a:pt x="754" y="0"/>
                  </a:moveTo>
                  <a:lnTo>
                    <a:pt x="440" y="63"/>
                  </a:lnTo>
                  <a:lnTo>
                    <a:pt x="377" y="42"/>
                  </a:lnTo>
                  <a:lnTo>
                    <a:pt x="315" y="42"/>
                  </a:lnTo>
                  <a:lnTo>
                    <a:pt x="273" y="63"/>
                  </a:lnTo>
                  <a:lnTo>
                    <a:pt x="231" y="210"/>
                  </a:lnTo>
                  <a:lnTo>
                    <a:pt x="126" y="335"/>
                  </a:lnTo>
                  <a:lnTo>
                    <a:pt x="168" y="524"/>
                  </a:lnTo>
                  <a:lnTo>
                    <a:pt x="126" y="586"/>
                  </a:lnTo>
                  <a:lnTo>
                    <a:pt x="147" y="712"/>
                  </a:lnTo>
                  <a:lnTo>
                    <a:pt x="147" y="963"/>
                  </a:lnTo>
                  <a:lnTo>
                    <a:pt x="84" y="1047"/>
                  </a:lnTo>
                  <a:lnTo>
                    <a:pt x="84" y="1151"/>
                  </a:lnTo>
                  <a:lnTo>
                    <a:pt x="43" y="1277"/>
                  </a:lnTo>
                  <a:lnTo>
                    <a:pt x="84" y="1465"/>
                  </a:lnTo>
                  <a:lnTo>
                    <a:pt x="43" y="1507"/>
                  </a:lnTo>
                  <a:lnTo>
                    <a:pt x="63" y="1779"/>
                  </a:lnTo>
                  <a:lnTo>
                    <a:pt x="126" y="1967"/>
                  </a:lnTo>
                  <a:lnTo>
                    <a:pt x="84" y="2030"/>
                  </a:lnTo>
                  <a:lnTo>
                    <a:pt x="22" y="2114"/>
                  </a:lnTo>
                  <a:lnTo>
                    <a:pt x="1" y="2156"/>
                  </a:lnTo>
                  <a:lnTo>
                    <a:pt x="1" y="2428"/>
                  </a:lnTo>
                  <a:lnTo>
                    <a:pt x="63" y="2637"/>
                  </a:lnTo>
                  <a:lnTo>
                    <a:pt x="231" y="2867"/>
                  </a:lnTo>
                  <a:lnTo>
                    <a:pt x="315" y="2867"/>
                  </a:lnTo>
                  <a:lnTo>
                    <a:pt x="461" y="3034"/>
                  </a:lnTo>
                  <a:lnTo>
                    <a:pt x="545" y="3055"/>
                  </a:lnTo>
                  <a:lnTo>
                    <a:pt x="796" y="3034"/>
                  </a:lnTo>
                  <a:lnTo>
                    <a:pt x="963" y="3055"/>
                  </a:lnTo>
                  <a:lnTo>
                    <a:pt x="1089" y="3139"/>
                  </a:lnTo>
                  <a:lnTo>
                    <a:pt x="1172" y="3160"/>
                  </a:lnTo>
                  <a:lnTo>
                    <a:pt x="1277" y="3160"/>
                  </a:lnTo>
                  <a:lnTo>
                    <a:pt x="1298" y="3181"/>
                  </a:lnTo>
                  <a:lnTo>
                    <a:pt x="1277" y="3244"/>
                  </a:lnTo>
                  <a:lnTo>
                    <a:pt x="1277" y="3285"/>
                  </a:lnTo>
                  <a:lnTo>
                    <a:pt x="1382" y="3285"/>
                  </a:lnTo>
                  <a:lnTo>
                    <a:pt x="1507" y="3202"/>
                  </a:lnTo>
                  <a:lnTo>
                    <a:pt x="1654" y="3181"/>
                  </a:lnTo>
                  <a:lnTo>
                    <a:pt x="1800" y="3244"/>
                  </a:lnTo>
                  <a:lnTo>
                    <a:pt x="1842" y="3264"/>
                  </a:lnTo>
                  <a:lnTo>
                    <a:pt x="1926" y="3264"/>
                  </a:lnTo>
                  <a:lnTo>
                    <a:pt x="2009" y="3285"/>
                  </a:lnTo>
                  <a:lnTo>
                    <a:pt x="2093" y="3327"/>
                  </a:lnTo>
                  <a:lnTo>
                    <a:pt x="2135" y="3264"/>
                  </a:lnTo>
                  <a:lnTo>
                    <a:pt x="2156" y="3181"/>
                  </a:lnTo>
                  <a:lnTo>
                    <a:pt x="2177" y="3181"/>
                  </a:lnTo>
                  <a:lnTo>
                    <a:pt x="2239" y="3202"/>
                  </a:lnTo>
                  <a:lnTo>
                    <a:pt x="2449" y="3139"/>
                  </a:lnTo>
                  <a:lnTo>
                    <a:pt x="2574" y="2972"/>
                  </a:lnTo>
                  <a:lnTo>
                    <a:pt x="2637" y="2930"/>
                  </a:lnTo>
                  <a:lnTo>
                    <a:pt x="2616" y="2909"/>
                  </a:lnTo>
                  <a:lnTo>
                    <a:pt x="2658" y="2804"/>
                  </a:lnTo>
                  <a:lnTo>
                    <a:pt x="2784" y="2720"/>
                  </a:lnTo>
                  <a:lnTo>
                    <a:pt x="2784" y="2532"/>
                  </a:lnTo>
                  <a:lnTo>
                    <a:pt x="2867" y="2428"/>
                  </a:lnTo>
                  <a:lnTo>
                    <a:pt x="2930" y="2407"/>
                  </a:lnTo>
                  <a:lnTo>
                    <a:pt x="2888" y="2386"/>
                  </a:lnTo>
                  <a:lnTo>
                    <a:pt x="2825" y="2281"/>
                  </a:lnTo>
                  <a:lnTo>
                    <a:pt x="2784" y="2239"/>
                  </a:lnTo>
                  <a:lnTo>
                    <a:pt x="2784" y="2218"/>
                  </a:lnTo>
                  <a:lnTo>
                    <a:pt x="2742" y="2030"/>
                  </a:lnTo>
                  <a:lnTo>
                    <a:pt x="2846" y="1884"/>
                  </a:lnTo>
                  <a:lnTo>
                    <a:pt x="2867" y="1716"/>
                  </a:lnTo>
                  <a:lnTo>
                    <a:pt x="2742" y="1612"/>
                  </a:lnTo>
                  <a:lnTo>
                    <a:pt x="2574" y="1402"/>
                  </a:lnTo>
                  <a:lnTo>
                    <a:pt x="2449" y="1256"/>
                  </a:lnTo>
                  <a:lnTo>
                    <a:pt x="2239" y="1151"/>
                  </a:lnTo>
                  <a:lnTo>
                    <a:pt x="2114" y="1172"/>
                  </a:lnTo>
                  <a:lnTo>
                    <a:pt x="2114" y="1026"/>
                  </a:lnTo>
                  <a:lnTo>
                    <a:pt x="1988" y="879"/>
                  </a:lnTo>
                  <a:lnTo>
                    <a:pt x="1842" y="858"/>
                  </a:lnTo>
                  <a:lnTo>
                    <a:pt x="1695" y="775"/>
                  </a:lnTo>
                  <a:lnTo>
                    <a:pt x="1570" y="565"/>
                  </a:lnTo>
                  <a:lnTo>
                    <a:pt x="1486" y="565"/>
                  </a:lnTo>
                  <a:lnTo>
                    <a:pt x="1382" y="670"/>
                  </a:lnTo>
                  <a:lnTo>
                    <a:pt x="1319" y="670"/>
                  </a:lnTo>
                  <a:lnTo>
                    <a:pt x="1172" y="461"/>
                  </a:lnTo>
                  <a:lnTo>
                    <a:pt x="1110" y="314"/>
                  </a:lnTo>
                  <a:lnTo>
                    <a:pt x="984" y="251"/>
                  </a:lnTo>
                  <a:lnTo>
                    <a:pt x="859" y="63"/>
                  </a:lnTo>
                  <a:lnTo>
                    <a:pt x="7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47" name="Google Shape;1147;p45"/>
            <p:cNvGrpSpPr/>
            <p:nvPr/>
          </p:nvGrpSpPr>
          <p:grpSpPr>
            <a:xfrm>
              <a:off x="3280929" y="3294542"/>
              <a:ext cx="109894" cy="272224"/>
              <a:chOff x="2711750" y="3572300"/>
              <a:chExt cx="230725" cy="598425"/>
            </a:xfrm>
          </p:grpSpPr>
          <p:sp>
            <p:nvSpPr>
              <p:cNvPr id="1148" name="Google Shape;1148;p45"/>
              <p:cNvSpPr/>
              <p:nvPr/>
            </p:nvSpPr>
            <p:spPr>
              <a:xfrm>
                <a:off x="2711750" y="3572300"/>
                <a:ext cx="230725" cy="538800"/>
              </a:xfrm>
              <a:custGeom>
                <a:avLst/>
                <a:gdLst/>
                <a:ahLst/>
                <a:cxnLst/>
                <a:rect l="l" t="t" r="r" b="b"/>
                <a:pathLst>
                  <a:path w="9229" h="21552" extrusionOk="0">
                    <a:moveTo>
                      <a:pt x="1947" y="0"/>
                    </a:moveTo>
                    <a:lnTo>
                      <a:pt x="1800" y="42"/>
                    </a:lnTo>
                    <a:lnTo>
                      <a:pt x="1570" y="293"/>
                    </a:lnTo>
                    <a:lnTo>
                      <a:pt x="1466" y="502"/>
                    </a:lnTo>
                    <a:lnTo>
                      <a:pt x="1382" y="607"/>
                    </a:lnTo>
                    <a:lnTo>
                      <a:pt x="1466" y="753"/>
                    </a:lnTo>
                    <a:lnTo>
                      <a:pt x="1298" y="1402"/>
                    </a:lnTo>
                    <a:lnTo>
                      <a:pt x="629" y="1779"/>
                    </a:lnTo>
                    <a:lnTo>
                      <a:pt x="566" y="1925"/>
                    </a:lnTo>
                    <a:lnTo>
                      <a:pt x="691" y="2030"/>
                    </a:lnTo>
                    <a:lnTo>
                      <a:pt x="733" y="2134"/>
                    </a:lnTo>
                    <a:lnTo>
                      <a:pt x="650" y="2281"/>
                    </a:lnTo>
                    <a:lnTo>
                      <a:pt x="670" y="2448"/>
                    </a:lnTo>
                    <a:lnTo>
                      <a:pt x="796" y="2616"/>
                    </a:lnTo>
                    <a:lnTo>
                      <a:pt x="796" y="2762"/>
                    </a:lnTo>
                    <a:lnTo>
                      <a:pt x="691" y="2846"/>
                    </a:lnTo>
                    <a:lnTo>
                      <a:pt x="670" y="2950"/>
                    </a:lnTo>
                    <a:lnTo>
                      <a:pt x="754" y="3013"/>
                    </a:lnTo>
                    <a:lnTo>
                      <a:pt x="796" y="3076"/>
                    </a:lnTo>
                    <a:lnTo>
                      <a:pt x="796" y="3243"/>
                    </a:lnTo>
                    <a:lnTo>
                      <a:pt x="859" y="3285"/>
                    </a:lnTo>
                    <a:lnTo>
                      <a:pt x="775" y="3390"/>
                    </a:lnTo>
                    <a:lnTo>
                      <a:pt x="670" y="3453"/>
                    </a:lnTo>
                    <a:lnTo>
                      <a:pt x="524" y="3599"/>
                    </a:lnTo>
                    <a:lnTo>
                      <a:pt x="357" y="3997"/>
                    </a:lnTo>
                    <a:lnTo>
                      <a:pt x="252" y="4164"/>
                    </a:lnTo>
                    <a:lnTo>
                      <a:pt x="210" y="4582"/>
                    </a:lnTo>
                    <a:lnTo>
                      <a:pt x="126" y="4645"/>
                    </a:lnTo>
                    <a:lnTo>
                      <a:pt x="147" y="5022"/>
                    </a:lnTo>
                    <a:lnTo>
                      <a:pt x="252" y="5210"/>
                    </a:lnTo>
                    <a:lnTo>
                      <a:pt x="252" y="5461"/>
                    </a:lnTo>
                    <a:lnTo>
                      <a:pt x="168" y="5566"/>
                    </a:lnTo>
                    <a:lnTo>
                      <a:pt x="168" y="5859"/>
                    </a:lnTo>
                    <a:lnTo>
                      <a:pt x="22" y="5942"/>
                    </a:lnTo>
                    <a:lnTo>
                      <a:pt x="1" y="6152"/>
                    </a:lnTo>
                    <a:lnTo>
                      <a:pt x="43" y="6424"/>
                    </a:lnTo>
                    <a:lnTo>
                      <a:pt x="147" y="6570"/>
                    </a:lnTo>
                    <a:lnTo>
                      <a:pt x="168" y="6675"/>
                    </a:lnTo>
                    <a:lnTo>
                      <a:pt x="315" y="6884"/>
                    </a:lnTo>
                    <a:lnTo>
                      <a:pt x="378" y="7051"/>
                    </a:lnTo>
                    <a:lnTo>
                      <a:pt x="461" y="7407"/>
                    </a:lnTo>
                    <a:lnTo>
                      <a:pt x="545" y="7470"/>
                    </a:lnTo>
                    <a:lnTo>
                      <a:pt x="587" y="7930"/>
                    </a:lnTo>
                    <a:lnTo>
                      <a:pt x="566" y="8181"/>
                    </a:lnTo>
                    <a:lnTo>
                      <a:pt x="461" y="8202"/>
                    </a:lnTo>
                    <a:lnTo>
                      <a:pt x="357" y="8453"/>
                    </a:lnTo>
                    <a:lnTo>
                      <a:pt x="378" y="8683"/>
                    </a:lnTo>
                    <a:lnTo>
                      <a:pt x="252" y="8872"/>
                    </a:lnTo>
                    <a:lnTo>
                      <a:pt x="336" y="8935"/>
                    </a:lnTo>
                    <a:lnTo>
                      <a:pt x="440" y="9123"/>
                    </a:lnTo>
                    <a:lnTo>
                      <a:pt x="461" y="9332"/>
                    </a:lnTo>
                    <a:lnTo>
                      <a:pt x="336" y="9458"/>
                    </a:lnTo>
                    <a:lnTo>
                      <a:pt x="210" y="9709"/>
                    </a:lnTo>
                    <a:lnTo>
                      <a:pt x="210" y="10085"/>
                    </a:lnTo>
                    <a:lnTo>
                      <a:pt x="210" y="10253"/>
                    </a:lnTo>
                    <a:lnTo>
                      <a:pt x="147" y="10483"/>
                    </a:lnTo>
                    <a:lnTo>
                      <a:pt x="482" y="11173"/>
                    </a:lnTo>
                    <a:lnTo>
                      <a:pt x="419" y="11278"/>
                    </a:lnTo>
                    <a:lnTo>
                      <a:pt x="252" y="11341"/>
                    </a:lnTo>
                    <a:lnTo>
                      <a:pt x="231" y="11655"/>
                    </a:lnTo>
                    <a:lnTo>
                      <a:pt x="22" y="11948"/>
                    </a:lnTo>
                    <a:lnTo>
                      <a:pt x="43" y="12157"/>
                    </a:lnTo>
                    <a:lnTo>
                      <a:pt x="147" y="12345"/>
                    </a:lnTo>
                    <a:lnTo>
                      <a:pt x="126" y="12764"/>
                    </a:lnTo>
                    <a:lnTo>
                      <a:pt x="147" y="13119"/>
                    </a:lnTo>
                    <a:lnTo>
                      <a:pt x="210" y="13391"/>
                    </a:lnTo>
                    <a:lnTo>
                      <a:pt x="315" y="13433"/>
                    </a:lnTo>
                    <a:lnTo>
                      <a:pt x="357" y="13538"/>
                    </a:lnTo>
                    <a:lnTo>
                      <a:pt x="336" y="13705"/>
                    </a:lnTo>
                    <a:lnTo>
                      <a:pt x="210" y="13789"/>
                    </a:lnTo>
                    <a:lnTo>
                      <a:pt x="231" y="14103"/>
                    </a:lnTo>
                    <a:cubicBezTo>
                      <a:pt x="252" y="14165"/>
                      <a:pt x="252" y="14270"/>
                      <a:pt x="273" y="14354"/>
                    </a:cubicBezTo>
                    <a:lnTo>
                      <a:pt x="273" y="14375"/>
                    </a:lnTo>
                    <a:lnTo>
                      <a:pt x="461" y="14437"/>
                    </a:lnTo>
                    <a:lnTo>
                      <a:pt x="461" y="14626"/>
                    </a:lnTo>
                    <a:lnTo>
                      <a:pt x="461" y="14772"/>
                    </a:lnTo>
                    <a:lnTo>
                      <a:pt x="566" y="15002"/>
                    </a:lnTo>
                    <a:lnTo>
                      <a:pt x="608" y="15274"/>
                    </a:lnTo>
                    <a:lnTo>
                      <a:pt x="712" y="15295"/>
                    </a:lnTo>
                    <a:lnTo>
                      <a:pt x="796" y="15253"/>
                    </a:lnTo>
                    <a:lnTo>
                      <a:pt x="880" y="15274"/>
                    </a:lnTo>
                    <a:lnTo>
                      <a:pt x="880" y="15400"/>
                    </a:lnTo>
                    <a:lnTo>
                      <a:pt x="754" y="15567"/>
                    </a:lnTo>
                    <a:lnTo>
                      <a:pt x="482" y="15567"/>
                    </a:lnTo>
                    <a:lnTo>
                      <a:pt x="440" y="15672"/>
                    </a:lnTo>
                    <a:lnTo>
                      <a:pt x="524" y="15735"/>
                    </a:lnTo>
                    <a:lnTo>
                      <a:pt x="545" y="15714"/>
                    </a:lnTo>
                    <a:lnTo>
                      <a:pt x="670" y="15714"/>
                    </a:lnTo>
                    <a:lnTo>
                      <a:pt x="859" y="15839"/>
                    </a:lnTo>
                    <a:lnTo>
                      <a:pt x="984" y="16049"/>
                    </a:lnTo>
                    <a:lnTo>
                      <a:pt x="984" y="16195"/>
                    </a:lnTo>
                    <a:lnTo>
                      <a:pt x="838" y="16321"/>
                    </a:lnTo>
                    <a:lnTo>
                      <a:pt x="838" y="16425"/>
                    </a:lnTo>
                    <a:lnTo>
                      <a:pt x="901" y="16572"/>
                    </a:lnTo>
                    <a:lnTo>
                      <a:pt x="963" y="16885"/>
                    </a:lnTo>
                    <a:lnTo>
                      <a:pt x="1047" y="17137"/>
                    </a:lnTo>
                    <a:lnTo>
                      <a:pt x="942" y="17241"/>
                    </a:lnTo>
                    <a:lnTo>
                      <a:pt x="901" y="17367"/>
                    </a:lnTo>
                    <a:lnTo>
                      <a:pt x="1005" y="17618"/>
                    </a:lnTo>
                    <a:lnTo>
                      <a:pt x="901" y="17764"/>
                    </a:lnTo>
                    <a:lnTo>
                      <a:pt x="859" y="18015"/>
                    </a:lnTo>
                    <a:lnTo>
                      <a:pt x="942" y="18246"/>
                    </a:lnTo>
                    <a:lnTo>
                      <a:pt x="984" y="18559"/>
                    </a:lnTo>
                    <a:lnTo>
                      <a:pt x="942" y="18852"/>
                    </a:lnTo>
                    <a:lnTo>
                      <a:pt x="733" y="19062"/>
                    </a:lnTo>
                    <a:lnTo>
                      <a:pt x="587" y="19250"/>
                    </a:lnTo>
                    <a:lnTo>
                      <a:pt x="524" y="19752"/>
                    </a:lnTo>
                    <a:cubicBezTo>
                      <a:pt x="545" y="19815"/>
                      <a:pt x="545" y="19898"/>
                      <a:pt x="566" y="19982"/>
                    </a:cubicBezTo>
                    <a:lnTo>
                      <a:pt x="796" y="20422"/>
                    </a:lnTo>
                    <a:lnTo>
                      <a:pt x="942" y="20422"/>
                    </a:lnTo>
                    <a:lnTo>
                      <a:pt x="1047" y="20317"/>
                    </a:lnTo>
                    <a:lnTo>
                      <a:pt x="1214" y="20233"/>
                    </a:lnTo>
                    <a:lnTo>
                      <a:pt x="1361" y="20233"/>
                    </a:lnTo>
                    <a:lnTo>
                      <a:pt x="1361" y="20401"/>
                    </a:lnTo>
                    <a:lnTo>
                      <a:pt x="1382" y="20735"/>
                    </a:lnTo>
                    <a:lnTo>
                      <a:pt x="1507" y="20840"/>
                    </a:lnTo>
                    <a:lnTo>
                      <a:pt x="1570" y="21049"/>
                    </a:lnTo>
                    <a:lnTo>
                      <a:pt x="1633" y="21279"/>
                    </a:lnTo>
                    <a:lnTo>
                      <a:pt x="1926" y="21321"/>
                    </a:lnTo>
                    <a:lnTo>
                      <a:pt x="2030" y="21363"/>
                    </a:lnTo>
                    <a:lnTo>
                      <a:pt x="2449" y="21279"/>
                    </a:lnTo>
                    <a:lnTo>
                      <a:pt x="3181" y="21279"/>
                    </a:lnTo>
                    <a:lnTo>
                      <a:pt x="3244" y="21342"/>
                    </a:lnTo>
                    <a:lnTo>
                      <a:pt x="3370" y="21363"/>
                    </a:lnTo>
                    <a:lnTo>
                      <a:pt x="3516" y="21489"/>
                    </a:lnTo>
                    <a:lnTo>
                      <a:pt x="3663" y="21551"/>
                    </a:lnTo>
                    <a:lnTo>
                      <a:pt x="3704" y="21551"/>
                    </a:lnTo>
                    <a:lnTo>
                      <a:pt x="3704" y="21447"/>
                    </a:lnTo>
                    <a:lnTo>
                      <a:pt x="3600" y="21363"/>
                    </a:lnTo>
                    <a:lnTo>
                      <a:pt x="3411" y="21238"/>
                    </a:lnTo>
                    <a:lnTo>
                      <a:pt x="3391" y="21133"/>
                    </a:lnTo>
                    <a:lnTo>
                      <a:pt x="3286" y="21028"/>
                    </a:lnTo>
                    <a:lnTo>
                      <a:pt x="3202" y="21049"/>
                    </a:lnTo>
                    <a:lnTo>
                      <a:pt x="3160" y="21007"/>
                    </a:lnTo>
                    <a:lnTo>
                      <a:pt x="3244" y="20945"/>
                    </a:lnTo>
                    <a:lnTo>
                      <a:pt x="3265" y="20861"/>
                    </a:lnTo>
                    <a:lnTo>
                      <a:pt x="3244" y="20840"/>
                    </a:lnTo>
                    <a:lnTo>
                      <a:pt x="3244" y="20756"/>
                    </a:lnTo>
                    <a:lnTo>
                      <a:pt x="3139" y="20505"/>
                    </a:lnTo>
                    <a:lnTo>
                      <a:pt x="3035" y="20317"/>
                    </a:lnTo>
                    <a:lnTo>
                      <a:pt x="2993" y="20129"/>
                    </a:lnTo>
                    <a:lnTo>
                      <a:pt x="3077" y="19961"/>
                    </a:lnTo>
                    <a:lnTo>
                      <a:pt x="3202" y="19857"/>
                    </a:lnTo>
                    <a:lnTo>
                      <a:pt x="3265" y="19752"/>
                    </a:lnTo>
                    <a:lnTo>
                      <a:pt x="3202" y="19689"/>
                    </a:lnTo>
                    <a:lnTo>
                      <a:pt x="3202" y="19585"/>
                    </a:lnTo>
                    <a:lnTo>
                      <a:pt x="3160" y="19501"/>
                    </a:lnTo>
                    <a:lnTo>
                      <a:pt x="3244" y="19564"/>
                    </a:lnTo>
                    <a:lnTo>
                      <a:pt x="3307" y="19647"/>
                    </a:lnTo>
                    <a:lnTo>
                      <a:pt x="3391" y="19668"/>
                    </a:lnTo>
                    <a:lnTo>
                      <a:pt x="3516" y="19564"/>
                    </a:lnTo>
                    <a:lnTo>
                      <a:pt x="3558" y="19480"/>
                    </a:lnTo>
                    <a:lnTo>
                      <a:pt x="3663" y="19354"/>
                    </a:lnTo>
                    <a:lnTo>
                      <a:pt x="3683" y="19250"/>
                    </a:lnTo>
                    <a:lnTo>
                      <a:pt x="3663" y="19062"/>
                    </a:lnTo>
                    <a:lnTo>
                      <a:pt x="3579" y="19041"/>
                    </a:lnTo>
                    <a:lnTo>
                      <a:pt x="3516" y="19082"/>
                    </a:lnTo>
                    <a:lnTo>
                      <a:pt x="3516" y="19082"/>
                    </a:lnTo>
                    <a:lnTo>
                      <a:pt x="3558" y="19020"/>
                    </a:lnTo>
                    <a:lnTo>
                      <a:pt x="3663" y="18915"/>
                    </a:lnTo>
                    <a:lnTo>
                      <a:pt x="3704" y="18769"/>
                    </a:lnTo>
                    <a:lnTo>
                      <a:pt x="3725" y="18643"/>
                    </a:lnTo>
                    <a:lnTo>
                      <a:pt x="3872" y="18518"/>
                    </a:lnTo>
                    <a:lnTo>
                      <a:pt x="3976" y="18518"/>
                    </a:lnTo>
                    <a:lnTo>
                      <a:pt x="4018" y="18392"/>
                    </a:lnTo>
                    <a:lnTo>
                      <a:pt x="4102" y="18287"/>
                    </a:lnTo>
                    <a:lnTo>
                      <a:pt x="4144" y="18246"/>
                    </a:lnTo>
                    <a:lnTo>
                      <a:pt x="4186" y="18141"/>
                    </a:lnTo>
                    <a:lnTo>
                      <a:pt x="4248" y="18099"/>
                    </a:lnTo>
                    <a:lnTo>
                      <a:pt x="4332" y="17994"/>
                    </a:lnTo>
                    <a:lnTo>
                      <a:pt x="4311" y="17932"/>
                    </a:lnTo>
                    <a:lnTo>
                      <a:pt x="4311" y="17869"/>
                    </a:lnTo>
                    <a:lnTo>
                      <a:pt x="4395" y="17806"/>
                    </a:lnTo>
                    <a:lnTo>
                      <a:pt x="4290" y="17702"/>
                    </a:lnTo>
                    <a:lnTo>
                      <a:pt x="4207" y="17702"/>
                    </a:lnTo>
                    <a:lnTo>
                      <a:pt x="4311" y="17597"/>
                    </a:lnTo>
                    <a:lnTo>
                      <a:pt x="4311" y="17492"/>
                    </a:lnTo>
                    <a:lnTo>
                      <a:pt x="4227" y="17367"/>
                    </a:lnTo>
                    <a:lnTo>
                      <a:pt x="4227" y="17423"/>
                    </a:lnTo>
                    <a:lnTo>
                      <a:pt x="4186" y="17409"/>
                    </a:lnTo>
                    <a:lnTo>
                      <a:pt x="4123" y="17429"/>
                    </a:lnTo>
                    <a:lnTo>
                      <a:pt x="4018" y="17429"/>
                    </a:lnTo>
                    <a:lnTo>
                      <a:pt x="3830" y="17471"/>
                    </a:lnTo>
                    <a:lnTo>
                      <a:pt x="3600" y="17262"/>
                    </a:lnTo>
                    <a:lnTo>
                      <a:pt x="3453" y="17137"/>
                    </a:lnTo>
                    <a:lnTo>
                      <a:pt x="3370" y="17095"/>
                    </a:lnTo>
                    <a:lnTo>
                      <a:pt x="3265" y="16990"/>
                    </a:lnTo>
                    <a:lnTo>
                      <a:pt x="3139" y="16781"/>
                    </a:lnTo>
                    <a:lnTo>
                      <a:pt x="3139" y="16655"/>
                    </a:lnTo>
                    <a:lnTo>
                      <a:pt x="3056" y="16551"/>
                    </a:lnTo>
                    <a:lnTo>
                      <a:pt x="3056" y="16467"/>
                    </a:lnTo>
                    <a:lnTo>
                      <a:pt x="3181" y="16362"/>
                    </a:lnTo>
                    <a:lnTo>
                      <a:pt x="3244" y="16258"/>
                    </a:lnTo>
                    <a:lnTo>
                      <a:pt x="3286" y="16132"/>
                    </a:lnTo>
                    <a:lnTo>
                      <a:pt x="3370" y="16111"/>
                    </a:lnTo>
                    <a:lnTo>
                      <a:pt x="3474" y="16007"/>
                    </a:lnTo>
                    <a:lnTo>
                      <a:pt x="3600" y="15986"/>
                    </a:lnTo>
                    <a:lnTo>
                      <a:pt x="3704" y="15881"/>
                    </a:lnTo>
                    <a:lnTo>
                      <a:pt x="3872" y="15839"/>
                    </a:lnTo>
                    <a:lnTo>
                      <a:pt x="3976" y="15881"/>
                    </a:lnTo>
                    <a:lnTo>
                      <a:pt x="4144" y="15839"/>
                    </a:lnTo>
                    <a:lnTo>
                      <a:pt x="4144" y="15797"/>
                    </a:lnTo>
                    <a:lnTo>
                      <a:pt x="4102" y="15735"/>
                    </a:lnTo>
                    <a:lnTo>
                      <a:pt x="3997" y="15693"/>
                    </a:lnTo>
                    <a:lnTo>
                      <a:pt x="4018" y="15630"/>
                    </a:lnTo>
                    <a:lnTo>
                      <a:pt x="4039" y="15567"/>
                    </a:lnTo>
                    <a:lnTo>
                      <a:pt x="4207" y="15463"/>
                    </a:lnTo>
                    <a:lnTo>
                      <a:pt x="4186" y="15421"/>
                    </a:lnTo>
                    <a:lnTo>
                      <a:pt x="4227" y="15358"/>
                    </a:lnTo>
                    <a:lnTo>
                      <a:pt x="4227" y="15295"/>
                    </a:lnTo>
                    <a:lnTo>
                      <a:pt x="4102" y="15128"/>
                    </a:lnTo>
                    <a:lnTo>
                      <a:pt x="4123" y="15065"/>
                    </a:lnTo>
                    <a:lnTo>
                      <a:pt x="4123" y="14981"/>
                    </a:lnTo>
                    <a:lnTo>
                      <a:pt x="4018" y="14940"/>
                    </a:lnTo>
                    <a:lnTo>
                      <a:pt x="3997" y="14772"/>
                    </a:lnTo>
                    <a:lnTo>
                      <a:pt x="4081" y="14668"/>
                    </a:lnTo>
                    <a:lnTo>
                      <a:pt x="4123" y="14563"/>
                    </a:lnTo>
                    <a:lnTo>
                      <a:pt x="4081" y="14521"/>
                    </a:lnTo>
                    <a:lnTo>
                      <a:pt x="4144" y="14437"/>
                    </a:lnTo>
                    <a:lnTo>
                      <a:pt x="4332" y="14354"/>
                    </a:lnTo>
                    <a:lnTo>
                      <a:pt x="4458" y="14249"/>
                    </a:lnTo>
                    <a:lnTo>
                      <a:pt x="4458" y="14207"/>
                    </a:lnTo>
                    <a:lnTo>
                      <a:pt x="4311" y="14144"/>
                    </a:lnTo>
                    <a:lnTo>
                      <a:pt x="4207" y="14144"/>
                    </a:lnTo>
                    <a:lnTo>
                      <a:pt x="4144" y="14061"/>
                    </a:lnTo>
                    <a:lnTo>
                      <a:pt x="4186" y="14019"/>
                    </a:lnTo>
                    <a:lnTo>
                      <a:pt x="4290" y="13935"/>
                    </a:lnTo>
                    <a:lnTo>
                      <a:pt x="4437" y="13893"/>
                    </a:lnTo>
                    <a:lnTo>
                      <a:pt x="4562" y="13956"/>
                    </a:lnTo>
                    <a:lnTo>
                      <a:pt x="4562" y="14040"/>
                    </a:lnTo>
                    <a:lnTo>
                      <a:pt x="4541" y="14082"/>
                    </a:lnTo>
                    <a:lnTo>
                      <a:pt x="4604" y="14186"/>
                    </a:lnTo>
                    <a:lnTo>
                      <a:pt x="4667" y="14228"/>
                    </a:lnTo>
                    <a:lnTo>
                      <a:pt x="4918" y="14082"/>
                    </a:lnTo>
                    <a:lnTo>
                      <a:pt x="4939" y="13998"/>
                    </a:lnTo>
                    <a:lnTo>
                      <a:pt x="4876" y="13852"/>
                    </a:lnTo>
                    <a:lnTo>
                      <a:pt x="4813" y="13747"/>
                    </a:lnTo>
                    <a:lnTo>
                      <a:pt x="4855" y="13726"/>
                    </a:lnTo>
                    <a:lnTo>
                      <a:pt x="4876" y="13621"/>
                    </a:lnTo>
                    <a:lnTo>
                      <a:pt x="4813" y="13496"/>
                    </a:lnTo>
                    <a:lnTo>
                      <a:pt x="4730" y="13496"/>
                    </a:lnTo>
                    <a:lnTo>
                      <a:pt x="4625" y="13559"/>
                    </a:lnTo>
                    <a:lnTo>
                      <a:pt x="4541" y="13559"/>
                    </a:lnTo>
                    <a:lnTo>
                      <a:pt x="4499" y="13621"/>
                    </a:lnTo>
                    <a:lnTo>
                      <a:pt x="4520" y="13642"/>
                    </a:lnTo>
                    <a:lnTo>
                      <a:pt x="4625" y="13684"/>
                    </a:lnTo>
                    <a:lnTo>
                      <a:pt x="4625" y="13726"/>
                    </a:lnTo>
                    <a:lnTo>
                      <a:pt x="4437" y="13789"/>
                    </a:lnTo>
                    <a:lnTo>
                      <a:pt x="4353" y="13747"/>
                    </a:lnTo>
                    <a:lnTo>
                      <a:pt x="4416" y="13705"/>
                    </a:lnTo>
                    <a:lnTo>
                      <a:pt x="4499" y="13684"/>
                    </a:lnTo>
                    <a:lnTo>
                      <a:pt x="4437" y="13642"/>
                    </a:lnTo>
                    <a:lnTo>
                      <a:pt x="4248" y="13642"/>
                    </a:lnTo>
                    <a:lnTo>
                      <a:pt x="4123" y="13580"/>
                    </a:lnTo>
                    <a:lnTo>
                      <a:pt x="4102" y="13475"/>
                    </a:lnTo>
                    <a:lnTo>
                      <a:pt x="4102" y="13203"/>
                    </a:lnTo>
                    <a:lnTo>
                      <a:pt x="4039" y="12994"/>
                    </a:lnTo>
                    <a:lnTo>
                      <a:pt x="3914" y="12889"/>
                    </a:lnTo>
                    <a:lnTo>
                      <a:pt x="3914" y="12680"/>
                    </a:lnTo>
                    <a:lnTo>
                      <a:pt x="4018" y="12575"/>
                    </a:lnTo>
                    <a:lnTo>
                      <a:pt x="4102" y="12575"/>
                    </a:lnTo>
                    <a:lnTo>
                      <a:pt x="4081" y="12659"/>
                    </a:lnTo>
                    <a:lnTo>
                      <a:pt x="4102" y="12680"/>
                    </a:lnTo>
                    <a:lnTo>
                      <a:pt x="4227" y="12680"/>
                    </a:lnTo>
                    <a:lnTo>
                      <a:pt x="4437" y="12764"/>
                    </a:lnTo>
                    <a:lnTo>
                      <a:pt x="4646" y="12910"/>
                    </a:lnTo>
                    <a:lnTo>
                      <a:pt x="4834" y="12973"/>
                    </a:lnTo>
                    <a:lnTo>
                      <a:pt x="5148" y="12973"/>
                    </a:lnTo>
                    <a:lnTo>
                      <a:pt x="5336" y="12847"/>
                    </a:lnTo>
                    <a:lnTo>
                      <a:pt x="5295" y="12805"/>
                    </a:lnTo>
                    <a:lnTo>
                      <a:pt x="5441" y="12701"/>
                    </a:lnTo>
                    <a:lnTo>
                      <a:pt x="5462" y="12596"/>
                    </a:lnTo>
                    <a:lnTo>
                      <a:pt x="5441" y="12533"/>
                    </a:lnTo>
                    <a:lnTo>
                      <a:pt x="5462" y="12471"/>
                    </a:lnTo>
                    <a:lnTo>
                      <a:pt x="5483" y="12366"/>
                    </a:lnTo>
                    <a:lnTo>
                      <a:pt x="5378" y="12345"/>
                    </a:lnTo>
                    <a:lnTo>
                      <a:pt x="5295" y="12220"/>
                    </a:lnTo>
                    <a:lnTo>
                      <a:pt x="5295" y="12115"/>
                    </a:lnTo>
                    <a:lnTo>
                      <a:pt x="5357" y="12031"/>
                    </a:lnTo>
                    <a:lnTo>
                      <a:pt x="5336" y="11968"/>
                    </a:lnTo>
                    <a:lnTo>
                      <a:pt x="5441" y="11864"/>
                    </a:lnTo>
                    <a:lnTo>
                      <a:pt x="5441" y="11843"/>
                    </a:lnTo>
                    <a:lnTo>
                      <a:pt x="5483" y="11843"/>
                    </a:lnTo>
                    <a:lnTo>
                      <a:pt x="5504" y="11759"/>
                    </a:lnTo>
                    <a:lnTo>
                      <a:pt x="5483" y="11655"/>
                    </a:lnTo>
                    <a:lnTo>
                      <a:pt x="5378" y="11655"/>
                    </a:lnTo>
                    <a:lnTo>
                      <a:pt x="5378" y="11613"/>
                    </a:lnTo>
                    <a:lnTo>
                      <a:pt x="5336" y="11529"/>
                    </a:lnTo>
                    <a:lnTo>
                      <a:pt x="5336" y="11320"/>
                    </a:lnTo>
                    <a:lnTo>
                      <a:pt x="5295" y="11236"/>
                    </a:lnTo>
                    <a:lnTo>
                      <a:pt x="5295" y="11131"/>
                    </a:lnTo>
                    <a:lnTo>
                      <a:pt x="5336" y="11111"/>
                    </a:lnTo>
                    <a:lnTo>
                      <a:pt x="5378" y="11194"/>
                    </a:lnTo>
                    <a:lnTo>
                      <a:pt x="5462" y="11194"/>
                    </a:lnTo>
                    <a:lnTo>
                      <a:pt x="5608" y="11236"/>
                    </a:lnTo>
                    <a:lnTo>
                      <a:pt x="5755" y="11320"/>
                    </a:lnTo>
                    <a:lnTo>
                      <a:pt x="5859" y="11320"/>
                    </a:lnTo>
                    <a:lnTo>
                      <a:pt x="6027" y="11299"/>
                    </a:lnTo>
                    <a:lnTo>
                      <a:pt x="6215" y="11320"/>
                    </a:lnTo>
                    <a:lnTo>
                      <a:pt x="6445" y="11320"/>
                    </a:lnTo>
                    <a:lnTo>
                      <a:pt x="6843" y="11215"/>
                    </a:lnTo>
                    <a:lnTo>
                      <a:pt x="7178" y="11069"/>
                    </a:lnTo>
                    <a:lnTo>
                      <a:pt x="7220" y="10985"/>
                    </a:lnTo>
                    <a:lnTo>
                      <a:pt x="7261" y="11027"/>
                    </a:lnTo>
                    <a:lnTo>
                      <a:pt x="7492" y="10964"/>
                    </a:lnTo>
                    <a:lnTo>
                      <a:pt x="7805" y="10776"/>
                    </a:lnTo>
                    <a:lnTo>
                      <a:pt x="7868" y="10671"/>
                    </a:lnTo>
                    <a:lnTo>
                      <a:pt x="7826" y="10546"/>
                    </a:lnTo>
                    <a:lnTo>
                      <a:pt x="7889" y="10357"/>
                    </a:lnTo>
                    <a:lnTo>
                      <a:pt x="7931" y="10336"/>
                    </a:lnTo>
                    <a:lnTo>
                      <a:pt x="7973" y="10378"/>
                    </a:lnTo>
                    <a:lnTo>
                      <a:pt x="8015" y="10336"/>
                    </a:lnTo>
                    <a:lnTo>
                      <a:pt x="8077" y="10148"/>
                    </a:lnTo>
                    <a:lnTo>
                      <a:pt x="8182" y="9960"/>
                    </a:lnTo>
                    <a:lnTo>
                      <a:pt x="8203" y="9855"/>
                    </a:lnTo>
                    <a:lnTo>
                      <a:pt x="8203" y="9625"/>
                    </a:lnTo>
                    <a:lnTo>
                      <a:pt x="8182" y="9520"/>
                    </a:lnTo>
                    <a:lnTo>
                      <a:pt x="8140" y="9520"/>
                    </a:lnTo>
                    <a:lnTo>
                      <a:pt x="8077" y="9604"/>
                    </a:lnTo>
                    <a:lnTo>
                      <a:pt x="7931" y="9604"/>
                    </a:lnTo>
                    <a:lnTo>
                      <a:pt x="7784" y="9499"/>
                    </a:lnTo>
                    <a:lnTo>
                      <a:pt x="7701" y="9332"/>
                    </a:lnTo>
                    <a:lnTo>
                      <a:pt x="7701" y="9248"/>
                    </a:lnTo>
                    <a:lnTo>
                      <a:pt x="7826" y="8976"/>
                    </a:lnTo>
                    <a:lnTo>
                      <a:pt x="7826" y="8872"/>
                    </a:lnTo>
                    <a:lnTo>
                      <a:pt x="7764" y="8788"/>
                    </a:lnTo>
                    <a:lnTo>
                      <a:pt x="7471" y="8558"/>
                    </a:lnTo>
                    <a:lnTo>
                      <a:pt x="7240" y="8453"/>
                    </a:lnTo>
                    <a:lnTo>
                      <a:pt x="6989" y="8265"/>
                    </a:lnTo>
                    <a:lnTo>
                      <a:pt x="6948" y="8160"/>
                    </a:lnTo>
                    <a:lnTo>
                      <a:pt x="6968" y="8139"/>
                    </a:lnTo>
                    <a:lnTo>
                      <a:pt x="6968" y="8035"/>
                    </a:lnTo>
                    <a:lnTo>
                      <a:pt x="6885" y="7951"/>
                    </a:lnTo>
                    <a:lnTo>
                      <a:pt x="6927" y="7888"/>
                    </a:lnTo>
                    <a:lnTo>
                      <a:pt x="6864" y="7679"/>
                    </a:lnTo>
                    <a:lnTo>
                      <a:pt x="6885" y="7449"/>
                    </a:lnTo>
                    <a:lnTo>
                      <a:pt x="6927" y="7240"/>
                    </a:lnTo>
                    <a:lnTo>
                      <a:pt x="7010" y="7156"/>
                    </a:lnTo>
                    <a:lnTo>
                      <a:pt x="7031" y="7093"/>
                    </a:lnTo>
                    <a:lnTo>
                      <a:pt x="6968" y="6905"/>
                    </a:lnTo>
                    <a:lnTo>
                      <a:pt x="6948" y="6633"/>
                    </a:lnTo>
                    <a:lnTo>
                      <a:pt x="7010" y="6591"/>
                    </a:lnTo>
                    <a:lnTo>
                      <a:pt x="6948" y="6403"/>
                    </a:lnTo>
                    <a:lnTo>
                      <a:pt x="7031" y="6277"/>
                    </a:lnTo>
                    <a:lnTo>
                      <a:pt x="7031" y="6173"/>
                    </a:lnTo>
                    <a:lnTo>
                      <a:pt x="7073" y="6089"/>
                    </a:lnTo>
                    <a:lnTo>
                      <a:pt x="7115" y="5838"/>
                    </a:lnTo>
                    <a:lnTo>
                      <a:pt x="7073" y="5733"/>
                    </a:lnTo>
                    <a:lnTo>
                      <a:pt x="7136" y="5650"/>
                    </a:lnTo>
                    <a:lnTo>
                      <a:pt x="7115" y="5461"/>
                    </a:lnTo>
                    <a:lnTo>
                      <a:pt x="7220" y="5336"/>
                    </a:lnTo>
                    <a:lnTo>
                      <a:pt x="7261" y="5210"/>
                    </a:lnTo>
                    <a:lnTo>
                      <a:pt x="7261" y="5168"/>
                    </a:lnTo>
                    <a:lnTo>
                      <a:pt x="7282" y="5126"/>
                    </a:lnTo>
                    <a:lnTo>
                      <a:pt x="7387" y="5043"/>
                    </a:lnTo>
                    <a:lnTo>
                      <a:pt x="7387" y="5001"/>
                    </a:lnTo>
                    <a:lnTo>
                      <a:pt x="7492" y="4833"/>
                    </a:lnTo>
                    <a:lnTo>
                      <a:pt x="7575" y="4750"/>
                    </a:lnTo>
                    <a:lnTo>
                      <a:pt x="7680" y="4541"/>
                    </a:lnTo>
                    <a:lnTo>
                      <a:pt x="7722" y="4478"/>
                    </a:lnTo>
                    <a:lnTo>
                      <a:pt x="7805" y="4436"/>
                    </a:lnTo>
                    <a:lnTo>
                      <a:pt x="7805" y="4310"/>
                    </a:lnTo>
                    <a:lnTo>
                      <a:pt x="7826" y="4227"/>
                    </a:lnTo>
                    <a:lnTo>
                      <a:pt x="8015" y="3997"/>
                    </a:lnTo>
                    <a:lnTo>
                      <a:pt x="8098" y="3997"/>
                    </a:lnTo>
                    <a:lnTo>
                      <a:pt x="8182" y="3976"/>
                    </a:lnTo>
                    <a:lnTo>
                      <a:pt x="8182" y="3850"/>
                    </a:lnTo>
                    <a:lnTo>
                      <a:pt x="8266" y="3808"/>
                    </a:lnTo>
                    <a:lnTo>
                      <a:pt x="8475" y="3641"/>
                    </a:lnTo>
                    <a:lnTo>
                      <a:pt x="8538" y="3599"/>
                    </a:lnTo>
                    <a:lnTo>
                      <a:pt x="8600" y="3536"/>
                    </a:lnTo>
                    <a:lnTo>
                      <a:pt x="8831" y="3369"/>
                    </a:lnTo>
                    <a:lnTo>
                      <a:pt x="8852" y="3390"/>
                    </a:lnTo>
                    <a:lnTo>
                      <a:pt x="8935" y="3327"/>
                    </a:lnTo>
                    <a:lnTo>
                      <a:pt x="8956" y="3264"/>
                    </a:lnTo>
                    <a:lnTo>
                      <a:pt x="9103" y="3181"/>
                    </a:lnTo>
                    <a:lnTo>
                      <a:pt x="9207" y="3181"/>
                    </a:lnTo>
                    <a:lnTo>
                      <a:pt x="9228" y="3118"/>
                    </a:lnTo>
                    <a:lnTo>
                      <a:pt x="9207" y="2909"/>
                    </a:lnTo>
                    <a:lnTo>
                      <a:pt x="9165" y="2657"/>
                    </a:lnTo>
                    <a:lnTo>
                      <a:pt x="9165" y="2490"/>
                    </a:lnTo>
                    <a:lnTo>
                      <a:pt x="9061" y="2239"/>
                    </a:lnTo>
                    <a:lnTo>
                      <a:pt x="9061" y="2134"/>
                    </a:lnTo>
                    <a:lnTo>
                      <a:pt x="8810" y="2113"/>
                    </a:lnTo>
                    <a:lnTo>
                      <a:pt x="8705" y="2197"/>
                    </a:lnTo>
                    <a:lnTo>
                      <a:pt x="8684" y="2218"/>
                    </a:lnTo>
                    <a:lnTo>
                      <a:pt x="8684" y="2385"/>
                    </a:lnTo>
                    <a:lnTo>
                      <a:pt x="8705" y="2427"/>
                    </a:lnTo>
                    <a:lnTo>
                      <a:pt x="8705" y="2637"/>
                    </a:lnTo>
                    <a:lnTo>
                      <a:pt x="8600" y="2720"/>
                    </a:lnTo>
                    <a:lnTo>
                      <a:pt x="8517" y="2846"/>
                    </a:lnTo>
                    <a:lnTo>
                      <a:pt x="8496" y="2971"/>
                    </a:lnTo>
                    <a:lnTo>
                      <a:pt x="8224" y="3160"/>
                    </a:lnTo>
                    <a:lnTo>
                      <a:pt x="8182" y="3327"/>
                    </a:lnTo>
                    <a:lnTo>
                      <a:pt x="8077" y="3453"/>
                    </a:lnTo>
                    <a:lnTo>
                      <a:pt x="7952" y="3432"/>
                    </a:lnTo>
                    <a:lnTo>
                      <a:pt x="7889" y="3453"/>
                    </a:lnTo>
                    <a:lnTo>
                      <a:pt x="7784" y="3599"/>
                    </a:lnTo>
                    <a:lnTo>
                      <a:pt x="7743" y="3557"/>
                    </a:lnTo>
                    <a:lnTo>
                      <a:pt x="7659" y="3557"/>
                    </a:lnTo>
                    <a:lnTo>
                      <a:pt x="7533" y="3599"/>
                    </a:lnTo>
                    <a:lnTo>
                      <a:pt x="7282" y="3453"/>
                    </a:lnTo>
                    <a:lnTo>
                      <a:pt x="6948" y="3348"/>
                    </a:lnTo>
                    <a:lnTo>
                      <a:pt x="6529" y="3390"/>
                    </a:lnTo>
                    <a:lnTo>
                      <a:pt x="6424" y="3390"/>
                    </a:lnTo>
                    <a:lnTo>
                      <a:pt x="6445" y="3264"/>
                    </a:lnTo>
                    <a:lnTo>
                      <a:pt x="6634" y="3076"/>
                    </a:lnTo>
                    <a:lnTo>
                      <a:pt x="6717" y="2846"/>
                    </a:lnTo>
                    <a:lnTo>
                      <a:pt x="6696" y="2720"/>
                    </a:lnTo>
                    <a:lnTo>
                      <a:pt x="6738" y="2616"/>
                    </a:lnTo>
                    <a:lnTo>
                      <a:pt x="6843" y="2532"/>
                    </a:lnTo>
                    <a:lnTo>
                      <a:pt x="6927" y="2406"/>
                    </a:lnTo>
                    <a:lnTo>
                      <a:pt x="6948" y="2281"/>
                    </a:lnTo>
                    <a:lnTo>
                      <a:pt x="6864" y="2134"/>
                    </a:lnTo>
                    <a:lnTo>
                      <a:pt x="6696" y="2009"/>
                    </a:lnTo>
                    <a:lnTo>
                      <a:pt x="6550" y="1862"/>
                    </a:lnTo>
                    <a:lnTo>
                      <a:pt x="6215" y="1800"/>
                    </a:lnTo>
                    <a:lnTo>
                      <a:pt x="5964" y="1674"/>
                    </a:lnTo>
                    <a:lnTo>
                      <a:pt x="5692" y="1465"/>
                    </a:lnTo>
                    <a:lnTo>
                      <a:pt x="5587" y="1444"/>
                    </a:lnTo>
                    <a:lnTo>
                      <a:pt x="5357" y="1339"/>
                    </a:lnTo>
                    <a:lnTo>
                      <a:pt x="5023" y="1256"/>
                    </a:lnTo>
                    <a:lnTo>
                      <a:pt x="4939" y="1088"/>
                    </a:lnTo>
                    <a:lnTo>
                      <a:pt x="4813" y="963"/>
                    </a:lnTo>
                    <a:lnTo>
                      <a:pt x="4667" y="942"/>
                    </a:lnTo>
                    <a:lnTo>
                      <a:pt x="4311" y="565"/>
                    </a:lnTo>
                    <a:lnTo>
                      <a:pt x="4186" y="314"/>
                    </a:lnTo>
                    <a:lnTo>
                      <a:pt x="4081" y="293"/>
                    </a:lnTo>
                    <a:lnTo>
                      <a:pt x="3935" y="147"/>
                    </a:lnTo>
                    <a:lnTo>
                      <a:pt x="3914" y="126"/>
                    </a:lnTo>
                    <a:lnTo>
                      <a:pt x="3809" y="21"/>
                    </a:lnTo>
                    <a:lnTo>
                      <a:pt x="3181" y="21"/>
                    </a:lnTo>
                    <a:lnTo>
                      <a:pt x="3077" y="147"/>
                    </a:lnTo>
                    <a:lnTo>
                      <a:pt x="3077" y="251"/>
                    </a:lnTo>
                    <a:lnTo>
                      <a:pt x="2993" y="356"/>
                    </a:lnTo>
                    <a:lnTo>
                      <a:pt x="2993" y="460"/>
                    </a:lnTo>
                    <a:lnTo>
                      <a:pt x="2951" y="544"/>
                    </a:lnTo>
                    <a:lnTo>
                      <a:pt x="2888" y="460"/>
                    </a:lnTo>
                    <a:lnTo>
                      <a:pt x="2826" y="230"/>
                    </a:lnTo>
                    <a:lnTo>
                      <a:pt x="2784" y="84"/>
                    </a:lnTo>
                    <a:lnTo>
                      <a:pt x="2679" y="42"/>
                    </a:lnTo>
                    <a:lnTo>
                      <a:pt x="2470" y="105"/>
                    </a:lnTo>
                    <a:lnTo>
                      <a:pt x="2344" y="84"/>
                    </a:lnTo>
                    <a:lnTo>
                      <a:pt x="2240" y="105"/>
                    </a:lnTo>
                    <a:lnTo>
                      <a:pt x="2093" y="126"/>
                    </a:lnTo>
                    <a:lnTo>
                      <a:pt x="194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45"/>
              <p:cNvSpPr/>
              <p:nvPr/>
            </p:nvSpPr>
            <p:spPr>
              <a:xfrm>
                <a:off x="2804875" y="4134625"/>
                <a:ext cx="51800" cy="3610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444" extrusionOk="0">
                    <a:moveTo>
                      <a:pt x="0" y="0"/>
                    </a:moveTo>
                    <a:lnTo>
                      <a:pt x="272" y="1067"/>
                    </a:lnTo>
                    <a:lnTo>
                      <a:pt x="314" y="1067"/>
                    </a:lnTo>
                    <a:lnTo>
                      <a:pt x="502" y="1046"/>
                    </a:lnTo>
                    <a:lnTo>
                      <a:pt x="670" y="1046"/>
                    </a:lnTo>
                    <a:lnTo>
                      <a:pt x="816" y="1004"/>
                    </a:lnTo>
                    <a:lnTo>
                      <a:pt x="816" y="1046"/>
                    </a:lnTo>
                    <a:lnTo>
                      <a:pt x="712" y="1067"/>
                    </a:lnTo>
                    <a:lnTo>
                      <a:pt x="565" y="1130"/>
                    </a:lnTo>
                    <a:lnTo>
                      <a:pt x="293" y="1130"/>
                    </a:lnTo>
                    <a:lnTo>
                      <a:pt x="356" y="1360"/>
                    </a:lnTo>
                    <a:lnTo>
                      <a:pt x="398" y="1360"/>
                    </a:lnTo>
                    <a:lnTo>
                      <a:pt x="607" y="1276"/>
                    </a:lnTo>
                    <a:lnTo>
                      <a:pt x="837" y="1297"/>
                    </a:lnTo>
                    <a:lnTo>
                      <a:pt x="1005" y="1276"/>
                    </a:lnTo>
                    <a:lnTo>
                      <a:pt x="1235" y="1297"/>
                    </a:lnTo>
                    <a:lnTo>
                      <a:pt x="1360" y="1381"/>
                    </a:lnTo>
                    <a:lnTo>
                      <a:pt x="1507" y="1444"/>
                    </a:lnTo>
                    <a:lnTo>
                      <a:pt x="1632" y="1402"/>
                    </a:lnTo>
                    <a:lnTo>
                      <a:pt x="1737" y="1297"/>
                    </a:lnTo>
                    <a:lnTo>
                      <a:pt x="1758" y="1193"/>
                    </a:lnTo>
                    <a:lnTo>
                      <a:pt x="1883" y="1151"/>
                    </a:lnTo>
                    <a:lnTo>
                      <a:pt x="1946" y="1193"/>
                    </a:lnTo>
                    <a:lnTo>
                      <a:pt x="2072" y="1130"/>
                    </a:lnTo>
                    <a:lnTo>
                      <a:pt x="2072" y="1004"/>
                    </a:lnTo>
                    <a:lnTo>
                      <a:pt x="1967" y="983"/>
                    </a:lnTo>
                    <a:lnTo>
                      <a:pt x="1758" y="1046"/>
                    </a:lnTo>
                    <a:lnTo>
                      <a:pt x="1632" y="1004"/>
                    </a:lnTo>
                    <a:lnTo>
                      <a:pt x="1507" y="879"/>
                    </a:lnTo>
                    <a:lnTo>
                      <a:pt x="1318" y="837"/>
                    </a:lnTo>
                    <a:lnTo>
                      <a:pt x="1256" y="774"/>
                    </a:lnTo>
                    <a:lnTo>
                      <a:pt x="816" y="628"/>
                    </a:lnTo>
                    <a:lnTo>
                      <a:pt x="691" y="607"/>
                    </a:lnTo>
                    <a:lnTo>
                      <a:pt x="691" y="460"/>
                    </a:lnTo>
                    <a:lnTo>
                      <a:pt x="565" y="335"/>
                    </a:lnTo>
                    <a:lnTo>
                      <a:pt x="398" y="314"/>
                    </a:lnTo>
                    <a:lnTo>
                      <a:pt x="314" y="126"/>
                    </a:lnTo>
                    <a:lnTo>
                      <a:pt x="272" y="21"/>
                    </a:lnTo>
                    <a:lnTo>
                      <a:pt x="105" y="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50" name="Google Shape;1150;p45"/>
            <p:cNvSpPr/>
            <p:nvPr/>
          </p:nvSpPr>
          <p:spPr>
            <a:xfrm>
              <a:off x="4563295" y="2964728"/>
              <a:ext cx="12467" cy="27863"/>
            </a:xfrm>
            <a:custGeom>
              <a:avLst/>
              <a:gdLst/>
              <a:ahLst/>
              <a:cxnLst/>
              <a:rect l="l" t="t" r="r" b="b"/>
              <a:pathLst>
                <a:path w="1047" h="2450" extrusionOk="0">
                  <a:moveTo>
                    <a:pt x="691" y="1"/>
                  </a:moveTo>
                  <a:lnTo>
                    <a:pt x="628" y="43"/>
                  </a:lnTo>
                  <a:lnTo>
                    <a:pt x="628" y="127"/>
                  </a:lnTo>
                  <a:lnTo>
                    <a:pt x="524" y="147"/>
                  </a:lnTo>
                  <a:lnTo>
                    <a:pt x="398" y="315"/>
                  </a:lnTo>
                  <a:lnTo>
                    <a:pt x="294" y="482"/>
                  </a:lnTo>
                  <a:lnTo>
                    <a:pt x="315" y="545"/>
                  </a:lnTo>
                  <a:lnTo>
                    <a:pt x="294" y="629"/>
                  </a:lnTo>
                  <a:lnTo>
                    <a:pt x="231" y="671"/>
                  </a:lnTo>
                  <a:lnTo>
                    <a:pt x="105" y="880"/>
                  </a:lnTo>
                  <a:lnTo>
                    <a:pt x="63" y="1110"/>
                  </a:lnTo>
                  <a:lnTo>
                    <a:pt x="1" y="1152"/>
                  </a:lnTo>
                  <a:lnTo>
                    <a:pt x="63" y="1194"/>
                  </a:lnTo>
                  <a:lnTo>
                    <a:pt x="63" y="1424"/>
                  </a:lnTo>
                  <a:lnTo>
                    <a:pt x="84" y="1675"/>
                  </a:lnTo>
                  <a:lnTo>
                    <a:pt x="126" y="1696"/>
                  </a:lnTo>
                  <a:lnTo>
                    <a:pt x="168" y="1780"/>
                  </a:lnTo>
                  <a:lnTo>
                    <a:pt x="126" y="1780"/>
                  </a:lnTo>
                  <a:lnTo>
                    <a:pt x="105" y="1842"/>
                  </a:lnTo>
                  <a:lnTo>
                    <a:pt x="189" y="1947"/>
                  </a:lnTo>
                  <a:lnTo>
                    <a:pt x="231" y="1947"/>
                  </a:lnTo>
                  <a:lnTo>
                    <a:pt x="273" y="2031"/>
                  </a:lnTo>
                  <a:lnTo>
                    <a:pt x="419" y="2093"/>
                  </a:lnTo>
                  <a:lnTo>
                    <a:pt x="503" y="2219"/>
                  </a:lnTo>
                  <a:lnTo>
                    <a:pt x="503" y="2344"/>
                  </a:lnTo>
                  <a:lnTo>
                    <a:pt x="503" y="2449"/>
                  </a:lnTo>
                  <a:lnTo>
                    <a:pt x="587" y="2407"/>
                  </a:lnTo>
                  <a:lnTo>
                    <a:pt x="691" y="2449"/>
                  </a:lnTo>
                  <a:lnTo>
                    <a:pt x="691" y="2449"/>
                  </a:lnTo>
                  <a:lnTo>
                    <a:pt x="649" y="2324"/>
                  </a:lnTo>
                  <a:lnTo>
                    <a:pt x="691" y="2198"/>
                  </a:lnTo>
                  <a:lnTo>
                    <a:pt x="628" y="2010"/>
                  </a:lnTo>
                  <a:lnTo>
                    <a:pt x="712" y="1884"/>
                  </a:lnTo>
                  <a:lnTo>
                    <a:pt x="859" y="1675"/>
                  </a:lnTo>
                  <a:lnTo>
                    <a:pt x="859" y="1528"/>
                  </a:lnTo>
                  <a:lnTo>
                    <a:pt x="880" y="1487"/>
                  </a:lnTo>
                  <a:lnTo>
                    <a:pt x="838" y="1466"/>
                  </a:lnTo>
                  <a:lnTo>
                    <a:pt x="880" y="1256"/>
                  </a:lnTo>
                  <a:lnTo>
                    <a:pt x="880" y="1089"/>
                  </a:lnTo>
                  <a:lnTo>
                    <a:pt x="859" y="943"/>
                  </a:lnTo>
                  <a:lnTo>
                    <a:pt x="942" y="796"/>
                  </a:lnTo>
                  <a:lnTo>
                    <a:pt x="963" y="524"/>
                  </a:lnTo>
                  <a:lnTo>
                    <a:pt x="1005" y="357"/>
                  </a:lnTo>
                  <a:lnTo>
                    <a:pt x="1047" y="336"/>
                  </a:lnTo>
                  <a:lnTo>
                    <a:pt x="1026" y="252"/>
                  </a:lnTo>
                  <a:lnTo>
                    <a:pt x="921" y="168"/>
                  </a:lnTo>
                  <a:lnTo>
                    <a:pt x="880" y="168"/>
                  </a:lnTo>
                  <a:lnTo>
                    <a:pt x="817" y="43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51" name="Google Shape;1151;p45"/>
            <p:cNvGrpSpPr/>
            <p:nvPr/>
          </p:nvGrpSpPr>
          <p:grpSpPr>
            <a:xfrm>
              <a:off x="3790439" y="2408636"/>
              <a:ext cx="73017" cy="75684"/>
              <a:chOff x="3781475" y="1624825"/>
              <a:chExt cx="153300" cy="166375"/>
            </a:xfrm>
          </p:grpSpPr>
          <p:sp>
            <p:nvSpPr>
              <p:cNvPr id="1152" name="Google Shape;1152;p45"/>
              <p:cNvSpPr/>
              <p:nvPr/>
            </p:nvSpPr>
            <p:spPr>
              <a:xfrm>
                <a:off x="3845300" y="1624825"/>
                <a:ext cx="894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2428" extrusionOk="0">
                    <a:moveTo>
                      <a:pt x="1695" y="1"/>
                    </a:moveTo>
                    <a:lnTo>
                      <a:pt x="1674" y="84"/>
                    </a:lnTo>
                    <a:lnTo>
                      <a:pt x="1716" y="168"/>
                    </a:lnTo>
                    <a:lnTo>
                      <a:pt x="1758" y="252"/>
                    </a:lnTo>
                    <a:lnTo>
                      <a:pt x="1674" y="210"/>
                    </a:lnTo>
                    <a:lnTo>
                      <a:pt x="1611" y="168"/>
                    </a:lnTo>
                    <a:lnTo>
                      <a:pt x="1570" y="189"/>
                    </a:lnTo>
                    <a:lnTo>
                      <a:pt x="1570" y="293"/>
                    </a:lnTo>
                    <a:lnTo>
                      <a:pt x="1653" y="377"/>
                    </a:lnTo>
                    <a:lnTo>
                      <a:pt x="1653" y="482"/>
                    </a:lnTo>
                    <a:lnTo>
                      <a:pt x="1611" y="586"/>
                    </a:lnTo>
                    <a:lnTo>
                      <a:pt x="1611" y="712"/>
                    </a:lnTo>
                    <a:lnTo>
                      <a:pt x="1674" y="879"/>
                    </a:lnTo>
                    <a:lnTo>
                      <a:pt x="1653" y="984"/>
                    </a:lnTo>
                    <a:lnTo>
                      <a:pt x="1591" y="984"/>
                    </a:lnTo>
                    <a:lnTo>
                      <a:pt x="1570" y="879"/>
                    </a:lnTo>
                    <a:lnTo>
                      <a:pt x="1465" y="796"/>
                    </a:lnTo>
                    <a:lnTo>
                      <a:pt x="1360" y="733"/>
                    </a:lnTo>
                    <a:lnTo>
                      <a:pt x="1339" y="670"/>
                    </a:lnTo>
                    <a:lnTo>
                      <a:pt x="1381" y="586"/>
                    </a:lnTo>
                    <a:lnTo>
                      <a:pt x="1381" y="524"/>
                    </a:lnTo>
                    <a:lnTo>
                      <a:pt x="1298" y="503"/>
                    </a:lnTo>
                    <a:lnTo>
                      <a:pt x="1193" y="565"/>
                    </a:lnTo>
                    <a:lnTo>
                      <a:pt x="1151" y="565"/>
                    </a:lnTo>
                    <a:lnTo>
                      <a:pt x="1130" y="607"/>
                    </a:lnTo>
                    <a:lnTo>
                      <a:pt x="1026" y="670"/>
                    </a:lnTo>
                    <a:lnTo>
                      <a:pt x="942" y="628"/>
                    </a:lnTo>
                    <a:lnTo>
                      <a:pt x="942" y="586"/>
                    </a:lnTo>
                    <a:lnTo>
                      <a:pt x="942" y="524"/>
                    </a:lnTo>
                    <a:lnTo>
                      <a:pt x="879" y="524"/>
                    </a:lnTo>
                    <a:lnTo>
                      <a:pt x="816" y="461"/>
                    </a:lnTo>
                    <a:lnTo>
                      <a:pt x="775" y="356"/>
                    </a:lnTo>
                    <a:lnTo>
                      <a:pt x="712" y="314"/>
                    </a:lnTo>
                    <a:lnTo>
                      <a:pt x="649" y="356"/>
                    </a:lnTo>
                    <a:lnTo>
                      <a:pt x="565" y="273"/>
                    </a:lnTo>
                    <a:lnTo>
                      <a:pt x="607" y="189"/>
                    </a:lnTo>
                    <a:lnTo>
                      <a:pt x="565" y="84"/>
                    </a:lnTo>
                    <a:lnTo>
                      <a:pt x="523" y="63"/>
                    </a:lnTo>
                    <a:lnTo>
                      <a:pt x="461" y="147"/>
                    </a:lnTo>
                    <a:lnTo>
                      <a:pt x="440" y="293"/>
                    </a:lnTo>
                    <a:lnTo>
                      <a:pt x="461" y="419"/>
                    </a:lnTo>
                    <a:lnTo>
                      <a:pt x="544" y="565"/>
                    </a:lnTo>
                    <a:lnTo>
                      <a:pt x="565" y="712"/>
                    </a:lnTo>
                    <a:lnTo>
                      <a:pt x="523" y="733"/>
                    </a:lnTo>
                    <a:lnTo>
                      <a:pt x="440" y="649"/>
                    </a:lnTo>
                    <a:lnTo>
                      <a:pt x="419" y="545"/>
                    </a:lnTo>
                    <a:lnTo>
                      <a:pt x="398" y="524"/>
                    </a:lnTo>
                    <a:lnTo>
                      <a:pt x="398" y="628"/>
                    </a:lnTo>
                    <a:lnTo>
                      <a:pt x="419" y="754"/>
                    </a:lnTo>
                    <a:lnTo>
                      <a:pt x="461" y="837"/>
                    </a:lnTo>
                    <a:lnTo>
                      <a:pt x="461" y="921"/>
                    </a:lnTo>
                    <a:lnTo>
                      <a:pt x="440" y="1005"/>
                    </a:lnTo>
                    <a:lnTo>
                      <a:pt x="419" y="984"/>
                    </a:lnTo>
                    <a:lnTo>
                      <a:pt x="356" y="837"/>
                    </a:lnTo>
                    <a:lnTo>
                      <a:pt x="314" y="796"/>
                    </a:lnTo>
                    <a:lnTo>
                      <a:pt x="105" y="817"/>
                    </a:lnTo>
                    <a:lnTo>
                      <a:pt x="21" y="775"/>
                    </a:lnTo>
                    <a:lnTo>
                      <a:pt x="0" y="775"/>
                    </a:lnTo>
                    <a:lnTo>
                      <a:pt x="63" y="879"/>
                    </a:lnTo>
                    <a:lnTo>
                      <a:pt x="126" y="879"/>
                    </a:lnTo>
                    <a:lnTo>
                      <a:pt x="189" y="921"/>
                    </a:lnTo>
                    <a:lnTo>
                      <a:pt x="168" y="984"/>
                    </a:lnTo>
                    <a:lnTo>
                      <a:pt x="189" y="1026"/>
                    </a:lnTo>
                    <a:lnTo>
                      <a:pt x="293" y="1026"/>
                    </a:lnTo>
                    <a:lnTo>
                      <a:pt x="314" y="1068"/>
                    </a:lnTo>
                    <a:lnTo>
                      <a:pt x="168" y="1172"/>
                    </a:lnTo>
                    <a:lnTo>
                      <a:pt x="168" y="1235"/>
                    </a:lnTo>
                    <a:lnTo>
                      <a:pt x="293" y="1423"/>
                    </a:lnTo>
                    <a:lnTo>
                      <a:pt x="377" y="1444"/>
                    </a:lnTo>
                    <a:lnTo>
                      <a:pt x="461" y="1486"/>
                    </a:lnTo>
                    <a:lnTo>
                      <a:pt x="607" y="1486"/>
                    </a:lnTo>
                    <a:lnTo>
                      <a:pt x="691" y="1465"/>
                    </a:lnTo>
                    <a:lnTo>
                      <a:pt x="754" y="1528"/>
                    </a:lnTo>
                    <a:lnTo>
                      <a:pt x="816" y="1528"/>
                    </a:lnTo>
                    <a:lnTo>
                      <a:pt x="942" y="1444"/>
                    </a:lnTo>
                    <a:lnTo>
                      <a:pt x="1026" y="1423"/>
                    </a:lnTo>
                    <a:lnTo>
                      <a:pt x="1235" y="1381"/>
                    </a:lnTo>
                    <a:lnTo>
                      <a:pt x="1381" y="1381"/>
                    </a:lnTo>
                    <a:lnTo>
                      <a:pt x="1465" y="1340"/>
                    </a:lnTo>
                    <a:lnTo>
                      <a:pt x="1528" y="1340"/>
                    </a:lnTo>
                    <a:lnTo>
                      <a:pt x="1570" y="1361"/>
                    </a:lnTo>
                    <a:lnTo>
                      <a:pt x="1570" y="1423"/>
                    </a:lnTo>
                    <a:lnTo>
                      <a:pt x="1549" y="1465"/>
                    </a:lnTo>
                    <a:lnTo>
                      <a:pt x="1507" y="1549"/>
                    </a:lnTo>
                    <a:lnTo>
                      <a:pt x="1465" y="1570"/>
                    </a:lnTo>
                    <a:lnTo>
                      <a:pt x="1339" y="1549"/>
                    </a:lnTo>
                    <a:lnTo>
                      <a:pt x="1214" y="1549"/>
                    </a:lnTo>
                    <a:lnTo>
                      <a:pt x="1109" y="1528"/>
                    </a:lnTo>
                    <a:lnTo>
                      <a:pt x="1067" y="1570"/>
                    </a:lnTo>
                    <a:lnTo>
                      <a:pt x="1130" y="1591"/>
                    </a:lnTo>
                    <a:lnTo>
                      <a:pt x="1298" y="1653"/>
                    </a:lnTo>
                    <a:lnTo>
                      <a:pt x="1360" y="1695"/>
                    </a:lnTo>
                    <a:lnTo>
                      <a:pt x="1360" y="1758"/>
                    </a:lnTo>
                    <a:lnTo>
                      <a:pt x="1298" y="1758"/>
                    </a:lnTo>
                    <a:lnTo>
                      <a:pt x="1172" y="1695"/>
                    </a:lnTo>
                    <a:lnTo>
                      <a:pt x="1151" y="1758"/>
                    </a:lnTo>
                    <a:lnTo>
                      <a:pt x="1088" y="1758"/>
                    </a:lnTo>
                    <a:lnTo>
                      <a:pt x="984" y="1674"/>
                    </a:lnTo>
                    <a:lnTo>
                      <a:pt x="900" y="1653"/>
                    </a:lnTo>
                    <a:lnTo>
                      <a:pt x="754" y="1695"/>
                    </a:lnTo>
                    <a:lnTo>
                      <a:pt x="754" y="1758"/>
                    </a:lnTo>
                    <a:lnTo>
                      <a:pt x="837" y="1779"/>
                    </a:lnTo>
                    <a:lnTo>
                      <a:pt x="1047" y="1967"/>
                    </a:lnTo>
                    <a:lnTo>
                      <a:pt x="1130" y="1988"/>
                    </a:lnTo>
                    <a:lnTo>
                      <a:pt x="1235" y="1946"/>
                    </a:lnTo>
                    <a:lnTo>
                      <a:pt x="1277" y="1967"/>
                    </a:lnTo>
                    <a:lnTo>
                      <a:pt x="1339" y="2072"/>
                    </a:lnTo>
                    <a:lnTo>
                      <a:pt x="1339" y="2156"/>
                    </a:lnTo>
                    <a:lnTo>
                      <a:pt x="1423" y="2177"/>
                    </a:lnTo>
                    <a:lnTo>
                      <a:pt x="1507" y="2156"/>
                    </a:lnTo>
                    <a:lnTo>
                      <a:pt x="1674" y="2156"/>
                    </a:lnTo>
                    <a:lnTo>
                      <a:pt x="1842" y="2093"/>
                    </a:lnTo>
                    <a:lnTo>
                      <a:pt x="1946" y="2093"/>
                    </a:lnTo>
                    <a:lnTo>
                      <a:pt x="2093" y="2072"/>
                    </a:lnTo>
                    <a:lnTo>
                      <a:pt x="2093" y="2114"/>
                    </a:lnTo>
                    <a:lnTo>
                      <a:pt x="2072" y="2218"/>
                    </a:lnTo>
                    <a:lnTo>
                      <a:pt x="2093" y="2323"/>
                    </a:lnTo>
                    <a:lnTo>
                      <a:pt x="2218" y="2407"/>
                    </a:lnTo>
                    <a:lnTo>
                      <a:pt x="2365" y="2428"/>
                    </a:lnTo>
                    <a:lnTo>
                      <a:pt x="2532" y="2386"/>
                    </a:lnTo>
                    <a:lnTo>
                      <a:pt x="2574" y="2323"/>
                    </a:lnTo>
                    <a:lnTo>
                      <a:pt x="2532" y="2281"/>
                    </a:lnTo>
                    <a:lnTo>
                      <a:pt x="2532" y="2218"/>
                    </a:lnTo>
                    <a:lnTo>
                      <a:pt x="2595" y="2156"/>
                    </a:lnTo>
                    <a:lnTo>
                      <a:pt x="2699" y="2051"/>
                    </a:lnTo>
                    <a:lnTo>
                      <a:pt x="2783" y="2009"/>
                    </a:lnTo>
                    <a:lnTo>
                      <a:pt x="2846" y="2072"/>
                    </a:lnTo>
                    <a:lnTo>
                      <a:pt x="2930" y="2114"/>
                    </a:lnTo>
                    <a:lnTo>
                      <a:pt x="3034" y="2114"/>
                    </a:lnTo>
                    <a:lnTo>
                      <a:pt x="3160" y="2051"/>
                    </a:lnTo>
                    <a:lnTo>
                      <a:pt x="3202" y="1988"/>
                    </a:lnTo>
                    <a:lnTo>
                      <a:pt x="3160" y="1842"/>
                    </a:lnTo>
                    <a:lnTo>
                      <a:pt x="3139" y="1758"/>
                    </a:lnTo>
                    <a:lnTo>
                      <a:pt x="3181" y="1674"/>
                    </a:lnTo>
                    <a:lnTo>
                      <a:pt x="3264" y="1591"/>
                    </a:lnTo>
                    <a:lnTo>
                      <a:pt x="3348" y="1423"/>
                    </a:lnTo>
                    <a:lnTo>
                      <a:pt x="3432" y="1319"/>
                    </a:lnTo>
                    <a:lnTo>
                      <a:pt x="3557" y="1172"/>
                    </a:lnTo>
                    <a:lnTo>
                      <a:pt x="3578" y="1068"/>
                    </a:lnTo>
                    <a:lnTo>
                      <a:pt x="3578" y="1005"/>
                    </a:lnTo>
                    <a:lnTo>
                      <a:pt x="3557" y="900"/>
                    </a:lnTo>
                    <a:lnTo>
                      <a:pt x="3536" y="817"/>
                    </a:lnTo>
                    <a:lnTo>
                      <a:pt x="3557" y="754"/>
                    </a:lnTo>
                    <a:lnTo>
                      <a:pt x="3557" y="712"/>
                    </a:lnTo>
                    <a:lnTo>
                      <a:pt x="3516" y="691"/>
                    </a:lnTo>
                    <a:lnTo>
                      <a:pt x="3348" y="691"/>
                    </a:lnTo>
                    <a:lnTo>
                      <a:pt x="3264" y="607"/>
                    </a:lnTo>
                    <a:lnTo>
                      <a:pt x="3223" y="607"/>
                    </a:lnTo>
                    <a:lnTo>
                      <a:pt x="3034" y="628"/>
                    </a:lnTo>
                    <a:lnTo>
                      <a:pt x="2930" y="607"/>
                    </a:lnTo>
                    <a:lnTo>
                      <a:pt x="2846" y="545"/>
                    </a:lnTo>
                    <a:lnTo>
                      <a:pt x="2741" y="545"/>
                    </a:lnTo>
                    <a:lnTo>
                      <a:pt x="2679" y="503"/>
                    </a:lnTo>
                    <a:lnTo>
                      <a:pt x="2679" y="440"/>
                    </a:lnTo>
                    <a:lnTo>
                      <a:pt x="2637" y="419"/>
                    </a:lnTo>
                    <a:lnTo>
                      <a:pt x="2532" y="482"/>
                    </a:lnTo>
                    <a:lnTo>
                      <a:pt x="2532" y="419"/>
                    </a:lnTo>
                    <a:lnTo>
                      <a:pt x="2532" y="335"/>
                    </a:lnTo>
                    <a:lnTo>
                      <a:pt x="2532" y="293"/>
                    </a:lnTo>
                    <a:lnTo>
                      <a:pt x="2490" y="335"/>
                    </a:lnTo>
                    <a:lnTo>
                      <a:pt x="2469" y="440"/>
                    </a:lnTo>
                    <a:lnTo>
                      <a:pt x="2407" y="482"/>
                    </a:lnTo>
                    <a:lnTo>
                      <a:pt x="2386" y="335"/>
                    </a:lnTo>
                    <a:lnTo>
                      <a:pt x="2344" y="335"/>
                    </a:lnTo>
                    <a:lnTo>
                      <a:pt x="2302" y="398"/>
                    </a:lnTo>
                    <a:lnTo>
                      <a:pt x="2323" y="440"/>
                    </a:lnTo>
                    <a:lnTo>
                      <a:pt x="2302" y="503"/>
                    </a:lnTo>
                    <a:lnTo>
                      <a:pt x="2093" y="503"/>
                    </a:lnTo>
                    <a:lnTo>
                      <a:pt x="2093" y="607"/>
                    </a:lnTo>
                    <a:lnTo>
                      <a:pt x="2072" y="691"/>
                    </a:lnTo>
                    <a:lnTo>
                      <a:pt x="1988" y="670"/>
                    </a:lnTo>
                    <a:lnTo>
                      <a:pt x="1967" y="586"/>
                    </a:lnTo>
                    <a:lnTo>
                      <a:pt x="1925" y="586"/>
                    </a:lnTo>
                    <a:lnTo>
                      <a:pt x="1925" y="670"/>
                    </a:lnTo>
                    <a:lnTo>
                      <a:pt x="1904" y="733"/>
                    </a:lnTo>
                    <a:lnTo>
                      <a:pt x="1883" y="691"/>
                    </a:lnTo>
                    <a:lnTo>
                      <a:pt x="1883" y="607"/>
                    </a:lnTo>
                    <a:lnTo>
                      <a:pt x="1904" y="482"/>
                    </a:lnTo>
                    <a:lnTo>
                      <a:pt x="1904" y="252"/>
                    </a:lnTo>
                    <a:lnTo>
                      <a:pt x="1883" y="168"/>
                    </a:lnTo>
                    <a:lnTo>
                      <a:pt x="1779" y="84"/>
                    </a:lnTo>
                    <a:lnTo>
                      <a:pt x="171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45"/>
              <p:cNvSpPr/>
              <p:nvPr/>
            </p:nvSpPr>
            <p:spPr>
              <a:xfrm>
                <a:off x="3875625" y="1704850"/>
                <a:ext cx="21475" cy="18350"/>
              </a:xfrm>
              <a:custGeom>
                <a:avLst/>
                <a:gdLst/>
                <a:ahLst/>
                <a:cxnLst/>
                <a:rect l="l" t="t" r="r" b="b"/>
                <a:pathLst>
                  <a:path w="859" h="734" extrusionOk="0">
                    <a:moveTo>
                      <a:pt x="650" y="1"/>
                    </a:moveTo>
                    <a:lnTo>
                      <a:pt x="587" y="43"/>
                    </a:lnTo>
                    <a:lnTo>
                      <a:pt x="419" y="126"/>
                    </a:lnTo>
                    <a:lnTo>
                      <a:pt x="419" y="43"/>
                    </a:lnTo>
                    <a:lnTo>
                      <a:pt x="357" y="43"/>
                    </a:lnTo>
                    <a:lnTo>
                      <a:pt x="273" y="105"/>
                    </a:lnTo>
                    <a:lnTo>
                      <a:pt x="252" y="147"/>
                    </a:lnTo>
                    <a:lnTo>
                      <a:pt x="231" y="210"/>
                    </a:lnTo>
                    <a:lnTo>
                      <a:pt x="126" y="189"/>
                    </a:lnTo>
                    <a:lnTo>
                      <a:pt x="64" y="252"/>
                    </a:lnTo>
                    <a:lnTo>
                      <a:pt x="1" y="315"/>
                    </a:lnTo>
                    <a:lnTo>
                      <a:pt x="64" y="357"/>
                    </a:lnTo>
                    <a:lnTo>
                      <a:pt x="210" y="357"/>
                    </a:lnTo>
                    <a:lnTo>
                      <a:pt x="252" y="461"/>
                    </a:lnTo>
                    <a:lnTo>
                      <a:pt x="273" y="524"/>
                    </a:lnTo>
                    <a:lnTo>
                      <a:pt x="273" y="608"/>
                    </a:lnTo>
                    <a:lnTo>
                      <a:pt x="336" y="629"/>
                    </a:lnTo>
                    <a:lnTo>
                      <a:pt x="273" y="712"/>
                    </a:lnTo>
                    <a:lnTo>
                      <a:pt x="357" y="712"/>
                    </a:lnTo>
                    <a:lnTo>
                      <a:pt x="419" y="733"/>
                    </a:lnTo>
                    <a:lnTo>
                      <a:pt x="440" y="670"/>
                    </a:lnTo>
                    <a:lnTo>
                      <a:pt x="587" y="608"/>
                    </a:lnTo>
                    <a:lnTo>
                      <a:pt x="670" y="608"/>
                    </a:lnTo>
                    <a:lnTo>
                      <a:pt x="754" y="524"/>
                    </a:lnTo>
                    <a:lnTo>
                      <a:pt x="733" y="461"/>
                    </a:lnTo>
                    <a:lnTo>
                      <a:pt x="754" y="315"/>
                    </a:lnTo>
                    <a:lnTo>
                      <a:pt x="796" y="294"/>
                    </a:lnTo>
                    <a:lnTo>
                      <a:pt x="859" y="189"/>
                    </a:lnTo>
                    <a:lnTo>
                      <a:pt x="796" y="105"/>
                    </a:lnTo>
                    <a:lnTo>
                      <a:pt x="733" y="85"/>
                    </a:lnTo>
                    <a:lnTo>
                      <a:pt x="670" y="22"/>
                    </a:lnTo>
                    <a:lnTo>
                      <a:pt x="65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45"/>
              <p:cNvSpPr/>
              <p:nvPr/>
            </p:nvSpPr>
            <p:spPr>
              <a:xfrm>
                <a:off x="3883475" y="1716375"/>
                <a:ext cx="39275" cy="43425"/>
              </a:xfrm>
              <a:custGeom>
                <a:avLst/>
                <a:gdLst/>
                <a:ahLst/>
                <a:cxnLst/>
                <a:rect l="l" t="t" r="r" b="b"/>
                <a:pathLst>
                  <a:path w="1571" h="1737" extrusionOk="0">
                    <a:moveTo>
                      <a:pt x="796" y="0"/>
                    </a:moveTo>
                    <a:lnTo>
                      <a:pt x="649" y="105"/>
                    </a:lnTo>
                    <a:lnTo>
                      <a:pt x="482" y="251"/>
                    </a:lnTo>
                    <a:lnTo>
                      <a:pt x="377" y="251"/>
                    </a:lnTo>
                    <a:lnTo>
                      <a:pt x="147" y="293"/>
                    </a:lnTo>
                    <a:lnTo>
                      <a:pt x="43" y="398"/>
                    </a:lnTo>
                    <a:lnTo>
                      <a:pt x="1" y="502"/>
                    </a:lnTo>
                    <a:lnTo>
                      <a:pt x="105" y="565"/>
                    </a:lnTo>
                    <a:lnTo>
                      <a:pt x="168" y="670"/>
                    </a:lnTo>
                    <a:lnTo>
                      <a:pt x="273" y="670"/>
                    </a:lnTo>
                    <a:lnTo>
                      <a:pt x="315" y="712"/>
                    </a:lnTo>
                    <a:lnTo>
                      <a:pt x="273" y="795"/>
                    </a:lnTo>
                    <a:lnTo>
                      <a:pt x="273" y="900"/>
                    </a:lnTo>
                    <a:lnTo>
                      <a:pt x="168" y="1046"/>
                    </a:lnTo>
                    <a:lnTo>
                      <a:pt x="147" y="1235"/>
                    </a:lnTo>
                    <a:lnTo>
                      <a:pt x="64" y="1297"/>
                    </a:lnTo>
                    <a:lnTo>
                      <a:pt x="105" y="1402"/>
                    </a:lnTo>
                    <a:lnTo>
                      <a:pt x="43" y="1444"/>
                    </a:lnTo>
                    <a:lnTo>
                      <a:pt x="64" y="1548"/>
                    </a:lnTo>
                    <a:lnTo>
                      <a:pt x="126" y="1548"/>
                    </a:lnTo>
                    <a:lnTo>
                      <a:pt x="210" y="1507"/>
                    </a:lnTo>
                    <a:lnTo>
                      <a:pt x="315" y="1465"/>
                    </a:lnTo>
                    <a:lnTo>
                      <a:pt x="440" y="1402"/>
                    </a:lnTo>
                    <a:lnTo>
                      <a:pt x="524" y="1402"/>
                    </a:lnTo>
                    <a:lnTo>
                      <a:pt x="587" y="1318"/>
                    </a:lnTo>
                    <a:lnTo>
                      <a:pt x="649" y="1193"/>
                    </a:lnTo>
                    <a:lnTo>
                      <a:pt x="691" y="1151"/>
                    </a:lnTo>
                    <a:lnTo>
                      <a:pt x="796" y="1151"/>
                    </a:lnTo>
                    <a:lnTo>
                      <a:pt x="838" y="1130"/>
                    </a:lnTo>
                    <a:lnTo>
                      <a:pt x="838" y="1235"/>
                    </a:lnTo>
                    <a:lnTo>
                      <a:pt x="796" y="1423"/>
                    </a:lnTo>
                    <a:lnTo>
                      <a:pt x="796" y="1548"/>
                    </a:lnTo>
                    <a:lnTo>
                      <a:pt x="754" y="1632"/>
                    </a:lnTo>
                    <a:lnTo>
                      <a:pt x="775" y="1737"/>
                    </a:lnTo>
                    <a:lnTo>
                      <a:pt x="859" y="1737"/>
                    </a:lnTo>
                    <a:lnTo>
                      <a:pt x="942" y="1653"/>
                    </a:lnTo>
                    <a:lnTo>
                      <a:pt x="942" y="1569"/>
                    </a:lnTo>
                    <a:lnTo>
                      <a:pt x="984" y="1465"/>
                    </a:lnTo>
                    <a:lnTo>
                      <a:pt x="1089" y="1423"/>
                    </a:lnTo>
                    <a:lnTo>
                      <a:pt x="1193" y="1402"/>
                    </a:lnTo>
                    <a:lnTo>
                      <a:pt x="1277" y="1151"/>
                    </a:lnTo>
                    <a:lnTo>
                      <a:pt x="1277" y="1046"/>
                    </a:lnTo>
                    <a:lnTo>
                      <a:pt x="1382" y="900"/>
                    </a:lnTo>
                    <a:lnTo>
                      <a:pt x="1507" y="837"/>
                    </a:lnTo>
                    <a:lnTo>
                      <a:pt x="1570" y="795"/>
                    </a:lnTo>
                    <a:lnTo>
                      <a:pt x="1465" y="732"/>
                    </a:lnTo>
                    <a:lnTo>
                      <a:pt x="1403" y="691"/>
                    </a:lnTo>
                    <a:lnTo>
                      <a:pt x="1298" y="628"/>
                    </a:lnTo>
                    <a:lnTo>
                      <a:pt x="1172" y="712"/>
                    </a:lnTo>
                    <a:lnTo>
                      <a:pt x="1089" y="774"/>
                    </a:lnTo>
                    <a:lnTo>
                      <a:pt x="963" y="691"/>
                    </a:lnTo>
                    <a:lnTo>
                      <a:pt x="838" y="565"/>
                    </a:lnTo>
                    <a:lnTo>
                      <a:pt x="796" y="398"/>
                    </a:lnTo>
                    <a:lnTo>
                      <a:pt x="838" y="356"/>
                    </a:lnTo>
                    <a:lnTo>
                      <a:pt x="942" y="314"/>
                    </a:lnTo>
                    <a:lnTo>
                      <a:pt x="942" y="272"/>
                    </a:lnTo>
                    <a:lnTo>
                      <a:pt x="859" y="147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45"/>
              <p:cNvSpPr/>
              <p:nvPr/>
            </p:nvSpPr>
            <p:spPr>
              <a:xfrm>
                <a:off x="3781475" y="1649925"/>
                <a:ext cx="102550" cy="141275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5651" extrusionOk="0">
                    <a:moveTo>
                      <a:pt x="1988" y="1"/>
                    </a:moveTo>
                    <a:lnTo>
                      <a:pt x="1926" y="22"/>
                    </a:lnTo>
                    <a:lnTo>
                      <a:pt x="1842" y="126"/>
                    </a:lnTo>
                    <a:lnTo>
                      <a:pt x="1884" y="315"/>
                    </a:lnTo>
                    <a:lnTo>
                      <a:pt x="1821" y="419"/>
                    </a:lnTo>
                    <a:lnTo>
                      <a:pt x="1821" y="524"/>
                    </a:lnTo>
                    <a:lnTo>
                      <a:pt x="1800" y="629"/>
                    </a:lnTo>
                    <a:lnTo>
                      <a:pt x="1842" y="649"/>
                    </a:lnTo>
                    <a:lnTo>
                      <a:pt x="1884" y="733"/>
                    </a:lnTo>
                    <a:lnTo>
                      <a:pt x="1884" y="1068"/>
                    </a:lnTo>
                    <a:lnTo>
                      <a:pt x="1884" y="1235"/>
                    </a:lnTo>
                    <a:lnTo>
                      <a:pt x="1926" y="1361"/>
                    </a:lnTo>
                    <a:lnTo>
                      <a:pt x="2030" y="1507"/>
                    </a:lnTo>
                    <a:lnTo>
                      <a:pt x="2030" y="1654"/>
                    </a:lnTo>
                    <a:lnTo>
                      <a:pt x="2135" y="1779"/>
                    </a:lnTo>
                    <a:lnTo>
                      <a:pt x="2135" y="1863"/>
                    </a:lnTo>
                    <a:lnTo>
                      <a:pt x="2051" y="1863"/>
                    </a:lnTo>
                    <a:lnTo>
                      <a:pt x="2009" y="1800"/>
                    </a:lnTo>
                    <a:lnTo>
                      <a:pt x="1926" y="1612"/>
                    </a:lnTo>
                    <a:lnTo>
                      <a:pt x="1842" y="1507"/>
                    </a:lnTo>
                    <a:lnTo>
                      <a:pt x="1800" y="1507"/>
                    </a:lnTo>
                    <a:lnTo>
                      <a:pt x="1716" y="1570"/>
                    </a:lnTo>
                    <a:lnTo>
                      <a:pt x="1675" y="1549"/>
                    </a:lnTo>
                    <a:lnTo>
                      <a:pt x="1675" y="1486"/>
                    </a:lnTo>
                    <a:lnTo>
                      <a:pt x="1737" y="1403"/>
                    </a:lnTo>
                    <a:lnTo>
                      <a:pt x="1779" y="1361"/>
                    </a:lnTo>
                    <a:lnTo>
                      <a:pt x="1779" y="1256"/>
                    </a:lnTo>
                    <a:lnTo>
                      <a:pt x="1695" y="1026"/>
                    </a:lnTo>
                    <a:lnTo>
                      <a:pt x="1695" y="817"/>
                    </a:lnTo>
                    <a:lnTo>
                      <a:pt x="1675" y="733"/>
                    </a:lnTo>
                    <a:lnTo>
                      <a:pt x="1528" y="649"/>
                    </a:lnTo>
                    <a:lnTo>
                      <a:pt x="1465" y="524"/>
                    </a:lnTo>
                    <a:lnTo>
                      <a:pt x="1382" y="503"/>
                    </a:lnTo>
                    <a:lnTo>
                      <a:pt x="1319" y="545"/>
                    </a:lnTo>
                    <a:lnTo>
                      <a:pt x="1319" y="670"/>
                    </a:lnTo>
                    <a:lnTo>
                      <a:pt x="1193" y="838"/>
                    </a:lnTo>
                    <a:lnTo>
                      <a:pt x="1172" y="963"/>
                    </a:lnTo>
                    <a:lnTo>
                      <a:pt x="1193" y="1089"/>
                    </a:lnTo>
                    <a:lnTo>
                      <a:pt x="1256" y="1235"/>
                    </a:lnTo>
                    <a:lnTo>
                      <a:pt x="1277" y="1403"/>
                    </a:lnTo>
                    <a:lnTo>
                      <a:pt x="1214" y="1382"/>
                    </a:lnTo>
                    <a:lnTo>
                      <a:pt x="1172" y="1298"/>
                    </a:lnTo>
                    <a:lnTo>
                      <a:pt x="1151" y="1173"/>
                    </a:lnTo>
                    <a:lnTo>
                      <a:pt x="1172" y="1089"/>
                    </a:lnTo>
                    <a:lnTo>
                      <a:pt x="1110" y="1068"/>
                    </a:lnTo>
                    <a:lnTo>
                      <a:pt x="1068" y="984"/>
                    </a:lnTo>
                    <a:lnTo>
                      <a:pt x="1047" y="984"/>
                    </a:lnTo>
                    <a:lnTo>
                      <a:pt x="984" y="1047"/>
                    </a:lnTo>
                    <a:lnTo>
                      <a:pt x="942" y="1026"/>
                    </a:lnTo>
                    <a:lnTo>
                      <a:pt x="942" y="942"/>
                    </a:lnTo>
                    <a:lnTo>
                      <a:pt x="1047" y="859"/>
                    </a:lnTo>
                    <a:lnTo>
                      <a:pt x="1047" y="838"/>
                    </a:lnTo>
                    <a:lnTo>
                      <a:pt x="984" y="817"/>
                    </a:lnTo>
                    <a:lnTo>
                      <a:pt x="859" y="859"/>
                    </a:lnTo>
                    <a:lnTo>
                      <a:pt x="775" y="921"/>
                    </a:lnTo>
                    <a:lnTo>
                      <a:pt x="691" y="859"/>
                    </a:lnTo>
                    <a:lnTo>
                      <a:pt x="733" y="817"/>
                    </a:lnTo>
                    <a:lnTo>
                      <a:pt x="775" y="775"/>
                    </a:lnTo>
                    <a:lnTo>
                      <a:pt x="796" y="733"/>
                    </a:lnTo>
                    <a:lnTo>
                      <a:pt x="900" y="629"/>
                    </a:lnTo>
                    <a:lnTo>
                      <a:pt x="984" y="629"/>
                    </a:lnTo>
                    <a:lnTo>
                      <a:pt x="1005" y="649"/>
                    </a:lnTo>
                    <a:lnTo>
                      <a:pt x="1089" y="670"/>
                    </a:lnTo>
                    <a:lnTo>
                      <a:pt x="1151" y="608"/>
                    </a:lnTo>
                    <a:lnTo>
                      <a:pt x="1172" y="524"/>
                    </a:lnTo>
                    <a:lnTo>
                      <a:pt x="1089" y="398"/>
                    </a:lnTo>
                    <a:lnTo>
                      <a:pt x="1047" y="336"/>
                    </a:lnTo>
                    <a:lnTo>
                      <a:pt x="900" y="357"/>
                    </a:lnTo>
                    <a:lnTo>
                      <a:pt x="670" y="545"/>
                    </a:lnTo>
                    <a:lnTo>
                      <a:pt x="587" y="566"/>
                    </a:lnTo>
                    <a:lnTo>
                      <a:pt x="545" y="545"/>
                    </a:lnTo>
                    <a:lnTo>
                      <a:pt x="545" y="461"/>
                    </a:lnTo>
                    <a:lnTo>
                      <a:pt x="461" y="419"/>
                    </a:lnTo>
                    <a:lnTo>
                      <a:pt x="419" y="440"/>
                    </a:lnTo>
                    <a:lnTo>
                      <a:pt x="419" y="566"/>
                    </a:lnTo>
                    <a:lnTo>
                      <a:pt x="545" y="712"/>
                    </a:lnTo>
                    <a:lnTo>
                      <a:pt x="524" y="754"/>
                    </a:lnTo>
                    <a:lnTo>
                      <a:pt x="419" y="754"/>
                    </a:lnTo>
                    <a:lnTo>
                      <a:pt x="377" y="649"/>
                    </a:lnTo>
                    <a:lnTo>
                      <a:pt x="315" y="503"/>
                    </a:lnTo>
                    <a:lnTo>
                      <a:pt x="231" y="503"/>
                    </a:lnTo>
                    <a:lnTo>
                      <a:pt x="126" y="608"/>
                    </a:lnTo>
                    <a:lnTo>
                      <a:pt x="147" y="733"/>
                    </a:lnTo>
                    <a:lnTo>
                      <a:pt x="168" y="775"/>
                    </a:lnTo>
                    <a:lnTo>
                      <a:pt x="168" y="880"/>
                    </a:lnTo>
                    <a:lnTo>
                      <a:pt x="147" y="880"/>
                    </a:lnTo>
                    <a:lnTo>
                      <a:pt x="43" y="963"/>
                    </a:lnTo>
                    <a:lnTo>
                      <a:pt x="1" y="984"/>
                    </a:lnTo>
                    <a:lnTo>
                      <a:pt x="1" y="1089"/>
                    </a:lnTo>
                    <a:lnTo>
                      <a:pt x="22" y="1235"/>
                    </a:lnTo>
                    <a:lnTo>
                      <a:pt x="43" y="1361"/>
                    </a:lnTo>
                    <a:lnTo>
                      <a:pt x="147" y="1549"/>
                    </a:lnTo>
                    <a:lnTo>
                      <a:pt x="147" y="1612"/>
                    </a:lnTo>
                    <a:lnTo>
                      <a:pt x="231" y="1591"/>
                    </a:lnTo>
                    <a:lnTo>
                      <a:pt x="273" y="1507"/>
                    </a:lnTo>
                    <a:lnTo>
                      <a:pt x="273" y="1403"/>
                    </a:lnTo>
                    <a:lnTo>
                      <a:pt x="273" y="1298"/>
                    </a:lnTo>
                    <a:lnTo>
                      <a:pt x="335" y="1277"/>
                    </a:lnTo>
                    <a:lnTo>
                      <a:pt x="419" y="1361"/>
                    </a:lnTo>
                    <a:lnTo>
                      <a:pt x="461" y="1298"/>
                    </a:lnTo>
                    <a:lnTo>
                      <a:pt x="482" y="1340"/>
                    </a:lnTo>
                    <a:lnTo>
                      <a:pt x="440" y="1445"/>
                    </a:lnTo>
                    <a:lnTo>
                      <a:pt x="419" y="1591"/>
                    </a:lnTo>
                    <a:lnTo>
                      <a:pt x="377" y="1612"/>
                    </a:lnTo>
                    <a:lnTo>
                      <a:pt x="377" y="1675"/>
                    </a:lnTo>
                    <a:lnTo>
                      <a:pt x="482" y="1779"/>
                    </a:lnTo>
                    <a:lnTo>
                      <a:pt x="482" y="1800"/>
                    </a:lnTo>
                    <a:lnTo>
                      <a:pt x="545" y="1821"/>
                    </a:lnTo>
                    <a:lnTo>
                      <a:pt x="628" y="1821"/>
                    </a:lnTo>
                    <a:lnTo>
                      <a:pt x="649" y="1863"/>
                    </a:lnTo>
                    <a:lnTo>
                      <a:pt x="649" y="1926"/>
                    </a:lnTo>
                    <a:lnTo>
                      <a:pt x="545" y="2010"/>
                    </a:lnTo>
                    <a:lnTo>
                      <a:pt x="482" y="2010"/>
                    </a:lnTo>
                    <a:lnTo>
                      <a:pt x="482" y="1968"/>
                    </a:lnTo>
                    <a:lnTo>
                      <a:pt x="461" y="1905"/>
                    </a:lnTo>
                    <a:lnTo>
                      <a:pt x="315" y="1800"/>
                    </a:lnTo>
                    <a:lnTo>
                      <a:pt x="273" y="1821"/>
                    </a:lnTo>
                    <a:lnTo>
                      <a:pt x="273" y="1884"/>
                    </a:lnTo>
                    <a:lnTo>
                      <a:pt x="335" y="1989"/>
                    </a:lnTo>
                    <a:lnTo>
                      <a:pt x="419" y="2030"/>
                    </a:lnTo>
                    <a:lnTo>
                      <a:pt x="482" y="2093"/>
                    </a:lnTo>
                    <a:lnTo>
                      <a:pt x="482" y="2114"/>
                    </a:lnTo>
                    <a:lnTo>
                      <a:pt x="440" y="2177"/>
                    </a:lnTo>
                    <a:lnTo>
                      <a:pt x="482" y="2240"/>
                    </a:lnTo>
                    <a:lnTo>
                      <a:pt x="587" y="2302"/>
                    </a:lnTo>
                    <a:lnTo>
                      <a:pt x="670" y="2344"/>
                    </a:lnTo>
                    <a:lnTo>
                      <a:pt x="691" y="2428"/>
                    </a:lnTo>
                    <a:lnTo>
                      <a:pt x="775" y="2449"/>
                    </a:lnTo>
                    <a:lnTo>
                      <a:pt x="900" y="2449"/>
                    </a:lnTo>
                    <a:lnTo>
                      <a:pt x="942" y="2491"/>
                    </a:lnTo>
                    <a:lnTo>
                      <a:pt x="879" y="2533"/>
                    </a:lnTo>
                    <a:lnTo>
                      <a:pt x="754" y="2533"/>
                    </a:lnTo>
                    <a:lnTo>
                      <a:pt x="754" y="2637"/>
                    </a:lnTo>
                    <a:lnTo>
                      <a:pt x="796" y="2742"/>
                    </a:lnTo>
                    <a:lnTo>
                      <a:pt x="859" y="2742"/>
                    </a:lnTo>
                    <a:lnTo>
                      <a:pt x="942" y="2763"/>
                    </a:lnTo>
                    <a:lnTo>
                      <a:pt x="1068" y="2909"/>
                    </a:lnTo>
                    <a:lnTo>
                      <a:pt x="1110" y="2972"/>
                    </a:lnTo>
                    <a:lnTo>
                      <a:pt x="1068" y="3035"/>
                    </a:lnTo>
                    <a:lnTo>
                      <a:pt x="1068" y="3077"/>
                    </a:lnTo>
                    <a:lnTo>
                      <a:pt x="1382" y="3077"/>
                    </a:lnTo>
                    <a:lnTo>
                      <a:pt x="1465" y="3014"/>
                    </a:lnTo>
                    <a:lnTo>
                      <a:pt x="1465" y="2930"/>
                    </a:lnTo>
                    <a:lnTo>
                      <a:pt x="1507" y="2805"/>
                    </a:lnTo>
                    <a:lnTo>
                      <a:pt x="1591" y="2763"/>
                    </a:lnTo>
                    <a:lnTo>
                      <a:pt x="1675" y="2805"/>
                    </a:lnTo>
                    <a:lnTo>
                      <a:pt x="1675" y="2721"/>
                    </a:lnTo>
                    <a:lnTo>
                      <a:pt x="1612" y="2616"/>
                    </a:lnTo>
                    <a:lnTo>
                      <a:pt x="1570" y="2512"/>
                    </a:lnTo>
                    <a:lnTo>
                      <a:pt x="1570" y="2386"/>
                    </a:lnTo>
                    <a:lnTo>
                      <a:pt x="1528" y="2302"/>
                    </a:lnTo>
                    <a:lnTo>
                      <a:pt x="1528" y="2219"/>
                    </a:lnTo>
                    <a:lnTo>
                      <a:pt x="1591" y="2198"/>
                    </a:lnTo>
                    <a:lnTo>
                      <a:pt x="1633" y="2219"/>
                    </a:lnTo>
                    <a:lnTo>
                      <a:pt x="1695" y="2323"/>
                    </a:lnTo>
                    <a:lnTo>
                      <a:pt x="1675" y="2344"/>
                    </a:lnTo>
                    <a:lnTo>
                      <a:pt x="1695" y="2428"/>
                    </a:lnTo>
                    <a:lnTo>
                      <a:pt x="1779" y="2344"/>
                    </a:lnTo>
                    <a:lnTo>
                      <a:pt x="1779" y="2282"/>
                    </a:lnTo>
                    <a:lnTo>
                      <a:pt x="1737" y="2093"/>
                    </a:lnTo>
                    <a:lnTo>
                      <a:pt x="1800" y="2010"/>
                    </a:lnTo>
                    <a:lnTo>
                      <a:pt x="1821" y="2010"/>
                    </a:lnTo>
                    <a:lnTo>
                      <a:pt x="1884" y="2093"/>
                    </a:lnTo>
                    <a:lnTo>
                      <a:pt x="1884" y="2219"/>
                    </a:lnTo>
                    <a:lnTo>
                      <a:pt x="1926" y="2282"/>
                    </a:lnTo>
                    <a:lnTo>
                      <a:pt x="1926" y="2344"/>
                    </a:lnTo>
                    <a:lnTo>
                      <a:pt x="1842" y="2428"/>
                    </a:lnTo>
                    <a:lnTo>
                      <a:pt x="1842" y="2491"/>
                    </a:lnTo>
                    <a:lnTo>
                      <a:pt x="1884" y="2637"/>
                    </a:lnTo>
                    <a:lnTo>
                      <a:pt x="1926" y="2658"/>
                    </a:lnTo>
                    <a:lnTo>
                      <a:pt x="2009" y="2637"/>
                    </a:lnTo>
                    <a:lnTo>
                      <a:pt x="2156" y="2491"/>
                    </a:lnTo>
                    <a:lnTo>
                      <a:pt x="2219" y="2344"/>
                    </a:lnTo>
                    <a:lnTo>
                      <a:pt x="2219" y="2240"/>
                    </a:lnTo>
                    <a:lnTo>
                      <a:pt x="2239" y="2177"/>
                    </a:lnTo>
                    <a:lnTo>
                      <a:pt x="2302" y="2198"/>
                    </a:lnTo>
                    <a:lnTo>
                      <a:pt x="2344" y="2282"/>
                    </a:lnTo>
                    <a:lnTo>
                      <a:pt x="2323" y="2407"/>
                    </a:lnTo>
                    <a:lnTo>
                      <a:pt x="2260" y="2512"/>
                    </a:lnTo>
                    <a:lnTo>
                      <a:pt x="2260" y="2595"/>
                    </a:lnTo>
                    <a:lnTo>
                      <a:pt x="2344" y="2637"/>
                    </a:lnTo>
                    <a:lnTo>
                      <a:pt x="2449" y="2616"/>
                    </a:lnTo>
                    <a:lnTo>
                      <a:pt x="2532" y="2533"/>
                    </a:lnTo>
                    <a:lnTo>
                      <a:pt x="2574" y="2533"/>
                    </a:lnTo>
                    <a:lnTo>
                      <a:pt x="2574" y="2595"/>
                    </a:lnTo>
                    <a:lnTo>
                      <a:pt x="2532" y="2637"/>
                    </a:lnTo>
                    <a:lnTo>
                      <a:pt x="2428" y="2658"/>
                    </a:lnTo>
                    <a:lnTo>
                      <a:pt x="2344" y="2763"/>
                    </a:lnTo>
                    <a:lnTo>
                      <a:pt x="2156" y="2763"/>
                    </a:lnTo>
                    <a:lnTo>
                      <a:pt x="2009" y="2826"/>
                    </a:lnTo>
                    <a:lnTo>
                      <a:pt x="1988" y="2867"/>
                    </a:lnTo>
                    <a:lnTo>
                      <a:pt x="2009" y="2951"/>
                    </a:lnTo>
                    <a:lnTo>
                      <a:pt x="1884" y="3014"/>
                    </a:lnTo>
                    <a:lnTo>
                      <a:pt x="1800" y="3118"/>
                    </a:lnTo>
                    <a:lnTo>
                      <a:pt x="1716" y="3181"/>
                    </a:lnTo>
                    <a:lnTo>
                      <a:pt x="1675" y="3181"/>
                    </a:lnTo>
                    <a:lnTo>
                      <a:pt x="1570" y="3244"/>
                    </a:lnTo>
                    <a:lnTo>
                      <a:pt x="1570" y="3328"/>
                    </a:lnTo>
                    <a:lnTo>
                      <a:pt x="1507" y="3349"/>
                    </a:lnTo>
                    <a:lnTo>
                      <a:pt x="1486" y="3265"/>
                    </a:lnTo>
                    <a:lnTo>
                      <a:pt x="1465" y="3223"/>
                    </a:lnTo>
                    <a:lnTo>
                      <a:pt x="1382" y="3265"/>
                    </a:lnTo>
                    <a:lnTo>
                      <a:pt x="1298" y="3286"/>
                    </a:lnTo>
                    <a:lnTo>
                      <a:pt x="1298" y="3349"/>
                    </a:lnTo>
                    <a:lnTo>
                      <a:pt x="1277" y="3390"/>
                    </a:lnTo>
                    <a:lnTo>
                      <a:pt x="1319" y="3579"/>
                    </a:lnTo>
                    <a:lnTo>
                      <a:pt x="1319" y="3704"/>
                    </a:lnTo>
                    <a:lnTo>
                      <a:pt x="1361" y="3746"/>
                    </a:lnTo>
                    <a:lnTo>
                      <a:pt x="1465" y="3746"/>
                    </a:lnTo>
                    <a:lnTo>
                      <a:pt x="1528" y="3704"/>
                    </a:lnTo>
                    <a:lnTo>
                      <a:pt x="1633" y="3683"/>
                    </a:lnTo>
                    <a:lnTo>
                      <a:pt x="1695" y="3662"/>
                    </a:lnTo>
                    <a:lnTo>
                      <a:pt x="1779" y="3662"/>
                    </a:lnTo>
                    <a:lnTo>
                      <a:pt x="1842" y="3642"/>
                    </a:lnTo>
                    <a:lnTo>
                      <a:pt x="1926" y="3537"/>
                    </a:lnTo>
                    <a:lnTo>
                      <a:pt x="1988" y="3537"/>
                    </a:lnTo>
                    <a:lnTo>
                      <a:pt x="2009" y="3495"/>
                    </a:lnTo>
                    <a:lnTo>
                      <a:pt x="2114" y="3495"/>
                    </a:lnTo>
                    <a:lnTo>
                      <a:pt x="2135" y="3537"/>
                    </a:lnTo>
                    <a:lnTo>
                      <a:pt x="2428" y="3537"/>
                    </a:lnTo>
                    <a:lnTo>
                      <a:pt x="2470" y="3474"/>
                    </a:lnTo>
                    <a:lnTo>
                      <a:pt x="2553" y="3432"/>
                    </a:lnTo>
                    <a:lnTo>
                      <a:pt x="2616" y="3432"/>
                    </a:lnTo>
                    <a:lnTo>
                      <a:pt x="2616" y="3495"/>
                    </a:lnTo>
                    <a:lnTo>
                      <a:pt x="2553" y="3537"/>
                    </a:lnTo>
                    <a:lnTo>
                      <a:pt x="2532" y="3600"/>
                    </a:lnTo>
                    <a:lnTo>
                      <a:pt x="2449" y="3600"/>
                    </a:lnTo>
                    <a:lnTo>
                      <a:pt x="2407" y="3642"/>
                    </a:lnTo>
                    <a:lnTo>
                      <a:pt x="2239" y="3642"/>
                    </a:lnTo>
                    <a:lnTo>
                      <a:pt x="2135" y="3683"/>
                    </a:lnTo>
                    <a:lnTo>
                      <a:pt x="1947" y="3767"/>
                    </a:lnTo>
                    <a:lnTo>
                      <a:pt x="1884" y="3767"/>
                    </a:lnTo>
                    <a:lnTo>
                      <a:pt x="1800" y="3788"/>
                    </a:lnTo>
                    <a:lnTo>
                      <a:pt x="1800" y="3809"/>
                    </a:lnTo>
                    <a:lnTo>
                      <a:pt x="1905" y="3872"/>
                    </a:lnTo>
                    <a:lnTo>
                      <a:pt x="2051" y="3893"/>
                    </a:lnTo>
                    <a:lnTo>
                      <a:pt x="2135" y="3893"/>
                    </a:lnTo>
                    <a:lnTo>
                      <a:pt x="2239" y="3976"/>
                    </a:lnTo>
                    <a:lnTo>
                      <a:pt x="2239" y="4018"/>
                    </a:lnTo>
                    <a:lnTo>
                      <a:pt x="2030" y="4018"/>
                    </a:lnTo>
                    <a:lnTo>
                      <a:pt x="1947" y="4060"/>
                    </a:lnTo>
                    <a:lnTo>
                      <a:pt x="1905" y="4018"/>
                    </a:lnTo>
                    <a:lnTo>
                      <a:pt x="1800" y="3997"/>
                    </a:lnTo>
                    <a:lnTo>
                      <a:pt x="1779" y="4060"/>
                    </a:lnTo>
                    <a:lnTo>
                      <a:pt x="1737" y="4060"/>
                    </a:lnTo>
                    <a:lnTo>
                      <a:pt x="1695" y="3997"/>
                    </a:lnTo>
                    <a:lnTo>
                      <a:pt x="1633" y="3914"/>
                    </a:lnTo>
                    <a:lnTo>
                      <a:pt x="1570" y="3893"/>
                    </a:lnTo>
                    <a:lnTo>
                      <a:pt x="1423" y="3997"/>
                    </a:lnTo>
                    <a:lnTo>
                      <a:pt x="1423" y="4018"/>
                    </a:lnTo>
                    <a:lnTo>
                      <a:pt x="1486" y="4102"/>
                    </a:lnTo>
                    <a:lnTo>
                      <a:pt x="1507" y="4165"/>
                    </a:lnTo>
                    <a:lnTo>
                      <a:pt x="1486" y="4227"/>
                    </a:lnTo>
                    <a:lnTo>
                      <a:pt x="1507" y="4227"/>
                    </a:lnTo>
                    <a:lnTo>
                      <a:pt x="1486" y="4290"/>
                    </a:lnTo>
                    <a:lnTo>
                      <a:pt x="1507" y="4332"/>
                    </a:lnTo>
                    <a:lnTo>
                      <a:pt x="1591" y="4395"/>
                    </a:lnTo>
                    <a:lnTo>
                      <a:pt x="1591" y="4437"/>
                    </a:lnTo>
                    <a:lnTo>
                      <a:pt x="1612" y="4499"/>
                    </a:lnTo>
                    <a:lnTo>
                      <a:pt x="1633" y="4478"/>
                    </a:lnTo>
                    <a:lnTo>
                      <a:pt x="1716" y="4541"/>
                    </a:lnTo>
                    <a:lnTo>
                      <a:pt x="1716" y="4604"/>
                    </a:lnTo>
                    <a:lnTo>
                      <a:pt x="1779" y="4688"/>
                    </a:lnTo>
                    <a:lnTo>
                      <a:pt x="1800" y="4646"/>
                    </a:lnTo>
                    <a:lnTo>
                      <a:pt x="1884" y="4688"/>
                    </a:lnTo>
                    <a:lnTo>
                      <a:pt x="1926" y="4751"/>
                    </a:lnTo>
                    <a:lnTo>
                      <a:pt x="1988" y="4792"/>
                    </a:lnTo>
                    <a:lnTo>
                      <a:pt x="1988" y="4855"/>
                    </a:lnTo>
                    <a:lnTo>
                      <a:pt x="2114" y="4960"/>
                    </a:lnTo>
                    <a:lnTo>
                      <a:pt x="2239" y="4918"/>
                    </a:lnTo>
                    <a:lnTo>
                      <a:pt x="2260" y="4834"/>
                    </a:lnTo>
                    <a:lnTo>
                      <a:pt x="2323" y="4834"/>
                    </a:lnTo>
                    <a:lnTo>
                      <a:pt x="2344" y="4897"/>
                    </a:lnTo>
                    <a:lnTo>
                      <a:pt x="2428" y="4855"/>
                    </a:lnTo>
                    <a:lnTo>
                      <a:pt x="2449" y="4897"/>
                    </a:lnTo>
                    <a:lnTo>
                      <a:pt x="2449" y="4960"/>
                    </a:lnTo>
                    <a:lnTo>
                      <a:pt x="2407" y="5023"/>
                    </a:lnTo>
                    <a:lnTo>
                      <a:pt x="2344" y="5023"/>
                    </a:lnTo>
                    <a:lnTo>
                      <a:pt x="2239" y="5106"/>
                    </a:lnTo>
                    <a:lnTo>
                      <a:pt x="2239" y="5148"/>
                    </a:lnTo>
                    <a:lnTo>
                      <a:pt x="2428" y="5336"/>
                    </a:lnTo>
                    <a:lnTo>
                      <a:pt x="2470" y="5357"/>
                    </a:lnTo>
                    <a:lnTo>
                      <a:pt x="2532" y="5420"/>
                    </a:lnTo>
                    <a:lnTo>
                      <a:pt x="2512" y="5567"/>
                    </a:lnTo>
                    <a:lnTo>
                      <a:pt x="2532" y="5650"/>
                    </a:lnTo>
                    <a:lnTo>
                      <a:pt x="2574" y="5650"/>
                    </a:lnTo>
                    <a:lnTo>
                      <a:pt x="2616" y="5587"/>
                    </a:lnTo>
                    <a:lnTo>
                      <a:pt x="2658" y="5567"/>
                    </a:lnTo>
                    <a:lnTo>
                      <a:pt x="2721" y="5650"/>
                    </a:lnTo>
                    <a:lnTo>
                      <a:pt x="2784" y="5629"/>
                    </a:lnTo>
                    <a:lnTo>
                      <a:pt x="2867" y="5525"/>
                    </a:lnTo>
                    <a:lnTo>
                      <a:pt x="2888" y="5420"/>
                    </a:lnTo>
                    <a:lnTo>
                      <a:pt x="2930" y="5357"/>
                    </a:lnTo>
                    <a:lnTo>
                      <a:pt x="2930" y="5315"/>
                    </a:lnTo>
                    <a:lnTo>
                      <a:pt x="2867" y="5148"/>
                    </a:lnTo>
                    <a:lnTo>
                      <a:pt x="2846" y="5023"/>
                    </a:lnTo>
                    <a:lnTo>
                      <a:pt x="2888" y="4939"/>
                    </a:lnTo>
                    <a:lnTo>
                      <a:pt x="2951" y="4855"/>
                    </a:lnTo>
                    <a:lnTo>
                      <a:pt x="2951" y="4499"/>
                    </a:lnTo>
                    <a:lnTo>
                      <a:pt x="2972" y="4395"/>
                    </a:lnTo>
                    <a:lnTo>
                      <a:pt x="2972" y="4311"/>
                    </a:lnTo>
                    <a:lnTo>
                      <a:pt x="3056" y="4227"/>
                    </a:lnTo>
                    <a:lnTo>
                      <a:pt x="3056" y="4206"/>
                    </a:lnTo>
                    <a:lnTo>
                      <a:pt x="2972" y="4165"/>
                    </a:lnTo>
                    <a:lnTo>
                      <a:pt x="3056" y="4060"/>
                    </a:lnTo>
                    <a:lnTo>
                      <a:pt x="3181" y="4081"/>
                    </a:lnTo>
                    <a:lnTo>
                      <a:pt x="3202" y="4081"/>
                    </a:lnTo>
                    <a:lnTo>
                      <a:pt x="3244" y="3976"/>
                    </a:lnTo>
                    <a:lnTo>
                      <a:pt x="3244" y="3809"/>
                    </a:lnTo>
                    <a:lnTo>
                      <a:pt x="3265" y="3683"/>
                    </a:lnTo>
                    <a:lnTo>
                      <a:pt x="3265" y="3558"/>
                    </a:lnTo>
                    <a:lnTo>
                      <a:pt x="3181" y="3432"/>
                    </a:lnTo>
                    <a:lnTo>
                      <a:pt x="3181" y="3286"/>
                    </a:lnTo>
                    <a:lnTo>
                      <a:pt x="3244" y="3265"/>
                    </a:lnTo>
                    <a:lnTo>
                      <a:pt x="3348" y="3328"/>
                    </a:lnTo>
                    <a:lnTo>
                      <a:pt x="3390" y="3223"/>
                    </a:lnTo>
                    <a:lnTo>
                      <a:pt x="3369" y="3181"/>
                    </a:lnTo>
                    <a:lnTo>
                      <a:pt x="3369" y="3056"/>
                    </a:lnTo>
                    <a:lnTo>
                      <a:pt x="3390" y="2951"/>
                    </a:lnTo>
                    <a:lnTo>
                      <a:pt x="3369" y="2742"/>
                    </a:lnTo>
                    <a:lnTo>
                      <a:pt x="3348" y="2616"/>
                    </a:lnTo>
                    <a:lnTo>
                      <a:pt x="3369" y="2554"/>
                    </a:lnTo>
                    <a:lnTo>
                      <a:pt x="3495" y="2449"/>
                    </a:lnTo>
                    <a:lnTo>
                      <a:pt x="3495" y="2386"/>
                    </a:lnTo>
                    <a:lnTo>
                      <a:pt x="3474" y="2323"/>
                    </a:lnTo>
                    <a:lnTo>
                      <a:pt x="3474" y="2282"/>
                    </a:lnTo>
                    <a:lnTo>
                      <a:pt x="3579" y="2282"/>
                    </a:lnTo>
                    <a:lnTo>
                      <a:pt x="3725" y="2135"/>
                    </a:lnTo>
                    <a:lnTo>
                      <a:pt x="3830" y="2135"/>
                    </a:lnTo>
                    <a:lnTo>
                      <a:pt x="3934" y="2114"/>
                    </a:lnTo>
                    <a:lnTo>
                      <a:pt x="3997" y="2219"/>
                    </a:lnTo>
                    <a:lnTo>
                      <a:pt x="4039" y="2198"/>
                    </a:lnTo>
                    <a:lnTo>
                      <a:pt x="4081" y="2114"/>
                    </a:lnTo>
                    <a:lnTo>
                      <a:pt x="4102" y="2072"/>
                    </a:lnTo>
                    <a:lnTo>
                      <a:pt x="4102" y="1926"/>
                    </a:lnTo>
                    <a:lnTo>
                      <a:pt x="4018" y="1905"/>
                    </a:lnTo>
                    <a:lnTo>
                      <a:pt x="3767" y="1821"/>
                    </a:lnTo>
                    <a:lnTo>
                      <a:pt x="3662" y="1779"/>
                    </a:lnTo>
                    <a:lnTo>
                      <a:pt x="3495" y="1612"/>
                    </a:lnTo>
                    <a:lnTo>
                      <a:pt x="3411" y="1570"/>
                    </a:lnTo>
                    <a:lnTo>
                      <a:pt x="3286" y="1382"/>
                    </a:lnTo>
                    <a:lnTo>
                      <a:pt x="3244" y="1361"/>
                    </a:lnTo>
                    <a:lnTo>
                      <a:pt x="3097" y="1361"/>
                    </a:lnTo>
                    <a:lnTo>
                      <a:pt x="3056" y="1277"/>
                    </a:lnTo>
                    <a:lnTo>
                      <a:pt x="3056" y="1193"/>
                    </a:lnTo>
                    <a:lnTo>
                      <a:pt x="2972" y="942"/>
                    </a:lnTo>
                    <a:lnTo>
                      <a:pt x="2888" y="733"/>
                    </a:lnTo>
                    <a:lnTo>
                      <a:pt x="2742" y="608"/>
                    </a:lnTo>
                    <a:lnTo>
                      <a:pt x="2658" y="670"/>
                    </a:lnTo>
                    <a:lnTo>
                      <a:pt x="2637" y="775"/>
                    </a:lnTo>
                    <a:lnTo>
                      <a:pt x="2658" y="984"/>
                    </a:lnTo>
                    <a:lnTo>
                      <a:pt x="2658" y="1131"/>
                    </a:lnTo>
                    <a:lnTo>
                      <a:pt x="2574" y="1193"/>
                    </a:lnTo>
                    <a:lnTo>
                      <a:pt x="2553" y="1173"/>
                    </a:lnTo>
                    <a:lnTo>
                      <a:pt x="2553" y="1131"/>
                    </a:lnTo>
                    <a:lnTo>
                      <a:pt x="2553" y="963"/>
                    </a:lnTo>
                    <a:lnTo>
                      <a:pt x="2553" y="733"/>
                    </a:lnTo>
                    <a:lnTo>
                      <a:pt x="2616" y="670"/>
                    </a:lnTo>
                    <a:lnTo>
                      <a:pt x="2616" y="545"/>
                    </a:lnTo>
                    <a:lnTo>
                      <a:pt x="2553" y="419"/>
                    </a:lnTo>
                    <a:lnTo>
                      <a:pt x="2449" y="231"/>
                    </a:lnTo>
                    <a:lnTo>
                      <a:pt x="2344" y="189"/>
                    </a:lnTo>
                    <a:lnTo>
                      <a:pt x="2260" y="231"/>
                    </a:lnTo>
                    <a:lnTo>
                      <a:pt x="2219" y="315"/>
                    </a:lnTo>
                    <a:lnTo>
                      <a:pt x="2156" y="294"/>
                    </a:lnTo>
                    <a:lnTo>
                      <a:pt x="2135" y="147"/>
                    </a:lnTo>
                    <a:lnTo>
                      <a:pt x="20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56" name="Google Shape;1156;p45"/>
            <p:cNvSpPr/>
            <p:nvPr/>
          </p:nvSpPr>
          <p:spPr>
            <a:xfrm>
              <a:off x="4614379" y="2777935"/>
              <a:ext cx="83472" cy="139700"/>
            </a:xfrm>
            <a:custGeom>
              <a:avLst/>
              <a:gdLst/>
              <a:ahLst/>
              <a:cxnLst/>
              <a:rect l="l" t="t" r="r" b="b"/>
              <a:pathLst>
                <a:path w="7010" h="12284" extrusionOk="0">
                  <a:moveTo>
                    <a:pt x="4122" y="1"/>
                  </a:moveTo>
                  <a:lnTo>
                    <a:pt x="4122" y="43"/>
                  </a:lnTo>
                  <a:lnTo>
                    <a:pt x="4080" y="126"/>
                  </a:lnTo>
                  <a:lnTo>
                    <a:pt x="4017" y="126"/>
                  </a:lnTo>
                  <a:lnTo>
                    <a:pt x="3996" y="147"/>
                  </a:lnTo>
                  <a:lnTo>
                    <a:pt x="4059" y="231"/>
                  </a:lnTo>
                  <a:lnTo>
                    <a:pt x="4080" y="357"/>
                  </a:lnTo>
                  <a:lnTo>
                    <a:pt x="4289" y="671"/>
                  </a:lnTo>
                  <a:lnTo>
                    <a:pt x="4331" y="796"/>
                  </a:lnTo>
                  <a:lnTo>
                    <a:pt x="4331" y="1005"/>
                  </a:lnTo>
                  <a:lnTo>
                    <a:pt x="4310" y="1089"/>
                  </a:lnTo>
                  <a:lnTo>
                    <a:pt x="4373" y="1277"/>
                  </a:lnTo>
                  <a:lnTo>
                    <a:pt x="4415" y="1382"/>
                  </a:lnTo>
                  <a:lnTo>
                    <a:pt x="4415" y="1424"/>
                  </a:lnTo>
                  <a:lnTo>
                    <a:pt x="4373" y="1424"/>
                  </a:lnTo>
                  <a:lnTo>
                    <a:pt x="4289" y="1528"/>
                  </a:lnTo>
                  <a:lnTo>
                    <a:pt x="4310" y="1633"/>
                  </a:lnTo>
                  <a:lnTo>
                    <a:pt x="4373" y="1738"/>
                  </a:lnTo>
                  <a:lnTo>
                    <a:pt x="4394" y="1800"/>
                  </a:lnTo>
                  <a:lnTo>
                    <a:pt x="4457" y="1821"/>
                  </a:lnTo>
                  <a:lnTo>
                    <a:pt x="4478" y="1905"/>
                  </a:lnTo>
                  <a:lnTo>
                    <a:pt x="4457" y="1926"/>
                  </a:lnTo>
                  <a:lnTo>
                    <a:pt x="4457" y="2010"/>
                  </a:lnTo>
                  <a:lnTo>
                    <a:pt x="4394" y="2051"/>
                  </a:lnTo>
                  <a:lnTo>
                    <a:pt x="4206" y="2031"/>
                  </a:lnTo>
                  <a:lnTo>
                    <a:pt x="4017" y="1926"/>
                  </a:lnTo>
                  <a:lnTo>
                    <a:pt x="3955" y="1947"/>
                  </a:lnTo>
                  <a:lnTo>
                    <a:pt x="3892" y="2031"/>
                  </a:lnTo>
                  <a:lnTo>
                    <a:pt x="3913" y="2093"/>
                  </a:lnTo>
                  <a:lnTo>
                    <a:pt x="3976" y="2093"/>
                  </a:lnTo>
                  <a:lnTo>
                    <a:pt x="4080" y="2156"/>
                  </a:lnTo>
                  <a:lnTo>
                    <a:pt x="4080" y="2219"/>
                  </a:lnTo>
                  <a:lnTo>
                    <a:pt x="4017" y="2261"/>
                  </a:lnTo>
                  <a:lnTo>
                    <a:pt x="3976" y="2365"/>
                  </a:lnTo>
                  <a:lnTo>
                    <a:pt x="3892" y="2407"/>
                  </a:lnTo>
                  <a:lnTo>
                    <a:pt x="3871" y="2449"/>
                  </a:lnTo>
                  <a:lnTo>
                    <a:pt x="3787" y="2470"/>
                  </a:lnTo>
                  <a:lnTo>
                    <a:pt x="3745" y="2575"/>
                  </a:lnTo>
                  <a:lnTo>
                    <a:pt x="3766" y="2679"/>
                  </a:lnTo>
                  <a:lnTo>
                    <a:pt x="3766" y="2847"/>
                  </a:lnTo>
                  <a:lnTo>
                    <a:pt x="3787" y="2930"/>
                  </a:lnTo>
                  <a:lnTo>
                    <a:pt x="3871" y="2930"/>
                  </a:lnTo>
                  <a:lnTo>
                    <a:pt x="3976" y="2993"/>
                  </a:lnTo>
                  <a:lnTo>
                    <a:pt x="4059" y="3077"/>
                  </a:lnTo>
                  <a:lnTo>
                    <a:pt x="4122" y="3286"/>
                  </a:lnTo>
                  <a:lnTo>
                    <a:pt x="4164" y="3495"/>
                  </a:lnTo>
                  <a:lnTo>
                    <a:pt x="4122" y="3516"/>
                  </a:lnTo>
                  <a:lnTo>
                    <a:pt x="4185" y="3621"/>
                  </a:lnTo>
                  <a:lnTo>
                    <a:pt x="4289" y="3684"/>
                  </a:lnTo>
                  <a:lnTo>
                    <a:pt x="4415" y="3516"/>
                  </a:lnTo>
                  <a:lnTo>
                    <a:pt x="4478" y="3412"/>
                  </a:lnTo>
                  <a:lnTo>
                    <a:pt x="4478" y="3349"/>
                  </a:lnTo>
                  <a:lnTo>
                    <a:pt x="4520" y="3286"/>
                  </a:lnTo>
                  <a:lnTo>
                    <a:pt x="4540" y="3286"/>
                  </a:lnTo>
                  <a:cubicBezTo>
                    <a:pt x="4624" y="3370"/>
                    <a:pt x="4708" y="3453"/>
                    <a:pt x="4729" y="3558"/>
                  </a:cubicBezTo>
                  <a:lnTo>
                    <a:pt x="4729" y="3579"/>
                  </a:lnTo>
                  <a:lnTo>
                    <a:pt x="4687" y="3704"/>
                  </a:lnTo>
                  <a:lnTo>
                    <a:pt x="4687" y="3809"/>
                  </a:lnTo>
                  <a:lnTo>
                    <a:pt x="4729" y="3872"/>
                  </a:lnTo>
                  <a:lnTo>
                    <a:pt x="4792" y="3830"/>
                  </a:lnTo>
                  <a:lnTo>
                    <a:pt x="4917" y="3725"/>
                  </a:lnTo>
                  <a:lnTo>
                    <a:pt x="4980" y="3872"/>
                  </a:lnTo>
                  <a:lnTo>
                    <a:pt x="4917" y="3976"/>
                  </a:lnTo>
                  <a:lnTo>
                    <a:pt x="4833" y="4018"/>
                  </a:lnTo>
                  <a:lnTo>
                    <a:pt x="4771" y="3976"/>
                  </a:lnTo>
                  <a:lnTo>
                    <a:pt x="4792" y="4102"/>
                  </a:lnTo>
                  <a:lnTo>
                    <a:pt x="4729" y="4144"/>
                  </a:lnTo>
                  <a:lnTo>
                    <a:pt x="4666" y="4123"/>
                  </a:lnTo>
                  <a:lnTo>
                    <a:pt x="4624" y="4018"/>
                  </a:lnTo>
                  <a:lnTo>
                    <a:pt x="4603" y="3914"/>
                  </a:lnTo>
                  <a:lnTo>
                    <a:pt x="4582" y="3872"/>
                  </a:lnTo>
                  <a:lnTo>
                    <a:pt x="4499" y="3893"/>
                  </a:lnTo>
                  <a:lnTo>
                    <a:pt x="4457" y="3872"/>
                  </a:lnTo>
                  <a:lnTo>
                    <a:pt x="4415" y="3976"/>
                  </a:lnTo>
                  <a:lnTo>
                    <a:pt x="4478" y="4123"/>
                  </a:lnTo>
                  <a:lnTo>
                    <a:pt x="4478" y="4228"/>
                  </a:lnTo>
                  <a:lnTo>
                    <a:pt x="4394" y="4248"/>
                  </a:lnTo>
                  <a:lnTo>
                    <a:pt x="4310" y="4353"/>
                  </a:lnTo>
                  <a:lnTo>
                    <a:pt x="4310" y="4416"/>
                  </a:lnTo>
                  <a:lnTo>
                    <a:pt x="4457" y="4562"/>
                  </a:lnTo>
                  <a:lnTo>
                    <a:pt x="4499" y="4646"/>
                  </a:lnTo>
                  <a:lnTo>
                    <a:pt x="4457" y="4813"/>
                  </a:lnTo>
                  <a:lnTo>
                    <a:pt x="4373" y="4855"/>
                  </a:lnTo>
                  <a:lnTo>
                    <a:pt x="4289" y="4834"/>
                  </a:lnTo>
                  <a:lnTo>
                    <a:pt x="4268" y="4876"/>
                  </a:lnTo>
                  <a:lnTo>
                    <a:pt x="4352" y="4981"/>
                  </a:lnTo>
                  <a:lnTo>
                    <a:pt x="4415" y="4960"/>
                  </a:lnTo>
                  <a:lnTo>
                    <a:pt x="4499" y="4876"/>
                  </a:lnTo>
                  <a:lnTo>
                    <a:pt x="4603" y="5148"/>
                  </a:lnTo>
                  <a:lnTo>
                    <a:pt x="4666" y="5441"/>
                  </a:lnTo>
                  <a:lnTo>
                    <a:pt x="4624" y="5588"/>
                  </a:lnTo>
                  <a:lnTo>
                    <a:pt x="4624" y="5860"/>
                  </a:lnTo>
                  <a:lnTo>
                    <a:pt x="4520" y="6236"/>
                  </a:lnTo>
                  <a:lnTo>
                    <a:pt x="4561" y="6404"/>
                  </a:lnTo>
                  <a:lnTo>
                    <a:pt x="4499" y="6592"/>
                  </a:lnTo>
                  <a:lnTo>
                    <a:pt x="4373" y="6655"/>
                  </a:lnTo>
                  <a:lnTo>
                    <a:pt x="4310" y="6843"/>
                  </a:lnTo>
                  <a:lnTo>
                    <a:pt x="4310" y="7031"/>
                  </a:lnTo>
                  <a:lnTo>
                    <a:pt x="4248" y="7136"/>
                  </a:lnTo>
                  <a:lnTo>
                    <a:pt x="4206" y="7241"/>
                  </a:lnTo>
                  <a:lnTo>
                    <a:pt x="4080" y="7366"/>
                  </a:lnTo>
                  <a:lnTo>
                    <a:pt x="3829" y="7533"/>
                  </a:lnTo>
                  <a:lnTo>
                    <a:pt x="3724" y="7554"/>
                  </a:lnTo>
                  <a:lnTo>
                    <a:pt x="3662" y="7659"/>
                  </a:lnTo>
                  <a:lnTo>
                    <a:pt x="3536" y="7575"/>
                  </a:lnTo>
                  <a:lnTo>
                    <a:pt x="3411" y="7429"/>
                  </a:lnTo>
                  <a:lnTo>
                    <a:pt x="3411" y="7345"/>
                  </a:lnTo>
                  <a:lnTo>
                    <a:pt x="3452" y="7324"/>
                  </a:lnTo>
                  <a:lnTo>
                    <a:pt x="3515" y="7220"/>
                  </a:lnTo>
                  <a:lnTo>
                    <a:pt x="3515" y="7157"/>
                  </a:lnTo>
                  <a:lnTo>
                    <a:pt x="3578" y="7073"/>
                  </a:lnTo>
                  <a:lnTo>
                    <a:pt x="3578" y="7052"/>
                  </a:lnTo>
                  <a:lnTo>
                    <a:pt x="3452" y="7073"/>
                  </a:lnTo>
                  <a:lnTo>
                    <a:pt x="3348" y="7178"/>
                  </a:lnTo>
                  <a:lnTo>
                    <a:pt x="3222" y="7241"/>
                  </a:lnTo>
                  <a:lnTo>
                    <a:pt x="3201" y="7345"/>
                  </a:lnTo>
                  <a:lnTo>
                    <a:pt x="3264" y="7471"/>
                  </a:lnTo>
                  <a:lnTo>
                    <a:pt x="3306" y="7722"/>
                  </a:lnTo>
                  <a:lnTo>
                    <a:pt x="3264" y="7868"/>
                  </a:lnTo>
                  <a:lnTo>
                    <a:pt x="3139" y="7994"/>
                  </a:lnTo>
                  <a:lnTo>
                    <a:pt x="3139" y="8077"/>
                  </a:lnTo>
                  <a:lnTo>
                    <a:pt x="3076" y="8119"/>
                  </a:lnTo>
                  <a:lnTo>
                    <a:pt x="3055" y="8329"/>
                  </a:lnTo>
                  <a:lnTo>
                    <a:pt x="3118" y="8391"/>
                  </a:lnTo>
                  <a:lnTo>
                    <a:pt x="3118" y="8475"/>
                  </a:lnTo>
                  <a:lnTo>
                    <a:pt x="3076" y="8496"/>
                  </a:lnTo>
                  <a:lnTo>
                    <a:pt x="3118" y="8517"/>
                  </a:lnTo>
                  <a:lnTo>
                    <a:pt x="3076" y="8601"/>
                  </a:lnTo>
                  <a:lnTo>
                    <a:pt x="3034" y="8601"/>
                  </a:lnTo>
                  <a:lnTo>
                    <a:pt x="3055" y="8642"/>
                  </a:lnTo>
                  <a:lnTo>
                    <a:pt x="2992" y="8684"/>
                  </a:lnTo>
                  <a:lnTo>
                    <a:pt x="2929" y="8621"/>
                  </a:lnTo>
                  <a:lnTo>
                    <a:pt x="2846" y="8684"/>
                  </a:lnTo>
                  <a:lnTo>
                    <a:pt x="2804" y="8642"/>
                  </a:lnTo>
                  <a:lnTo>
                    <a:pt x="2762" y="8517"/>
                  </a:lnTo>
                  <a:lnTo>
                    <a:pt x="2741" y="8496"/>
                  </a:lnTo>
                  <a:lnTo>
                    <a:pt x="2657" y="8538"/>
                  </a:lnTo>
                  <a:lnTo>
                    <a:pt x="2595" y="8538"/>
                  </a:lnTo>
                  <a:lnTo>
                    <a:pt x="2553" y="8517"/>
                  </a:lnTo>
                  <a:lnTo>
                    <a:pt x="2302" y="8601"/>
                  </a:lnTo>
                  <a:lnTo>
                    <a:pt x="2176" y="8642"/>
                  </a:lnTo>
                  <a:lnTo>
                    <a:pt x="2030" y="8705"/>
                  </a:lnTo>
                  <a:lnTo>
                    <a:pt x="1883" y="8705"/>
                  </a:lnTo>
                  <a:lnTo>
                    <a:pt x="1758" y="8747"/>
                  </a:lnTo>
                  <a:lnTo>
                    <a:pt x="1695" y="8726"/>
                  </a:lnTo>
                  <a:lnTo>
                    <a:pt x="1569" y="8747"/>
                  </a:lnTo>
                  <a:lnTo>
                    <a:pt x="1360" y="8914"/>
                  </a:lnTo>
                  <a:lnTo>
                    <a:pt x="1297" y="9040"/>
                  </a:lnTo>
                  <a:lnTo>
                    <a:pt x="1235" y="9082"/>
                  </a:lnTo>
                  <a:lnTo>
                    <a:pt x="1193" y="9165"/>
                  </a:lnTo>
                  <a:lnTo>
                    <a:pt x="1046" y="9354"/>
                  </a:lnTo>
                  <a:lnTo>
                    <a:pt x="942" y="9375"/>
                  </a:lnTo>
                  <a:lnTo>
                    <a:pt x="858" y="9479"/>
                  </a:lnTo>
                  <a:lnTo>
                    <a:pt x="837" y="9563"/>
                  </a:lnTo>
                  <a:lnTo>
                    <a:pt x="753" y="9647"/>
                  </a:lnTo>
                  <a:lnTo>
                    <a:pt x="607" y="9668"/>
                  </a:lnTo>
                  <a:lnTo>
                    <a:pt x="544" y="9751"/>
                  </a:lnTo>
                  <a:lnTo>
                    <a:pt x="565" y="9940"/>
                  </a:lnTo>
                  <a:lnTo>
                    <a:pt x="628" y="9961"/>
                  </a:lnTo>
                  <a:lnTo>
                    <a:pt x="649" y="10002"/>
                  </a:lnTo>
                  <a:lnTo>
                    <a:pt x="628" y="10065"/>
                  </a:lnTo>
                  <a:lnTo>
                    <a:pt x="607" y="10044"/>
                  </a:lnTo>
                  <a:lnTo>
                    <a:pt x="481" y="10149"/>
                  </a:lnTo>
                  <a:lnTo>
                    <a:pt x="439" y="10212"/>
                  </a:lnTo>
                  <a:lnTo>
                    <a:pt x="377" y="10274"/>
                  </a:lnTo>
                  <a:lnTo>
                    <a:pt x="272" y="10379"/>
                  </a:lnTo>
                  <a:lnTo>
                    <a:pt x="209" y="10463"/>
                  </a:lnTo>
                  <a:lnTo>
                    <a:pt x="105" y="10463"/>
                  </a:lnTo>
                  <a:lnTo>
                    <a:pt x="0" y="10505"/>
                  </a:lnTo>
                  <a:lnTo>
                    <a:pt x="105" y="10505"/>
                  </a:lnTo>
                  <a:lnTo>
                    <a:pt x="167" y="10609"/>
                  </a:lnTo>
                  <a:lnTo>
                    <a:pt x="209" y="10735"/>
                  </a:lnTo>
                  <a:lnTo>
                    <a:pt x="167" y="10777"/>
                  </a:lnTo>
                  <a:lnTo>
                    <a:pt x="126" y="10693"/>
                  </a:lnTo>
                  <a:lnTo>
                    <a:pt x="84" y="10609"/>
                  </a:lnTo>
                  <a:lnTo>
                    <a:pt x="63" y="10714"/>
                  </a:lnTo>
                  <a:lnTo>
                    <a:pt x="84" y="10818"/>
                  </a:lnTo>
                  <a:lnTo>
                    <a:pt x="167" y="10839"/>
                  </a:lnTo>
                  <a:lnTo>
                    <a:pt x="167" y="10923"/>
                  </a:lnTo>
                  <a:lnTo>
                    <a:pt x="126" y="11007"/>
                  </a:lnTo>
                  <a:lnTo>
                    <a:pt x="126" y="11007"/>
                  </a:lnTo>
                  <a:lnTo>
                    <a:pt x="188" y="10965"/>
                  </a:lnTo>
                  <a:lnTo>
                    <a:pt x="230" y="10902"/>
                  </a:lnTo>
                  <a:lnTo>
                    <a:pt x="314" y="10860"/>
                  </a:lnTo>
                  <a:lnTo>
                    <a:pt x="377" y="10902"/>
                  </a:lnTo>
                  <a:lnTo>
                    <a:pt x="314" y="10944"/>
                  </a:lnTo>
                  <a:lnTo>
                    <a:pt x="377" y="10965"/>
                  </a:lnTo>
                  <a:lnTo>
                    <a:pt x="439" y="10944"/>
                  </a:lnTo>
                  <a:lnTo>
                    <a:pt x="439" y="10839"/>
                  </a:lnTo>
                  <a:lnTo>
                    <a:pt x="398" y="10798"/>
                  </a:lnTo>
                  <a:lnTo>
                    <a:pt x="293" y="10818"/>
                  </a:lnTo>
                  <a:lnTo>
                    <a:pt x="293" y="10777"/>
                  </a:lnTo>
                  <a:lnTo>
                    <a:pt x="314" y="10714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439" y="10609"/>
                  </a:lnTo>
                  <a:lnTo>
                    <a:pt x="544" y="10798"/>
                  </a:lnTo>
                  <a:lnTo>
                    <a:pt x="586" y="10923"/>
                  </a:lnTo>
                  <a:lnTo>
                    <a:pt x="628" y="10986"/>
                  </a:lnTo>
                  <a:lnTo>
                    <a:pt x="628" y="11153"/>
                  </a:lnTo>
                  <a:lnTo>
                    <a:pt x="544" y="11342"/>
                  </a:lnTo>
                  <a:lnTo>
                    <a:pt x="439" y="11342"/>
                  </a:lnTo>
                  <a:lnTo>
                    <a:pt x="481" y="11383"/>
                  </a:lnTo>
                  <a:lnTo>
                    <a:pt x="544" y="11551"/>
                  </a:lnTo>
                  <a:lnTo>
                    <a:pt x="586" y="11760"/>
                  </a:lnTo>
                  <a:lnTo>
                    <a:pt x="691" y="11865"/>
                  </a:lnTo>
                  <a:lnTo>
                    <a:pt x="691" y="11969"/>
                  </a:lnTo>
                  <a:lnTo>
                    <a:pt x="628" y="12011"/>
                  </a:lnTo>
                  <a:lnTo>
                    <a:pt x="711" y="12095"/>
                  </a:lnTo>
                  <a:lnTo>
                    <a:pt x="795" y="12095"/>
                  </a:lnTo>
                  <a:lnTo>
                    <a:pt x="858" y="12158"/>
                  </a:lnTo>
                  <a:lnTo>
                    <a:pt x="900" y="12095"/>
                  </a:lnTo>
                  <a:lnTo>
                    <a:pt x="900" y="12053"/>
                  </a:lnTo>
                  <a:lnTo>
                    <a:pt x="816" y="11906"/>
                  </a:lnTo>
                  <a:lnTo>
                    <a:pt x="816" y="11739"/>
                  </a:lnTo>
                  <a:lnTo>
                    <a:pt x="858" y="11676"/>
                  </a:lnTo>
                  <a:lnTo>
                    <a:pt x="921" y="11739"/>
                  </a:lnTo>
                  <a:lnTo>
                    <a:pt x="900" y="11781"/>
                  </a:lnTo>
                  <a:lnTo>
                    <a:pt x="900" y="11844"/>
                  </a:lnTo>
                  <a:lnTo>
                    <a:pt x="963" y="11948"/>
                  </a:lnTo>
                  <a:lnTo>
                    <a:pt x="1004" y="12095"/>
                  </a:lnTo>
                  <a:lnTo>
                    <a:pt x="963" y="12199"/>
                  </a:lnTo>
                  <a:lnTo>
                    <a:pt x="1004" y="12283"/>
                  </a:lnTo>
                  <a:lnTo>
                    <a:pt x="1109" y="12220"/>
                  </a:lnTo>
                  <a:lnTo>
                    <a:pt x="1214" y="12074"/>
                  </a:lnTo>
                  <a:lnTo>
                    <a:pt x="1109" y="11969"/>
                  </a:lnTo>
                  <a:lnTo>
                    <a:pt x="1109" y="11906"/>
                  </a:lnTo>
                  <a:lnTo>
                    <a:pt x="1151" y="11886"/>
                  </a:lnTo>
                  <a:lnTo>
                    <a:pt x="1235" y="11906"/>
                  </a:lnTo>
                  <a:lnTo>
                    <a:pt x="1276" y="11948"/>
                  </a:lnTo>
                  <a:lnTo>
                    <a:pt x="1318" y="11844"/>
                  </a:lnTo>
                  <a:lnTo>
                    <a:pt x="1318" y="11655"/>
                  </a:lnTo>
                  <a:lnTo>
                    <a:pt x="1276" y="11572"/>
                  </a:lnTo>
                  <a:lnTo>
                    <a:pt x="1276" y="11237"/>
                  </a:lnTo>
                  <a:lnTo>
                    <a:pt x="1276" y="11049"/>
                  </a:lnTo>
                  <a:lnTo>
                    <a:pt x="1339" y="10944"/>
                  </a:lnTo>
                  <a:lnTo>
                    <a:pt x="1444" y="10839"/>
                  </a:lnTo>
                  <a:lnTo>
                    <a:pt x="1423" y="10777"/>
                  </a:lnTo>
                  <a:lnTo>
                    <a:pt x="1360" y="10735"/>
                  </a:lnTo>
                  <a:lnTo>
                    <a:pt x="1360" y="10630"/>
                  </a:lnTo>
                  <a:lnTo>
                    <a:pt x="1318" y="10630"/>
                  </a:lnTo>
                  <a:lnTo>
                    <a:pt x="1339" y="10567"/>
                  </a:lnTo>
                  <a:lnTo>
                    <a:pt x="1151" y="10567"/>
                  </a:lnTo>
                  <a:lnTo>
                    <a:pt x="1130" y="10505"/>
                  </a:lnTo>
                  <a:lnTo>
                    <a:pt x="1235" y="10463"/>
                  </a:lnTo>
                  <a:lnTo>
                    <a:pt x="1255" y="10379"/>
                  </a:lnTo>
                  <a:lnTo>
                    <a:pt x="1235" y="10212"/>
                  </a:lnTo>
                  <a:lnTo>
                    <a:pt x="1151" y="10170"/>
                  </a:lnTo>
                  <a:lnTo>
                    <a:pt x="1067" y="10191"/>
                  </a:lnTo>
                  <a:lnTo>
                    <a:pt x="1067" y="10212"/>
                  </a:lnTo>
                  <a:lnTo>
                    <a:pt x="1004" y="10274"/>
                  </a:lnTo>
                  <a:lnTo>
                    <a:pt x="921" y="10274"/>
                  </a:lnTo>
                  <a:lnTo>
                    <a:pt x="795" y="10149"/>
                  </a:lnTo>
                  <a:lnTo>
                    <a:pt x="816" y="10065"/>
                  </a:lnTo>
                  <a:lnTo>
                    <a:pt x="1004" y="9982"/>
                  </a:lnTo>
                  <a:lnTo>
                    <a:pt x="1151" y="9961"/>
                  </a:lnTo>
                  <a:lnTo>
                    <a:pt x="1339" y="10002"/>
                  </a:lnTo>
                  <a:lnTo>
                    <a:pt x="1423" y="10065"/>
                  </a:lnTo>
                  <a:lnTo>
                    <a:pt x="1444" y="10002"/>
                  </a:lnTo>
                  <a:lnTo>
                    <a:pt x="1444" y="9940"/>
                  </a:lnTo>
                  <a:lnTo>
                    <a:pt x="1444" y="9835"/>
                  </a:lnTo>
                  <a:lnTo>
                    <a:pt x="1423" y="9751"/>
                  </a:lnTo>
                  <a:lnTo>
                    <a:pt x="1444" y="9689"/>
                  </a:lnTo>
                  <a:lnTo>
                    <a:pt x="1527" y="9689"/>
                  </a:lnTo>
                  <a:lnTo>
                    <a:pt x="1569" y="9772"/>
                  </a:lnTo>
                  <a:lnTo>
                    <a:pt x="1653" y="9772"/>
                  </a:lnTo>
                  <a:lnTo>
                    <a:pt x="1758" y="9730"/>
                  </a:lnTo>
                  <a:lnTo>
                    <a:pt x="1946" y="9689"/>
                  </a:lnTo>
                  <a:lnTo>
                    <a:pt x="2113" y="9647"/>
                  </a:lnTo>
                  <a:lnTo>
                    <a:pt x="2218" y="9647"/>
                  </a:lnTo>
                  <a:lnTo>
                    <a:pt x="2281" y="9668"/>
                  </a:lnTo>
                  <a:lnTo>
                    <a:pt x="2323" y="9647"/>
                  </a:lnTo>
                  <a:cubicBezTo>
                    <a:pt x="2323" y="9668"/>
                    <a:pt x="2364" y="9730"/>
                    <a:pt x="2364" y="9751"/>
                  </a:cubicBezTo>
                  <a:lnTo>
                    <a:pt x="2218" y="9856"/>
                  </a:lnTo>
                  <a:lnTo>
                    <a:pt x="2218" y="9940"/>
                  </a:lnTo>
                  <a:lnTo>
                    <a:pt x="2155" y="9877"/>
                  </a:lnTo>
                  <a:lnTo>
                    <a:pt x="2051" y="9898"/>
                  </a:lnTo>
                  <a:lnTo>
                    <a:pt x="1967" y="9961"/>
                  </a:lnTo>
                  <a:lnTo>
                    <a:pt x="1904" y="9940"/>
                  </a:lnTo>
                  <a:lnTo>
                    <a:pt x="1841" y="9772"/>
                  </a:lnTo>
                  <a:lnTo>
                    <a:pt x="1779" y="9772"/>
                  </a:lnTo>
                  <a:lnTo>
                    <a:pt x="1632" y="9961"/>
                  </a:lnTo>
                  <a:lnTo>
                    <a:pt x="1632" y="10065"/>
                  </a:lnTo>
                  <a:lnTo>
                    <a:pt x="1527" y="10128"/>
                  </a:lnTo>
                  <a:lnTo>
                    <a:pt x="1486" y="10233"/>
                  </a:lnTo>
                  <a:lnTo>
                    <a:pt x="1653" y="10295"/>
                  </a:lnTo>
                  <a:lnTo>
                    <a:pt x="1674" y="10400"/>
                  </a:lnTo>
                  <a:lnTo>
                    <a:pt x="1653" y="10421"/>
                  </a:lnTo>
                  <a:lnTo>
                    <a:pt x="1653" y="10484"/>
                  </a:lnTo>
                  <a:lnTo>
                    <a:pt x="1737" y="10609"/>
                  </a:lnTo>
                  <a:lnTo>
                    <a:pt x="1862" y="10630"/>
                  </a:lnTo>
                  <a:lnTo>
                    <a:pt x="1862" y="10714"/>
                  </a:lnTo>
                  <a:lnTo>
                    <a:pt x="1904" y="10735"/>
                  </a:lnTo>
                  <a:lnTo>
                    <a:pt x="1946" y="10693"/>
                  </a:lnTo>
                  <a:lnTo>
                    <a:pt x="2009" y="10714"/>
                  </a:lnTo>
                  <a:lnTo>
                    <a:pt x="2072" y="10693"/>
                  </a:lnTo>
                  <a:lnTo>
                    <a:pt x="2072" y="10609"/>
                  </a:lnTo>
                  <a:lnTo>
                    <a:pt x="1967" y="10505"/>
                  </a:lnTo>
                  <a:lnTo>
                    <a:pt x="2009" y="10400"/>
                  </a:lnTo>
                  <a:lnTo>
                    <a:pt x="2072" y="10254"/>
                  </a:lnTo>
                  <a:lnTo>
                    <a:pt x="2197" y="10170"/>
                  </a:lnTo>
                  <a:lnTo>
                    <a:pt x="2218" y="10107"/>
                  </a:lnTo>
                  <a:lnTo>
                    <a:pt x="2364" y="10149"/>
                  </a:lnTo>
                  <a:lnTo>
                    <a:pt x="2511" y="10254"/>
                  </a:lnTo>
                  <a:lnTo>
                    <a:pt x="2574" y="10316"/>
                  </a:lnTo>
                  <a:lnTo>
                    <a:pt x="2636" y="10295"/>
                  </a:lnTo>
                  <a:lnTo>
                    <a:pt x="2699" y="10086"/>
                  </a:lnTo>
                  <a:lnTo>
                    <a:pt x="2825" y="9961"/>
                  </a:lnTo>
                  <a:lnTo>
                    <a:pt x="2825" y="9877"/>
                  </a:lnTo>
                  <a:lnTo>
                    <a:pt x="2783" y="9814"/>
                  </a:lnTo>
                  <a:lnTo>
                    <a:pt x="2741" y="9751"/>
                  </a:lnTo>
                  <a:lnTo>
                    <a:pt x="2616" y="9647"/>
                  </a:lnTo>
                  <a:lnTo>
                    <a:pt x="2532" y="9647"/>
                  </a:lnTo>
                  <a:lnTo>
                    <a:pt x="2469" y="9584"/>
                  </a:lnTo>
                  <a:lnTo>
                    <a:pt x="2302" y="9584"/>
                  </a:lnTo>
                  <a:cubicBezTo>
                    <a:pt x="2302" y="9563"/>
                    <a:pt x="2302" y="9521"/>
                    <a:pt x="2281" y="9479"/>
                  </a:cubicBezTo>
                  <a:lnTo>
                    <a:pt x="2281" y="9458"/>
                  </a:lnTo>
                  <a:lnTo>
                    <a:pt x="2406" y="9375"/>
                  </a:lnTo>
                  <a:lnTo>
                    <a:pt x="2427" y="9333"/>
                  </a:lnTo>
                  <a:lnTo>
                    <a:pt x="2574" y="9228"/>
                  </a:lnTo>
                  <a:lnTo>
                    <a:pt x="2699" y="9165"/>
                  </a:lnTo>
                  <a:lnTo>
                    <a:pt x="2888" y="9207"/>
                  </a:lnTo>
                  <a:lnTo>
                    <a:pt x="2992" y="9165"/>
                  </a:lnTo>
                  <a:lnTo>
                    <a:pt x="3034" y="9228"/>
                  </a:lnTo>
                  <a:lnTo>
                    <a:pt x="3034" y="9333"/>
                  </a:lnTo>
                  <a:lnTo>
                    <a:pt x="2950" y="9458"/>
                  </a:lnTo>
                  <a:lnTo>
                    <a:pt x="2929" y="9563"/>
                  </a:lnTo>
                  <a:lnTo>
                    <a:pt x="2992" y="9584"/>
                  </a:lnTo>
                  <a:lnTo>
                    <a:pt x="2992" y="9689"/>
                  </a:lnTo>
                  <a:lnTo>
                    <a:pt x="2992" y="9793"/>
                  </a:lnTo>
                  <a:lnTo>
                    <a:pt x="2950" y="9856"/>
                  </a:lnTo>
                  <a:lnTo>
                    <a:pt x="2992" y="9961"/>
                  </a:lnTo>
                  <a:lnTo>
                    <a:pt x="3097" y="10002"/>
                  </a:lnTo>
                  <a:lnTo>
                    <a:pt x="3243" y="10170"/>
                  </a:lnTo>
                  <a:lnTo>
                    <a:pt x="3348" y="10191"/>
                  </a:lnTo>
                  <a:lnTo>
                    <a:pt x="3432" y="10170"/>
                  </a:lnTo>
                  <a:lnTo>
                    <a:pt x="3536" y="10002"/>
                  </a:lnTo>
                  <a:lnTo>
                    <a:pt x="3536" y="9898"/>
                  </a:lnTo>
                  <a:lnTo>
                    <a:pt x="3578" y="9856"/>
                  </a:lnTo>
                  <a:lnTo>
                    <a:pt x="3620" y="9793"/>
                  </a:lnTo>
                  <a:lnTo>
                    <a:pt x="3578" y="9710"/>
                  </a:lnTo>
                  <a:lnTo>
                    <a:pt x="3662" y="9584"/>
                  </a:lnTo>
                  <a:lnTo>
                    <a:pt x="3766" y="9563"/>
                  </a:lnTo>
                  <a:lnTo>
                    <a:pt x="3850" y="9563"/>
                  </a:lnTo>
                  <a:lnTo>
                    <a:pt x="3871" y="9500"/>
                  </a:lnTo>
                  <a:lnTo>
                    <a:pt x="3850" y="9458"/>
                  </a:lnTo>
                  <a:lnTo>
                    <a:pt x="3829" y="9333"/>
                  </a:lnTo>
                  <a:lnTo>
                    <a:pt x="3620" y="9249"/>
                  </a:lnTo>
                  <a:lnTo>
                    <a:pt x="3578" y="9186"/>
                  </a:lnTo>
                  <a:lnTo>
                    <a:pt x="3641" y="9040"/>
                  </a:lnTo>
                  <a:lnTo>
                    <a:pt x="3724" y="8977"/>
                  </a:lnTo>
                  <a:lnTo>
                    <a:pt x="3766" y="8956"/>
                  </a:lnTo>
                  <a:lnTo>
                    <a:pt x="3745" y="9019"/>
                  </a:lnTo>
                  <a:lnTo>
                    <a:pt x="3745" y="9145"/>
                  </a:lnTo>
                  <a:lnTo>
                    <a:pt x="3787" y="9165"/>
                  </a:lnTo>
                  <a:lnTo>
                    <a:pt x="3850" y="9145"/>
                  </a:lnTo>
                  <a:lnTo>
                    <a:pt x="3871" y="9124"/>
                  </a:lnTo>
                  <a:lnTo>
                    <a:pt x="3955" y="9145"/>
                  </a:lnTo>
                  <a:lnTo>
                    <a:pt x="3996" y="9186"/>
                  </a:lnTo>
                  <a:lnTo>
                    <a:pt x="4059" y="9165"/>
                  </a:lnTo>
                  <a:lnTo>
                    <a:pt x="4101" y="9165"/>
                  </a:lnTo>
                  <a:lnTo>
                    <a:pt x="4080" y="9228"/>
                  </a:lnTo>
                  <a:lnTo>
                    <a:pt x="3976" y="9249"/>
                  </a:lnTo>
                  <a:lnTo>
                    <a:pt x="3976" y="9270"/>
                  </a:lnTo>
                  <a:lnTo>
                    <a:pt x="3996" y="9291"/>
                  </a:lnTo>
                  <a:lnTo>
                    <a:pt x="4080" y="9270"/>
                  </a:lnTo>
                  <a:lnTo>
                    <a:pt x="4206" y="9186"/>
                  </a:lnTo>
                  <a:lnTo>
                    <a:pt x="4499" y="9228"/>
                  </a:lnTo>
                  <a:lnTo>
                    <a:pt x="4666" y="9186"/>
                  </a:lnTo>
                  <a:lnTo>
                    <a:pt x="4603" y="9165"/>
                  </a:lnTo>
                  <a:lnTo>
                    <a:pt x="4582" y="9061"/>
                  </a:lnTo>
                  <a:lnTo>
                    <a:pt x="4603" y="8935"/>
                  </a:lnTo>
                  <a:lnTo>
                    <a:pt x="4729" y="8873"/>
                  </a:lnTo>
                  <a:lnTo>
                    <a:pt x="4833" y="8914"/>
                  </a:lnTo>
                  <a:lnTo>
                    <a:pt x="4875" y="9019"/>
                  </a:lnTo>
                  <a:lnTo>
                    <a:pt x="4833" y="9124"/>
                  </a:lnTo>
                  <a:lnTo>
                    <a:pt x="4896" y="9186"/>
                  </a:lnTo>
                  <a:lnTo>
                    <a:pt x="4980" y="9186"/>
                  </a:lnTo>
                  <a:lnTo>
                    <a:pt x="5043" y="9061"/>
                  </a:lnTo>
                  <a:lnTo>
                    <a:pt x="4980" y="8852"/>
                  </a:lnTo>
                  <a:lnTo>
                    <a:pt x="5001" y="8726"/>
                  </a:lnTo>
                  <a:lnTo>
                    <a:pt x="5126" y="8621"/>
                  </a:lnTo>
                  <a:lnTo>
                    <a:pt x="5210" y="8621"/>
                  </a:lnTo>
                  <a:lnTo>
                    <a:pt x="5231" y="8559"/>
                  </a:lnTo>
                  <a:lnTo>
                    <a:pt x="5189" y="8496"/>
                  </a:lnTo>
                  <a:lnTo>
                    <a:pt x="5210" y="8349"/>
                  </a:lnTo>
                  <a:lnTo>
                    <a:pt x="5294" y="8308"/>
                  </a:lnTo>
                  <a:lnTo>
                    <a:pt x="5398" y="8329"/>
                  </a:lnTo>
                  <a:lnTo>
                    <a:pt x="5419" y="8391"/>
                  </a:lnTo>
                  <a:lnTo>
                    <a:pt x="5357" y="8454"/>
                  </a:lnTo>
                  <a:lnTo>
                    <a:pt x="5336" y="8621"/>
                  </a:lnTo>
                  <a:lnTo>
                    <a:pt x="5357" y="8956"/>
                  </a:lnTo>
                  <a:lnTo>
                    <a:pt x="5419" y="8998"/>
                  </a:lnTo>
                  <a:lnTo>
                    <a:pt x="5503" y="8935"/>
                  </a:lnTo>
                  <a:lnTo>
                    <a:pt x="5545" y="8831"/>
                  </a:lnTo>
                  <a:lnTo>
                    <a:pt x="5649" y="8831"/>
                  </a:lnTo>
                  <a:lnTo>
                    <a:pt x="5754" y="8726"/>
                  </a:lnTo>
                  <a:lnTo>
                    <a:pt x="5817" y="8580"/>
                  </a:lnTo>
                  <a:lnTo>
                    <a:pt x="5775" y="8475"/>
                  </a:lnTo>
                  <a:lnTo>
                    <a:pt x="5921" y="8370"/>
                  </a:lnTo>
                  <a:lnTo>
                    <a:pt x="5880" y="8287"/>
                  </a:lnTo>
                  <a:lnTo>
                    <a:pt x="5838" y="8224"/>
                  </a:lnTo>
                  <a:lnTo>
                    <a:pt x="5712" y="8057"/>
                  </a:lnTo>
                  <a:lnTo>
                    <a:pt x="5649" y="7910"/>
                  </a:lnTo>
                  <a:lnTo>
                    <a:pt x="5629" y="7638"/>
                  </a:lnTo>
                  <a:lnTo>
                    <a:pt x="5670" y="7324"/>
                  </a:lnTo>
                  <a:lnTo>
                    <a:pt x="5670" y="7115"/>
                  </a:lnTo>
                  <a:lnTo>
                    <a:pt x="5566" y="6717"/>
                  </a:lnTo>
                  <a:lnTo>
                    <a:pt x="5440" y="6529"/>
                  </a:lnTo>
                  <a:lnTo>
                    <a:pt x="5440" y="6383"/>
                  </a:lnTo>
                  <a:lnTo>
                    <a:pt x="5461" y="6194"/>
                  </a:lnTo>
                  <a:lnTo>
                    <a:pt x="5649" y="6111"/>
                  </a:lnTo>
                  <a:lnTo>
                    <a:pt x="5733" y="6111"/>
                  </a:lnTo>
                  <a:lnTo>
                    <a:pt x="5775" y="6194"/>
                  </a:lnTo>
                  <a:lnTo>
                    <a:pt x="5817" y="6132"/>
                  </a:lnTo>
                  <a:lnTo>
                    <a:pt x="5775" y="6006"/>
                  </a:lnTo>
                  <a:lnTo>
                    <a:pt x="5754" y="5922"/>
                  </a:lnTo>
                  <a:lnTo>
                    <a:pt x="5733" y="5880"/>
                  </a:lnTo>
                  <a:lnTo>
                    <a:pt x="5712" y="5776"/>
                  </a:lnTo>
                  <a:lnTo>
                    <a:pt x="5712" y="5713"/>
                  </a:lnTo>
                  <a:lnTo>
                    <a:pt x="5712" y="5650"/>
                  </a:lnTo>
                  <a:lnTo>
                    <a:pt x="5754" y="5567"/>
                  </a:lnTo>
                  <a:lnTo>
                    <a:pt x="5754" y="5546"/>
                  </a:lnTo>
                  <a:lnTo>
                    <a:pt x="5754" y="5462"/>
                  </a:lnTo>
                  <a:lnTo>
                    <a:pt x="5733" y="5399"/>
                  </a:lnTo>
                  <a:lnTo>
                    <a:pt x="5733" y="5274"/>
                  </a:lnTo>
                  <a:lnTo>
                    <a:pt x="5754" y="5190"/>
                  </a:lnTo>
                  <a:lnTo>
                    <a:pt x="5712" y="5127"/>
                  </a:lnTo>
                  <a:lnTo>
                    <a:pt x="5670" y="4876"/>
                  </a:lnTo>
                  <a:lnTo>
                    <a:pt x="5566" y="4709"/>
                  </a:lnTo>
                  <a:lnTo>
                    <a:pt x="5545" y="4709"/>
                  </a:lnTo>
                  <a:lnTo>
                    <a:pt x="5503" y="4667"/>
                  </a:lnTo>
                  <a:lnTo>
                    <a:pt x="5503" y="4437"/>
                  </a:lnTo>
                  <a:lnTo>
                    <a:pt x="5398" y="4332"/>
                  </a:lnTo>
                  <a:lnTo>
                    <a:pt x="5147" y="4081"/>
                  </a:lnTo>
                  <a:lnTo>
                    <a:pt x="5105" y="3976"/>
                  </a:lnTo>
                  <a:lnTo>
                    <a:pt x="5043" y="3788"/>
                  </a:lnTo>
                  <a:lnTo>
                    <a:pt x="5043" y="3600"/>
                  </a:lnTo>
                  <a:lnTo>
                    <a:pt x="5043" y="3558"/>
                  </a:lnTo>
                  <a:lnTo>
                    <a:pt x="4980" y="3600"/>
                  </a:lnTo>
                  <a:lnTo>
                    <a:pt x="4917" y="3600"/>
                  </a:lnTo>
                  <a:lnTo>
                    <a:pt x="4896" y="3579"/>
                  </a:lnTo>
                  <a:lnTo>
                    <a:pt x="4896" y="3558"/>
                  </a:lnTo>
                  <a:cubicBezTo>
                    <a:pt x="4854" y="3474"/>
                    <a:pt x="4812" y="3412"/>
                    <a:pt x="4750" y="3349"/>
                  </a:cubicBezTo>
                  <a:lnTo>
                    <a:pt x="4792" y="3265"/>
                  </a:lnTo>
                  <a:lnTo>
                    <a:pt x="4854" y="3160"/>
                  </a:lnTo>
                  <a:lnTo>
                    <a:pt x="4812" y="3077"/>
                  </a:lnTo>
                  <a:lnTo>
                    <a:pt x="4687" y="3077"/>
                  </a:lnTo>
                  <a:lnTo>
                    <a:pt x="4540" y="3056"/>
                  </a:lnTo>
                  <a:lnTo>
                    <a:pt x="4394" y="2888"/>
                  </a:lnTo>
                  <a:lnTo>
                    <a:pt x="4268" y="2930"/>
                  </a:lnTo>
                  <a:lnTo>
                    <a:pt x="4122" y="2847"/>
                  </a:lnTo>
                  <a:lnTo>
                    <a:pt x="4101" y="2763"/>
                  </a:lnTo>
                  <a:lnTo>
                    <a:pt x="4101" y="2658"/>
                  </a:lnTo>
                  <a:lnTo>
                    <a:pt x="4185" y="2575"/>
                  </a:lnTo>
                  <a:lnTo>
                    <a:pt x="4268" y="2575"/>
                  </a:lnTo>
                  <a:lnTo>
                    <a:pt x="4415" y="2679"/>
                  </a:lnTo>
                  <a:lnTo>
                    <a:pt x="4478" y="2721"/>
                  </a:lnTo>
                  <a:lnTo>
                    <a:pt x="4603" y="2533"/>
                  </a:lnTo>
                  <a:lnTo>
                    <a:pt x="4729" y="2428"/>
                  </a:lnTo>
                  <a:lnTo>
                    <a:pt x="4833" y="2428"/>
                  </a:lnTo>
                  <a:lnTo>
                    <a:pt x="4896" y="2470"/>
                  </a:lnTo>
                  <a:lnTo>
                    <a:pt x="4959" y="2512"/>
                  </a:lnTo>
                  <a:lnTo>
                    <a:pt x="5064" y="2470"/>
                  </a:lnTo>
                  <a:lnTo>
                    <a:pt x="5168" y="2575"/>
                  </a:lnTo>
                  <a:lnTo>
                    <a:pt x="5336" y="2721"/>
                  </a:lnTo>
                  <a:lnTo>
                    <a:pt x="5524" y="2784"/>
                  </a:lnTo>
                  <a:lnTo>
                    <a:pt x="5691" y="2847"/>
                  </a:lnTo>
                  <a:lnTo>
                    <a:pt x="5754" y="2930"/>
                  </a:lnTo>
                  <a:lnTo>
                    <a:pt x="5859" y="2972"/>
                  </a:lnTo>
                  <a:lnTo>
                    <a:pt x="5859" y="2888"/>
                  </a:lnTo>
                  <a:lnTo>
                    <a:pt x="5880" y="2784"/>
                  </a:lnTo>
                  <a:lnTo>
                    <a:pt x="5859" y="2658"/>
                  </a:lnTo>
                  <a:lnTo>
                    <a:pt x="5880" y="2470"/>
                  </a:lnTo>
                  <a:lnTo>
                    <a:pt x="5942" y="2240"/>
                  </a:lnTo>
                  <a:lnTo>
                    <a:pt x="6089" y="2031"/>
                  </a:lnTo>
                  <a:lnTo>
                    <a:pt x="6193" y="2010"/>
                  </a:lnTo>
                  <a:lnTo>
                    <a:pt x="6298" y="2031"/>
                  </a:lnTo>
                  <a:lnTo>
                    <a:pt x="6465" y="2031"/>
                  </a:lnTo>
                  <a:lnTo>
                    <a:pt x="6465" y="1989"/>
                  </a:lnTo>
                  <a:lnTo>
                    <a:pt x="6528" y="1926"/>
                  </a:lnTo>
                  <a:lnTo>
                    <a:pt x="6591" y="1947"/>
                  </a:lnTo>
                  <a:lnTo>
                    <a:pt x="6675" y="1947"/>
                  </a:lnTo>
                  <a:lnTo>
                    <a:pt x="6717" y="1905"/>
                  </a:lnTo>
                  <a:lnTo>
                    <a:pt x="6737" y="1821"/>
                  </a:lnTo>
                  <a:lnTo>
                    <a:pt x="6842" y="1779"/>
                  </a:lnTo>
                  <a:lnTo>
                    <a:pt x="6926" y="1717"/>
                  </a:lnTo>
                  <a:lnTo>
                    <a:pt x="6926" y="1612"/>
                  </a:lnTo>
                  <a:lnTo>
                    <a:pt x="6989" y="1591"/>
                  </a:lnTo>
                  <a:lnTo>
                    <a:pt x="7009" y="1507"/>
                  </a:lnTo>
                  <a:lnTo>
                    <a:pt x="6926" y="1507"/>
                  </a:lnTo>
                  <a:lnTo>
                    <a:pt x="6863" y="1591"/>
                  </a:lnTo>
                  <a:lnTo>
                    <a:pt x="6800" y="1675"/>
                  </a:lnTo>
                  <a:lnTo>
                    <a:pt x="6717" y="1675"/>
                  </a:lnTo>
                  <a:lnTo>
                    <a:pt x="6717" y="1612"/>
                  </a:lnTo>
                  <a:lnTo>
                    <a:pt x="6717" y="1528"/>
                  </a:lnTo>
                  <a:lnTo>
                    <a:pt x="6612" y="1403"/>
                  </a:lnTo>
                  <a:lnTo>
                    <a:pt x="6486" y="1319"/>
                  </a:lnTo>
                  <a:lnTo>
                    <a:pt x="6445" y="1277"/>
                  </a:lnTo>
                  <a:lnTo>
                    <a:pt x="6445" y="1110"/>
                  </a:lnTo>
                  <a:lnTo>
                    <a:pt x="6486" y="943"/>
                  </a:lnTo>
                  <a:lnTo>
                    <a:pt x="6486" y="838"/>
                  </a:lnTo>
                  <a:lnTo>
                    <a:pt x="6465" y="775"/>
                  </a:lnTo>
                  <a:lnTo>
                    <a:pt x="6445" y="796"/>
                  </a:lnTo>
                  <a:lnTo>
                    <a:pt x="6403" y="901"/>
                  </a:lnTo>
                  <a:lnTo>
                    <a:pt x="6298" y="1047"/>
                  </a:lnTo>
                  <a:lnTo>
                    <a:pt x="6131" y="1173"/>
                  </a:lnTo>
                  <a:lnTo>
                    <a:pt x="5963" y="1194"/>
                  </a:lnTo>
                  <a:lnTo>
                    <a:pt x="5901" y="1173"/>
                  </a:lnTo>
                  <a:lnTo>
                    <a:pt x="5838" y="1194"/>
                  </a:lnTo>
                  <a:lnTo>
                    <a:pt x="5733" y="1089"/>
                  </a:lnTo>
                  <a:lnTo>
                    <a:pt x="5608" y="1068"/>
                  </a:lnTo>
                  <a:lnTo>
                    <a:pt x="5419" y="984"/>
                  </a:lnTo>
                  <a:lnTo>
                    <a:pt x="5315" y="880"/>
                  </a:lnTo>
                  <a:lnTo>
                    <a:pt x="5210" y="859"/>
                  </a:lnTo>
                  <a:lnTo>
                    <a:pt x="5147" y="775"/>
                  </a:lnTo>
                  <a:lnTo>
                    <a:pt x="5001" y="671"/>
                  </a:lnTo>
                  <a:lnTo>
                    <a:pt x="4729" y="419"/>
                  </a:lnTo>
                  <a:lnTo>
                    <a:pt x="4645" y="252"/>
                  </a:lnTo>
                  <a:lnTo>
                    <a:pt x="4499" y="231"/>
                  </a:lnTo>
                  <a:lnTo>
                    <a:pt x="4310" y="64"/>
                  </a:lnTo>
                  <a:lnTo>
                    <a:pt x="42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5"/>
            <p:cNvSpPr/>
            <p:nvPr/>
          </p:nvSpPr>
          <p:spPr>
            <a:xfrm>
              <a:off x="4580490" y="2850992"/>
              <a:ext cx="28661" cy="38087"/>
            </a:xfrm>
            <a:custGeom>
              <a:avLst/>
              <a:gdLst/>
              <a:ahLst/>
              <a:cxnLst/>
              <a:rect l="l" t="t" r="r" b="b"/>
              <a:pathLst>
                <a:path w="2407" h="3349" extrusionOk="0">
                  <a:moveTo>
                    <a:pt x="1256" y="1"/>
                  </a:moveTo>
                  <a:lnTo>
                    <a:pt x="1005" y="126"/>
                  </a:lnTo>
                  <a:lnTo>
                    <a:pt x="628" y="189"/>
                  </a:lnTo>
                  <a:lnTo>
                    <a:pt x="419" y="377"/>
                  </a:lnTo>
                  <a:lnTo>
                    <a:pt x="210" y="419"/>
                  </a:lnTo>
                  <a:lnTo>
                    <a:pt x="21" y="586"/>
                  </a:lnTo>
                  <a:lnTo>
                    <a:pt x="0" y="712"/>
                  </a:lnTo>
                  <a:lnTo>
                    <a:pt x="0" y="733"/>
                  </a:lnTo>
                  <a:lnTo>
                    <a:pt x="105" y="649"/>
                  </a:lnTo>
                  <a:lnTo>
                    <a:pt x="293" y="691"/>
                  </a:lnTo>
                  <a:lnTo>
                    <a:pt x="210" y="712"/>
                  </a:lnTo>
                  <a:lnTo>
                    <a:pt x="419" y="921"/>
                  </a:lnTo>
                  <a:lnTo>
                    <a:pt x="565" y="1130"/>
                  </a:lnTo>
                  <a:lnTo>
                    <a:pt x="649" y="1130"/>
                  </a:lnTo>
                  <a:lnTo>
                    <a:pt x="607" y="1214"/>
                  </a:lnTo>
                  <a:lnTo>
                    <a:pt x="712" y="1319"/>
                  </a:lnTo>
                  <a:lnTo>
                    <a:pt x="733" y="1423"/>
                  </a:lnTo>
                  <a:lnTo>
                    <a:pt x="544" y="1361"/>
                  </a:lnTo>
                  <a:lnTo>
                    <a:pt x="524" y="1277"/>
                  </a:lnTo>
                  <a:lnTo>
                    <a:pt x="461" y="1381"/>
                  </a:lnTo>
                  <a:lnTo>
                    <a:pt x="398" y="1361"/>
                  </a:lnTo>
                  <a:lnTo>
                    <a:pt x="252" y="1549"/>
                  </a:lnTo>
                  <a:lnTo>
                    <a:pt x="524" y="1653"/>
                  </a:lnTo>
                  <a:lnTo>
                    <a:pt x="607" y="1633"/>
                  </a:lnTo>
                  <a:lnTo>
                    <a:pt x="649" y="1758"/>
                  </a:lnTo>
                  <a:lnTo>
                    <a:pt x="649" y="1988"/>
                  </a:lnTo>
                  <a:lnTo>
                    <a:pt x="712" y="2051"/>
                  </a:lnTo>
                  <a:lnTo>
                    <a:pt x="754" y="2009"/>
                  </a:lnTo>
                  <a:lnTo>
                    <a:pt x="858" y="2197"/>
                  </a:lnTo>
                  <a:lnTo>
                    <a:pt x="670" y="2323"/>
                  </a:lnTo>
                  <a:lnTo>
                    <a:pt x="670" y="2386"/>
                  </a:lnTo>
                  <a:lnTo>
                    <a:pt x="754" y="2469"/>
                  </a:lnTo>
                  <a:lnTo>
                    <a:pt x="754" y="2574"/>
                  </a:lnTo>
                  <a:lnTo>
                    <a:pt x="670" y="2595"/>
                  </a:lnTo>
                  <a:lnTo>
                    <a:pt x="670" y="2700"/>
                  </a:lnTo>
                  <a:lnTo>
                    <a:pt x="733" y="2804"/>
                  </a:lnTo>
                  <a:lnTo>
                    <a:pt x="670" y="2804"/>
                  </a:lnTo>
                  <a:lnTo>
                    <a:pt x="816" y="3097"/>
                  </a:lnTo>
                  <a:lnTo>
                    <a:pt x="879" y="3097"/>
                  </a:lnTo>
                  <a:lnTo>
                    <a:pt x="921" y="3223"/>
                  </a:lnTo>
                  <a:lnTo>
                    <a:pt x="963" y="3244"/>
                  </a:lnTo>
                  <a:lnTo>
                    <a:pt x="963" y="3348"/>
                  </a:lnTo>
                  <a:lnTo>
                    <a:pt x="1047" y="3306"/>
                  </a:lnTo>
                  <a:lnTo>
                    <a:pt x="1047" y="3139"/>
                  </a:lnTo>
                  <a:lnTo>
                    <a:pt x="1088" y="3223"/>
                  </a:lnTo>
                  <a:lnTo>
                    <a:pt x="1172" y="3118"/>
                  </a:lnTo>
                  <a:lnTo>
                    <a:pt x="1444" y="2888"/>
                  </a:lnTo>
                  <a:lnTo>
                    <a:pt x="1549" y="2846"/>
                  </a:lnTo>
                  <a:lnTo>
                    <a:pt x="1570" y="2909"/>
                  </a:lnTo>
                  <a:lnTo>
                    <a:pt x="1653" y="2825"/>
                  </a:lnTo>
                  <a:lnTo>
                    <a:pt x="1695" y="2825"/>
                  </a:lnTo>
                  <a:lnTo>
                    <a:pt x="1758" y="2930"/>
                  </a:lnTo>
                  <a:lnTo>
                    <a:pt x="1863" y="2909"/>
                  </a:lnTo>
                  <a:lnTo>
                    <a:pt x="1905" y="2951"/>
                  </a:lnTo>
                  <a:lnTo>
                    <a:pt x="1967" y="2909"/>
                  </a:lnTo>
                  <a:lnTo>
                    <a:pt x="1925" y="2825"/>
                  </a:lnTo>
                  <a:lnTo>
                    <a:pt x="2072" y="2741"/>
                  </a:lnTo>
                  <a:lnTo>
                    <a:pt x="2197" y="2741"/>
                  </a:lnTo>
                  <a:lnTo>
                    <a:pt x="2344" y="2532"/>
                  </a:lnTo>
                  <a:lnTo>
                    <a:pt x="2323" y="2490"/>
                  </a:lnTo>
                  <a:lnTo>
                    <a:pt x="2407" y="2428"/>
                  </a:lnTo>
                  <a:lnTo>
                    <a:pt x="2344" y="1988"/>
                  </a:lnTo>
                  <a:lnTo>
                    <a:pt x="2323" y="1988"/>
                  </a:lnTo>
                  <a:lnTo>
                    <a:pt x="2281" y="2009"/>
                  </a:lnTo>
                  <a:lnTo>
                    <a:pt x="2281" y="1884"/>
                  </a:lnTo>
                  <a:lnTo>
                    <a:pt x="2197" y="1486"/>
                  </a:lnTo>
                  <a:lnTo>
                    <a:pt x="2114" y="1381"/>
                  </a:lnTo>
                  <a:lnTo>
                    <a:pt x="2114" y="1130"/>
                  </a:lnTo>
                  <a:lnTo>
                    <a:pt x="1779" y="712"/>
                  </a:lnTo>
                  <a:lnTo>
                    <a:pt x="1465" y="398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5"/>
            <p:cNvSpPr/>
            <p:nvPr/>
          </p:nvSpPr>
          <p:spPr>
            <a:xfrm>
              <a:off x="4566534" y="2807208"/>
              <a:ext cx="32650" cy="53553"/>
            </a:xfrm>
            <a:custGeom>
              <a:avLst/>
              <a:gdLst/>
              <a:ahLst/>
              <a:cxnLst/>
              <a:rect l="l" t="t" r="r" b="b"/>
              <a:pathLst>
                <a:path w="2742" h="4709" extrusionOk="0">
                  <a:moveTo>
                    <a:pt x="2260" y="1"/>
                  </a:moveTo>
                  <a:lnTo>
                    <a:pt x="2177" y="42"/>
                  </a:lnTo>
                  <a:lnTo>
                    <a:pt x="2177" y="168"/>
                  </a:lnTo>
                  <a:lnTo>
                    <a:pt x="2177" y="273"/>
                  </a:lnTo>
                  <a:lnTo>
                    <a:pt x="2240" y="377"/>
                  </a:lnTo>
                  <a:lnTo>
                    <a:pt x="2177" y="482"/>
                  </a:lnTo>
                  <a:lnTo>
                    <a:pt x="2093" y="482"/>
                  </a:lnTo>
                  <a:lnTo>
                    <a:pt x="1988" y="607"/>
                  </a:lnTo>
                  <a:lnTo>
                    <a:pt x="1988" y="733"/>
                  </a:lnTo>
                  <a:lnTo>
                    <a:pt x="1737" y="921"/>
                  </a:lnTo>
                  <a:lnTo>
                    <a:pt x="1612" y="921"/>
                  </a:lnTo>
                  <a:lnTo>
                    <a:pt x="1528" y="1005"/>
                  </a:lnTo>
                  <a:lnTo>
                    <a:pt x="1633" y="1089"/>
                  </a:lnTo>
                  <a:lnTo>
                    <a:pt x="1779" y="1214"/>
                  </a:lnTo>
                  <a:lnTo>
                    <a:pt x="1779" y="1298"/>
                  </a:lnTo>
                  <a:lnTo>
                    <a:pt x="1716" y="1444"/>
                  </a:lnTo>
                  <a:lnTo>
                    <a:pt x="1570" y="1423"/>
                  </a:lnTo>
                  <a:lnTo>
                    <a:pt x="1319" y="1444"/>
                  </a:lnTo>
                  <a:lnTo>
                    <a:pt x="1193" y="1402"/>
                  </a:lnTo>
                  <a:lnTo>
                    <a:pt x="1089" y="1444"/>
                  </a:lnTo>
                  <a:lnTo>
                    <a:pt x="1005" y="1361"/>
                  </a:lnTo>
                  <a:lnTo>
                    <a:pt x="942" y="1319"/>
                  </a:lnTo>
                  <a:lnTo>
                    <a:pt x="838" y="1151"/>
                  </a:lnTo>
                  <a:lnTo>
                    <a:pt x="691" y="1298"/>
                  </a:lnTo>
                  <a:lnTo>
                    <a:pt x="691" y="1465"/>
                  </a:lnTo>
                  <a:lnTo>
                    <a:pt x="691" y="1528"/>
                  </a:lnTo>
                  <a:lnTo>
                    <a:pt x="649" y="1633"/>
                  </a:lnTo>
                  <a:lnTo>
                    <a:pt x="566" y="1926"/>
                  </a:lnTo>
                  <a:lnTo>
                    <a:pt x="461" y="1967"/>
                  </a:lnTo>
                  <a:lnTo>
                    <a:pt x="356" y="2156"/>
                  </a:lnTo>
                  <a:lnTo>
                    <a:pt x="210" y="2260"/>
                  </a:lnTo>
                  <a:lnTo>
                    <a:pt x="210" y="2365"/>
                  </a:lnTo>
                  <a:lnTo>
                    <a:pt x="147" y="2511"/>
                  </a:lnTo>
                  <a:lnTo>
                    <a:pt x="1" y="2616"/>
                  </a:lnTo>
                  <a:lnTo>
                    <a:pt x="1" y="2972"/>
                  </a:lnTo>
                  <a:lnTo>
                    <a:pt x="22" y="3014"/>
                  </a:lnTo>
                  <a:lnTo>
                    <a:pt x="43" y="2993"/>
                  </a:lnTo>
                  <a:lnTo>
                    <a:pt x="84" y="3202"/>
                  </a:lnTo>
                  <a:lnTo>
                    <a:pt x="168" y="3139"/>
                  </a:lnTo>
                  <a:lnTo>
                    <a:pt x="168" y="3034"/>
                  </a:lnTo>
                  <a:lnTo>
                    <a:pt x="315" y="3118"/>
                  </a:lnTo>
                  <a:lnTo>
                    <a:pt x="356" y="3202"/>
                  </a:lnTo>
                  <a:lnTo>
                    <a:pt x="545" y="3181"/>
                  </a:lnTo>
                  <a:lnTo>
                    <a:pt x="587" y="3097"/>
                  </a:lnTo>
                  <a:lnTo>
                    <a:pt x="670" y="3097"/>
                  </a:lnTo>
                  <a:lnTo>
                    <a:pt x="649" y="3181"/>
                  </a:lnTo>
                  <a:lnTo>
                    <a:pt x="566" y="3223"/>
                  </a:lnTo>
                  <a:lnTo>
                    <a:pt x="649" y="3348"/>
                  </a:lnTo>
                  <a:lnTo>
                    <a:pt x="524" y="3558"/>
                  </a:lnTo>
                  <a:lnTo>
                    <a:pt x="524" y="3851"/>
                  </a:lnTo>
                  <a:lnTo>
                    <a:pt x="545" y="3913"/>
                  </a:lnTo>
                  <a:lnTo>
                    <a:pt x="775" y="3913"/>
                  </a:lnTo>
                  <a:lnTo>
                    <a:pt x="880" y="3851"/>
                  </a:lnTo>
                  <a:lnTo>
                    <a:pt x="754" y="3955"/>
                  </a:lnTo>
                  <a:lnTo>
                    <a:pt x="608" y="3955"/>
                  </a:lnTo>
                  <a:lnTo>
                    <a:pt x="545" y="4143"/>
                  </a:lnTo>
                  <a:lnTo>
                    <a:pt x="524" y="4374"/>
                  </a:lnTo>
                  <a:lnTo>
                    <a:pt x="482" y="4478"/>
                  </a:lnTo>
                  <a:lnTo>
                    <a:pt x="545" y="4478"/>
                  </a:lnTo>
                  <a:lnTo>
                    <a:pt x="649" y="4436"/>
                  </a:lnTo>
                  <a:lnTo>
                    <a:pt x="775" y="4478"/>
                  </a:lnTo>
                  <a:lnTo>
                    <a:pt x="670" y="4646"/>
                  </a:lnTo>
                  <a:lnTo>
                    <a:pt x="691" y="4708"/>
                  </a:lnTo>
                  <a:lnTo>
                    <a:pt x="838" y="4604"/>
                  </a:lnTo>
                  <a:lnTo>
                    <a:pt x="900" y="4667"/>
                  </a:lnTo>
                  <a:lnTo>
                    <a:pt x="1005" y="4541"/>
                  </a:lnTo>
                  <a:lnTo>
                    <a:pt x="963" y="4478"/>
                  </a:lnTo>
                  <a:lnTo>
                    <a:pt x="1047" y="4436"/>
                  </a:lnTo>
                  <a:lnTo>
                    <a:pt x="1172" y="4562"/>
                  </a:lnTo>
                  <a:lnTo>
                    <a:pt x="1193" y="4436"/>
                  </a:lnTo>
                  <a:lnTo>
                    <a:pt x="1382" y="4269"/>
                  </a:lnTo>
                  <a:lnTo>
                    <a:pt x="1591" y="4227"/>
                  </a:lnTo>
                  <a:lnTo>
                    <a:pt x="1800" y="4039"/>
                  </a:lnTo>
                  <a:lnTo>
                    <a:pt x="2177" y="3976"/>
                  </a:lnTo>
                  <a:lnTo>
                    <a:pt x="2428" y="3851"/>
                  </a:lnTo>
                  <a:lnTo>
                    <a:pt x="2344" y="3725"/>
                  </a:lnTo>
                  <a:lnTo>
                    <a:pt x="1926" y="3495"/>
                  </a:lnTo>
                  <a:lnTo>
                    <a:pt x="1884" y="3390"/>
                  </a:lnTo>
                  <a:lnTo>
                    <a:pt x="1654" y="3348"/>
                  </a:lnTo>
                  <a:lnTo>
                    <a:pt x="1612" y="3202"/>
                  </a:lnTo>
                  <a:lnTo>
                    <a:pt x="1654" y="3118"/>
                  </a:lnTo>
                  <a:lnTo>
                    <a:pt x="1633" y="2993"/>
                  </a:lnTo>
                  <a:lnTo>
                    <a:pt x="1633" y="2867"/>
                  </a:lnTo>
                  <a:lnTo>
                    <a:pt x="1800" y="2762"/>
                  </a:lnTo>
                  <a:lnTo>
                    <a:pt x="1821" y="2616"/>
                  </a:lnTo>
                  <a:lnTo>
                    <a:pt x="1947" y="2574"/>
                  </a:lnTo>
                  <a:lnTo>
                    <a:pt x="2051" y="2574"/>
                  </a:lnTo>
                  <a:lnTo>
                    <a:pt x="2093" y="2490"/>
                  </a:lnTo>
                  <a:lnTo>
                    <a:pt x="2156" y="2449"/>
                  </a:lnTo>
                  <a:lnTo>
                    <a:pt x="2135" y="2344"/>
                  </a:lnTo>
                  <a:lnTo>
                    <a:pt x="2428" y="2051"/>
                  </a:lnTo>
                  <a:lnTo>
                    <a:pt x="2407" y="1988"/>
                  </a:lnTo>
                  <a:lnTo>
                    <a:pt x="2553" y="1863"/>
                  </a:lnTo>
                  <a:lnTo>
                    <a:pt x="2574" y="1737"/>
                  </a:lnTo>
                  <a:lnTo>
                    <a:pt x="2512" y="1654"/>
                  </a:lnTo>
                  <a:lnTo>
                    <a:pt x="2512" y="1361"/>
                  </a:lnTo>
                  <a:lnTo>
                    <a:pt x="2365" y="1256"/>
                  </a:lnTo>
                  <a:lnTo>
                    <a:pt x="2365" y="1110"/>
                  </a:lnTo>
                  <a:lnTo>
                    <a:pt x="2449" y="817"/>
                  </a:lnTo>
                  <a:lnTo>
                    <a:pt x="2449" y="691"/>
                  </a:lnTo>
                  <a:lnTo>
                    <a:pt x="2532" y="691"/>
                  </a:lnTo>
                  <a:lnTo>
                    <a:pt x="2721" y="482"/>
                  </a:lnTo>
                  <a:lnTo>
                    <a:pt x="2742" y="482"/>
                  </a:lnTo>
                  <a:lnTo>
                    <a:pt x="2637" y="356"/>
                  </a:lnTo>
                  <a:lnTo>
                    <a:pt x="2616" y="293"/>
                  </a:lnTo>
                  <a:lnTo>
                    <a:pt x="2428" y="273"/>
                  </a:lnTo>
                  <a:lnTo>
                    <a:pt x="2365" y="189"/>
                  </a:lnTo>
                  <a:lnTo>
                    <a:pt x="2365" y="84"/>
                  </a:lnTo>
                  <a:lnTo>
                    <a:pt x="22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5"/>
            <p:cNvSpPr/>
            <p:nvPr/>
          </p:nvSpPr>
          <p:spPr>
            <a:xfrm>
              <a:off x="4301938" y="2737722"/>
              <a:ext cx="211787" cy="95438"/>
            </a:xfrm>
            <a:custGeom>
              <a:avLst/>
              <a:gdLst/>
              <a:ahLst/>
              <a:cxnLst/>
              <a:rect l="l" t="t" r="r" b="b"/>
              <a:pathLst>
                <a:path w="17786" h="8392" extrusionOk="0">
                  <a:moveTo>
                    <a:pt x="5232" y="1"/>
                  </a:moveTo>
                  <a:lnTo>
                    <a:pt x="5169" y="85"/>
                  </a:lnTo>
                  <a:lnTo>
                    <a:pt x="5169" y="147"/>
                  </a:lnTo>
                  <a:lnTo>
                    <a:pt x="5190" y="252"/>
                  </a:lnTo>
                  <a:lnTo>
                    <a:pt x="5169" y="336"/>
                  </a:lnTo>
                  <a:lnTo>
                    <a:pt x="5085" y="336"/>
                  </a:lnTo>
                  <a:lnTo>
                    <a:pt x="5002" y="357"/>
                  </a:lnTo>
                  <a:lnTo>
                    <a:pt x="4918" y="461"/>
                  </a:lnTo>
                  <a:lnTo>
                    <a:pt x="4918" y="545"/>
                  </a:lnTo>
                  <a:lnTo>
                    <a:pt x="4813" y="670"/>
                  </a:lnTo>
                  <a:lnTo>
                    <a:pt x="4813" y="963"/>
                  </a:lnTo>
                  <a:lnTo>
                    <a:pt x="4855" y="1089"/>
                  </a:lnTo>
                  <a:lnTo>
                    <a:pt x="5023" y="1152"/>
                  </a:lnTo>
                  <a:lnTo>
                    <a:pt x="5085" y="1214"/>
                  </a:lnTo>
                  <a:lnTo>
                    <a:pt x="5190" y="1256"/>
                  </a:lnTo>
                  <a:lnTo>
                    <a:pt x="5211" y="1340"/>
                  </a:lnTo>
                  <a:lnTo>
                    <a:pt x="5190" y="1507"/>
                  </a:lnTo>
                  <a:lnTo>
                    <a:pt x="5190" y="1696"/>
                  </a:lnTo>
                  <a:lnTo>
                    <a:pt x="5295" y="1779"/>
                  </a:lnTo>
                  <a:lnTo>
                    <a:pt x="5378" y="1863"/>
                  </a:lnTo>
                  <a:lnTo>
                    <a:pt x="5232" y="2010"/>
                  </a:lnTo>
                  <a:lnTo>
                    <a:pt x="5043" y="2030"/>
                  </a:lnTo>
                  <a:lnTo>
                    <a:pt x="4960" y="2010"/>
                  </a:lnTo>
                  <a:lnTo>
                    <a:pt x="4918" y="2072"/>
                  </a:lnTo>
                  <a:lnTo>
                    <a:pt x="4813" y="2072"/>
                  </a:lnTo>
                  <a:lnTo>
                    <a:pt x="4709" y="2010"/>
                  </a:lnTo>
                  <a:lnTo>
                    <a:pt x="4479" y="2010"/>
                  </a:lnTo>
                  <a:lnTo>
                    <a:pt x="4374" y="2030"/>
                  </a:lnTo>
                  <a:lnTo>
                    <a:pt x="4290" y="1989"/>
                  </a:lnTo>
                  <a:lnTo>
                    <a:pt x="4186" y="1968"/>
                  </a:lnTo>
                  <a:lnTo>
                    <a:pt x="4081" y="1968"/>
                  </a:lnTo>
                  <a:lnTo>
                    <a:pt x="3955" y="2072"/>
                  </a:lnTo>
                  <a:lnTo>
                    <a:pt x="3851" y="2093"/>
                  </a:lnTo>
                  <a:lnTo>
                    <a:pt x="3767" y="2135"/>
                  </a:lnTo>
                  <a:lnTo>
                    <a:pt x="3558" y="2030"/>
                  </a:lnTo>
                  <a:lnTo>
                    <a:pt x="3453" y="1968"/>
                  </a:lnTo>
                  <a:lnTo>
                    <a:pt x="3181" y="1800"/>
                  </a:lnTo>
                  <a:lnTo>
                    <a:pt x="3139" y="1717"/>
                  </a:lnTo>
                  <a:lnTo>
                    <a:pt x="3118" y="1612"/>
                  </a:lnTo>
                  <a:lnTo>
                    <a:pt x="3077" y="1549"/>
                  </a:lnTo>
                  <a:lnTo>
                    <a:pt x="2888" y="1549"/>
                  </a:lnTo>
                  <a:lnTo>
                    <a:pt x="2805" y="1591"/>
                  </a:lnTo>
                  <a:lnTo>
                    <a:pt x="2700" y="1591"/>
                  </a:lnTo>
                  <a:lnTo>
                    <a:pt x="2658" y="1612"/>
                  </a:lnTo>
                  <a:lnTo>
                    <a:pt x="2512" y="1612"/>
                  </a:lnTo>
                  <a:lnTo>
                    <a:pt x="2470" y="1549"/>
                  </a:lnTo>
                  <a:lnTo>
                    <a:pt x="2428" y="1486"/>
                  </a:lnTo>
                  <a:lnTo>
                    <a:pt x="2365" y="1382"/>
                  </a:lnTo>
                  <a:lnTo>
                    <a:pt x="2344" y="1382"/>
                  </a:lnTo>
                  <a:lnTo>
                    <a:pt x="2261" y="1445"/>
                  </a:lnTo>
                  <a:lnTo>
                    <a:pt x="2030" y="1445"/>
                  </a:lnTo>
                  <a:lnTo>
                    <a:pt x="1905" y="1466"/>
                  </a:lnTo>
                  <a:lnTo>
                    <a:pt x="1717" y="1486"/>
                  </a:lnTo>
                  <a:lnTo>
                    <a:pt x="1633" y="1549"/>
                  </a:lnTo>
                  <a:lnTo>
                    <a:pt x="1549" y="1675"/>
                  </a:lnTo>
                  <a:lnTo>
                    <a:pt x="1466" y="1717"/>
                  </a:lnTo>
                  <a:lnTo>
                    <a:pt x="1298" y="1675"/>
                  </a:lnTo>
                  <a:lnTo>
                    <a:pt x="1256" y="1717"/>
                  </a:lnTo>
                  <a:lnTo>
                    <a:pt x="1256" y="1800"/>
                  </a:lnTo>
                  <a:lnTo>
                    <a:pt x="1319" y="1863"/>
                  </a:lnTo>
                  <a:lnTo>
                    <a:pt x="1256" y="1884"/>
                  </a:lnTo>
                  <a:lnTo>
                    <a:pt x="1193" y="2010"/>
                  </a:lnTo>
                  <a:lnTo>
                    <a:pt x="1110" y="2030"/>
                  </a:lnTo>
                  <a:lnTo>
                    <a:pt x="1005" y="2114"/>
                  </a:lnTo>
                  <a:lnTo>
                    <a:pt x="1005" y="2198"/>
                  </a:lnTo>
                  <a:lnTo>
                    <a:pt x="838" y="2282"/>
                  </a:lnTo>
                  <a:lnTo>
                    <a:pt x="817" y="2386"/>
                  </a:lnTo>
                  <a:lnTo>
                    <a:pt x="796" y="2512"/>
                  </a:lnTo>
                  <a:lnTo>
                    <a:pt x="608" y="2554"/>
                  </a:lnTo>
                  <a:lnTo>
                    <a:pt x="503" y="2658"/>
                  </a:lnTo>
                  <a:lnTo>
                    <a:pt x="482" y="2742"/>
                  </a:lnTo>
                  <a:lnTo>
                    <a:pt x="210" y="2721"/>
                  </a:lnTo>
                  <a:lnTo>
                    <a:pt x="105" y="2763"/>
                  </a:lnTo>
                  <a:lnTo>
                    <a:pt x="1" y="2972"/>
                  </a:lnTo>
                  <a:lnTo>
                    <a:pt x="1" y="3014"/>
                  </a:lnTo>
                  <a:lnTo>
                    <a:pt x="43" y="3056"/>
                  </a:lnTo>
                  <a:lnTo>
                    <a:pt x="43" y="3181"/>
                  </a:lnTo>
                  <a:lnTo>
                    <a:pt x="64" y="3223"/>
                  </a:lnTo>
                  <a:lnTo>
                    <a:pt x="105" y="3286"/>
                  </a:lnTo>
                  <a:lnTo>
                    <a:pt x="147" y="3286"/>
                  </a:lnTo>
                  <a:lnTo>
                    <a:pt x="147" y="3244"/>
                  </a:lnTo>
                  <a:lnTo>
                    <a:pt x="168" y="3244"/>
                  </a:lnTo>
                  <a:lnTo>
                    <a:pt x="189" y="3286"/>
                  </a:lnTo>
                  <a:lnTo>
                    <a:pt x="189" y="3370"/>
                  </a:lnTo>
                  <a:lnTo>
                    <a:pt x="210" y="3453"/>
                  </a:lnTo>
                  <a:lnTo>
                    <a:pt x="294" y="3495"/>
                  </a:lnTo>
                  <a:lnTo>
                    <a:pt x="336" y="3537"/>
                  </a:lnTo>
                  <a:lnTo>
                    <a:pt x="461" y="3642"/>
                  </a:lnTo>
                  <a:lnTo>
                    <a:pt x="566" y="3704"/>
                  </a:lnTo>
                  <a:lnTo>
                    <a:pt x="629" y="3788"/>
                  </a:lnTo>
                  <a:lnTo>
                    <a:pt x="629" y="3851"/>
                  </a:lnTo>
                  <a:lnTo>
                    <a:pt x="670" y="3914"/>
                  </a:lnTo>
                  <a:lnTo>
                    <a:pt x="796" y="3997"/>
                  </a:lnTo>
                  <a:lnTo>
                    <a:pt x="838" y="3997"/>
                  </a:lnTo>
                  <a:lnTo>
                    <a:pt x="859" y="3914"/>
                  </a:lnTo>
                  <a:lnTo>
                    <a:pt x="901" y="3872"/>
                  </a:lnTo>
                  <a:lnTo>
                    <a:pt x="1026" y="3809"/>
                  </a:lnTo>
                  <a:lnTo>
                    <a:pt x="1131" y="3809"/>
                  </a:lnTo>
                  <a:lnTo>
                    <a:pt x="1152" y="3872"/>
                  </a:lnTo>
                  <a:lnTo>
                    <a:pt x="1235" y="3976"/>
                  </a:lnTo>
                  <a:lnTo>
                    <a:pt x="1319" y="3997"/>
                  </a:lnTo>
                  <a:lnTo>
                    <a:pt x="1361" y="3976"/>
                  </a:lnTo>
                  <a:lnTo>
                    <a:pt x="1424" y="3914"/>
                  </a:lnTo>
                  <a:lnTo>
                    <a:pt x="1528" y="3914"/>
                  </a:lnTo>
                  <a:lnTo>
                    <a:pt x="1612" y="3955"/>
                  </a:lnTo>
                  <a:lnTo>
                    <a:pt x="1654" y="4018"/>
                  </a:lnTo>
                  <a:lnTo>
                    <a:pt x="1738" y="4060"/>
                  </a:lnTo>
                  <a:lnTo>
                    <a:pt x="1842" y="4123"/>
                  </a:lnTo>
                  <a:lnTo>
                    <a:pt x="1884" y="4207"/>
                  </a:lnTo>
                  <a:lnTo>
                    <a:pt x="1905" y="4311"/>
                  </a:lnTo>
                  <a:lnTo>
                    <a:pt x="1947" y="4416"/>
                  </a:lnTo>
                  <a:lnTo>
                    <a:pt x="1989" y="4499"/>
                  </a:lnTo>
                  <a:lnTo>
                    <a:pt x="2051" y="4604"/>
                  </a:lnTo>
                  <a:lnTo>
                    <a:pt x="2135" y="4646"/>
                  </a:lnTo>
                  <a:lnTo>
                    <a:pt x="2198" y="4709"/>
                  </a:lnTo>
                  <a:lnTo>
                    <a:pt x="2282" y="4834"/>
                  </a:lnTo>
                  <a:lnTo>
                    <a:pt x="2344" y="4897"/>
                  </a:lnTo>
                  <a:lnTo>
                    <a:pt x="2344" y="5023"/>
                  </a:lnTo>
                  <a:lnTo>
                    <a:pt x="2302" y="5106"/>
                  </a:lnTo>
                  <a:lnTo>
                    <a:pt x="2344" y="5232"/>
                  </a:lnTo>
                  <a:lnTo>
                    <a:pt x="2407" y="5315"/>
                  </a:lnTo>
                  <a:lnTo>
                    <a:pt x="2365" y="5420"/>
                  </a:lnTo>
                  <a:lnTo>
                    <a:pt x="2282" y="5483"/>
                  </a:lnTo>
                  <a:lnTo>
                    <a:pt x="2261" y="5546"/>
                  </a:lnTo>
                  <a:lnTo>
                    <a:pt x="2261" y="5629"/>
                  </a:lnTo>
                  <a:lnTo>
                    <a:pt x="2282" y="5734"/>
                  </a:lnTo>
                  <a:lnTo>
                    <a:pt x="2407" y="5901"/>
                  </a:lnTo>
                  <a:lnTo>
                    <a:pt x="2512" y="5985"/>
                  </a:lnTo>
                  <a:lnTo>
                    <a:pt x="3098" y="6111"/>
                  </a:lnTo>
                  <a:lnTo>
                    <a:pt x="3349" y="6090"/>
                  </a:lnTo>
                  <a:lnTo>
                    <a:pt x="3516" y="6090"/>
                  </a:lnTo>
                  <a:lnTo>
                    <a:pt x="3558" y="6048"/>
                  </a:lnTo>
                  <a:lnTo>
                    <a:pt x="3600" y="6048"/>
                  </a:lnTo>
                  <a:lnTo>
                    <a:pt x="3976" y="6111"/>
                  </a:lnTo>
                  <a:lnTo>
                    <a:pt x="4165" y="6257"/>
                  </a:lnTo>
                  <a:lnTo>
                    <a:pt x="4227" y="6299"/>
                  </a:lnTo>
                  <a:lnTo>
                    <a:pt x="4332" y="6320"/>
                  </a:lnTo>
                  <a:lnTo>
                    <a:pt x="4437" y="6320"/>
                  </a:lnTo>
                  <a:lnTo>
                    <a:pt x="4646" y="6487"/>
                  </a:lnTo>
                  <a:lnTo>
                    <a:pt x="4792" y="6571"/>
                  </a:lnTo>
                  <a:lnTo>
                    <a:pt x="5023" y="6571"/>
                  </a:lnTo>
                  <a:lnTo>
                    <a:pt x="5043" y="6675"/>
                  </a:lnTo>
                  <a:lnTo>
                    <a:pt x="5085" y="6738"/>
                  </a:lnTo>
                  <a:lnTo>
                    <a:pt x="5127" y="6738"/>
                  </a:lnTo>
                  <a:lnTo>
                    <a:pt x="5211" y="6780"/>
                  </a:lnTo>
                  <a:lnTo>
                    <a:pt x="5315" y="6885"/>
                  </a:lnTo>
                  <a:lnTo>
                    <a:pt x="5315" y="6948"/>
                  </a:lnTo>
                  <a:lnTo>
                    <a:pt x="5378" y="7115"/>
                  </a:lnTo>
                  <a:lnTo>
                    <a:pt x="5483" y="7240"/>
                  </a:lnTo>
                  <a:lnTo>
                    <a:pt x="5608" y="7408"/>
                  </a:lnTo>
                  <a:lnTo>
                    <a:pt x="5650" y="7533"/>
                  </a:lnTo>
                  <a:lnTo>
                    <a:pt x="5797" y="7784"/>
                  </a:lnTo>
                  <a:lnTo>
                    <a:pt x="5901" y="7826"/>
                  </a:lnTo>
                  <a:lnTo>
                    <a:pt x="6006" y="7784"/>
                  </a:lnTo>
                  <a:lnTo>
                    <a:pt x="6236" y="7764"/>
                  </a:lnTo>
                  <a:lnTo>
                    <a:pt x="6487" y="7784"/>
                  </a:lnTo>
                  <a:lnTo>
                    <a:pt x="6843" y="7764"/>
                  </a:lnTo>
                  <a:lnTo>
                    <a:pt x="7324" y="7826"/>
                  </a:lnTo>
                  <a:lnTo>
                    <a:pt x="7596" y="7784"/>
                  </a:lnTo>
                  <a:lnTo>
                    <a:pt x="7784" y="7722"/>
                  </a:lnTo>
                  <a:lnTo>
                    <a:pt x="7826" y="7659"/>
                  </a:lnTo>
                  <a:lnTo>
                    <a:pt x="7889" y="7617"/>
                  </a:lnTo>
                  <a:lnTo>
                    <a:pt x="7952" y="7638"/>
                  </a:lnTo>
                  <a:lnTo>
                    <a:pt x="8328" y="7638"/>
                  </a:lnTo>
                  <a:lnTo>
                    <a:pt x="8747" y="7659"/>
                  </a:lnTo>
                  <a:lnTo>
                    <a:pt x="8872" y="7680"/>
                  </a:lnTo>
                  <a:lnTo>
                    <a:pt x="9082" y="7868"/>
                  </a:lnTo>
                  <a:lnTo>
                    <a:pt x="9458" y="8036"/>
                  </a:lnTo>
                  <a:lnTo>
                    <a:pt x="9814" y="8161"/>
                  </a:lnTo>
                  <a:lnTo>
                    <a:pt x="9981" y="8182"/>
                  </a:lnTo>
                  <a:lnTo>
                    <a:pt x="10191" y="8287"/>
                  </a:lnTo>
                  <a:lnTo>
                    <a:pt x="10358" y="8266"/>
                  </a:lnTo>
                  <a:lnTo>
                    <a:pt x="10630" y="8182"/>
                  </a:lnTo>
                  <a:lnTo>
                    <a:pt x="10651" y="8287"/>
                  </a:lnTo>
                  <a:lnTo>
                    <a:pt x="10651" y="8349"/>
                  </a:lnTo>
                  <a:lnTo>
                    <a:pt x="10797" y="8391"/>
                  </a:lnTo>
                  <a:lnTo>
                    <a:pt x="10944" y="8391"/>
                  </a:lnTo>
                  <a:lnTo>
                    <a:pt x="11049" y="8287"/>
                  </a:lnTo>
                  <a:lnTo>
                    <a:pt x="11300" y="8098"/>
                  </a:lnTo>
                  <a:lnTo>
                    <a:pt x="11467" y="7931"/>
                  </a:lnTo>
                  <a:lnTo>
                    <a:pt x="11781" y="7826"/>
                  </a:lnTo>
                  <a:lnTo>
                    <a:pt x="12199" y="7659"/>
                  </a:lnTo>
                  <a:lnTo>
                    <a:pt x="12367" y="7617"/>
                  </a:lnTo>
                  <a:lnTo>
                    <a:pt x="12555" y="7554"/>
                  </a:lnTo>
                  <a:lnTo>
                    <a:pt x="12806" y="7533"/>
                  </a:lnTo>
                  <a:lnTo>
                    <a:pt x="12953" y="7533"/>
                  </a:lnTo>
                  <a:lnTo>
                    <a:pt x="13120" y="7408"/>
                  </a:lnTo>
                  <a:lnTo>
                    <a:pt x="13266" y="7303"/>
                  </a:lnTo>
                  <a:lnTo>
                    <a:pt x="13392" y="7303"/>
                  </a:lnTo>
                  <a:lnTo>
                    <a:pt x="13580" y="7240"/>
                  </a:lnTo>
                  <a:lnTo>
                    <a:pt x="13685" y="7240"/>
                  </a:lnTo>
                  <a:lnTo>
                    <a:pt x="13769" y="7031"/>
                  </a:lnTo>
                  <a:lnTo>
                    <a:pt x="13894" y="6801"/>
                  </a:lnTo>
                  <a:lnTo>
                    <a:pt x="14166" y="6508"/>
                  </a:lnTo>
                  <a:lnTo>
                    <a:pt x="14229" y="6403"/>
                  </a:lnTo>
                  <a:lnTo>
                    <a:pt x="14292" y="6299"/>
                  </a:lnTo>
                  <a:lnTo>
                    <a:pt x="14292" y="6215"/>
                  </a:lnTo>
                  <a:lnTo>
                    <a:pt x="14062" y="6090"/>
                  </a:lnTo>
                  <a:lnTo>
                    <a:pt x="13790" y="5901"/>
                  </a:lnTo>
                  <a:lnTo>
                    <a:pt x="13810" y="5839"/>
                  </a:lnTo>
                  <a:lnTo>
                    <a:pt x="13790" y="5692"/>
                  </a:lnTo>
                  <a:lnTo>
                    <a:pt x="13790" y="5462"/>
                  </a:lnTo>
                  <a:lnTo>
                    <a:pt x="13894" y="5336"/>
                  </a:lnTo>
                  <a:lnTo>
                    <a:pt x="14020" y="5232"/>
                  </a:lnTo>
                  <a:lnTo>
                    <a:pt x="14229" y="5169"/>
                  </a:lnTo>
                  <a:lnTo>
                    <a:pt x="14396" y="5211"/>
                  </a:lnTo>
                  <a:lnTo>
                    <a:pt x="14522" y="5274"/>
                  </a:lnTo>
                  <a:lnTo>
                    <a:pt x="14710" y="5357"/>
                  </a:lnTo>
                  <a:lnTo>
                    <a:pt x="14836" y="5378"/>
                  </a:lnTo>
                  <a:lnTo>
                    <a:pt x="14961" y="5441"/>
                  </a:lnTo>
                  <a:lnTo>
                    <a:pt x="15024" y="5441"/>
                  </a:lnTo>
                  <a:lnTo>
                    <a:pt x="15045" y="5336"/>
                  </a:lnTo>
                  <a:lnTo>
                    <a:pt x="15129" y="5253"/>
                  </a:lnTo>
                  <a:lnTo>
                    <a:pt x="15254" y="5148"/>
                  </a:lnTo>
                  <a:lnTo>
                    <a:pt x="15359" y="5064"/>
                  </a:lnTo>
                  <a:lnTo>
                    <a:pt x="15463" y="4855"/>
                  </a:lnTo>
                  <a:lnTo>
                    <a:pt x="15547" y="4813"/>
                  </a:lnTo>
                  <a:lnTo>
                    <a:pt x="15673" y="4834"/>
                  </a:lnTo>
                  <a:lnTo>
                    <a:pt x="15840" y="4834"/>
                  </a:lnTo>
                  <a:lnTo>
                    <a:pt x="16070" y="4646"/>
                  </a:lnTo>
                  <a:lnTo>
                    <a:pt x="16196" y="4625"/>
                  </a:lnTo>
                  <a:lnTo>
                    <a:pt x="16259" y="4541"/>
                  </a:lnTo>
                  <a:lnTo>
                    <a:pt x="16259" y="4437"/>
                  </a:lnTo>
                  <a:lnTo>
                    <a:pt x="16279" y="4269"/>
                  </a:lnTo>
                  <a:lnTo>
                    <a:pt x="16384" y="4102"/>
                  </a:lnTo>
                  <a:lnTo>
                    <a:pt x="16426" y="4018"/>
                  </a:lnTo>
                  <a:lnTo>
                    <a:pt x="16489" y="4060"/>
                  </a:lnTo>
                  <a:lnTo>
                    <a:pt x="16551" y="4018"/>
                  </a:lnTo>
                  <a:lnTo>
                    <a:pt x="16614" y="3976"/>
                  </a:lnTo>
                  <a:lnTo>
                    <a:pt x="16614" y="3872"/>
                  </a:lnTo>
                  <a:lnTo>
                    <a:pt x="16677" y="3851"/>
                  </a:lnTo>
                  <a:lnTo>
                    <a:pt x="16782" y="3914"/>
                  </a:lnTo>
                  <a:lnTo>
                    <a:pt x="16844" y="3872"/>
                  </a:lnTo>
                  <a:lnTo>
                    <a:pt x="17012" y="3746"/>
                  </a:lnTo>
                  <a:lnTo>
                    <a:pt x="17116" y="3600"/>
                  </a:lnTo>
                  <a:lnTo>
                    <a:pt x="17221" y="3579"/>
                  </a:lnTo>
                  <a:lnTo>
                    <a:pt x="17367" y="3662"/>
                  </a:lnTo>
                  <a:lnTo>
                    <a:pt x="17451" y="3600"/>
                  </a:lnTo>
                  <a:lnTo>
                    <a:pt x="17556" y="3579"/>
                  </a:lnTo>
                  <a:lnTo>
                    <a:pt x="17598" y="3642"/>
                  </a:lnTo>
                  <a:lnTo>
                    <a:pt x="17723" y="3662"/>
                  </a:lnTo>
                  <a:lnTo>
                    <a:pt x="17744" y="3579"/>
                  </a:lnTo>
                  <a:lnTo>
                    <a:pt x="17744" y="3495"/>
                  </a:lnTo>
                  <a:lnTo>
                    <a:pt x="17786" y="3453"/>
                  </a:lnTo>
                  <a:lnTo>
                    <a:pt x="17786" y="3349"/>
                  </a:lnTo>
                  <a:lnTo>
                    <a:pt x="17765" y="3265"/>
                  </a:lnTo>
                  <a:lnTo>
                    <a:pt x="17744" y="3160"/>
                  </a:lnTo>
                  <a:lnTo>
                    <a:pt x="17535" y="3014"/>
                  </a:lnTo>
                  <a:lnTo>
                    <a:pt x="17367" y="2805"/>
                  </a:lnTo>
                  <a:lnTo>
                    <a:pt x="17158" y="2616"/>
                  </a:lnTo>
                  <a:lnTo>
                    <a:pt x="17012" y="2428"/>
                  </a:lnTo>
                  <a:lnTo>
                    <a:pt x="16740" y="2344"/>
                  </a:lnTo>
                  <a:lnTo>
                    <a:pt x="16698" y="2407"/>
                  </a:lnTo>
                  <a:lnTo>
                    <a:pt x="16531" y="2449"/>
                  </a:lnTo>
                  <a:lnTo>
                    <a:pt x="16531" y="2554"/>
                  </a:lnTo>
                  <a:lnTo>
                    <a:pt x="16531" y="2700"/>
                  </a:lnTo>
                  <a:lnTo>
                    <a:pt x="16405" y="2909"/>
                  </a:lnTo>
                  <a:lnTo>
                    <a:pt x="16300" y="2805"/>
                  </a:lnTo>
                  <a:lnTo>
                    <a:pt x="16028" y="2742"/>
                  </a:lnTo>
                  <a:lnTo>
                    <a:pt x="15798" y="2742"/>
                  </a:lnTo>
                  <a:lnTo>
                    <a:pt x="15631" y="2909"/>
                  </a:lnTo>
                  <a:lnTo>
                    <a:pt x="15359" y="2763"/>
                  </a:lnTo>
                  <a:lnTo>
                    <a:pt x="15254" y="2595"/>
                  </a:lnTo>
                  <a:lnTo>
                    <a:pt x="15338" y="2323"/>
                  </a:lnTo>
                  <a:lnTo>
                    <a:pt x="15317" y="2219"/>
                  </a:lnTo>
                  <a:lnTo>
                    <a:pt x="15359" y="2030"/>
                  </a:lnTo>
                  <a:lnTo>
                    <a:pt x="15338" y="1863"/>
                  </a:lnTo>
                  <a:lnTo>
                    <a:pt x="15463" y="963"/>
                  </a:lnTo>
                  <a:lnTo>
                    <a:pt x="15463" y="942"/>
                  </a:lnTo>
                  <a:lnTo>
                    <a:pt x="15422" y="880"/>
                  </a:lnTo>
                  <a:lnTo>
                    <a:pt x="15212" y="838"/>
                  </a:lnTo>
                  <a:lnTo>
                    <a:pt x="14982" y="859"/>
                  </a:lnTo>
                  <a:lnTo>
                    <a:pt x="14982" y="922"/>
                  </a:lnTo>
                  <a:lnTo>
                    <a:pt x="14857" y="984"/>
                  </a:lnTo>
                  <a:lnTo>
                    <a:pt x="14752" y="984"/>
                  </a:lnTo>
                  <a:lnTo>
                    <a:pt x="14710" y="942"/>
                  </a:lnTo>
                  <a:lnTo>
                    <a:pt x="14606" y="1026"/>
                  </a:lnTo>
                  <a:lnTo>
                    <a:pt x="14501" y="963"/>
                  </a:lnTo>
                  <a:lnTo>
                    <a:pt x="14438" y="880"/>
                  </a:lnTo>
                  <a:lnTo>
                    <a:pt x="14313" y="775"/>
                  </a:lnTo>
                  <a:lnTo>
                    <a:pt x="14208" y="775"/>
                  </a:lnTo>
                  <a:lnTo>
                    <a:pt x="14020" y="838"/>
                  </a:lnTo>
                  <a:lnTo>
                    <a:pt x="13999" y="775"/>
                  </a:lnTo>
                  <a:lnTo>
                    <a:pt x="13894" y="775"/>
                  </a:lnTo>
                  <a:lnTo>
                    <a:pt x="13790" y="859"/>
                  </a:lnTo>
                  <a:lnTo>
                    <a:pt x="13769" y="984"/>
                  </a:lnTo>
                  <a:lnTo>
                    <a:pt x="13685" y="1068"/>
                  </a:lnTo>
                  <a:lnTo>
                    <a:pt x="13559" y="1131"/>
                  </a:lnTo>
                  <a:lnTo>
                    <a:pt x="13476" y="1256"/>
                  </a:lnTo>
                  <a:lnTo>
                    <a:pt x="13476" y="1298"/>
                  </a:lnTo>
                  <a:lnTo>
                    <a:pt x="13455" y="1403"/>
                  </a:lnTo>
                  <a:lnTo>
                    <a:pt x="13350" y="1507"/>
                  </a:lnTo>
                  <a:lnTo>
                    <a:pt x="12973" y="1507"/>
                  </a:lnTo>
                  <a:lnTo>
                    <a:pt x="12869" y="1612"/>
                  </a:lnTo>
                  <a:lnTo>
                    <a:pt x="12743" y="1612"/>
                  </a:lnTo>
                  <a:lnTo>
                    <a:pt x="12534" y="1758"/>
                  </a:lnTo>
                  <a:lnTo>
                    <a:pt x="12429" y="1905"/>
                  </a:lnTo>
                  <a:lnTo>
                    <a:pt x="12367" y="1905"/>
                  </a:lnTo>
                  <a:lnTo>
                    <a:pt x="12283" y="1863"/>
                  </a:lnTo>
                  <a:lnTo>
                    <a:pt x="12137" y="1863"/>
                  </a:lnTo>
                  <a:lnTo>
                    <a:pt x="12095" y="1884"/>
                  </a:lnTo>
                  <a:lnTo>
                    <a:pt x="11927" y="1905"/>
                  </a:lnTo>
                  <a:lnTo>
                    <a:pt x="11593" y="1905"/>
                  </a:lnTo>
                  <a:lnTo>
                    <a:pt x="11362" y="1863"/>
                  </a:lnTo>
                  <a:lnTo>
                    <a:pt x="11090" y="1884"/>
                  </a:lnTo>
                  <a:lnTo>
                    <a:pt x="11028" y="1884"/>
                  </a:lnTo>
                  <a:lnTo>
                    <a:pt x="10923" y="1758"/>
                  </a:lnTo>
                  <a:lnTo>
                    <a:pt x="10839" y="1758"/>
                  </a:lnTo>
                  <a:lnTo>
                    <a:pt x="10756" y="1696"/>
                  </a:lnTo>
                  <a:lnTo>
                    <a:pt x="10651" y="1612"/>
                  </a:lnTo>
                  <a:lnTo>
                    <a:pt x="10609" y="1445"/>
                  </a:lnTo>
                  <a:lnTo>
                    <a:pt x="10525" y="1382"/>
                  </a:lnTo>
                  <a:lnTo>
                    <a:pt x="10421" y="1403"/>
                  </a:lnTo>
                  <a:lnTo>
                    <a:pt x="10232" y="1403"/>
                  </a:lnTo>
                  <a:lnTo>
                    <a:pt x="10044" y="1340"/>
                  </a:lnTo>
                  <a:lnTo>
                    <a:pt x="9919" y="1173"/>
                  </a:lnTo>
                  <a:lnTo>
                    <a:pt x="9521" y="1173"/>
                  </a:lnTo>
                  <a:lnTo>
                    <a:pt x="9396" y="1089"/>
                  </a:lnTo>
                  <a:lnTo>
                    <a:pt x="9270" y="1131"/>
                  </a:lnTo>
                  <a:lnTo>
                    <a:pt x="9103" y="1152"/>
                  </a:lnTo>
                  <a:lnTo>
                    <a:pt x="8977" y="1194"/>
                  </a:lnTo>
                  <a:lnTo>
                    <a:pt x="8768" y="1214"/>
                  </a:lnTo>
                  <a:lnTo>
                    <a:pt x="8580" y="1277"/>
                  </a:lnTo>
                  <a:lnTo>
                    <a:pt x="8517" y="1382"/>
                  </a:lnTo>
                  <a:lnTo>
                    <a:pt x="8433" y="1403"/>
                  </a:lnTo>
                  <a:lnTo>
                    <a:pt x="8349" y="1382"/>
                  </a:lnTo>
                  <a:lnTo>
                    <a:pt x="8266" y="1382"/>
                  </a:lnTo>
                  <a:lnTo>
                    <a:pt x="8182" y="1445"/>
                  </a:lnTo>
                  <a:lnTo>
                    <a:pt x="8015" y="1445"/>
                  </a:lnTo>
                  <a:lnTo>
                    <a:pt x="7952" y="1466"/>
                  </a:lnTo>
                  <a:lnTo>
                    <a:pt x="7889" y="1466"/>
                  </a:lnTo>
                  <a:lnTo>
                    <a:pt x="7722" y="1361"/>
                  </a:lnTo>
                  <a:lnTo>
                    <a:pt x="7533" y="1340"/>
                  </a:lnTo>
                  <a:lnTo>
                    <a:pt x="7512" y="1256"/>
                  </a:lnTo>
                  <a:lnTo>
                    <a:pt x="7387" y="1152"/>
                  </a:lnTo>
                  <a:lnTo>
                    <a:pt x="7324" y="1152"/>
                  </a:lnTo>
                  <a:lnTo>
                    <a:pt x="7261" y="1089"/>
                  </a:lnTo>
                  <a:lnTo>
                    <a:pt x="7261" y="984"/>
                  </a:lnTo>
                  <a:lnTo>
                    <a:pt x="7199" y="859"/>
                  </a:lnTo>
                  <a:lnTo>
                    <a:pt x="7136" y="817"/>
                  </a:lnTo>
                  <a:lnTo>
                    <a:pt x="7136" y="691"/>
                  </a:lnTo>
                  <a:lnTo>
                    <a:pt x="7094" y="629"/>
                  </a:lnTo>
                  <a:lnTo>
                    <a:pt x="7094" y="566"/>
                  </a:lnTo>
                  <a:lnTo>
                    <a:pt x="7052" y="461"/>
                  </a:lnTo>
                  <a:lnTo>
                    <a:pt x="6947" y="440"/>
                  </a:lnTo>
                  <a:lnTo>
                    <a:pt x="6696" y="440"/>
                  </a:lnTo>
                  <a:lnTo>
                    <a:pt x="6592" y="419"/>
                  </a:lnTo>
                  <a:lnTo>
                    <a:pt x="6529" y="398"/>
                  </a:lnTo>
                  <a:lnTo>
                    <a:pt x="6383" y="357"/>
                  </a:lnTo>
                  <a:lnTo>
                    <a:pt x="6341" y="315"/>
                  </a:lnTo>
                  <a:lnTo>
                    <a:pt x="6257" y="252"/>
                  </a:lnTo>
                  <a:lnTo>
                    <a:pt x="5901" y="252"/>
                  </a:lnTo>
                  <a:lnTo>
                    <a:pt x="5755" y="210"/>
                  </a:lnTo>
                  <a:lnTo>
                    <a:pt x="5734" y="168"/>
                  </a:lnTo>
                  <a:lnTo>
                    <a:pt x="5567" y="105"/>
                  </a:lnTo>
                  <a:lnTo>
                    <a:pt x="5441" y="43"/>
                  </a:lnTo>
                  <a:lnTo>
                    <a:pt x="537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5"/>
            <p:cNvSpPr/>
            <p:nvPr/>
          </p:nvSpPr>
          <p:spPr>
            <a:xfrm>
              <a:off x="4718522" y="3165089"/>
              <a:ext cx="67277" cy="54986"/>
            </a:xfrm>
            <a:custGeom>
              <a:avLst/>
              <a:gdLst/>
              <a:ahLst/>
              <a:cxnLst/>
              <a:rect l="l" t="t" r="r" b="b"/>
              <a:pathLst>
                <a:path w="5650" h="4835" extrusionOk="0">
                  <a:moveTo>
                    <a:pt x="126" y="1"/>
                  </a:moveTo>
                  <a:lnTo>
                    <a:pt x="42" y="2156"/>
                  </a:lnTo>
                  <a:lnTo>
                    <a:pt x="21" y="2323"/>
                  </a:lnTo>
                  <a:lnTo>
                    <a:pt x="21" y="2407"/>
                  </a:lnTo>
                  <a:lnTo>
                    <a:pt x="21" y="2470"/>
                  </a:lnTo>
                  <a:lnTo>
                    <a:pt x="0" y="3872"/>
                  </a:lnTo>
                  <a:lnTo>
                    <a:pt x="168" y="3872"/>
                  </a:lnTo>
                  <a:lnTo>
                    <a:pt x="251" y="3892"/>
                  </a:lnTo>
                  <a:lnTo>
                    <a:pt x="356" y="3872"/>
                  </a:lnTo>
                  <a:lnTo>
                    <a:pt x="732" y="3872"/>
                  </a:lnTo>
                  <a:lnTo>
                    <a:pt x="753" y="3934"/>
                  </a:lnTo>
                  <a:lnTo>
                    <a:pt x="837" y="3997"/>
                  </a:lnTo>
                  <a:lnTo>
                    <a:pt x="942" y="4039"/>
                  </a:lnTo>
                  <a:lnTo>
                    <a:pt x="1046" y="3955"/>
                  </a:lnTo>
                  <a:lnTo>
                    <a:pt x="1256" y="3892"/>
                  </a:lnTo>
                  <a:lnTo>
                    <a:pt x="1276" y="3851"/>
                  </a:lnTo>
                  <a:lnTo>
                    <a:pt x="1318" y="3892"/>
                  </a:lnTo>
                  <a:lnTo>
                    <a:pt x="1381" y="3830"/>
                  </a:lnTo>
                  <a:lnTo>
                    <a:pt x="1360" y="3662"/>
                  </a:lnTo>
                  <a:lnTo>
                    <a:pt x="1214" y="3558"/>
                  </a:lnTo>
                  <a:lnTo>
                    <a:pt x="1046" y="3474"/>
                  </a:lnTo>
                  <a:lnTo>
                    <a:pt x="900" y="3453"/>
                  </a:lnTo>
                  <a:lnTo>
                    <a:pt x="858" y="3411"/>
                  </a:lnTo>
                  <a:lnTo>
                    <a:pt x="753" y="3369"/>
                  </a:lnTo>
                  <a:lnTo>
                    <a:pt x="732" y="3369"/>
                  </a:lnTo>
                  <a:lnTo>
                    <a:pt x="670" y="3328"/>
                  </a:lnTo>
                  <a:lnTo>
                    <a:pt x="649" y="3202"/>
                  </a:lnTo>
                  <a:lnTo>
                    <a:pt x="544" y="3056"/>
                  </a:lnTo>
                  <a:lnTo>
                    <a:pt x="440" y="3014"/>
                  </a:lnTo>
                  <a:lnTo>
                    <a:pt x="419" y="2930"/>
                  </a:lnTo>
                  <a:lnTo>
                    <a:pt x="335" y="2846"/>
                  </a:lnTo>
                  <a:lnTo>
                    <a:pt x="419" y="2909"/>
                  </a:lnTo>
                  <a:lnTo>
                    <a:pt x="440" y="3014"/>
                  </a:lnTo>
                  <a:lnTo>
                    <a:pt x="523" y="3014"/>
                  </a:lnTo>
                  <a:lnTo>
                    <a:pt x="649" y="3097"/>
                  </a:lnTo>
                  <a:lnTo>
                    <a:pt x="670" y="3202"/>
                  </a:lnTo>
                  <a:lnTo>
                    <a:pt x="670" y="3328"/>
                  </a:lnTo>
                  <a:lnTo>
                    <a:pt x="732" y="3328"/>
                  </a:lnTo>
                  <a:lnTo>
                    <a:pt x="879" y="3348"/>
                  </a:lnTo>
                  <a:lnTo>
                    <a:pt x="963" y="3432"/>
                  </a:lnTo>
                  <a:lnTo>
                    <a:pt x="1151" y="3432"/>
                  </a:lnTo>
                  <a:lnTo>
                    <a:pt x="1297" y="3369"/>
                  </a:lnTo>
                  <a:lnTo>
                    <a:pt x="1423" y="3411"/>
                  </a:lnTo>
                  <a:lnTo>
                    <a:pt x="1507" y="3348"/>
                  </a:lnTo>
                  <a:lnTo>
                    <a:pt x="1486" y="3328"/>
                  </a:lnTo>
                  <a:lnTo>
                    <a:pt x="1402" y="3244"/>
                  </a:lnTo>
                  <a:lnTo>
                    <a:pt x="1360" y="3160"/>
                  </a:lnTo>
                  <a:lnTo>
                    <a:pt x="1276" y="3202"/>
                  </a:lnTo>
                  <a:lnTo>
                    <a:pt x="1256" y="3118"/>
                  </a:lnTo>
                  <a:lnTo>
                    <a:pt x="1297" y="3160"/>
                  </a:lnTo>
                  <a:lnTo>
                    <a:pt x="1423" y="3139"/>
                  </a:lnTo>
                  <a:lnTo>
                    <a:pt x="1507" y="3244"/>
                  </a:lnTo>
                  <a:lnTo>
                    <a:pt x="1611" y="3244"/>
                  </a:lnTo>
                  <a:lnTo>
                    <a:pt x="1569" y="3202"/>
                  </a:lnTo>
                  <a:lnTo>
                    <a:pt x="1569" y="3118"/>
                  </a:lnTo>
                  <a:lnTo>
                    <a:pt x="1611" y="3056"/>
                  </a:lnTo>
                  <a:lnTo>
                    <a:pt x="1611" y="3014"/>
                  </a:lnTo>
                  <a:lnTo>
                    <a:pt x="1611" y="2930"/>
                  </a:lnTo>
                  <a:lnTo>
                    <a:pt x="1528" y="2825"/>
                  </a:lnTo>
                  <a:lnTo>
                    <a:pt x="1528" y="2804"/>
                  </a:lnTo>
                  <a:lnTo>
                    <a:pt x="1632" y="2846"/>
                  </a:lnTo>
                  <a:lnTo>
                    <a:pt x="1674" y="2909"/>
                  </a:lnTo>
                  <a:lnTo>
                    <a:pt x="1779" y="3014"/>
                  </a:lnTo>
                  <a:lnTo>
                    <a:pt x="1883" y="3035"/>
                  </a:lnTo>
                  <a:lnTo>
                    <a:pt x="1883" y="2993"/>
                  </a:lnTo>
                  <a:lnTo>
                    <a:pt x="1841" y="2909"/>
                  </a:lnTo>
                  <a:lnTo>
                    <a:pt x="1883" y="2930"/>
                  </a:lnTo>
                  <a:lnTo>
                    <a:pt x="1904" y="3035"/>
                  </a:lnTo>
                  <a:lnTo>
                    <a:pt x="1946" y="3035"/>
                  </a:lnTo>
                  <a:lnTo>
                    <a:pt x="1946" y="2951"/>
                  </a:lnTo>
                  <a:lnTo>
                    <a:pt x="1925" y="2888"/>
                  </a:lnTo>
                  <a:lnTo>
                    <a:pt x="1946" y="2784"/>
                  </a:lnTo>
                  <a:lnTo>
                    <a:pt x="2009" y="2825"/>
                  </a:lnTo>
                  <a:lnTo>
                    <a:pt x="2155" y="2888"/>
                  </a:lnTo>
                  <a:lnTo>
                    <a:pt x="2197" y="2951"/>
                  </a:lnTo>
                  <a:lnTo>
                    <a:pt x="2260" y="2993"/>
                  </a:lnTo>
                  <a:lnTo>
                    <a:pt x="2323" y="2951"/>
                  </a:lnTo>
                  <a:lnTo>
                    <a:pt x="2365" y="2993"/>
                  </a:lnTo>
                  <a:lnTo>
                    <a:pt x="2427" y="2930"/>
                  </a:lnTo>
                  <a:lnTo>
                    <a:pt x="2427" y="3014"/>
                  </a:lnTo>
                  <a:lnTo>
                    <a:pt x="2427" y="3097"/>
                  </a:lnTo>
                  <a:lnTo>
                    <a:pt x="2469" y="3097"/>
                  </a:lnTo>
                  <a:lnTo>
                    <a:pt x="2553" y="3160"/>
                  </a:lnTo>
                  <a:lnTo>
                    <a:pt x="2867" y="3244"/>
                  </a:lnTo>
                  <a:lnTo>
                    <a:pt x="2950" y="3307"/>
                  </a:lnTo>
                  <a:lnTo>
                    <a:pt x="3055" y="3411"/>
                  </a:lnTo>
                  <a:lnTo>
                    <a:pt x="3076" y="3558"/>
                  </a:lnTo>
                  <a:lnTo>
                    <a:pt x="3243" y="3746"/>
                  </a:lnTo>
                  <a:lnTo>
                    <a:pt x="3264" y="3830"/>
                  </a:lnTo>
                  <a:lnTo>
                    <a:pt x="3369" y="3872"/>
                  </a:lnTo>
                  <a:lnTo>
                    <a:pt x="3453" y="3955"/>
                  </a:lnTo>
                  <a:lnTo>
                    <a:pt x="3473" y="4039"/>
                  </a:lnTo>
                  <a:lnTo>
                    <a:pt x="3725" y="4290"/>
                  </a:lnTo>
                  <a:lnTo>
                    <a:pt x="3725" y="4374"/>
                  </a:lnTo>
                  <a:lnTo>
                    <a:pt x="3829" y="4457"/>
                  </a:lnTo>
                  <a:lnTo>
                    <a:pt x="3997" y="4499"/>
                  </a:lnTo>
                  <a:lnTo>
                    <a:pt x="4080" y="4478"/>
                  </a:lnTo>
                  <a:lnTo>
                    <a:pt x="4122" y="4478"/>
                  </a:lnTo>
                  <a:lnTo>
                    <a:pt x="4206" y="4520"/>
                  </a:lnTo>
                  <a:lnTo>
                    <a:pt x="4394" y="4499"/>
                  </a:lnTo>
                  <a:lnTo>
                    <a:pt x="4520" y="4562"/>
                  </a:lnTo>
                  <a:lnTo>
                    <a:pt x="4624" y="4520"/>
                  </a:lnTo>
                  <a:lnTo>
                    <a:pt x="4771" y="4562"/>
                  </a:lnTo>
                  <a:lnTo>
                    <a:pt x="4875" y="4604"/>
                  </a:lnTo>
                  <a:lnTo>
                    <a:pt x="5022" y="4583"/>
                  </a:lnTo>
                  <a:lnTo>
                    <a:pt x="5064" y="4667"/>
                  </a:lnTo>
                  <a:lnTo>
                    <a:pt x="5168" y="4667"/>
                  </a:lnTo>
                  <a:lnTo>
                    <a:pt x="5189" y="4688"/>
                  </a:lnTo>
                  <a:lnTo>
                    <a:pt x="5126" y="4729"/>
                  </a:lnTo>
                  <a:lnTo>
                    <a:pt x="5252" y="4771"/>
                  </a:lnTo>
                  <a:lnTo>
                    <a:pt x="5378" y="4834"/>
                  </a:lnTo>
                  <a:lnTo>
                    <a:pt x="5503" y="4813"/>
                  </a:lnTo>
                  <a:lnTo>
                    <a:pt x="5545" y="4729"/>
                  </a:lnTo>
                  <a:lnTo>
                    <a:pt x="5398" y="4667"/>
                  </a:lnTo>
                  <a:lnTo>
                    <a:pt x="5357" y="4667"/>
                  </a:lnTo>
                  <a:lnTo>
                    <a:pt x="5357" y="4604"/>
                  </a:lnTo>
                  <a:lnTo>
                    <a:pt x="5461" y="4583"/>
                  </a:lnTo>
                  <a:lnTo>
                    <a:pt x="5545" y="4604"/>
                  </a:lnTo>
                  <a:lnTo>
                    <a:pt x="5650" y="4562"/>
                  </a:lnTo>
                  <a:lnTo>
                    <a:pt x="5440" y="4499"/>
                  </a:lnTo>
                  <a:lnTo>
                    <a:pt x="5168" y="4478"/>
                  </a:lnTo>
                  <a:lnTo>
                    <a:pt x="5043" y="4395"/>
                  </a:lnTo>
                  <a:lnTo>
                    <a:pt x="4980" y="4311"/>
                  </a:lnTo>
                  <a:lnTo>
                    <a:pt x="5126" y="4269"/>
                  </a:lnTo>
                  <a:lnTo>
                    <a:pt x="5189" y="4269"/>
                  </a:lnTo>
                  <a:lnTo>
                    <a:pt x="5252" y="4248"/>
                  </a:lnTo>
                  <a:lnTo>
                    <a:pt x="5168" y="4185"/>
                  </a:lnTo>
                  <a:lnTo>
                    <a:pt x="4959" y="4185"/>
                  </a:lnTo>
                  <a:lnTo>
                    <a:pt x="4771" y="4164"/>
                  </a:lnTo>
                  <a:lnTo>
                    <a:pt x="4708" y="4081"/>
                  </a:lnTo>
                  <a:lnTo>
                    <a:pt x="4708" y="3997"/>
                  </a:lnTo>
                  <a:lnTo>
                    <a:pt x="4771" y="3934"/>
                  </a:lnTo>
                  <a:lnTo>
                    <a:pt x="4813" y="3851"/>
                  </a:lnTo>
                  <a:lnTo>
                    <a:pt x="4750" y="3788"/>
                  </a:lnTo>
                  <a:lnTo>
                    <a:pt x="4666" y="3788"/>
                  </a:lnTo>
                  <a:lnTo>
                    <a:pt x="4624" y="3830"/>
                  </a:lnTo>
                  <a:lnTo>
                    <a:pt x="4541" y="3788"/>
                  </a:lnTo>
                  <a:lnTo>
                    <a:pt x="4457" y="3830"/>
                  </a:lnTo>
                  <a:lnTo>
                    <a:pt x="4352" y="3683"/>
                  </a:lnTo>
                  <a:lnTo>
                    <a:pt x="4352" y="3537"/>
                  </a:lnTo>
                  <a:lnTo>
                    <a:pt x="4248" y="3516"/>
                  </a:lnTo>
                  <a:lnTo>
                    <a:pt x="4143" y="3244"/>
                  </a:lnTo>
                  <a:lnTo>
                    <a:pt x="4101" y="3223"/>
                  </a:lnTo>
                  <a:lnTo>
                    <a:pt x="4080" y="3139"/>
                  </a:lnTo>
                  <a:lnTo>
                    <a:pt x="3934" y="3139"/>
                  </a:lnTo>
                  <a:lnTo>
                    <a:pt x="3871" y="3097"/>
                  </a:lnTo>
                  <a:lnTo>
                    <a:pt x="3808" y="2951"/>
                  </a:lnTo>
                  <a:lnTo>
                    <a:pt x="3683" y="2825"/>
                  </a:lnTo>
                  <a:lnTo>
                    <a:pt x="3662" y="2700"/>
                  </a:lnTo>
                  <a:lnTo>
                    <a:pt x="3578" y="2616"/>
                  </a:lnTo>
                  <a:lnTo>
                    <a:pt x="3494" y="2512"/>
                  </a:lnTo>
                  <a:lnTo>
                    <a:pt x="3515" y="2470"/>
                  </a:lnTo>
                  <a:lnTo>
                    <a:pt x="3766" y="2491"/>
                  </a:lnTo>
                  <a:lnTo>
                    <a:pt x="3976" y="2386"/>
                  </a:lnTo>
                  <a:lnTo>
                    <a:pt x="4017" y="2281"/>
                  </a:lnTo>
                  <a:lnTo>
                    <a:pt x="3997" y="2156"/>
                  </a:lnTo>
                  <a:lnTo>
                    <a:pt x="3829" y="1988"/>
                  </a:lnTo>
                  <a:lnTo>
                    <a:pt x="3704" y="1968"/>
                  </a:lnTo>
                  <a:lnTo>
                    <a:pt x="3662" y="1988"/>
                  </a:lnTo>
                  <a:lnTo>
                    <a:pt x="3557" y="1947"/>
                  </a:lnTo>
                  <a:lnTo>
                    <a:pt x="3348" y="1842"/>
                  </a:lnTo>
                  <a:lnTo>
                    <a:pt x="3243" y="1737"/>
                  </a:lnTo>
                  <a:lnTo>
                    <a:pt x="3097" y="1758"/>
                  </a:lnTo>
                  <a:lnTo>
                    <a:pt x="2846" y="1654"/>
                  </a:lnTo>
                  <a:lnTo>
                    <a:pt x="2825" y="1570"/>
                  </a:lnTo>
                  <a:lnTo>
                    <a:pt x="2867" y="1444"/>
                  </a:lnTo>
                  <a:lnTo>
                    <a:pt x="2888" y="1340"/>
                  </a:lnTo>
                  <a:lnTo>
                    <a:pt x="2825" y="1235"/>
                  </a:lnTo>
                  <a:lnTo>
                    <a:pt x="2616" y="1026"/>
                  </a:lnTo>
                  <a:lnTo>
                    <a:pt x="2553" y="1026"/>
                  </a:lnTo>
                  <a:lnTo>
                    <a:pt x="2511" y="1047"/>
                  </a:lnTo>
                  <a:lnTo>
                    <a:pt x="2448" y="963"/>
                  </a:lnTo>
                  <a:lnTo>
                    <a:pt x="2344" y="900"/>
                  </a:lnTo>
                  <a:lnTo>
                    <a:pt x="2323" y="817"/>
                  </a:lnTo>
                  <a:lnTo>
                    <a:pt x="2197" y="796"/>
                  </a:lnTo>
                  <a:lnTo>
                    <a:pt x="2134" y="712"/>
                  </a:lnTo>
                  <a:lnTo>
                    <a:pt x="2092" y="712"/>
                  </a:lnTo>
                  <a:lnTo>
                    <a:pt x="1988" y="649"/>
                  </a:lnTo>
                  <a:lnTo>
                    <a:pt x="1841" y="649"/>
                  </a:lnTo>
                  <a:lnTo>
                    <a:pt x="1716" y="545"/>
                  </a:lnTo>
                  <a:lnTo>
                    <a:pt x="1590" y="524"/>
                  </a:lnTo>
                  <a:lnTo>
                    <a:pt x="1381" y="398"/>
                  </a:lnTo>
                  <a:lnTo>
                    <a:pt x="1067" y="377"/>
                  </a:lnTo>
                  <a:lnTo>
                    <a:pt x="963" y="315"/>
                  </a:lnTo>
                  <a:lnTo>
                    <a:pt x="879" y="231"/>
                  </a:lnTo>
                  <a:lnTo>
                    <a:pt x="837" y="231"/>
                  </a:lnTo>
                  <a:lnTo>
                    <a:pt x="795" y="273"/>
                  </a:lnTo>
                  <a:lnTo>
                    <a:pt x="565" y="189"/>
                  </a:lnTo>
                  <a:lnTo>
                    <a:pt x="523" y="126"/>
                  </a:lnTo>
                  <a:lnTo>
                    <a:pt x="419" y="84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5"/>
            <p:cNvSpPr/>
            <p:nvPr/>
          </p:nvSpPr>
          <p:spPr>
            <a:xfrm>
              <a:off x="4567785" y="3016610"/>
              <a:ext cx="54822" cy="91389"/>
            </a:xfrm>
            <a:custGeom>
              <a:avLst/>
              <a:gdLst/>
              <a:ahLst/>
              <a:cxnLst/>
              <a:rect l="l" t="t" r="r" b="b"/>
              <a:pathLst>
                <a:path w="4604" h="8036" extrusionOk="0">
                  <a:moveTo>
                    <a:pt x="586" y="0"/>
                  </a:moveTo>
                  <a:lnTo>
                    <a:pt x="440" y="63"/>
                  </a:lnTo>
                  <a:lnTo>
                    <a:pt x="419" y="189"/>
                  </a:lnTo>
                  <a:lnTo>
                    <a:pt x="314" y="419"/>
                  </a:lnTo>
                  <a:lnTo>
                    <a:pt x="335" y="565"/>
                  </a:lnTo>
                  <a:lnTo>
                    <a:pt x="335" y="795"/>
                  </a:lnTo>
                  <a:lnTo>
                    <a:pt x="251" y="1088"/>
                  </a:lnTo>
                  <a:lnTo>
                    <a:pt x="210" y="1214"/>
                  </a:lnTo>
                  <a:lnTo>
                    <a:pt x="272" y="1402"/>
                  </a:lnTo>
                  <a:lnTo>
                    <a:pt x="272" y="1465"/>
                  </a:lnTo>
                  <a:lnTo>
                    <a:pt x="210" y="1528"/>
                  </a:lnTo>
                  <a:lnTo>
                    <a:pt x="105" y="1507"/>
                  </a:lnTo>
                  <a:lnTo>
                    <a:pt x="21" y="1402"/>
                  </a:lnTo>
                  <a:lnTo>
                    <a:pt x="0" y="1528"/>
                  </a:lnTo>
                  <a:lnTo>
                    <a:pt x="21" y="1653"/>
                  </a:lnTo>
                  <a:lnTo>
                    <a:pt x="105" y="1653"/>
                  </a:lnTo>
                  <a:lnTo>
                    <a:pt x="126" y="1716"/>
                  </a:lnTo>
                  <a:lnTo>
                    <a:pt x="63" y="1779"/>
                  </a:lnTo>
                  <a:lnTo>
                    <a:pt x="126" y="1946"/>
                  </a:lnTo>
                  <a:lnTo>
                    <a:pt x="210" y="2093"/>
                  </a:lnTo>
                  <a:lnTo>
                    <a:pt x="210" y="2302"/>
                  </a:lnTo>
                  <a:lnTo>
                    <a:pt x="251" y="2344"/>
                  </a:lnTo>
                  <a:lnTo>
                    <a:pt x="314" y="2302"/>
                  </a:lnTo>
                  <a:lnTo>
                    <a:pt x="356" y="2344"/>
                  </a:lnTo>
                  <a:lnTo>
                    <a:pt x="356" y="2448"/>
                  </a:lnTo>
                  <a:lnTo>
                    <a:pt x="461" y="2595"/>
                  </a:lnTo>
                  <a:lnTo>
                    <a:pt x="544" y="2595"/>
                  </a:lnTo>
                  <a:lnTo>
                    <a:pt x="628" y="2511"/>
                  </a:lnTo>
                  <a:lnTo>
                    <a:pt x="565" y="2448"/>
                  </a:lnTo>
                  <a:lnTo>
                    <a:pt x="565" y="2365"/>
                  </a:lnTo>
                  <a:lnTo>
                    <a:pt x="691" y="2365"/>
                  </a:lnTo>
                  <a:lnTo>
                    <a:pt x="795" y="2448"/>
                  </a:lnTo>
                  <a:lnTo>
                    <a:pt x="670" y="2595"/>
                  </a:lnTo>
                  <a:lnTo>
                    <a:pt x="628" y="2679"/>
                  </a:lnTo>
                  <a:lnTo>
                    <a:pt x="628" y="2762"/>
                  </a:lnTo>
                  <a:lnTo>
                    <a:pt x="628" y="2888"/>
                  </a:lnTo>
                  <a:lnTo>
                    <a:pt x="691" y="3013"/>
                  </a:lnTo>
                  <a:lnTo>
                    <a:pt x="733" y="2909"/>
                  </a:lnTo>
                  <a:lnTo>
                    <a:pt x="795" y="2888"/>
                  </a:lnTo>
                  <a:lnTo>
                    <a:pt x="858" y="2992"/>
                  </a:lnTo>
                  <a:lnTo>
                    <a:pt x="795" y="3097"/>
                  </a:lnTo>
                  <a:lnTo>
                    <a:pt x="795" y="3097"/>
                  </a:lnTo>
                  <a:lnTo>
                    <a:pt x="879" y="3076"/>
                  </a:lnTo>
                  <a:lnTo>
                    <a:pt x="963" y="3013"/>
                  </a:lnTo>
                  <a:cubicBezTo>
                    <a:pt x="963" y="3097"/>
                    <a:pt x="963" y="3181"/>
                    <a:pt x="984" y="3244"/>
                  </a:cubicBezTo>
                  <a:lnTo>
                    <a:pt x="900" y="3181"/>
                  </a:lnTo>
                  <a:lnTo>
                    <a:pt x="775" y="3202"/>
                  </a:lnTo>
                  <a:lnTo>
                    <a:pt x="649" y="3139"/>
                  </a:lnTo>
                  <a:lnTo>
                    <a:pt x="544" y="3202"/>
                  </a:lnTo>
                  <a:lnTo>
                    <a:pt x="565" y="3244"/>
                  </a:lnTo>
                  <a:lnTo>
                    <a:pt x="649" y="3244"/>
                  </a:lnTo>
                  <a:lnTo>
                    <a:pt x="670" y="3390"/>
                  </a:lnTo>
                  <a:lnTo>
                    <a:pt x="754" y="3411"/>
                  </a:lnTo>
                  <a:lnTo>
                    <a:pt x="816" y="3516"/>
                  </a:lnTo>
                  <a:lnTo>
                    <a:pt x="816" y="3704"/>
                  </a:lnTo>
                  <a:lnTo>
                    <a:pt x="900" y="3746"/>
                  </a:lnTo>
                  <a:lnTo>
                    <a:pt x="900" y="3850"/>
                  </a:lnTo>
                  <a:lnTo>
                    <a:pt x="1005" y="3976"/>
                  </a:lnTo>
                  <a:lnTo>
                    <a:pt x="1109" y="4018"/>
                  </a:lnTo>
                  <a:lnTo>
                    <a:pt x="1214" y="3934"/>
                  </a:lnTo>
                  <a:lnTo>
                    <a:pt x="1214" y="3850"/>
                  </a:lnTo>
                  <a:lnTo>
                    <a:pt x="1277" y="3829"/>
                  </a:lnTo>
                  <a:lnTo>
                    <a:pt x="1277" y="3725"/>
                  </a:lnTo>
                  <a:lnTo>
                    <a:pt x="1214" y="3641"/>
                  </a:lnTo>
                  <a:lnTo>
                    <a:pt x="1277" y="3557"/>
                  </a:lnTo>
                  <a:lnTo>
                    <a:pt x="1277" y="3453"/>
                  </a:lnTo>
                  <a:lnTo>
                    <a:pt x="1172" y="3411"/>
                  </a:lnTo>
                  <a:lnTo>
                    <a:pt x="1109" y="3348"/>
                  </a:lnTo>
                  <a:cubicBezTo>
                    <a:pt x="1130" y="3306"/>
                    <a:pt x="1130" y="3223"/>
                    <a:pt x="1130" y="3181"/>
                  </a:cubicBezTo>
                  <a:lnTo>
                    <a:pt x="1235" y="3097"/>
                  </a:lnTo>
                  <a:lnTo>
                    <a:pt x="1214" y="3013"/>
                  </a:lnTo>
                  <a:lnTo>
                    <a:pt x="1277" y="2930"/>
                  </a:lnTo>
                  <a:lnTo>
                    <a:pt x="1402" y="2930"/>
                  </a:lnTo>
                  <a:lnTo>
                    <a:pt x="1632" y="3034"/>
                  </a:lnTo>
                  <a:lnTo>
                    <a:pt x="1695" y="3118"/>
                  </a:lnTo>
                  <a:lnTo>
                    <a:pt x="1821" y="3202"/>
                  </a:lnTo>
                  <a:lnTo>
                    <a:pt x="1904" y="3327"/>
                  </a:lnTo>
                  <a:lnTo>
                    <a:pt x="1863" y="3306"/>
                  </a:lnTo>
                  <a:cubicBezTo>
                    <a:pt x="1800" y="3264"/>
                    <a:pt x="1716" y="3264"/>
                    <a:pt x="1632" y="3264"/>
                  </a:cubicBezTo>
                  <a:lnTo>
                    <a:pt x="1653" y="3244"/>
                  </a:lnTo>
                  <a:lnTo>
                    <a:pt x="1611" y="3139"/>
                  </a:lnTo>
                  <a:lnTo>
                    <a:pt x="1507" y="3097"/>
                  </a:lnTo>
                  <a:lnTo>
                    <a:pt x="1444" y="3181"/>
                  </a:lnTo>
                  <a:lnTo>
                    <a:pt x="1486" y="3244"/>
                  </a:lnTo>
                  <a:lnTo>
                    <a:pt x="1528" y="3285"/>
                  </a:lnTo>
                  <a:cubicBezTo>
                    <a:pt x="1507" y="3285"/>
                    <a:pt x="1486" y="3306"/>
                    <a:pt x="1444" y="3306"/>
                  </a:cubicBezTo>
                  <a:lnTo>
                    <a:pt x="1444" y="3327"/>
                  </a:lnTo>
                  <a:lnTo>
                    <a:pt x="1591" y="3327"/>
                  </a:lnTo>
                  <a:lnTo>
                    <a:pt x="1611" y="3348"/>
                  </a:lnTo>
                  <a:lnTo>
                    <a:pt x="1611" y="3327"/>
                  </a:lnTo>
                  <a:cubicBezTo>
                    <a:pt x="1695" y="3327"/>
                    <a:pt x="1758" y="3348"/>
                    <a:pt x="1842" y="3390"/>
                  </a:cubicBezTo>
                  <a:cubicBezTo>
                    <a:pt x="1850" y="3393"/>
                    <a:pt x="1858" y="3394"/>
                    <a:pt x="1866" y="3394"/>
                  </a:cubicBezTo>
                  <a:cubicBezTo>
                    <a:pt x="1915" y="3394"/>
                    <a:pt x="1946" y="3342"/>
                    <a:pt x="1946" y="3306"/>
                  </a:cubicBezTo>
                  <a:lnTo>
                    <a:pt x="1967" y="3327"/>
                  </a:lnTo>
                  <a:lnTo>
                    <a:pt x="2030" y="3327"/>
                  </a:lnTo>
                  <a:lnTo>
                    <a:pt x="2009" y="3139"/>
                  </a:lnTo>
                  <a:lnTo>
                    <a:pt x="1863" y="2930"/>
                  </a:lnTo>
                  <a:lnTo>
                    <a:pt x="1904" y="2888"/>
                  </a:lnTo>
                  <a:lnTo>
                    <a:pt x="1946" y="2888"/>
                  </a:lnTo>
                  <a:lnTo>
                    <a:pt x="2030" y="2971"/>
                  </a:lnTo>
                  <a:lnTo>
                    <a:pt x="2114" y="2992"/>
                  </a:lnTo>
                  <a:lnTo>
                    <a:pt x="2176" y="3118"/>
                  </a:lnTo>
                  <a:lnTo>
                    <a:pt x="2344" y="3181"/>
                  </a:lnTo>
                  <a:lnTo>
                    <a:pt x="2386" y="3285"/>
                  </a:lnTo>
                  <a:lnTo>
                    <a:pt x="2386" y="3411"/>
                  </a:lnTo>
                  <a:lnTo>
                    <a:pt x="2469" y="3432"/>
                  </a:lnTo>
                  <a:lnTo>
                    <a:pt x="2595" y="3599"/>
                  </a:lnTo>
                  <a:lnTo>
                    <a:pt x="2699" y="3557"/>
                  </a:lnTo>
                  <a:lnTo>
                    <a:pt x="2699" y="3516"/>
                  </a:lnTo>
                  <a:lnTo>
                    <a:pt x="2804" y="3536"/>
                  </a:lnTo>
                  <a:lnTo>
                    <a:pt x="2804" y="3599"/>
                  </a:lnTo>
                  <a:lnTo>
                    <a:pt x="2741" y="3641"/>
                  </a:lnTo>
                  <a:cubicBezTo>
                    <a:pt x="2741" y="3641"/>
                    <a:pt x="2699" y="3641"/>
                    <a:pt x="2699" y="3662"/>
                  </a:cubicBezTo>
                  <a:cubicBezTo>
                    <a:pt x="2783" y="3913"/>
                    <a:pt x="2992" y="4060"/>
                    <a:pt x="3223" y="4122"/>
                  </a:cubicBezTo>
                  <a:lnTo>
                    <a:pt x="3285" y="4122"/>
                  </a:lnTo>
                  <a:lnTo>
                    <a:pt x="3411" y="4269"/>
                  </a:lnTo>
                  <a:lnTo>
                    <a:pt x="3432" y="4290"/>
                  </a:lnTo>
                  <a:lnTo>
                    <a:pt x="3432" y="4332"/>
                  </a:lnTo>
                  <a:cubicBezTo>
                    <a:pt x="3432" y="4352"/>
                    <a:pt x="3411" y="4394"/>
                    <a:pt x="3411" y="4436"/>
                  </a:cubicBezTo>
                  <a:lnTo>
                    <a:pt x="3411" y="4436"/>
                  </a:lnTo>
                  <a:cubicBezTo>
                    <a:pt x="3411" y="4436"/>
                    <a:pt x="3411" y="4394"/>
                    <a:pt x="3453" y="4394"/>
                  </a:cubicBezTo>
                  <a:lnTo>
                    <a:pt x="3495" y="4436"/>
                  </a:lnTo>
                  <a:lnTo>
                    <a:pt x="3599" y="4478"/>
                  </a:lnTo>
                  <a:lnTo>
                    <a:pt x="3620" y="4562"/>
                  </a:lnTo>
                  <a:lnTo>
                    <a:pt x="3808" y="4562"/>
                  </a:lnTo>
                  <a:lnTo>
                    <a:pt x="3829" y="4583"/>
                  </a:lnTo>
                  <a:lnTo>
                    <a:pt x="3871" y="4562"/>
                  </a:lnTo>
                  <a:lnTo>
                    <a:pt x="3913" y="4583"/>
                  </a:lnTo>
                  <a:lnTo>
                    <a:pt x="3871" y="4499"/>
                  </a:lnTo>
                  <a:lnTo>
                    <a:pt x="3829" y="4394"/>
                  </a:lnTo>
                  <a:lnTo>
                    <a:pt x="3788" y="4352"/>
                  </a:lnTo>
                  <a:lnTo>
                    <a:pt x="3788" y="4185"/>
                  </a:lnTo>
                  <a:lnTo>
                    <a:pt x="3767" y="3976"/>
                  </a:lnTo>
                  <a:lnTo>
                    <a:pt x="3767" y="3934"/>
                  </a:lnTo>
                  <a:lnTo>
                    <a:pt x="3704" y="3913"/>
                  </a:lnTo>
                  <a:lnTo>
                    <a:pt x="3599" y="3767"/>
                  </a:lnTo>
                  <a:lnTo>
                    <a:pt x="3557" y="3662"/>
                  </a:lnTo>
                  <a:lnTo>
                    <a:pt x="3474" y="3662"/>
                  </a:lnTo>
                  <a:lnTo>
                    <a:pt x="3453" y="3704"/>
                  </a:lnTo>
                  <a:lnTo>
                    <a:pt x="3390" y="3662"/>
                  </a:lnTo>
                  <a:lnTo>
                    <a:pt x="3348" y="3662"/>
                  </a:lnTo>
                  <a:lnTo>
                    <a:pt x="3285" y="3725"/>
                  </a:lnTo>
                  <a:lnTo>
                    <a:pt x="3097" y="3725"/>
                  </a:lnTo>
                  <a:lnTo>
                    <a:pt x="3055" y="3704"/>
                  </a:lnTo>
                  <a:lnTo>
                    <a:pt x="3055" y="3767"/>
                  </a:lnTo>
                  <a:lnTo>
                    <a:pt x="3055" y="3808"/>
                  </a:lnTo>
                  <a:cubicBezTo>
                    <a:pt x="2992" y="3767"/>
                    <a:pt x="2972" y="3746"/>
                    <a:pt x="2930" y="3725"/>
                  </a:cubicBezTo>
                  <a:lnTo>
                    <a:pt x="2951" y="3620"/>
                  </a:lnTo>
                  <a:lnTo>
                    <a:pt x="2951" y="3536"/>
                  </a:lnTo>
                  <a:lnTo>
                    <a:pt x="2992" y="3495"/>
                  </a:lnTo>
                  <a:lnTo>
                    <a:pt x="2951" y="3432"/>
                  </a:lnTo>
                  <a:lnTo>
                    <a:pt x="2846" y="3432"/>
                  </a:lnTo>
                  <a:lnTo>
                    <a:pt x="2762" y="3390"/>
                  </a:lnTo>
                  <a:lnTo>
                    <a:pt x="2658" y="3390"/>
                  </a:lnTo>
                  <a:lnTo>
                    <a:pt x="2658" y="3306"/>
                  </a:lnTo>
                  <a:lnTo>
                    <a:pt x="2574" y="3097"/>
                  </a:lnTo>
                  <a:lnTo>
                    <a:pt x="2553" y="2992"/>
                  </a:lnTo>
                  <a:lnTo>
                    <a:pt x="2616" y="2971"/>
                  </a:lnTo>
                  <a:lnTo>
                    <a:pt x="2658" y="2992"/>
                  </a:lnTo>
                  <a:lnTo>
                    <a:pt x="2741" y="2992"/>
                  </a:lnTo>
                  <a:lnTo>
                    <a:pt x="2720" y="2971"/>
                  </a:lnTo>
                  <a:lnTo>
                    <a:pt x="2616" y="2888"/>
                  </a:lnTo>
                  <a:lnTo>
                    <a:pt x="2469" y="2888"/>
                  </a:lnTo>
                  <a:lnTo>
                    <a:pt x="2427" y="2783"/>
                  </a:lnTo>
                  <a:lnTo>
                    <a:pt x="2365" y="2825"/>
                  </a:lnTo>
                  <a:lnTo>
                    <a:pt x="2365" y="2930"/>
                  </a:lnTo>
                  <a:lnTo>
                    <a:pt x="2302" y="2992"/>
                  </a:lnTo>
                  <a:lnTo>
                    <a:pt x="2239" y="2930"/>
                  </a:lnTo>
                  <a:lnTo>
                    <a:pt x="2260" y="2804"/>
                  </a:lnTo>
                  <a:lnTo>
                    <a:pt x="2197" y="2679"/>
                  </a:lnTo>
                  <a:lnTo>
                    <a:pt x="2009" y="2574"/>
                  </a:lnTo>
                  <a:lnTo>
                    <a:pt x="1904" y="2574"/>
                  </a:lnTo>
                  <a:lnTo>
                    <a:pt x="1737" y="2699"/>
                  </a:lnTo>
                  <a:lnTo>
                    <a:pt x="1716" y="2783"/>
                  </a:lnTo>
                  <a:lnTo>
                    <a:pt x="1632" y="2804"/>
                  </a:lnTo>
                  <a:lnTo>
                    <a:pt x="1507" y="2762"/>
                  </a:lnTo>
                  <a:lnTo>
                    <a:pt x="1465" y="2658"/>
                  </a:lnTo>
                  <a:lnTo>
                    <a:pt x="1381" y="2574"/>
                  </a:lnTo>
                  <a:lnTo>
                    <a:pt x="1381" y="2448"/>
                  </a:lnTo>
                  <a:lnTo>
                    <a:pt x="1423" y="2365"/>
                  </a:lnTo>
                  <a:lnTo>
                    <a:pt x="1360" y="2281"/>
                  </a:lnTo>
                  <a:lnTo>
                    <a:pt x="1088" y="2239"/>
                  </a:lnTo>
                  <a:lnTo>
                    <a:pt x="1026" y="2176"/>
                  </a:lnTo>
                  <a:lnTo>
                    <a:pt x="1067" y="2051"/>
                  </a:lnTo>
                  <a:lnTo>
                    <a:pt x="1109" y="1967"/>
                  </a:lnTo>
                  <a:lnTo>
                    <a:pt x="1109" y="1842"/>
                  </a:lnTo>
                  <a:lnTo>
                    <a:pt x="1172" y="1737"/>
                  </a:lnTo>
                  <a:lnTo>
                    <a:pt x="1360" y="1549"/>
                  </a:lnTo>
                  <a:lnTo>
                    <a:pt x="1423" y="1507"/>
                  </a:lnTo>
                  <a:lnTo>
                    <a:pt x="1402" y="1570"/>
                  </a:lnTo>
                  <a:lnTo>
                    <a:pt x="1402" y="1632"/>
                  </a:lnTo>
                  <a:lnTo>
                    <a:pt x="1507" y="1465"/>
                  </a:lnTo>
                  <a:lnTo>
                    <a:pt x="1486" y="1339"/>
                  </a:lnTo>
                  <a:lnTo>
                    <a:pt x="1549" y="1193"/>
                  </a:lnTo>
                  <a:lnTo>
                    <a:pt x="1611" y="921"/>
                  </a:lnTo>
                  <a:lnTo>
                    <a:pt x="1549" y="837"/>
                  </a:lnTo>
                  <a:lnTo>
                    <a:pt x="1528" y="691"/>
                  </a:lnTo>
                  <a:lnTo>
                    <a:pt x="1465" y="649"/>
                  </a:lnTo>
                  <a:lnTo>
                    <a:pt x="1360" y="482"/>
                  </a:lnTo>
                  <a:lnTo>
                    <a:pt x="1381" y="251"/>
                  </a:lnTo>
                  <a:lnTo>
                    <a:pt x="1381" y="189"/>
                  </a:lnTo>
                  <a:lnTo>
                    <a:pt x="1381" y="105"/>
                  </a:lnTo>
                  <a:lnTo>
                    <a:pt x="1298" y="0"/>
                  </a:lnTo>
                  <a:lnTo>
                    <a:pt x="1256" y="42"/>
                  </a:lnTo>
                  <a:lnTo>
                    <a:pt x="1256" y="84"/>
                  </a:lnTo>
                  <a:lnTo>
                    <a:pt x="1172" y="168"/>
                  </a:lnTo>
                  <a:lnTo>
                    <a:pt x="1005" y="168"/>
                  </a:lnTo>
                  <a:lnTo>
                    <a:pt x="984" y="210"/>
                  </a:lnTo>
                  <a:lnTo>
                    <a:pt x="900" y="168"/>
                  </a:lnTo>
                  <a:lnTo>
                    <a:pt x="795" y="63"/>
                  </a:lnTo>
                  <a:lnTo>
                    <a:pt x="586" y="0"/>
                  </a:lnTo>
                  <a:close/>
                  <a:moveTo>
                    <a:pt x="1842" y="4060"/>
                  </a:moveTo>
                  <a:lnTo>
                    <a:pt x="1716" y="4080"/>
                  </a:lnTo>
                  <a:lnTo>
                    <a:pt x="1695" y="4164"/>
                  </a:lnTo>
                  <a:lnTo>
                    <a:pt x="1821" y="4227"/>
                  </a:lnTo>
                  <a:lnTo>
                    <a:pt x="1883" y="4248"/>
                  </a:lnTo>
                  <a:lnTo>
                    <a:pt x="1883" y="4352"/>
                  </a:lnTo>
                  <a:lnTo>
                    <a:pt x="1842" y="4457"/>
                  </a:lnTo>
                  <a:lnTo>
                    <a:pt x="1842" y="4666"/>
                  </a:lnTo>
                  <a:lnTo>
                    <a:pt x="1800" y="4792"/>
                  </a:lnTo>
                  <a:lnTo>
                    <a:pt x="1842" y="4980"/>
                  </a:lnTo>
                  <a:lnTo>
                    <a:pt x="1904" y="4959"/>
                  </a:lnTo>
                  <a:lnTo>
                    <a:pt x="1925" y="4896"/>
                  </a:lnTo>
                  <a:lnTo>
                    <a:pt x="2051" y="4813"/>
                  </a:lnTo>
                  <a:cubicBezTo>
                    <a:pt x="2093" y="4813"/>
                    <a:pt x="2114" y="4855"/>
                    <a:pt x="2135" y="4855"/>
                  </a:cubicBezTo>
                  <a:lnTo>
                    <a:pt x="2114" y="4959"/>
                  </a:lnTo>
                  <a:lnTo>
                    <a:pt x="2197" y="5001"/>
                  </a:lnTo>
                  <a:lnTo>
                    <a:pt x="2260" y="4917"/>
                  </a:lnTo>
                  <a:cubicBezTo>
                    <a:pt x="2323" y="4959"/>
                    <a:pt x="2344" y="5001"/>
                    <a:pt x="2407" y="5022"/>
                  </a:cubicBezTo>
                  <a:lnTo>
                    <a:pt x="2407" y="5106"/>
                  </a:lnTo>
                  <a:lnTo>
                    <a:pt x="2344" y="5231"/>
                  </a:lnTo>
                  <a:lnTo>
                    <a:pt x="2155" y="5294"/>
                  </a:lnTo>
                  <a:lnTo>
                    <a:pt x="2114" y="5378"/>
                  </a:lnTo>
                  <a:lnTo>
                    <a:pt x="2135" y="5545"/>
                  </a:lnTo>
                  <a:lnTo>
                    <a:pt x="2218" y="5545"/>
                  </a:lnTo>
                  <a:lnTo>
                    <a:pt x="2344" y="5629"/>
                  </a:lnTo>
                  <a:lnTo>
                    <a:pt x="2448" y="5629"/>
                  </a:lnTo>
                  <a:lnTo>
                    <a:pt x="2448" y="5754"/>
                  </a:lnTo>
                  <a:lnTo>
                    <a:pt x="2532" y="5817"/>
                  </a:lnTo>
                  <a:lnTo>
                    <a:pt x="2637" y="5754"/>
                  </a:lnTo>
                  <a:lnTo>
                    <a:pt x="2637" y="5650"/>
                  </a:lnTo>
                  <a:lnTo>
                    <a:pt x="2574" y="5587"/>
                  </a:lnTo>
                  <a:cubicBezTo>
                    <a:pt x="2616" y="5545"/>
                    <a:pt x="2637" y="5545"/>
                    <a:pt x="2658" y="5524"/>
                  </a:cubicBezTo>
                  <a:lnTo>
                    <a:pt x="2658" y="5503"/>
                  </a:lnTo>
                  <a:lnTo>
                    <a:pt x="2679" y="5587"/>
                  </a:lnTo>
                  <a:lnTo>
                    <a:pt x="2762" y="5482"/>
                  </a:lnTo>
                  <a:lnTo>
                    <a:pt x="2804" y="5231"/>
                  </a:lnTo>
                  <a:lnTo>
                    <a:pt x="2972" y="5064"/>
                  </a:lnTo>
                  <a:lnTo>
                    <a:pt x="2992" y="4959"/>
                  </a:lnTo>
                  <a:lnTo>
                    <a:pt x="2972" y="4855"/>
                  </a:lnTo>
                  <a:lnTo>
                    <a:pt x="3034" y="4771"/>
                  </a:lnTo>
                  <a:lnTo>
                    <a:pt x="3034" y="4750"/>
                  </a:lnTo>
                  <a:cubicBezTo>
                    <a:pt x="3087" y="4760"/>
                    <a:pt x="3128" y="4766"/>
                    <a:pt x="3170" y="4766"/>
                  </a:cubicBezTo>
                  <a:cubicBezTo>
                    <a:pt x="3212" y="4766"/>
                    <a:pt x="3254" y="4760"/>
                    <a:pt x="3306" y="4750"/>
                  </a:cubicBezTo>
                  <a:cubicBezTo>
                    <a:pt x="3348" y="4750"/>
                    <a:pt x="3369" y="4708"/>
                    <a:pt x="3369" y="4687"/>
                  </a:cubicBezTo>
                  <a:lnTo>
                    <a:pt x="3411" y="4750"/>
                  </a:lnTo>
                  <a:lnTo>
                    <a:pt x="3411" y="4896"/>
                  </a:lnTo>
                  <a:lnTo>
                    <a:pt x="3411" y="4917"/>
                  </a:lnTo>
                  <a:cubicBezTo>
                    <a:pt x="3390" y="4959"/>
                    <a:pt x="3390" y="4980"/>
                    <a:pt x="3411" y="4980"/>
                  </a:cubicBezTo>
                  <a:cubicBezTo>
                    <a:pt x="3453" y="5001"/>
                    <a:pt x="3453" y="5022"/>
                    <a:pt x="3474" y="5085"/>
                  </a:cubicBezTo>
                  <a:lnTo>
                    <a:pt x="3474" y="5189"/>
                  </a:lnTo>
                  <a:lnTo>
                    <a:pt x="3557" y="5231"/>
                  </a:lnTo>
                  <a:cubicBezTo>
                    <a:pt x="3599" y="5336"/>
                    <a:pt x="3683" y="5482"/>
                    <a:pt x="3704" y="5608"/>
                  </a:cubicBezTo>
                  <a:cubicBezTo>
                    <a:pt x="3716" y="5632"/>
                    <a:pt x="3750" y="5643"/>
                    <a:pt x="3780" y="5643"/>
                  </a:cubicBezTo>
                  <a:cubicBezTo>
                    <a:pt x="3801" y="5643"/>
                    <a:pt x="3821" y="5637"/>
                    <a:pt x="3829" y="5629"/>
                  </a:cubicBezTo>
                  <a:lnTo>
                    <a:pt x="3871" y="5754"/>
                  </a:lnTo>
                  <a:lnTo>
                    <a:pt x="3871" y="5838"/>
                  </a:lnTo>
                  <a:lnTo>
                    <a:pt x="3788" y="5733"/>
                  </a:lnTo>
                  <a:lnTo>
                    <a:pt x="3725" y="5733"/>
                  </a:lnTo>
                  <a:lnTo>
                    <a:pt x="3725" y="5901"/>
                  </a:lnTo>
                  <a:lnTo>
                    <a:pt x="3704" y="5943"/>
                  </a:lnTo>
                  <a:lnTo>
                    <a:pt x="3620" y="5901"/>
                  </a:lnTo>
                  <a:lnTo>
                    <a:pt x="3495" y="5838"/>
                  </a:lnTo>
                  <a:lnTo>
                    <a:pt x="3453" y="6068"/>
                  </a:lnTo>
                  <a:lnTo>
                    <a:pt x="3495" y="6110"/>
                  </a:lnTo>
                  <a:lnTo>
                    <a:pt x="3495" y="6173"/>
                  </a:lnTo>
                  <a:lnTo>
                    <a:pt x="3411" y="6215"/>
                  </a:lnTo>
                  <a:lnTo>
                    <a:pt x="3369" y="6068"/>
                  </a:lnTo>
                  <a:lnTo>
                    <a:pt x="3244" y="6131"/>
                  </a:lnTo>
                  <a:lnTo>
                    <a:pt x="3181" y="6340"/>
                  </a:lnTo>
                  <a:lnTo>
                    <a:pt x="3055" y="6424"/>
                  </a:lnTo>
                  <a:lnTo>
                    <a:pt x="2951" y="6445"/>
                  </a:lnTo>
                  <a:lnTo>
                    <a:pt x="2846" y="6549"/>
                  </a:lnTo>
                  <a:lnTo>
                    <a:pt x="2972" y="6361"/>
                  </a:lnTo>
                  <a:lnTo>
                    <a:pt x="2972" y="6173"/>
                  </a:lnTo>
                  <a:lnTo>
                    <a:pt x="2825" y="6047"/>
                  </a:lnTo>
                  <a:lnTo>
                    <a:pt x="2741" y="6047"/>
                  </a:lnTo>
                  <a:lnTo>
                    <a:pt x="2658" y="6152"/>
                  </a:lnTo>
                  <a:lnTo>
                    <a:pt x="2532" y="6215"/>
                  </a:lnTo>
                  <a:lnTo>
                    <a:pt x="2469" y="6319"/>
                  </a:lnTo>
                  <a:lnTo>
                    <a:pt x="2532" y="6424"/>
                  </a:lnTo>
                  <a:lnTo>
                    <a:pt x="2365" y="6445"/>
                  </a:lnTo>
                  <a:lnTo>
                    <a:pt x="2260" y="6424"/>
                  </a:lnTo>
                  <a:lnTo>
                    <a:pt x="2197" y="6487"/>
                  </a:lnTo>
                  <a:lnTo>
                    <a:pt x="2093" y="6529"/>
                  </a:lnTo>
                  <a:lnTo>
                    <a:pt x="1988" y="6654"/>
                  </a:lnTo>
                  <a:lnTo>
                    <a:pt x="2009" y="6738"/>
                  </a:lnTo>
                  <a:lnTo>
                    <a:pt x="1988" y="6884"/>
                  </a:lnTo>
                  <a:lnTo>
                    <a:pt x="1904" y="7052"/>
                  </a:lnTo>
                  <a:lnTo>
                    <a:pt x="2030" y="7177"/>
                  </a:lnTo>
                  <a:lnTo>
                    <a:pt x="2093" y="7093"/>
                  </a:lnTo>
                  <a:lnTo>
                    <a:pt x="2155" y="6863"/>
                  </a:lnTo>
                  <a:lnTo>
                    <a:pt x="2239" y="6801"/>
                  </a:lnTo>
                  <a:lnTo>
                    <a:pt x="2302" y="6675"/>
                  </a:lnTo>
                  <a:lnTo>
                    <a:pt x="2344" y="6654"/>
                  </a:lnTo>
                  <a:lnTo>
                    <a:pt x="2427" y="6738"/>
                  </a:lnTo>
                  <a:lnTo>
                    <a:pt x="2407" y="6863"/>
                  </a:lnTo>
                  <a:lnTo>
                    <a:pt x="2427" y="6884"/>
                  </a:lnTo>
                  <a:lnTo>
                    <a:pt x="2469" y="6863"/>
                  </a:lnTo>
                  <a:lnTo>
                    <a:pt x="2532" y="6884"/>
                  </a:lnTo>
                  <a:lnTo>
                    <a:pt x="2532" y="6780"/>
                  </a:lnTo>
                  <a:lnTo>
                    <a:pt x="2574" y="6759"/>
                  </a:lnTo>
                  <a:lnTo>
                    <a:pt x="2637" y="6780"/>
                  </a:lnTo>
                  <a:lnTo>
                    <a:pt x="2616" y="6863"/>
                  </a:lnTo>
                  <a:lnTo>
                    <a:pt x="2658" y="6863"/>
                  </a:lnTo>
                  <a:lnTo>
                    <a:pt x="2762" y="6947"/>
                  </a:lnTo>
                  <a:lnTo>
                    <a:pt x="2825" y="6947"/>
                  </a:lnTo>
                  <a:lnTo>
                    <a:pt x="2762" y="6863"/>
                  </a:lnTo>
                  <a:lnTo>
                    <a:pt x="2783" y="6801"/>
                  </a:lnTo>
                  <a:lnTo>
                    <a:pt x="2762" y="6759"/>
                  </a:lnTo>
                  <a:lnTo>
                    <a:pt x="2825" y="6696"/>
                  </a:lnTo>
                  <a:lnTo>
                    <a:pt x="2867" y="6696"/>
                  </a:lnTo>
                  <a:lnTo>
                    <a:pt x="2972" y="6801"/>
                  </a:lnTo>
                  <a:lnTo>
                    <a:pt x="3076" y="6842"/>
                  </a:lnTo>
                  <a:lnTo>
                    <a:pt x="3181" y="6905"/>
                  </a:lnTo>
                  <a:lnTo>
                    <a:pt x="3202" y="7010"/>
                  </a:lnTo>
                  <a:lnTo>
                    <a:pt x="3306" y="7093"/>
                  </a:lnTo>
                  <a:lnTo>
                    <a:pt x="3202" y="7073"/>
                  </a:lnTo>
                  <a:lnTo>
                    <a:pt x="3160" y="7093"/>
                  </a:lnTo>
                  <a:lnTo>
                    <a:pt x="3160" y="7156"/>
                  </a:lnTo>
                  <a:lnTo>
                    <a:pt x="3097" y="7219"/>
                  </a:lnTo>
                  <a:lnTo>
                    <a:pt x="3160" y="7282"/>
                  </a:lnTo>
                  <a:lnTo>
                    <a:pt x="3160" y="7365"/>
                  </a:lnTo>
                  <a:lnTo>
                    <a:pt x="3139" y="7428"/>
                  </a:lnTo>
                  <a:lnTo>
                    <a:pt x="3202" y="7533"/>
                  </a:lnTo>
                  <a:lnTo>
                    <a:pt x="3244" y="7637"/>
                  </a:lnTo>
                  <a:lnTo>
                    <a:pt x="3348" y="7784"/>
                  </a:lnTo>
                  <a:lnTo>
                    <a:pt x="3474" y="7784"/>
                  </a:lnTo>
                  <a:lnTo>
                    <a:pt x="3578" y="7847"/>
                  </a:lnTo>
                  <a:lnTo>
                    <a:pt x="3704" y="7909"/>
                  </a:lnTo>
                  <a:lnTo>
                    <a:pt x="3808" y="7847"/>
                  </a:lnTo>
                  <a:lnTo>
                    <a:pt x="3829" y="7805"/>
                  </a:lnTo>
                  <a:lnTo>
                    <a:pt x="3892" y="7742"/>
                  </a:lnTo>
                  <a:lnTo>
                    <a:pt x="3913" y="7805"/>
                  </a:lnTo>
                  <a:lnTo>
                    <a:pt x="3871" y="7889"/>
                  </a:lnTo>
                  <a:lnTo>
                    <a:pt x="3892" y="7993"/>
                  </a:lnTo>
                  <a:lnTo>
                    <a:pt x="3913" y="8035"/>
                  </a:lnTo>
                  <a:lnTo>
                    <a:pt x="3997" y="7993"/>
                  </a:lnTo>
                  <a:lnTo>
                    <a:pt x="4143" y="7784"/>
                  </a:lnTo>
                  <a:lnTo>
                    <a:pt x="4143" y="7637"/>
                  </a:lnTo>
                  <a:lnTo>
                    <a:pt x="4101" y="7575"/>
                  </a:lnTo>
                  <a:lnTo>
                    <a:pt x="4039" y="7407"/>
                  </a:lnTo>
                  <a:lnTo>
                    <a:pt x="3934" y="7324"/>
                  </a:lnTo>
                  <a:lnTo>
                    <a:pt x="3976" y="7219"/>
                  </a:lnTo>
                  <a:lnTo>
                    <a:pt x="4101" y="6989"/>
                  </a:lnTo>
                  <a:lnTo>
                    <a:pt x="4185" y="6947"/>
                  </a:lnTo>
                  <a:lnTo>
                    <a:pt x="4248" y="7052"/>
                  </a:lnTo>
                  <a:lnTo>
                    <a:pt x="4290" y="7156"/>
                  </a:lnTo>
                  <a:lnTo>
                    <a:pt x="4332" y="7219"/>
                  </a:lnTo>
                  <a:lnTo>
                    <a:pt x="4332" y="7324"/>
                  </a:lnTo>
                  <a:lnTo>
                    <a:pt x="4394" y="7512"/>
                  </a:lnTo>
                  <a:lnTo>
                    <a:pt x="4415" y="7596"/>
                  </a:lnTo>
                  <a:lnTo>
                    <a:pt x="4415" y="7512"/>
                  </a:lnTo>
                  <a:lnTo>
                    <a:pt x="4415" y="7386"/>
                  </a:lnTo>
                  <a:lnTo>
                    <a:pt x="4352" y="7219"/>
                  </a:lnTo>
                  <a:lnTo>
                    <a:pt x="4394" y="7156"/>
                  </a:lnTo>
                  <a:lnTo>
                    <a:pt x="4436" y="7156"/>
                  </a:lnTo>
                  <a:lnTo>
                    <a:pt x="4499" y="7219"/>
                  </a:lnTo>
                  <a:lnTo>
                    <a:pt x="4499" y="7156"/>
                  </a:lnTo>
                  <a:lnTo>
                    <a:pt x="4541" y="7156"/>
                  </a:lnTo>
                  <a:lnTo>
                    <a:pt x="4604" y="6989"/>
                  </a:lnTo>
                  <a:lnTo>
                    <a:pt x="4562" y="6801"/>
                  </a:lnTo>
                  <a:lnTo>
                    <a:pt x="4499" y="6696"/>
                  </a:lnTo>
                  <a:lnTo>
                    <a:pt x="4436" y="6591"/>
                  </a:lnTo>
                  <a:lnTo>
                    <a:pt x="4436" y="6466"/>
                  </a:lnTo>
                  <a:lnTo>
                    <a:pt x="4415" y="6340"/>
                  </a:lnTo>
                  <a:lnTo>
                    <a:pt x="4352" y="6424"/>
                  </a:lnTo>
                  <a:lnTo>
                    <a:pt x="4352" y="6277"/>
                  </a:lnTo>
                  <a:lnTo>
                    <a:pt x="4352" y="6215"/>
                  </a:lnTo>
                  <a:lnTo>
                    <a:pt x="4311" y="6215"/>
                  </a:lnTo>
                  <a:lnTo>
                    <a:pt x="4227" y="6131"/>
                  </a:lnTo>
                  <a:lnTo>
                    <a:pt x="4248" y="6068"/>
                  </a:lnTo>
                  <a:lnTo>
                    <a:pt x="4332" y="6068"/>
                  </a:lnTo>
                  <a:lnTo>
                    <a:pt x="4332" y="5922"/>
                  </a:lnTo>
                  <a:lnTo>
                    <a:pt x="4248" y="5796"/>
                  </a:lnTo>
                  <a:lnTo>
                    <a:pt x="4248" y="5712"/>
                  </a:lnTo>
                  <a:lnTo>
                    <a:pt x="4185" y="5796"/>
                  </a:lnTo>
                  <a:lnTo>
                    <a:pt x="4080" y="5692"/>
                  </a:lnTo>
                  <a:lnTo>
                    <a:pt x="3913" y="5545"/>
                  </a:lnTo>
                  <a:lnTo>
                    <a:pt x="3892" y="5440"/>
                  </a:lnTo>
                  <a:lnTo>
                    <a:pt x="3871" y="5440"/>
                  </a:lnTo>
                  <a:lnTo>
                    <a:pt x="3767" y="5420"/>
                  </a:lnTo>
                  <a:lnTo>
                    <a:pt x="3767" y="5503"/>
                  </a:lnTo>
                  <a:cubicBezTo>
                    <a:pt x="3725" y="5482"/>
                    <a:pt x="3725" y="5420"/>
                    <a:pt x="3704" y="5399"/>
                  </a:cubicBezTo>
                  <a:lnTo>
                    <a:pt x="3704" y="5315"/>
                  </a:lnTo>
                  <a:lnTo>
                    <a:pt x="3662" y="5210"/>
                  </a:lnTo>
                  <a:lnTo>
                    <a:pt x="3662" y="5273"/>
                  </a:lnTo>
                  <a:cubicBezTo>
                    <a:pt x="3620" y="5231"/>
                    <a:pt x="3620" y="5210"/>
                    <a:pt x="3599" y="5189"/>
                  </a:cubicBezTo>
                  <a:lnTo>
                    <a:pt x="3683" y="5168"/>
                  </a:lnTo>
                  <a:lnTo>
                    <a:pt x="3683" y="5085"/>
                  </a:lnTo>
                  <a:lnTo>
                    <a:pt x="3578" y="4896"/>
                  </a:lnTo>
                  <a:lnTo>
                    <a:pt x="3495" y="4855"/>
                  </a:lnTo>
                  <a:lnTo>
                    <a:pt x="3474" y="4666"/>
                  </a:lnTo>
                  <a:lnTo>
                    <a:pt x="3411" y="4562"/>
                  </a:lnTo>
                  <a:cubicBezTo>
                    <a:pt x="3411" y="4541"/>
                    <a:pt x="3411" y="4541"/>
                    <a:pt x="3453" y="4499"/>
                  </a:cubicBezTo>
                  <a:cubicBezTo>
                    <a:pt x="3474" y="4478"/>
                    <a:pt x="3453" y="4457"/>
                    <a:pt x="3411" y="4436"/>
                  </a:cubicBezTo>
                  <a:lnTo>
                    <a:pt x="3390" y="4457"/>
                  </a:lnTo>
                  <a:lnTo>
                    <a:pt x="3411" y="4457"/>
                  </a:lnTo>
                  <a:lnTo>
                    <a:pt x="3411" y="4478"/>
                  </a:lnTo>
                  <a:cubicBezTo>
                    <a:pt x="3411" y="4478"/>
                    <a:pt x="3390" y="4478"/>
                    <a:pt x="3390" y="4499"/>
                  </a:cubicBezTo>
                  <a:lnTo>
                    <a:pt x="3390" y="4541"/>
                  </a:lnTo>
                  <a:lnTo>
                    <a:pt x="3306" y="4562"/>
                  </a:lnTo>
                  <a:lnTo>
                    <a:pt x="3202" y="4499"/>
                  </a:lnTo>
                  <a:lnTo>
                    <a:pt x="3139" y="4499"/>
                  </a:lnTo>
                  <a:lnTo>
                    <a:pt x="3181" y="4604"/>
                  </a:lnTo>
                  <a:lnTo>
                    <a:pt x="3181" y="4666"/>
                  </a:lnTo>
                  <a:cubicBezTo>
                    <a:pt x="3097" y="4687"/>
                    <a:pt x="3055" y="4708"/>
                    <a:pt x="2972" y="4750"/>
                  </a:cubicBezTo>
                  <a:lnTo>
                    <a:pt x="2972" y="4583"/>
                  </a:lnTo>
                  <a:lnTo>
                    <a:pt x="2930" y="4604"/>
                  </a:lnTo>
                  <a:lnTo>
                    <a:pt x="2888" y="4750"/>
                  </a:lnTo>
                  <a:lnTo>
                    <a:pt x="2888" y="4792"/>
                  </a:lnTo>
                  <a:lnTo>
                    <a:pt x="2783" y="4980"/>
                  </a:lnTo>
                  <a:lnTo>
                    <a:pt x="2783" y="5106"/>
                  </a:lnTo>
                  <a:lnTo>
                    <a:pt x="2741" y="5273"/>
                  </a:lnTo>
                  <a:lnTo>
                    <a:pt x="2658" y="5378"/>
                  </a:lnTo>
                  <a:lnTo>
                    <a:pt x="2658" y="5482"/>
                  </a:lnTo>
                  <a:cubicBezTo>
                    <a:pt x="2646" y="5459"/>
                    <a:pt x="2622" y="5443"/>
                    <a:pt x="2599" y="5443"/>
                  </a:cubicBezTo>
                  <a:cubicBezTo>
                    <a:pt x="2580" y="5443"/>
                    <a:pt x="2562" y="5454"/>
                    <a:pt x="2553" y="5482"/>
                  </a:cubicBezTo>
                  <a:lnTo>
                    <a:pt x="2553" y="5315"/>
                  </a:lnTo>
                  <a:lnTo>
                    <a:pt x="2637" y="4980"/>
                  </a:lnTo>
                  <a:lnTo>
                    <a:pt x="2741" y="4876"/>
                  </a:lnTo>
                  <a:lnTo>
                    <a:pt x="2741" y="4771"/>
                  </a:lnTo>
                  <a:lnTo>
                    <a:pt x="2658" y="4687"/>
                  </a:lnTo>
                  <a:lnTo>
                    <a:pt x="2616" y="4708"/>
                  </a:lnTo>
                  <a:lnTo>
                    <a:pt x="2532" y="4687"/>
                  </a:lnTo>
                  <a:lnTo>
                    <a:pt x="2448" y="4750"/>
                  </a:lnTo>
                  <a:lnTo>
                    <a:pt x="2448" y="4855"/>
                  </a:lnTo>
                  <a:cubicBezTo>
                    <a:pt x="2427" y="4792"/>
                    <a:pt x="2365" y="4708"/>
                    <a:pt x="2323" y="4666"/>
                  </a:cubicBezTo>
                  <a:lnTo>
                    <a:pt x="2427" y="4583"/>
                  </a:lnTo>
                  <a:lnTo>
                    <a:pt x="2469" y="4457"/>
                  </a:lnTo>
                  <a:lnTo>
                    <a:pt x="2532" y="4394"/>
                  </a:lnTo>
                  <a:lnTo>
                    <a:pt x="2553" y="4290"/>
                  </a:lnTo>
                  <a:lnTo>
                    <a:pt x="2511" y="4227"/>
                  </a:lnTo>
                  <a:lnTo>
                    <a:pt x="2427" y="4269"/>
                  </a:lnTo>
                  <a:lnTo>
                    <a:pt x="2344" y="4373"/>
                  </a:lnTo>
                  <a:lnTo>
                    <a:pt x="2260" y="4269"/>
                  </a:lnTo>
                  <a:lnTo>
                    <a:pt x="2197" y="4248"/>
                  </a:lnTo>
                  <a:lnTo>
                    <a:pt x="2009" y="4248"/>
                  </a:lnTo>
                  <a:lnTo>
                    <a:pt x="2030" y="4185"/>
                  </a:lnTo>
                  <a:lnTo>
                    <a:pt x="1946" y="4164"/>
                  </a:lnTo>
                  <a:lnTo>
                    <a:pt x="1842" y="406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5"/>
            <p:cNvSpPr/>
            <p:nvPr/>
          </p:nvSpPr>
          <p:spPr>
            <a:xfrm>
              <a:off x="4595934" y="3205063"/>
              <a:ext cx="26673" cy="13340"/>
            </a:xfrm>
            <a:custGeom>
              <a:avLst/>
              <a:gdLst/>
              <a:ahLst/>
              <a:cxnLst/>
              <a:rect l="l" t="t" r="r" b="b"/>
              <a:pathLst>
                <a:path w="2240" h="1173" extrusionOk="0">
                  <a:moveTo>
                    <a:pt x="2177" y="1"/>
                  </a:moveTo>
                  <a:lnTo>
                    <a:pt x="1968" y="43"/>
                  </a:lnTo>
                  <a:lnTo>
                    <a:pt x="1821" y="43"/>
                  </a:lnTo>
                  <a:lnTo>
                    <a:pt x="1675" y="64"/>
                  </a:lnTo>
                  <a:lnTo>
                    <a:pt x="1570" y="64"/>
                  </a:lnTo>
                  <a:lnTo>
                    <a:pt x="1424" y="105"/>
                  </a:lnTo>
                  <a:lnTo>
                    <a:pt x="1193" y="105"/>
                  </a:lnTo>
                  <a:lnTo>
                    <a:pt x="1005" y="252"/>
                  </a:lnTo>
                  <a:lnTo>
                    <a:pt x="880" y="315"/>
                  </a:lnTo>
                  <a:lnTo>
                    <a:pt x="817" y="336"/>
                  </a:lnTo>
                  <a:lnTo>
                    <a:pt x="712" y="357"/>
                  </a:lnTo>
                  <a:lnTo>
                    <a:pt x="628" y="377"/>
                  </a:lnTo>
                  <a:lnTo>
                    <a:pt x="482" y="419"/>
                  </a:lnTo>
                  <a:lnTo>
                    <a:pt x="398" y="482"/>
                  </a:lnTo>
                  <a:lnTo>
                    <a:pt x="377" y="524"/>
                  </a:lnTo>
                  <a:lnTo>
                    <a:pt x="252" y="587"/>
                  </a:lnTo>
                  <a:lnTo>
                    <a:pt x="210" y="733"/>
                  </a:lnTo>
                  <a:lnTo>
                    <a:pt x="105" y="880"/>
                  </a:lnTo>
                  <a:lnTo>
                    <a:pt x="84" y="942"/>
                  </a:lnTo>
                  <a:lnTo>
                    <a:pt x="147" y="984"/>
                  </a:lnTo>
                  <a:lnTo>
                    <a:pt x="147" y="1047"/>
                  </a:lnTo>
                  <a:lnTo>
                    <a:pt x="84" y="1047"/>
                  </a:lnTo>
                  <a:lnTo>
                    <a:pt x="43" y="1005"/>
                  </a:lnTo>
                  <a:lnTo>
                    <a:pt x="1" y="1110"/>
                  </a:lnTo>
                  <a:lnTo>
                    <a:pt x="63" y="1173"/>
                  </a:lnTo>
                  <a:lnTo>
                    <a:pt x="252" y="1152"/>
                  </a:lnTo>
                  <a:lnTo>
                    <a:pt x="419" y="1047"/>
                  </a:lnTo>
                  <a:lnTo>
                    <a:pt x="503" y="1005"/>
                  </a:lnTo>
                  <a:lnTo>
                    <a:pt x="608" y="1005"/>
                  </a:lnTo>
                  <a:lnTo>
                    <a:pt x="712" y="942"/>
                  </a:lnTo>
                  <a:lnTo>
                    <a:pt x="796" y="838"/>
                  </a:lnTo>
                  <a:lnTo>
                    <a:pt x="1005" y="670"/>
                  </a:lnTo>
                  <a:lnTo>
                    <a:pt x="1047" y="587"/>
                  </a:lnTo>
                  <a:lnTo>
                    <a:pt x="1110" y="566"/>
                  </a:lnTo>
                  <a:lnTo>
                    <a:pt x="1131" y="566"/>
                  </a:lnTo>
                  <a:lnTo>
                    <a:pt x="1235" y="461"/>
                  </a:lnTo>
                  <a:lnTo>
                    <a:pt x="1340" y="440"/>
                  </a:lnTo>
                  <a:lnTo>
                    <a:pt x="1444" y="440"/>
                  </a:lnTo>
                  <a:lnTo>
                    <a:pt x="1675" y="419"/>
                  </a:lnTo>
                  <a:lnTo>
                    <a:pt x="1842" y="315"/>
                  </a:lnTo>
                  <a:lnTo>
                    <a:pt x="2030" y="252"/>
                  </a:lnTo>
                  <a:lnTo>
                    <a:pt x="2051" y="168"/>
                  </a:lnTo>
                  <a:lnTo>
                    <a:pt x="2135" y="168"/>
                  </a:lnTo>
                  <a:lnTo>
                    <a:pt x="2240" y="105"/>
                  </a:lnTo>
                  <a:lnTo>
                    <a:pt x="2240" y="43"/>
                  </a:lnTo>
                  <a:lnTo>
                    <a:pt x="21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63" name="Google Shape;1163;p45"/>
            <p:cNvGrpSpPr/>
            <p:nvPr/>
          </p:nvGrpSpPr>
          <p:grpSpPr>
            <a:xfrm>
              <a:off x="4403342" y="3107749"/>
              <a:ext cx="316680" cy="101374"/>
              <a:chOff x="5068275" y="3161675"/>
              <a:chExt cx="664875" cy="222850"/>
            </a:xfrm>
          </p:grpSpPr>
          <p:sp>
            <p:nvSpPr>
              <p:cNvPr id="1164" name="Google Shape;1164;p45"/>
              <p:cNvSpPr/>
              <p:nvPr/>
            </p:nvSpPr>
            <p:spPr>
              <a:xfrm>
                <a:off x="5408300" y="3224425"/>
                <a:ext cx="96775" cy="107800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4312" extrusionOk="0">
                    <a:moveTo>
                      <a:pt x="3620" y="1"/>
                    </a:moveTo>
                    <a:lnTo>
                      <a:pt x="3515" y="43"/>
                    </a:lnTo>
                    <a:lnTo>
                      <a:pt x="3494" y="147"/>
                    </a:lnTo>
                    <a:lnTo>
                      <a:pt x="3390" y="231"/>
                    </a:lnTo>
                    <a:lnTo>
                      <a:pt x="3390" y="294"/>
                    </a:lnTo>
                    <a:lnTo>
                      <a:pt x="3285" y="357"/>
                    </a:lnTo>
                    <a:lnTo>
                      <a:pt x="3181" y="398"/>
                    </a:lnTo>
                    <a:lnTo>
                      <a:pt x="3139" y="461"/>
                    </a:lnTo>
                    <a:lnTo>
                      <a:pt x="2992" y="503"/>
                    </a:lnTo>
                    <a:lnTo>
                      <a:pt x="2720" y="440"/>
                    </a:lnTo>
                    <a:lnTo>
                      <a:pt x="2469" y="419"/>
                    </a:lnTo>
                    <a:lnTo>
                      <a:pt x="2448" y="503"/>
                    </a:lnTo>
                    <a:lnTo>
                      <a:pt x="2406" y="503"/>
                    </a:lnTo>
                    <a:lnTo>
                      <a:pt x="2260" y="398"/>
                    </a:lnTo>
                    <a:lnTo>
                      <a:pt x="2092" y="398"/>
                    </a:lnTo>
                    <a:lnTo>
                      <a:pt x="1988" y="357"/>
                    </a:lnTo>
                    <a:lnTo>
                      <a:pt x="1820" y="336"/>
                    </a:lnTo>
                    <a:lnTo>
                      <a:pt x="1737" y="398"/>
                    </a:lnTo>
                    <a:lnTo>
                      <a:pt x="1674" y="336"/>
                    </a:lnTo>
                    <a:lnTo>
                      <a:pt x="1569" y="231"/>
                    </a:lnTo>
                    <a:lnTo>
                      <a:pt x="1381" y="210"/>
                    </a:lnTo>
                    <a:lnTo>
                      <a:pt x="1276" y="210"/>
                    </a:lnTo>
                    <a:lnTo>
                      <a:pt x="1276" y="336"/>
                    </a:lnTo>
                    <a:lnTo>
                      <a:pt x="1193" y="398"/>
                    </a:lnTo>
                    <a:lnTo>
                      <a:pt x="1151" y="503"/>
                    </a:lnTo>
                    <a:lnTo>
                      <a:pt x="1067" y="566"/>
                    </a:lnTo>
                    <a:lnTo>
                      <a:pt x="900" y="524"/>
                    </a:lnTo>
                    <a:lnTo>
                      <a:pt x="774" y="545"/>
                    </a:lnTo>
                    <a:lnTo>
                      <a:pt x="712" y="608"/>
                    </a:lnTo>
                    <a:lnTo>
                      <a:pt x="753" y="650"/>
                    </a:lnTo>
                    <a:lnTo>
                      <a:pt x="586" y="775"/>
                    </a:lnTo>
                    <a:lnTo>
                      <a:pt x="586" y="942"/>
                    </a:lnTo>
                    <a:lnTo>
                      <a:pt x="628" y="1047"/>
                    </a:lnTo>
                    <a:lnTo>
                      <a:pt x="628" y="1235"/>
                    </a:lnTo>
                    <a:lnTo>
                      <a:pt x="586" y="1298"/>
                    </a:lnTo>
                    <a:lnTo>
                      <a:pt x="649" y="1445"/>
                    </a:lnTo>
                    <a:lnTo>
                      <a:pt x="670" y="1549"/>
                    </a:lnTo>
                    <a:lnTo>
                      <a:pt x="628" y="1486"/>
                    </a:lnTo>
                    <a:lnTo>
                      <a:pt x="565" y="1403"/>
                    </a:lnTo>
                    <a:lnTo>
                      <a:pt x="523" y="1445"/>
                    </a:lnTo>
                    <a:lnTo>
                      <a:pt x="440" y="1507"/>
                    </a:lnTo>
                    <a:lnTo>
                      <a:pt x="335" y="1570"/>
                    </a:lnTo>
                    <a:lnTo>
                      <a:pt x="314" y="1675"/>
                    </a:lnTo>
                    <a:lnTo>
                      <a:pt x="335" y="1800"/>
                    </a:lnTo>
                    <a:lnTo>
                      <a:pt x="314" y="1905"/>
                    </a:lnTo>
                    <a:lnTo>
                      <a:pt x="335" y="2135"/>
                    </a:lnTo>
                    <a:lnTo>
                      <a:pt x="314" y="2198"/>
                    </a:lnTo>
                    <a:lnTo>
                      <a:pt x="272" y="2303"/>
                    </a:lnTo>
                    <a:lnTo>
                      <a:pt x="188" y="2323"/>
                    </a:lnTo>
                    <a:lnTo>
                      <a:pt x="188" y="2449"/>
                    </a:lnTo>
                    <a:lnTo>
                      <a:pt x="63" y="2554"/>
                    </a:lnTo>
                    <a:lnTo>
                      <a:pt x="42" y="2721"/>
                    </a:lnTo>
                    <a:lnTo>
                      <a:pt x="42" y="2763"/>
                    </a:lnTo>
                    <a:lnTo>
                      <a:pt x="0" y="2826"/>
                    </a:lnTo>
                    <a:lnTo>
                      <a:pt x="63" y="3035"/>
                    </a:lnTo>
                    <a:lnTo>
                      <a:pt x="126" y="3139"/>
                    </a:lnTo>
                    <a:lnTo>
                      <a:pt x="168" y="3119"/>
                    </a:lnTo>
                    <a:lnTo>
                      <a:pt x="251" y="3119"/>
                    </a:lnTo>
                    <a:lnTo>
                      <a:pt x="335" y="3056"/>
                    </a:lnTo>
                    <a:lnTo>
                      <a:pt x="377" y="3077"/>
                    </a:lnTo>
                    <a:lnTo>
                      <a:pt x="419" y="3223"/>
                    </a:lnTo>
                    <a:lnTo>
                      <a:pt x="523" y="3495"/>
                    </a:lnTo>
                    <a:lnTo>
                      <a:pt x="481" y="3558"/>
                    </a:lnTo>
                    <a:lnTo>
                      <a:pt x="440" y="3704"/>
                    </a:lnTo>
                    <a:lnTo>
                      <a:pt x="356" y="3851"/>
                    </a:lnTo>
                    <a:lnTo>
                      <a:pt x="356" y="4081"/>
                    </a:lnTo>
                    <a:lnTo>
                      <a:pt x="356" y="4269"/>
                    </a:lnTo>
                    <a:lnTo>
                      <a:pt x="440" y="4269"/>
                    </a:lnTo>
                    <a:lnTo>
                      <a:pt x="523" y="4311"/>
                    </a:lnTo>
                    <a:lnTo>
                      <a:pt x="628" y="4311"/>
                    </a:lnTo>
                    <a:lnTo>
                      <a:pt x="670" y="4269"/>
                    </a:lnTo>
                    <a:lnTo>
                      <a:pt x="774" y="4290"/>
                    </a:lnTo>
                    <a:lnTo>
                      <a:pt x="879" y="4269"/>
                    </a:lnTo>
                    <a:lnTo>
                      <a:pt x="963" y="4311"/>
                    </a:lnTo>
                    <a:lnTo>
                      <a:pt x="984" y="4227"/>
                    </a:lnTo>
                    <a:lnTo>
                      <a:pt x="963" y="4102"/>
                    </a:lnTo>
                    <a:lnTo>
                      <a:pt x="879" y="4060"/>
                    </a:lnTo>
                    <a:lnTo>
                      <a:pt x="858" y="3914"/>
                    </a:lnTo>
                    <a:lnTo>
                      <a:pt x="942" y="3809"/>
                    </a:lnTo>
                    <a:lnTo>
                      <a:pt x="963" y="3600"/>
                    </a:lnTo>
                    <a:lnTo>
                      <a:pt x="942" y="3432"/>
                    </a:lnTo>
                    <a:lnTo>
                      <a:pt x="879" y="3391"/>
                    </a:lnTo>
                    <a:lnTo>
                      <a:pt x="1004" y="3223"/>
                    </a:lnTo>
                    <a:lnTo>
                      <a:pt x="1046" y="3056"/>
                    </a:lnTo>
                    <a:lnTo>
                      <a:pt x="1004" y="2909"/>
                    </a:lnTo>
                    <a:lnTo>
                      <a:pt x="942" y="2826"/>
                    </a:lnTo>
                    <a:lnTo>
                      <a:pt x="942" y="2763"/>
                    </a:lnTo>
                    <a:lnTo>
                      <a:pt x="1067" y="2700"/>
                    </a:lnTo>
                    <a:lnTo>
                      <a:pt x="1088" y="2616"/>
                    </a:lnTo>
                    <a:lnTo>
                      <a:pt x="1214" y="2595"/>
                    </a:lnTo>
                    <a:lnTo>
                      <a:pt x="1318" y="2637"/>
                    </a:lnTo>
                    <a:lnTo>
                      <a:pt x="1318" y="2700"/>
                    </a:lnTo>
                    <a:lnTo>
                      <a:pt x="1381" y="2763"/>
                    </a:lnTo>
                    <a:lnTo>
                      <a:pt x="1381" y="2909"/>
                    </a:lnTo>
                    <a:lnTo>
                      <a:pt x="1276" y="3014"/>
                    </a:lnTo>
                    <a:lnTo>
                      <a:pt x="1276" y="3119"/>
                    </a:lnTo>
                    <a:lnTo>
                      <a:pt x="1318" y="3223"/>
                    </a:lnTo>
                    <a:lnTo>
                      <a:pt x="1402" y="3244"/>
                    </a:lnTo>
                    <a:lnTo>
                      <a:pt x="1486" y="3328"/>
                    </a:lnTo>
                    <a:lnTo>
                      <a:pt x="1611" y="3391"/>
                    </a:lnTo>
                    <a:lnTo>
                      <a:pt x="1632" y="3495"/>
                    </a:lnTo>
                    <a:lnTo>
                      <a:pt x="1590" y="3495"/>
                    </a:lnTo>
                    <a:lnTo>
                      <a:pt x="1569" y="3704"/>
                    </a:lnTo>
                    <a:lnTo>
                      <a:pt x="1590" y="3851"/>
                    </a:lnTo>
                    <a:lnTo>
                      <a:pt x="1674" y="3872"/>
                    </a:lnTo>
                    <a:lnTo>
                      <a:pt x="1737" y="3851"/>
                    </a:lnTo>
                    <a:lnTo>
                      <a:pt x="1883" y="3893"/>
                    </a:lnTo>
                    <a:lnTo>
                      <a:pt x="1946" y="3872"/>
                    </a:lnTo>
                    <a:lnTo>
                      <a:pt x="1946" y="3851"/>
                    </a:lnTo>
                    <a:lnTo>
                      <a:pt x="1925" y="3746"/>
                    </a:lnTo>
                    <a:lnTo>
                      <a:pt x="2030" y="3663"/>
                    </a:lnTo>
                    <a:lnTo>
                      <a:pt x="2113" y="3642"/>
                    </a:lnTo>
                    <a:lnTo>
                      <a:pt x="2260" y="3558"/>
                    </a:lnTo>
                    <a:lnTo>
                      <a:pt x="2427" y="3579"/>
                    </a:lnTo>
                    <a:lnTo>
                      <a:pt x="2511" y="3495"/>
                    </a:lnTo>
                    <a:lnTo>
                      <a:pt x="2532" y="3537"/>
                    </a:lnTo>
                    <a:lnTo>
                      <a:pt x="2616" y="3537"/>
                    </a:lnTo>
                    <a:lnTo>
                      <a:pt x="2657" y="3453"/>
                    </a:lnTo>
                    <a:lnTo>
                      <a:pt x="2657" y="3391"/>
                    </a:lnTo>
                    <a:lnTo>
                      <a:pt x="2511" y="3370"/>
                    </a:lnTo>
                    <a:lnTo>
                      <a:pt x="2448" y="3391"/>
                    </a:lnTo>
                    <a:lnTo>
                      <a:pt x="2281" y="3391"/>
                    </a:lnTo>
                    <a:lnTo>
                      <a:pt x="2281" y="3328"/>
                    </a:lnTo>
                    <a:lnTo>
                      <a:pt x="2239" y="3328"/>
                    </a:lnTo>
                    <a:lnTo>
                      <a:pt x="2239" y="3244"/>
                    </a:lnTo>
                    <a:lnTo>
                      <a:pt x="2197" y="3244"/>
                    </a:lnTo>
                    <a:lnTo>
                      <a:pt x="2134" y="3265"/>
                    </a:lnTo>
                    <a:lnTo>
                      <a:pt x="2134" y="3223"/>
                    </a:lnTo>
                    <a:lnTo>
                      <a:pt x="2030" y="3181"/>
                    </a:lnTo>
                    <a:lnTo>
                      <a:pt x="2009" y="3119"/>
                    </a:lnTo>
                    <a:lnTo>
                      <a:pt x="2051" y="3035"/>
                    </a:lnTo>
                    <a:lnTo>
                      <a:pt x="2092" y="2972"/>
                    </a:lnTo>
                    <a:lnTo>
                      <a:pt x="2134" y="3014"/>
                    </a:lnTo>
                    <a:lnTo>
                      <a:pt x="2134" y="3014"/>
                    </a:lnTo>
                    <a:lnTo>
                      <a:pt x="2113" y="2930"/>
                    </a:lnTo>
                    <a:lnTo>
                      <a:pt x="2155" y="2930"/>
                    </a:lnTo>
                    <a:lnTo>
                      <a:pt x="2197" y="2867"/>
                    </a:lnTo>
                    <a:lnTo>
                      <a:pt x="2134" y="2826"/>
                    </a:lnTo>
                    <a:lnTo>
                      <a:pt x="2051" y="2805"/>
                    </a:lnTo>
                    <a:lnTo>
                      <a:pt x="2092" y="2742"/>
                    </a:lnTo>
                    <a:lnTo>
                      <a:pt x="2051" y="2658"/>
                    </a:lnTo>
                    <a:lnTo>
                      <a:pt x="1988" y="2616"/>
                    </a:lnTo>
                    <a:lnTo>
                      <a:pt x="1904" y="2616"/>
                    </a:lnTo>
                    <a:lnTo>
                      <a:pt x="1883" y="2491"/>
                    </a:lnTo>
                    <a:lnTo>
                      <a:pt x="1716" y="2323"/>
                    </a:lnTo>
                    <a:lnTo>
                      <a:pt x="1611" y="2240"/>
                    </a:lnTo>
                    <a:lnTo>
                      <a:pt x="1569" y="2135"/>
                    </a:lnTo>
                    <a:lnTo>
                      <a:pt x="1569" y="2093"/>
                    </a:lnTo>
                    <a:lnTo>
                      <a:pt x="1611" y="2093"/>
                    </a:lnTo>
                    <a:lnTo>
                      <a:pt x="1632" y="2177"/>
                    </a:lnTo>
                    <a:lnTo>
                      <a:pt x="1737" y="2177"/>
                    </a:lnTo>
                    <a:lnTo>
                      <a:pt x="1841" y="2093"/>
                    </a:lnTo>
                    <a:lnTo>
                      <a:pt x="1883" y="2010"/>
                    </a:lnTo>
                    <a:lnTo>
                      <a:pt x="2092" y="1926"/>
                    </a:lnTo>
                    <a:lnTo>
                      <a:pt x="2260" y="1800"/>
                    </a:lnTo>
                    <a:lnTo>
                      <a:pt x="2344" y="1675"/>
                    </a:lnTo>
                    <a:lnTo>
                      <a:pt x="2448" y="1612"/>
                    </a:lnTo>
                    <a:lnTo>
                      <a:pt x="2448" y="1549"/>
                    </a:lnTo>
                    <a:lnTo>
                      <a:pt x="2574" y="1507"/>
                    </a:lnTo>
                    <a:lnTo>
                      <a:pt x="2678" y="1570"/>
                    </a:lnTo>
                    <a:lnTo>
                      <a:pt x="2762" y="1591"/>
                    </a:lnTo>
                    <a:lnTo>
                      <a:pt x="2867" y="1445"/>
                    </a:lnTo>
                    <a:lnTo>
                      <a:pt x="2867" y="1361"/>
                    </a:lnTo>
                    <a:lnTo>
                      <a:pt x="2741" y="1298"/>
                    </a:lnTo>
                    <a:lnTo>
                      <a:pt x="2469" y="1340"/>
                    </a:lnTo>
                    <a:lnTo>
                      <a:pt x="2364" y="1403"/>
                    </a:lnTo>
                    <a:lnTo>
                      <a:pt x="2197" y="1403"/>
                    </a:lnTo>
                    <a:lnTo>
                      <a:pt x="2113" y="1445"/>
                    </a:lnTo>
                    <a:lnTo>
                      <a:pt x="2009" y="1549"/>
                    </a:lnTo>
                    <a:lnTo>
                      <a:pt x="1820" y="1549"/>
                    </a:lnTo>
                    <a:lnTo>
                      <a:pt x="1716" y="1486"/>
                    </a:lnTo>
                    <a:lnTo>
                      <a:pt x="1611" y="1466"/>
                    </a:lnTo>
                    <a:lnTo>
                      <a:pt x="1507" y="1591"/>
                    </a:lnTo>
                    <a:lnTo>
                      <a:pt x="1423" y="1800"/>
                    </a:lnTo>
                    <a:lnTo>
                      <a:pt x="1297" y="1863"/>
                    </a:lnTo>
                    <a:lnTo>
                      <a:pt x="1193" y="1821"/>
                    </a:lnTo>
                    <a:lnTo>
                      <a:pt x="1172" y="1779"/>
                    </a:lnTo>
                    <a:lnTo>
                      <a:pt x="1004" y="1612"/>
                    </a:lnTo>
                    <a:lnTo>
                      <a:pt x="858" y="1486"/>
                    </a:lnTo>
                    <a:lnTo>
                      <a:pt x="774" y="1277"/>
                    </a:lnTo>
                    <a:lnTo>
                      <a:pt x="795" y="1047"/>
                    </a:lnTo>
                    <a:lnTo>
                      <a:pt x="879" y="838"/>
                    </a:lnTo>
                    <a:lnTo>
                      <a:pt x="984" y="733"/>
                    </a:lnTo>
                    <a:lnTo>
                      <a:pt x="1109" y="670"/>
                    </a:lnTo>
                    <a:lnTo>
                      <a:pt x="1276" y="754"/>
                    </a:lnTo>
                    <a:lnTo>
                      <a:pt x="1465" y="775"/>
                    </a:lnTo>
                    <a:lnTo>
                      <a:pt x="1674" y="670"/>
                    </a:lnTo>
                    <a:lnTo>
                      <a:pt x="1820" y="670"/>
                    </a:lnTo>
                    <a:lnTo>
                      <a:pt x="1883" y="754"/>
                    </a:lnTo>
                    <a:lnTo>
                      <a:pt x="1988" y="754"/>
                    </a:lnTo>
                    <a:lnTo>
                      <a:pt x="2051" y="712"/>
                    </a:lnTo>
                    <a:lnTo>
                      <a:pt x="2281" y="733"/>
                    </a:lnTo>
                    <a:lnTo>
                      <a:pt x="2427" y="733"/>
                    </a:lnTo>
                    <a:lnTo>
                      <a:pt x="2448" y="712"/>
                    </a:lnTo>
                    <a:lnTo>
                      <a:pt x="2574" y="712"/>
                    </a:lnTo>
                    <a:lnTo>
                      <a:pt x="2678" y="754"/>
                    </a:lnTo>
                    <a:lnTo>
                      <a:pt x="2720" y="817"/>
                    </a:lnTo>
                    <a:lnTo>
                      <a:pt x="2825" y="859"/>
                    </a:lnTo>
                    <a:lnTo>
                      <a:pt x="3264" y="754"/>
                    </a:lnTo>
                    <a:lnTo>
                      <a:pt x="3453" y="629"/>
                    </a:lnTo>
                    <a:lnTo>
                      <a:pt x="3494" y="524"/>
                    </a:lnTo>
                    <a:lnTo>
                      <a:pt x="3578" y="524"/>
                    </a:lnTo>
                    <a:lnTo>
                      <a:pt x="3620" y="440"/>
                    </a:lnTo>
                    <a:lnTo>
                      <a:pt x="3704" y="398"/>
                    </a:lnTo>
                    <a:lnTo>
                      <a:pt x="3766" y="294"/>
                    </a:lnTo>
                    <a:lnTo>
                      <a:pt x="3808" y="210"/>
                    </a:lnTo>
                    <a:lnTo>
                      <a:pt x="3871" y="147"/>
                    </a:lnTo>
                    <a:lnTo>
                      <a:pt x="3808" y="106"/>
                    </a:lnTo>
                    <a:lnTo>
                      <a:pt x="3787" y="43"/>
                    </a:lnTo>
                    <a:lnTo>
                      <a:pt x="362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45"/>
              <p:cNvSpPr/>
              <p:nvPr/>
            </p:nvSpPr>
            <p:spPr>
              <a:xfrm>
                <a:off x="5587700" y="3253200"/>
                <a:ext cx="145450" cy="131325"/>
              </a:xfrm>
              <a:custGeom>
                <a:avLst/>
                <a:gdLst/>
                <a:ahLst/>
                <a:cxnLst/>
                <a:rect l="l" t="t" r="r" b="b"/>
                <a:pathLst>
                  <a:path w="5818" h="5253" extrusionOk="0">
                    <a:moveTo>
                      <a:pt x="922" y="1"/>
                    </a:moveTo>
                    <a:lnTo>
                      <a:pt x="775" y="22"/>
                    </a:lnTo>
                    <a:lnTo>
                      <a:pt x="712" y="84"/>
                    </a:lnTo>
                    <a:lnTo>
                      <a:pt x="566" y="189"/>
                    </a:lnTo>
                    <a:lnTo>
                      <a:pt x="482" y="210"/>
                    </a:lnTo>
                    <a:lnTo>
                      <a:pt x="398" y="294"/>
                    </a:lnTo>
                    <a:lnTo>
                      <a:pt x="252" y="294"/>
                    </a:lnTo>
                    <a:lnTo>
                      <a:pt x="147" y="356"/>
                    </a:lnTo>
                    <a:lnTo>
                      <a:pt x="189" y="440"/>
                    </a:lnTo>
                    <a:lnTo>
                      <a:pt x="168" y="524"/>
                    </a:lnTo>
                    <a:lnTo>
                      <a:pt x="43" y="608"/>
                    </a:lnTo>
                    <a:lnTo>
                      <a:pt x="1" y="670"/>
                    </a:lnTo>
                    <a:lnTo>
                      <a:pt x="147" y="712"/>
                    </a:lnTo>
                    <a:lnTo>
                      <a:pt x="252" y="649"/>
                    </a:lnTo>
                    <a:lnTo>
                      <a:pt x="273" y="608"/>
                    </a:lnTo>
                    <a:lnTo>
                      <a:pt x="315" y="670"/>
                    </a:lnTo>
                    <a:lnTo>
                      <a:pt x="503" y="754"/>
                    </a:lnTo>
                    <a:lnTo>
                      <a:pt x="566" y="859"/>
                    </a:lnTo>
                    <a:lnTo>
                      <a:pt x="524" y="921"/>
                    </a:lnTo>
                    <a:lnTo>
                      <a:pt x="566" y="1047"/>
                    </a:lnTo>
                    <a:lnTo>
                      <a:pt x="691" y="1131"/>
                    </a:lnTo>
                    <a:lnTo>
                      <a:pt x="796" y="1152"/>
                    </a:lnTo>
                    <a:lnTo>
                      <a:pt x="901" y="1131"/>
                    </a:lnTo>
                    <a:lnTo>
                      <a:pt x="984" y="1172"/>
                    </a:lnTo>
                    <a:lnTo>
                      <a:pt x="1026" y="1131"/>
                    </a:lnTo>
                    <a:lnTo>
                      <a:pt x="1110" y="1152"/>
                    </a:lnTo>
                    <a:lnTo>
                      <a:pt x="1298" y="1131"/>
                    </a:lnTo>
                    <a:lnTo>
                      <a:pt x="1340" y="1152"/>
                    </a:lnTo>
                    <a:lnTo>
                      <a:pt x="1424" y="1131"/>
                    </a:lnTo>
                    <a:lnTo>
                      <a:pt x="1361" y="1068"/>
                    </a:lnTo>
                    <a:lnTo>
                      <a:pt x="1654" y="1089"/>
                    </a:lnTo>
                    <a:lnTo>
                      <a:pt x="1717" y="1172"/>
                    </a:lnTo>
                    <a:lnTo>
                      <a:pt x="1675" y="1298"/>
                    </a:lnTo>
                    <a:lnTo>
                      <a:pt x="1633" y="1277"/>
                    </a:lnTo>
                    <a:lnTo>
                      <a:pt x="1549" y="1361"/>
                    </a:lnTo>
                    <a:lnTo>
                      <a:pt x="1507" y="1465"/>
                    </a:lnTo>
                    <a:lnTo>
                      <a:pt x="1445" y="1361"/>
                    </a:lnTo>
                    <a:lnTo>
                      <a:pt x="1256" y="1277"/>
                    </a:lnTo>
                    <a:lnTo>
                      <a:pt x="1194" y="1298"/>
                    </a:lnTo>
                    <a:lnTo>
                      <a:pt x="1131" y="1465"/>
                    </a:lnTo>
                    <a:lnTo>
                      <a:pt x="1026" y="1507"/>
                    </a:lnTo>
                    <a:lnTo>
                      <a:pt x="922" y="1465"/>
                    </a:lnTo>
                    <a:lnTo>
                      <a:pt x="817" y="1465"/>
                    </a:lnTo>
                    <a:lnTo>
                      <a:pt x="775" y="1403"/>
                    </a:lnTo>
                    <a:lnTo>
                      <a:pt x="629" y="1444"/>
                    </a:lnTo>
                    <a:lnTo>
                      <a:pt x="566" y="1507"/>
                    </a:lnTo>
                    <a:lnTo>
                      <a:pt x="608" y="1570"/>
                    </a:lnTo>
                    <a:lnTo>
                      <a:pt x="733" y="1591"/>
                    </a:lnTo>
                    <a:lnTo>
                      <a:pt x="838" y="1654"/>
                    </a:lnTo>
                    <a:lnTo>
                      <a:pt x="901" y="1779"/>
                    </a:lnTo>
                    <a:lnTo>
                      <a:pt x="942" y="1821"/>
                    </a:lnTo>
                    <a:lnTo>
                      <a:pt x="1005" y="1800"/>
                    </a:lnTo>
                    <a:lnTo>
                      <a:pt x="1026" y="1884"/>
                    </a:lnTo>
                    <a:lnTo>
                      <a:pt x="1026" y="1968"/>
                    </a:lnTo>
                    <a:lnTo>
                      <a:pt x="984" y="1988"/>
                    </a:lnTo>
                    <a:lnTo>
                      <a:pt x="942" y="2072"/>
                    </a:lnTo>
                    <a:lnTo>
                      <a:pt x="1047" y="2240"/>
                    </a:lnTo>
                    <a:lnTo>
                      <a:pt x="1152" y="2281"/>
                    </a:lnTo>
                    <a:lnTo>
                      <a:pt x="1256" y="2240"/>
                    </a:lnTo>
                    <a:lnTo>
                      <a:pt x="1403" y="2114"/>
                    </a:lnTo>
                    <a:lnTo>
                      <a:pt x="1361" y="2009"/>
                    </a:lnTo>
                    <a:lnTo>
                      <a:pt x="1466" y="1863"/>
                    </a:lnTo>
                    <a:lnTo>
                      <a:pt x="1507" y="1821"/>
                    </a:lnTo>
                    <a:lnTo>
                      <a:pt x="1528" y="1758"/>
                    </a:lnTo>
                    <a:lnTo>
                      <a:pt x="1570" y="1612"/>
                    </a:lnTo>
                    <a:lnTo>
                      <a:pt x="1633" y="1507"/>
                    </a:lnTo>
                    <a:lnTo>
                      <a:pt x="1633" y="1654"/>
                    </a:lnTo>
                    <a:lnTo>
                      <a:pt x="1549" y="1716"/>
                    </a:lnTo>
                    <a:lnTo>
                      <a:pt x="1612" y="1863"/>
                    </a:lnTo>
                    <a:lnTo>
                      <a:pt x="1654" y="1988"/>
                    </a:lnTo>
                    <a:lnTo>
                      <a:pt x="1717" y="2072"/>
                    </a:lnTo>
                    <a:lnTo>
                      <a:pt x="1738" y="2009"/>
                    </a:lnTo>
                    <a:lnTo>
                      <a:pt x="1779" y="2009"/>
                    </a:lnTo>
                    <a:lnTo>
                      <a:pt x="1842" y="2030"/>
                    </a:lnTo>
                    <a:lnTo>
                      <a:pt x="1842" y="2135"/>
                    </a:lnTo>
                    <a:lnTo>
                      <a:pt x="1884" y="2093"/>
                    </a:lnTo>
                    <a:lnTo>
                      <a:pt x="1947" y="2093"/>
                    </a:lnTo>
                    <a:lnTo>
                      <a:pt x="1968" y="2135"/>
                    </a:lnTo>
                    <a:lnTo>
                      <a:pt x="2051" y="2177"/>
                    </a:lnTo>
                    <a:lnTo>
                      <a:pt x="2156" y="2135"/>
                    </a:lnTo>
                    <a:lnTo>
                      <a:pt x="2240" y="2135"/>
                    </a:lnTo>
                    <a:lnTo>
                      <a:pt x="2240" y="2177"/>
                    </a:lnTo>
                    <a:lnTo>
                      <a:pt x="2093" y="2177"/>
                    </a:lnTo>
                    <a:lnTo>
                      <a:pt x="2093" y="2281"/>
                    </a:lnTo>
                    <a:lnTo>
                      <a:pt x="2240" y="2302"/>
                    </a:lnTo>
                    <a:lnTo>
                      <a:pt x="2240" y="2323"/>
                    </a:lnTo>
                    <a:lnTo>
                      <a:pt x="2261" y="2386"/>
                    </a:lnTo>
                    <a:lnTo>
                      <a:pt x="2407" y="2449"/>
                    </a:lnTo>
                    <a:lnTo>
                      <a:pt x="2575" y="2449"/>
                    </a:lnTo>
                    <a:lnTo>
                      <a:pt x="2930" y="2553"/>
                    </a:lnTo>
                    <a:lnTo>
                      <a:pt x="3286" y="2658"/>
                    </a:lnTo>
                    <a:lnTo>
                      <a:pt x="3391" y="2658"/>
                    </a:lnTo>
                    <a:lnTo>
                      <a:pt x="3537" y="2721"/>
                    </a:lnTo>
                    <a:lnTo>
                      <a:pt x="3558" y="2825"/>
                    </a:lnTo>
                    <a:lnTo>
                      <a:pt x="3725" y="2867"/>
                    </a:lnTo>
                    <a:lnTo>
                      <a:pt x="3830" y="2867"/>
                    </a:lnTo>
                    <a:lnTo>
                      <a:pt x="3914" y="2825"/>
                    </a:lnTo>
                    <a:lnTo>
                      <a:pt x="3914" y="2825"/>
                    </a:lnTo>
                    <a:lnTo>
                      <a:pt x="3830" y="2951"/>
                    </a:lnTo>
                    <a:lnTo>
                      <a:pt x="3851" y="2972"/>
                    </a:lnTo>
                    <a:lnTo>
                      <a:pt x="3935" y="2951"/>
                    </a:lnTo>
                    <a:lnTo>
                      <a:pt x="3955" y="3014"/>
                    </a:lnTo>
                    <a:lnTo>
                      <a:pt x="4081" y="2972"/>
                    </a:lnTo>
                    <a:lnTo>
                      <a:pt x="4018" y="3035"/>
                    </a:lnTo>
                    <a:lnTo>
                      <a:pt x="4060" y="3076"/>
                    </a:lnTo>
                    <a:lnTo>
                      <a:pt x="4039" y="3139"/>
                    </a:lnTo>
                    <a:lnTo>
                      <a:pt x="4081" y="3181"/>
                    </a:lnTo>
                    <a:lnTo>
                      <a:pt x="4186" y="3160"/>
                    </a:lnTo>
                    <a:lnTo>
                      <a:pt x="4081" y="3265"/>
                    </a:lnTo>
                    <a:lnTo>
                      <a:pt x="4081" y="3328"/>
                    </a:lnTo>
                    <a:lnTo>
                      <a:pt x="4227" y="3453"/>
                    </a:lnTo>
                    <a:lnTo>
                      <a:pt x="4186" y="3558"/>
                    </a:lnTo>
                    <a:lnTo>
                      <a:pt x="4227" y="3641"/>
                    </a:lnTo>
                    <a:lnTo>
                      <a:pt x="4332" y="3704"/>
                    </a:lnTo>
                    <a:lnTo>
                      <a:pt x="4479" y="3809"/>
                    </a:lnTo>
                    <a:lnTo>
                      <a:pt x="4499" y="3872"/>
                    </a:lnTo>
                    <a:lnTo>
                      <a:pt x="4374" y="3872"/>
                    </a:lnTo>
                    <a:lnTo>
                      <a:pt x="4353" y="3955"/>
                    </a:lnTo>
                    <a:lnTo>
                      <a:pt x="4437" y="4018"/>
                    </a:lnTo>
                    <a:lnTo>
                      <a:pt x="4541" y="4081"/>
                    </a:lnTo>
                    <a:lnTo>
                      <a:pt x="4667" y="4060"/>
                    </a:lnTo>
                    <a:lnTo>
                      <a:pt x="4751" y="4081"/>
                    </a:lnTo>
                    <a:lnTo>
                      <a:pt x="4688" y="4081"/>
                    </a:lnTo>
                    <a:lnTo>
                      <a:pt x="4562" y="4123"/>
                    </a:lnTo>
                    <a:lnTo>
                      <a:pt x="4499" y="4102"/>
                    </a:lnTo>
                    <a:lnTo>
                      <a:pt x="4458" y="4123"/>
                    </a:lnTo>
                    <a:lnTo>
                      <a:pt x="4499" y="4206"/>
                    </a:lnTo>
                    <a:lnTo>
                      <a:pt x="4583" y="4227"/>
                    </a:lnTo>
                    <a:lnTo>
                      <a:pt x="4562" y="4395"/>
                    </a:lnTo>
                    <a:lnTo>
                      <a:pt x="4541" y="4416"/>
                    </a:lnTo>
                    <a:lnTo>
                      <a:pt x="4541" y="4499"/>
                    </a:lnTo>
                    <a:lnTo>
                      <a:pt x="4499" y="4583"/>
                    </a:lnTo>
                    <a:lnTo>
                      <a:pt x="4458" y="4604"/>
                    </a:lnTo>
                    <a:lnTo>
                      <a:pt x="4541" y="4709"/>
                    </a:lnTo>
                    <a:lnTo>
                      <a:pt x="4667" y="4625"/>
                    </a:lnTo>
                    <a:lnTo>
                      <a:pt x="4709" y="4688"/>
                    </a:lnTo>
                    <a:lnTo>
                      <a:pt x="4792" y="4688"/>
                    </a:lnTo>
                    <a:lnTo>
                      <a:pt x="4897" y="4625"/>
                    </a:lnTo>
                    <a:lnTo>
                      <a:pt x="5064" y="4625"/>
                    </a:lnTo>
                    <a:lnTo>
                      <a:pt x="5127" y="4583"/>
                    </a:lnTo>
                    <a:lnTo>
                      <a:pt x="5169" y="4478"/>
                    </a:lnTo>
                    <a:lnTo>
                      <a:pt x="5169" y="4583"/>
                    </a:lnTo>
                    <a:lnTo>
                      <a:pt x="5106" y="4688"/>
                    </a:lnTo>
                    <a:lnTo>
                      <a:pt x="5127" y="4750"/>
                    </a:lnTo>
                    <a:lnTo>
                      <a:pt x="5190" y="4792"/>
                    </a:lnTo>
                    <a:lnTo>
                      <a:pt x="5316" y="4897"/>
                    </a:lnTo>
                    <a:lnTo>
                      <a:pt x="5295" y="4939"/>
                    </a:lnTo>
                    <a:lnTo>
                      <a:pt x="5336" y="5022"/>
                    </a:lnTo>
                    <a:lnTo>
                      <a:pt x="5504" y="5211"/>
                    </a:lnTo>
                    <a:lnTo>
                      <a:pt x="5629" y="5232"/>
                    </a:lnTo>
                    <a:lnTo>
                      <a:pt x="5692" y="5253"/>
                    </a:lnTo>
                    <a:lnTo>
                      <a:pt x="5713" y="3851"/>
                    </a:lnTo>
                    <a:lnTo>
                      <a:pt x="5713" y="3788"/>
                    </a:lnTo>
                    <a:lnTo>
                      <a:pt x="5713" y="3704"/>
                    </a:lnTo>
                    <a:lnTo>
                      <a:pt x="5734" y="3537"/>
                    </a:lnTo>
                    <a:lnTo>
                      <a:pt x="5818" y="1382"/>
                    </a:lnTo>
                    <a:lnTo>
                      <a:pt x="5713" y="1403"/>
                    </a:lnTo>
                    <a:lnTo>
                      <a:pt x="5629" y="1382"/>
                    </a:lnTo>
                    <a:lnTo>
                      <a:pt x="5629" y="1298"/>
                    </a:lnTo>
                    <a:lnTo>
                      <a:pt x="5650" y="1256"/>
                    </a:lnTo>
                    <a:lnTo>
                      <a:pt x="5546" y="1193"/>
                    </a:lnTo>
                    <a:lnTo>
                      <a:pt x="5441" y="1193"/>
                    </a:lnTo>
                    <a:lnTo>
                      <a:pt x="5316" y="1172"/>
                    </a:lnTo>
                    <a:lnTo>
                      <a:pt x="5232" y="1152"/>
                    </a:lnTo>
                    <a:lnTo>
                      <a:pt x="5169" y="1172"/>
                    </a:lnTo>
                    <a:lnTo>
                      <a:pt x="4813" y="1026"/>
                    </a:lnTo>
                    <a:lnTo>
                      <a:pt x="4667" y="984"/>
                    </a:lnTo>
                    <a:lnTo>
                      <a:pt x="4562" y="963"/>
                    </a:lnTo>
                    <a:lnTo>
                      <a:pt x="4458" y="880"/>
                    </a:lnTo>
                    <a:lnTo>
                      <a:pt x="4248" y="838"/>
                    </a:lnTo>
                    <a:lnTo>
                      <a:pt x="4060" y="754"/>
                    </a:lnTo>
                    <a:lnTo>
                      <a:pt x="3976" y="670"/>
                    </a:lnTo>
                    <a:lnTo>
                      <a:pt x="3830" y="649"/>
                    </a:lnTo>
                    <a:lnTo>
                      <a:pt x="3537" y="838"/>
                    </a:lnTo>
                    <a:lnTo>
                      <a:pt x="3537" y="880"/>
                    </a:lnTo>
                    <a:lnTo>
                      <a:pt x="3600" y="984"/>
                    </a:lnTo>
                    <a:lnTo>
                      <a:pt x="3558" y="1068"/>
                    </a:lnTo>
                    <a:lnTo>
                      <a:pt x="3391" y="1089"/>
                    </a:lnTo>
                    <a:lnTo>
                      <a:pt x="3286" y="1131"/>
                    </a:lnTo>
                    <a:lnTo>
                      <a:pt x="3223" y="1131"/>
                    </a:lnTo>
                    <a:lnTo>
                      <a:pt x="3181" y="1089"/>
                    </a:lnTo>
                    <a:lnTo>
                      <a:pt x="3119" y="1172"/>
                    </a:lnTo>
                    <a:lnTo>
                      <a:pt x="3119" y="1277"/>
                    </a:lnTo>
                    <a:lnTo>
                      <a:pt x="2993" y="1340"/>
                    </a:lnTo>
                    <a:lnTo>
                      <a:pt x="2888" y="1361"/>
                    </a:lnTo>
                    <a:lnTo>
                      <a:pt x="2805" y="1465"/>
                    </a:lnTo>
                    <a:lnTo>
                      <a:pt x="2805" y="1612"/>
                    </a:lnTo>
                    <a:lnTo>
                      <a:pt x="2763" y="1654"/>
                    </a:lnTo>
                    <a:lnTo>
                      <a:pt x="2700" y="1696"/>
                    </a:lnTo>
                    <a:lnTo>
                      <a:pt x="2658" y="1800"/>
                    </a:lnTo>
                    <a:lnTo>
                      <a:pt x="2554" y="1821"/>
                    </a:lnTo>
                    <a:lnTo>
                      <a:pt x="2449" y="1821"/>
                    </a:lnTo>
                    <a:lnTo>
                      <a:pt x="2386" y="1779"/>
                    </a:lnTo>
                    <a:lnTo>
                      <a:pt x="2261" y="1675"/>
                    </a:lnTo>
                    <a:lnTo>
                      <a:pt x="2240" y="1570"/>
                    </a:lnTo>
                    <a:lnTo>
                      <a:pt x="2177" y="1591"/>
                    </a:lnTo>
                    <a:lnTo>
                      <a:pt x="2156" y="1465"/>
                    </a:lnTo>
                    <a:lnTo>
                      <a:pt x="2156" y="1361"/>
                    </a:lnTo>
                    <a:lnTo>
                      <a:pt x="2072" y="1298"/>
                    </a:lnTo>
                    <a:lnTo>
                      <a:pt x="2031" y="1382"/>
                    </a:lnTo>
                    <a:lnTo>
                      <a:pt x="2051" y="1507"/>
                    </a:lnTo>
                    <a:lnTo>
                      <a:pt x="1989" y="1507"/>
                    </a:lnTo>
                    <a:lnTo>
                      <a:pt x="1926" y="1444"/>
                    </a:lnTo>
                    <a:lnTo>
                      <a:pt x="1863" y="1298"/>
                    </a:lnTo>
                    <a:lnTo>
                      <a:pt x="1842" y="1047"/>
                    </a:lnTo>
                    <a:lnTo>
                      <a:pt x="1821" y="880"/>
                    </a:lnTo>
                    <a:lnTo>
                      <a:pt x="1863" y="775"/>
                    </a:lnTo>
                    <a:lnTo>
                      <a:pt x="1947" y="670"/>
                    </a:lnTo>
                    <a:lnTo>
                      <a:pt x="1884" y="566"/>
                    </a:lnTo>
                    <a:lnTo>
                      <a:pt x="1821" y="503"/>
                    </a:lnTo>
                    <a:lnTo>
                      <a:pt x="1821" y="335"/>
                    </a:lnTo>
                    <a:lnTo>
                      <a:pt x="1842" y="294"/>
                    </a:lnTo>
                    <a:lnTo>
                      <a:pt x="1779" y="231"/>
                    </a:lnTo>
                    <a:lnTo>
                      <a:pt x="1612" y="210"/>
                    </a:lnTo>
                    <a:lnTo>
                      <a:pt x="1424" y="231"/>
                    </a:lnTo>
                    <a:lnTo>
                      <a:pt x="1235" y="105"/>
                    </a:lnTo>
                    <a:lnTo>
                      <a:pt x="92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45"/>
              <p:cNvSpPr/>
              <p:nvPr/>
            </p:nvSpPr>
            <p:spPr>
              <a:xfrm>
                <a:off x="5268100" y="3181025"/>
                <a:ext cx="143350" cy="129750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190" extrusionOk="0">
                    <a:moveTo>
                      <a:pt x="4060" y="0"/>
                    </a:moveTo>
                    <a:lnTo>
                      <a:pt x="3955" y="147"/>
                    </a:lnTo>
                    <a:lnTo>
                      <a:pt x="3955" y="209"/>
                    </a:lnTo>
                    <a:lnTo>
                      <a:pt x="3892" y="314"/>
                    </a:lnTo>
                    <a:lnTo>
                      <a:pt x="3892" y="398"/>
                    </a:lnTo>
                    <a:lnTo>
                      <a:pt x="3767" y="837"/>
                    </a:lnTo>
                    <a:lnTo>
                      <a:pt x="3579" y="1109"/>
                    </a:lnTo>
                    <a:lnTo>
                      <a:pt x="3516" y="1360"/>
                    </a:lnTo>
                    <a:lnTo>
                      <a:pt x="3265" y="1716"/>
                    </a:lnTo>
                    <a:lnTo>
                      <a:pt x="3307" y="1779"/>
                    </a:lnTo>
                    <a:lnTo>
                      <a:pt x="3014" y="1842"/>
                    </a:lnTo>
                    <a:lnTo>
                      <a:pt x="2783" y="1967"/>
                    </a:lnTo>
                    <a:lnTo>
                      <a:pt x="2637" y="1967"/>
                    </a:lnTo>
                    <a:lnTo>
                      <a:pt x="2595" y="1883"/>
                    </a:lnTo>
                    <a:lnTo>
                      <a:pt x="2470" y="1842"/>
                    </a:lnTo>
                    <a:lnTo>
                      <a:pt x="2177" y="1842"/>
                    </a:lnTo>
                    <a:lnTo>
                      <a:pt x="2093" y="1925"/>
                    </a:lnTo>
                    <a:lnTo>
                      <a:pt x="1758" y="2051"/>
                    </a:lnTo>
                    <a:lnTo>
                      <a:pt x="1444" y="2030"/>
                    </a:lnTo>
                    <a:lnTo>
                      <a:pt x="1361" y="2072"/>
                    </a:lnTo>
                    <a:lnTo>
                      <a:pt x="1235" y="2051"/>
                    </a:lnTo>
                    <a:lnTo>
                      <a:pt x="1214" y="2134"/>
                    </a:lnTo>
                    <a:lnTo>
                      <a:pt x="1047" y="2176"/>
                    </a:lnTo>
                    <a:lnTo>
                      <a:pt x="942" y="2155"/>
                    </a:lnTo>
                    <a:lnTo>
                      <a:pt x="921" y="2051"/>
                    </a:lnTo>
                    <a:lnTo>
                      <a:pt x="796" y="1946"/>
                    </a:lnTo>
                    <a:lnTo>
                      <a:pt x="754" y="1883"/>
                    </a:lnTo>
                    <a:lnTo>
                      <a:pt x="566" y="1758"/>
                    </a:lnTo>
                    <a:lnTo>
                      <a:pt x="440" y="1549"/>
                    </a:lnTo>
                    <a:lnTo>
                      <a:pt x="377" y="1570"/>
                    </a:lnTo>
                    <a:lnTo>
                      <a:pt x="314" y="1653"/>
                    </a:lnTo>
                    <a:lnTo>
                      <a:pt x="168" y="1842"/>
                    </a:lnTo>
                    <a:lnTo>
                      <a:pt x="84" y="1988"/>
                    </a:lnTo>
                    <a:lnTo>
                      <a:pt x="84" y="2072"/>
                    </a:lnTo>
                    <a:lnTo>
                      <a:pt x="105" y="2155"/>
                    </a:lnTo>
                    <a:lnTo>
                      <a:pt x="84" y="2239"/>
                    </a:lnTo>
                    <a:lnTo>
                      <a:pt x="1" y="2281"/>
                    </a:lnTo>
                    <a:lnTo>
                      <a:pt x="22" y="2490"/>
                    </a:lnTo>
                    <a:lnTo>
                      <a:pt x="210" y="2699"/>
                    </a:lnTo>
                    <a:lnTo>
                      <a:pt x="231" y="2804"/>
                    </a:lnTo>
                    <a:lnTo>
                      <a:pt x="189" y="2762"/>
                    </a:lnTo>
                    <a:lnTo>
                      <a:pt x="168" y="2804"/>
                    </a:lnTo>
                    <a:lnTo>
                      <a:pt x="210" y="2930"/>
                    </a:lnTo>
                    <a:lnTo>
                      <a:pt x="335" y="2971"/>
                    </a:lnTo>
                    <a:lnTo>
                      <a:pt x="419" y="2971"/>
                    </a:lnTo>
                    <a:lnTo>
                      <a:pt x="607" y="2909"/>
                    </a:lnTo>
                    <a:lnTo>
                      <a:pt x="733" y="2825"/>
                    </a:lnTo>
                    <a:lnTo>
                      <a:pt x="838" y="2867"/>
                    </a:lnTo>
                    <a:lnTo>
                      <a:pt x="733" y="2867"/>
                    </a:lnTo>
                    <a:lnTo>
                      <a:pt x="607" y="2971"/>
                    </a:lnTo>
                    <a:lnTo>
                      <a:pt x="398" y="3013"/>
                    </a:lnTo>
                    <a:lnTo>
                      <a:pt x="314" y="3097"/>
                    </a:lnTo>
                    <a:lnTo>
                      <a:pt x="210" y="3097"/>
                    </a:lnTo>
                    <a:lnTo>
                      <a:pt x="210" y="3139"/>
                    </a:lnTo>
                    <a:lnTo>
                      <a:pt x="335" y="3181"/>
                    </a:lnTo>
                    <a:lnTo>
                      <a:pt x="503" y="3243"/>
                    </a:lnTo>
                    <a:lnTo>
                      <a:pt x="649" y="3411"/>
                    </a:lnTo>
                    <a:lnTo>
                      <a:pt x="712" y="3515"/>
                    </a:lnTo>
                    <a:lnTo>
                      <a:pt x="733" y="3620"/>
                    </a:lnTo>
                    <a:lnTo>
                      <a:pt x="649" y="3746"/>
                    </a:lnTo>
                    <a:lnTo>
                      <a:pt x="566" y="3829"/>
                    </a:lnTo>
                    <a:lnTo>
                      <a:pt x="607" y="3871"/>
                    </a:lnTo>
                    <a:lnTo>
                      <a:pt x="712" y="3955"/>
                    </a:lnTo>
                    <a:lnTo>
                      <a:pt x="733" y="4227"/>
                    </a:lnTo>
                    <a:lnTo>
                      <a:pt x="733" y="4352"/>
                    </a:lnTo>
                    <a:lnTo>
                      <a:pt x="817" y="4499"/>
                    </a:lnTo>
                    <a:lnTo>
                      <a:pt x="858" y="4499"/>
                    </a:lnTo>
                    <a:lnTo>
                      <a:pt x="963" y="4436"/>
                    </a:lnTo>
                    <a:lnTo>
                      <a:pt x="1005" y="4499"/>
                    </a:lnTo>
                    <a:lnTo>
                      <a:pt x="1130" y="4499"/>
                    </a:lnTo>
                    <a:lnTo>
                      <a:pt x="1214" y="4541"/>
                    </a:lnTo>
                    <a:lnTo>
                      <a:pt x="1361" y="4541"/>
                    </a:lnTo>
                    <a:lnTo>
                      <a:pt x="1444" y="4457"/>
                    </a:lnTo>
                    <a:lnTo>
                      <a:pt x="1528" y="4499"/>
                    </a:lnTo>
                    <a:lnTo>
                      <a:pt x="1591" y="4457"/>
                    </a:lnTo>
                    <a:lnTo>
                      <a:pt x="1654" y="4352"/>
                    </a:lnTo>
                    <a:lnTo>
                      <a:pt x="1654" y="4290"/>
                    </a:lnTo>
                    <a:lnTo>
                      <a:pt x="1674" y="4373"/>
                    </a:lnTo>
                    <a:lnTo>
                      <a:pt x="1654" y="4478"/>
                    </a:lnTo>
                    <a:lnTo>
                      <a:pt x="1695" y="4603"/>
                    </a:lnTo>
                    <a:lnTo>
                      <a:pt x="1737" y="4792"/>
                    </a:lnTo>
                    <a:lnTo>
                      <a:pt x="1695" y="4896"/>
                    </a:lnTo>
                    <a:lnTo>
                      <a:pt x="1779" y="4896"/>
                    </a:lnTo>
                    <a:lnTo>
                      <a:pt x="1905" y="4750"/>
                    </a:lnTo>
                    <a:lnTo>
                      <a:pt x="1988" y="4708"/>
                    </a:lnTo>
                    <a:lnTo>
                      <a:pt x="2051" y="4771"/>
                    </a:lnTo>
                    <a:lnTo>
                      <a:pt x="2114" y="4750"/>
                    </a:lnTo>
                    <a:lnTo>
                      <a:pt x="2135" y="4687"/>
                    </a:lnTo>
                    <a:lnTo>
                      <a:pt x="2302" y="4687"/>
                    </a:lnTo>
                    <a:lnTo>
                      <a:pt x="2386" y="4583"/>
                    </a:lnTo>
                    <a:lnTo>
                      <a:pt x="2428" y="4583"/>
                    </a:lnTo>
                    <a:lnTo>
                      <a:pt x="2532" y="4645"/>
                    </a:lnTo>
                    <a:lnTo>
                      <a:pt x="2616" y="4583"/>
                    </a:lnTo>
                    <a:lnTo>
                      <a:pt x="2658" y="4645"/>
                    </a:lnTo>
                    <a:lnTo>
                      <a:pt x="2658" y="4750"/>
                    </a:lnTo>
                    <a:lnTo>
                      <a:pt x="2721" y="4792"/>
                    </a:lnTo>
                    <a:lnTo>
                      <a:pt x="2825" y="4813"/>
                    </a:lnTo>
                    <a:lnTo>
                      <a:pt x="2804" y="4750"/>
                    </a:lnTo>
                    <a:lnTo>
                      <a:pt x="2825" y="4666"/>
                    </a:lnTo>
                    <a:lnTo>
                      <a:pt x="2888" y="4750"/>
                    </a:lnTo>
                    <a:lnTo>
                      <a:pt x="2993" y="4771"/>
                    </a:lnTo>
                    <a:lnTo>
                      <a:pt x="3035" y="4750"/>
                    </a:lnTo>
                    <a:lnTo>
                      <a:pt x="3097" y="4813"/>
                    </a:lnTo>
                    <a:lnTo>
                      <a:pt x="3139" y="4792"/>
                    </a:lnTo>
                    <a:lnTo>
                      <a:pt x="3160" y="4855"/>
                    </a:lnTo>
                    <a:lnTo>
                      <a:pt x="3223" y="4917"/>
                    </a:lnTo>
                    <a:lnTo>
                      <a:pt x="3181" y="5022"/>
                    </a:lnTo>
                    <a:lnTo>
                      <a:pt x="3244" y="5189"/>
                    </a:lnTo>
                    <a:lnTo>
                      <a:pt x="3348" y="5168"/>
                    </a:lnTo>
                    <a:lnTo>
                      <a:pt x="3579" y="5064"/>
                    </a:lnTo>
                    <a:lnTo>
                      <a:pt x="3746" y="5022"/>
                    </a:lnTo>
                    <a:lnTo>
                      <a:pt x="3955" y="4896"/>
                    </a:lnTo>
                    <a:lnTo>
                      <a:pt x="4060" y="4666"/>
                    </a:lnTo>
                    <a:lnTo>
                      <a:pt x="4060" y="4583"/>
                    </a:lnTo>
                    <a:lnTo>
                      <a:pt x="4102" y="4457"/>
                    </a:lnTo>
                    <a:lnTo>
                      <a:pt x="4143" y="4478"/>
                    </a:lnTo>
                    <a:lnTo>
                      <a:pt x="4185" y="4478"/>
                    </a:lnTo>
                    <a:lnTo>
                      <a:pt x="4269" y="4290"/>
                    </a:lnTo>
                    <a:lnTo>
                      <a:pt x="4227" y="4269"/>
                    </a:lnTo>
                    <a:lnTo>
                      <a:pt x="4185" y="4227"/>
                    </a:lnTo>
                    <a:lnTo>
                      <a:pt x="4185" y="4164"/>
                    </a:lnTo>
                    <a:lnTo>
                      <a:pt x="4206" y="4185"/>
                    </a:lnTo>
                    <a:lnTo>
                      <a:pt x="4290" y="4227"/>
                    </a:lnTo>
                    <a:lnTo>
                      <a:pt x="4353" y="4143"/>
                    </a:lnTo>
                    <a:lnTo>
                      <a:pt x="4311" y="4059"/>
                    </a:lnTo>
                    <a:lnTo>
                      <a:pt x="4269" y="4059"/>
                    </a:lnTo>
                    <a:lnTo>
                      <a:pt x="4206" y="4039"/>
                    </a:lnTo>
                    <a:lnTo>
                      <a:pt x="4290" y="3976"/>
                    </a:lnTo>
                    <a:lnTo>
                      <a:pt x="4290" y="3871"/>
                    </a:lnTo>
                    <a:lnTo>
                      <a:pt x="4143" y="3871"/>
                    </a:lnTo>
                    <a:lnTo>
                      <a:pt x="4185" y="3808"/>
                    </a:lnTo>
                    <a:lnTo>
                      <a:pt x="4164" y="3746"/>
                    </a:lnTo>
                    <a:lnTo>
                      <a:pt x="4164" y="3746"/>
                    </a:lnTo>
                    <a:lnTo>
                      <a:pt x="4227" y="3767"/>
                    </a:lnTo>
                    <a:lnTo>
                      <a:pt x="4353" y="3725"/>
                    </a:lnTo>
                    <a:lnTo>
                      <a:pt x="4374" y="3620"/>
                    </a:lnTo>
                    <a:lnTo>
                      <a:pt x="4457" y="3515"/>
                    </a:lnTo>
                    <a:lnTo>
                      <a:pt x="4478" y="3390"/>
                    </a:lnTo>
                    <a:lnTo>
                      <a:pt x="4457" y="3306"/>
                    </a:lnTo>
                    <a:lnTo>
                      <a:pt x="4499" y="3348"/>
                    </a:lnTo>
                    <a:lnTo>
                      <a:pt x="4562" y="3453"/>
                    </a:lnTo>
                    <a:lnTo>
                      <a:pt x="4625" y="3348"/>
                    </a:lnTo>
                    <a:lnTo>
                      <a:pt x="4708" y="3243"/>
                    </a:lnTo>
                    <a:lnTo>
                      <a:pt x="4667" y="3097"/>
                    </a:lnTo>
                    <a:lnTo>
                      <a:pt x="4813" y="2971"/>
                    </a:lnTo>
                    <a:lnTo>
                      <a:pt x="4834" y="2783"/>
                    </a:lnTo>
                    <a:lnTo>
                      <a:pt x="4897" y="2699"/>
                    </a:lnTo>
                    <a:lnTo>
                      <a:pt x="4918" y="2469"/>
                    </a:lnTo>
                    <a:lnTo>
                      <a:pt x="4980" y="2406"/>
                    </a:lnTo>
                    <a:lnTo>
                      <a:pt x="4980" y="2344"/>
                    </a:lnTo>
                    <a:lnTo>
                      <a:pt x="5106" y="2197"/>
                    </a:lnTo>
                    <a:lnTo>
                      <a:pt x="5148" y="2281"/>
                    </a:lnTo>
                    <a:lnTo>
                      <a:pt x="5190" y="2239"/>
                    </a:lnTo>
                    <a:lnTo>
                      <a:pt x="5148" y="2072"/>
                    </a:lnTo>
                    <a:lnTo>
                      <a:pt x="5148" y="2072"/>
                    </a:lnTo>
                    <a:lnTo>
                      <a:pt x="5336" y="2260"/>
                    </a:lnTo>
                    <a:lnTo>
                      <a:pt x="5462" y="2260"/>
                    </a:lnTo>
                    <a:lnTo>
                      <a:pt x="5545" y="2197"/>
                    </a:lnTo>
                    <a:lnTo>
                      <a:pt x="5629" y="2239"/>
                    </a:lnTo>
                    <a:lnTo>
                      <a:pt x="5713" y="2197"/>
                    </a:lnTo>
                    <a:lnTo>
                      <a:pt x="5734" y="2093"/>
                    </a:lnTo>
                    <a:lnTo>
                      <a:pt x="5629" y="2072"/>
                    </a:lnTo>
                    <a:lnTo>
                      <a:pt x="5608" y="2030"/>
                    </a:lnTo>
                    <a:lnTo>
                      <a:pt x="5503" y="1883"/>
                    </a:lnTo>
                    <a:lnTo>
                      <a:pt x="5420" y="1883"/>
                    </a:lnTo>
                    <a:lnTo>
                      <a:pt x="5190" y="1674"/>
                    </a:lnTo>
                    <a:lnTo>
                      <a:pt x="5106" y="1632"/>
                    </a:lnTo>
                    <a:lnTo>
                      <a:pt x="5085" y="1528"/>
                    </a:lnTo>
                    <a:lnTo>
                      <a:pt x="5022" y="1465"/>
                    </a:lnTo>
                    <a:lnTo>
                      <a:pt x="5043" y="1423"/>
                    </a:lnTo>
                    <a:lnTo>
                      <a:pt x="5190" y="1360"/>
                    </a:lnTo>
                    <a:lnTo>
                      <a:pt x="5231" y="1256"/>
                    </a:lnTo>
                    <a:lnTo>
                      <a:pt x="5148" y="1193"/>
                    </a:lnTo>
                    <a:lnTo>
                      <a:pt x="4980" y="1005"/>
                    </a:lnTo>
                    <a:lnTo>
                      <a:pt x="4918" y="879"/>
                    </a:lnTo>
                    <a:lnTo>
                      <a:pt x="4834" y="795"/>
                    </a:lnTo>
                    <a:lnTo>
                      <a:pt x="4876" y="712"/>
                    </a:lnTo>
                    <a:lnTo>
                      <a:pt x="4918" y="691"/>
                    </a:lnTo>
                    <a:lnTo>
                      <a:pt x="4918" y="628"/>
                    </a:lnTo>
                    <a:lnTo>
                      <a:pt x="4876" y="607"/>
                    </a:lnTo>
                    <a:lnTo>
                      <a:pt x="4750" y="482"/>
                    </a:lnTo>
                    <a:lnTo>
                      <a:pt x="4813" y="461"/>
                    </a:lnTo>
                    <a:lnTo>
                      <a:pt x="4939" y="482"/>
                    </a:lnTo>
                    <a:lnTo>
                      <a:pt x="5085" y="461"/>
                    </a:lnTo>
                    <a:lnTo>
                      <a:pt x="4980" y="314"/>
                    </a:lnTo>
                    <a:lnTo>
                      <a:pt x="4834" y="272"/>
                    </a:lnTo>
                    <a:lnTo>
                      <a:pt x="4897" y="209"/>
                    </a:lnTo>
                    <a:lnTo>
                      <a:pt x="4876" y="168"/>
                    </a:lnTo>
                    <a:lnTo>
                      <a:pt x="4939" y="147"/>
                    </a:lnTo>
                    <a:lnTo>
                      <a:pt x="4939" y="105"/>
                    </a:lnTo>
                    <a:lnTo>
                      <a:pt x="4813" y="84"/>
                    </a:lnTo>
                    <a:lnTo>
                      <a:pt x="4667" y="84"/>
                    </a:lnTo>
                    <a:lnTo>
                      <a:pt x="4604" y="42"/>
                    </a:lnTo>
                    <a:lnTo>
                      <a:pt x="4164" y="42"/>
                    </a:lnTo>
                    <a:lnTo>
                      <a:pt x="40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45"/>
              <p:cNvSpPr/>
              <p:nvPr/>
            </p:nvSpPr>
            <p:spPr>
              <a:xfrm>
                <a:off x="5068275" y="3161675"/>
                <a:ext cx="431050" cy="221800"/>
              </a:xfrm>
              <a:custGeom>
                <a:avLst/>
                <a:gdLst/>
                <a:ahLst/>
                <a:cxnLst/>
                <a:rect l="l" t="t" r="r" b="b"/>
                <a:pathLst>
                  <a:path w="17242" h="8872" extrusionOk="0">
                    <a:moveTo>
                      <a:pt x="16991" y="8202"/>
                    </a:moveTo>
                    <a:lnTo>
                      <a:pt x="16886" y="8265"/>
                    </a:lnTo>
                    <a:lnTo>
                      <a:pt x="16928" y="8286"/>
                    </a:lnTo>
                    <a:lnTo>
                      <a:pt x="16907" y="8307"/>
                    </a:lnTo>
                    <a:cubicBezTo>
                      <a:pt x="16886" y="8307"/>
                      <a:pt x="16823" y="8349"/>
                      <a:pt x="16802" y="8349"/>
                    </a:cubicBezTo>
                    <a:lnTo>
                      <a:pt x="16802" y="8307"/>
                    </a:lnTo>
                    <a:lnTo>
                      <a:pt x="16782" y="8349"/>
                    </a:lnTo>
                    <a:cubicBezTo>
                      <a:pt x="16677" y="8370"/>
                      <a:pt x="16572" y="8370"/>
                      <a:pt x="16489" y="8390"/>
                    </a:cubicBezTo>
                    <a:lnTo>
                      <a:pt x="16593" y="8286"/>
                    </a:lnTo>
                    <a:lnTo>
                      <a:pt x="16551" y="8265"/>
                    </a:lnTo>
                    <a:lnTo>
                      <a:pt x="16468" y="8307"/>
                    </a:lnTo>
                    <a:lnTo>
                      <a:pt x="16384" y="8307"/>
                    </a:lnTo>
                    <a:lnTo>
                      <a:pt x="16342" y="8349"/>
                    </a:lnTo>
                    <a:lnTo>
                      <a:pt x="16363" y="8390"/>
                    </a:lnTo>
                    <a:lnTo>
                      <a:pt x="16300" y="8453"/>
                    </a:lnTo>
                    <a:lnTo>
                      <a:pt x="16196" y="8453"/>
                    </a:lnTo>
                    <a:lnTo>
                      <a:pt x="16258" y="8495"/>
                    </a:lnTo>
                    <a:lnTo>
                      <a:pt x="16384" y="8474"/>
                    </a:lnTo>
                    <a:lnTo>
                      <a:pt x="16447" y="8411"/>
                    </a:lnTo>
                    <a:cubicBezTo>
                      <a:pt x="16489" y="8411"/>
                      <a:pt x="16551" y="8411"/>
                      <a:pt x="16614" y="8390"/>
                    </a:cubicBezTo>
                    <a:lnTo>
                      <a:pt x="16614" y="8390"/>
                    </a:lnTo>
                    <a:lnTo>
                      <a:pt x="16593" y="8411"/>
                    </a:lnTo>
                    <a:lnTo>
                      <a:pt x="16677" y="8411"/>
                    </a:lnTo>
                    <a:lnTo>
                      <a:pt x="16719" y="8474"/>
                    </a:lnTo>
                    <a:lnTo>
                      <a:pt x="16802" y="8370"/>
                    </a:lnTo>
                    <a:cubicBezTo>
                      <a:pt x="16823" y="8370"/>
                      <a:pt x="16886" y="8349"/>
                      <a:pt x="16907" y="8349"/>
                    </a:cubicBezTo>
                    <a:lnTo>
                      <a:pt x="16907" y="8370"/>
                    </a:lnTo>
                    <a:lnTo>
                      <a:pt x="17012" y="8390"/>
                    </a:lnTo>
                    <a:lnTo>
                      <a:pt x="17200" y="8307"/>
                    </a:lnTo>
                    <a:lnTo>
                      <a:pt x="17242" y="8244"/>
                    </a:lnTo>
                    <a:lnTo>
                      <a:pt x="17200" y="8202"/>
                    </a:lnTo>
                    <a:lnTo>
                      <a:pt x="17033" y="8244"/>
                    </a:lnTo>
                    <a:lnTo>
                      <a:pt x="16991" y="8202"/>
                    </a:lnTo>
                    <a:close/>
                    <a:moveTo>
                      <a:pt x="16070" y="8411"/>
                    </a:moveTo>
                    <a:lnTo>
                      <a:pt x="16007" y="8443"/>
                    </a:lnTo>
                    <a:lnTo>
                      <a:pt x="16007" y="8443"/>
                    </a:lnTo>
                    <a:cubicBezTo>
                      <a:pt x="16026" y="8475"/>
                      <a:pt x="16037" y="8501"/>
                      <a:pt x="16036" y="8525"/>
                    </a:cubicBezTo>
                    <a:lnTo>
                      <a:pt x="16036" y="8525"/>
                    </a:lnTo>
                    <a:lnTo>
                      <a:pt x="16049" y="8474"/>
                    </a:lnTo>
                    <a:lnTo>
                      <a:pt x="16133" y="8453"/>
                    </a:lnTo>
                    <a:lnTo>
                      <a:pt x="16196" y="8453"/>
                    </a:lnTo>
                    <a:lnTo>
                      <a:pt x="16237" y="8411"/>
                    </a:lnTo>
                    <a:close/>
                    <a:moveTo>
                      <a:pt x="16036" y="8525"/>
                    </a:moveTo>
                    <a:lnTo>
                      <a:pt x="16028" y="8558"/>
                    </a:lnTo>
                    <a:cubicBezTo>
                      <a:pt x="16034" y="8547"/>
                      <a:pt x="16036" y="8536"/>
                      <a:pt x="16036" y="8525"/>
                    </a:cubicBezTo>
                    <a:close/>
                    <a:moveTo>
                      <a:pt x="105" y="0"/>
                    </a:moveTo>
                    <a:lnTo>
                      <a:pt x="22" y="42"/>
                    </a:lnTo>
                    <a:lnTo>
                      <a:pt x="1" y="105"/>
                    </a:lnTo>
                    <a:lnTo>
                      <a:pt x="22" y="251"/>
                    </a:lnTo>
                    <a:lnTo>
                      <a:pt x="168" y="565"/>
                    </a:lnTo>
                    <a:lnTo>
                      <a:pt x="252" y="628"/>
                    </a:lnTo>
                    <a:lnTo>
                      <a:pt x="524" y="879"/>
                    </a:lnTo>
                    <a:lnTo>
                      <a:pt x="587" y="879"/>
                    </a:lnTo>
                    <a:lnTo>
                      <a:pt x="754" y="1067"/>
                    </a:lnTo>
                    <a:lnTo>
                      <a:pt x="838" y="1088"/>
                    </a:lnTo>
                    <a:lnTo>
                      <a:pt x="900" y="1067"/>
                    </a:lnTo>
                    <a:lnTo>
                      <a:pt x="1089" y="1214"/>
                    </a:lnTo>
                    <a:lnTo>
                      <a:pt x="1298" y="1528"/>
                    </a:lnTo>
                    <a:lnTo>
                      <a:pt x="1507" y="1716"/>
                    </a:lnTo>
                    <a:lnTo>
                      <a:pt x="1570" y="1716"/>
                    </a:lnTo>
                    <a:lnTo>
                      <a:pt x="1570" y="1883"/>
                    </a:lnTo>
                    <a:lnTo>
                      <a:pt x="1612" y="1925"/>
                    </a:lnTo>
                    <a:lnTo>
                      <a:pt x="1633" y="2092"/>
                    </a:lnTo>
                    <a:lnTo>
                      <a:pt x="1716" y="2155"/>
                    </a:lnTo>
                    <a:lnTo>
                      <a:pt x="1842" y="2155"/>
                    </a:lnTo>
                    <a:lnTo>
                      <a:pt x="2009" y="2344"/>
                    </a:lnTo>
                    <a:lnTo>
                      <a:pt x="2093" y="2406"/>
                    </a:lnTo>
                    <a:lnTo>
                      <a:pt x="2156" y="2406"/>
                    </a:lnTo>
                    <a:lnTo>
                      <a:pt x="2198" y="2448"/>
                    </a:lnTo>
                    <a:lnTo>
                      <a:pt x="2135" y="2532"/>
                    </a:lnTo>
                    <a:lnTo>
                      <a:pt x="2219" y="2616"/>
                    </a:lnTo>
                    <a:lnTo>
                      <a:pt x="2261" y="2762"/>
                    </a:lnTo>
                    <a:lnTo>
                      <a:pt x="2261" y="2783"/>
                    </a:lnTo>
                    <a:lnTo>
                      <a:pt x="2365" y="3097"/>
                    </a:lnTo>
                    <a:lnTo>
                      <a:pt x="2428" y="3264"/>
                    </a:lnTo>
                    <a:lnTo>
                      <a:pt x="2574" y="3306"/>
                    </a:lnTo>
                    <a:lnTo>
                      <a:pt x="2763" y="3411"/>
                    </a:lnTo>
                    <a:lnTo>
                      <a:pt x="2763" y="3515"/>
                    </a:lnTo>
                    <a:lnTo>
                      <a:pt x="2888" y="3787"/>
                    </a:lnTo>
                    <a:lnTo>
                      <a:pt x="3035" y="3892"/>
                    </a:lnTo>
                    <a:lnTo>
                      <a:pt x="3056" y="4185"/>
                    </a:lnTo>
                    <a:lnTo>
                      <a:pt x="3265" y="4561"/>
                    </a:lnTo>
                    <a:lnTo>
                      <a:pt x="3265" y="4729"/>
                    </a:lnTo>
                    <a:lnTo>
                      <a:pt x="3307" y="4875"/>
                    </a:lnTo>
                    <a:lnTo>
                      <a:pt x="3516" y="5043"/>
                    </a:lnTo>
                    <a:lnTo>
                      <a:pt x="3725" y="5294"/>
                    </a:lnTo>
                    <a:lnTo>
                      <a:pt x="3788" y="5440"/>
                    </a:lnTo>
                    <a:lnTo>
                      <a:pt x="3934" y="5461"/>
                    </a:lnTo>
                    <a:lnTo>
                      <a:pt x="3997" y="5545"/>
                    </a:lnTo>
                    <a:lnTo>
                      <a:pt x="4123" y="5608"/>
                    </a:lnTo>
                    <a:lnTo>
                      <a:pt x="4144" y="5775"/>
                    </a:lnTo>
                    <a:lnTo>
                      <a:pt x="4290" y="5859"/>
                    </a:lnTo>
                    <a:lnTo>
                      <a:pt x="4437" y="6005"/>
                    </a:lnTo>
                    <a:lnTo>
                      <a:pt x="4709" y="6173"/>
                    </a:lnTo>
                    <a:lnTo>
                      <a:pt x="4750" y="6298"/>
                    </a:lnTo>
                    <a:lnTo>
                      <a:pt x="4918" y="6361"/>
                    </a:lnTo>
                    <a:lnTo>
                      <a:pt x="5253" y="6633"/>
                    </a:lnTo>
                    <a:lnTo>
                      <a:pt x="5274" y="6779"/>
                    </a:lnTo>
                    <a:lnTo>
                      <a:pt x="5357" y="6800"/>
                    </a:lnTo>
                    <a:lnTo>
                      <a:pt x="5441" y="6926"/>
                    </a:lnTo>
                    <a:lnTo>
                      <a:pt x="5483" y="6884"/>
                    </a:lnTo>
                    <a:lnTo>
                      <a:pt x="5483" y="6779"/>
                    </a:lnTo>
                    <a:lnTo>
                      <a:pt x="5462" y="6717"/>
                    </a:lnTo>
                    <a:lnTo>
                      <a:pt x="5462" y="6675"/>
                    </a:lnTo>
                    <a:lnTo>
                      <a:pt x="5566" y="6696"/>
                    </a:lnTo>
                    <a:lnTo>
                      <a:pt x="5797" y="6905"/>
                    </a:lnTo>
                    <a:lnTo>
                      <a:pt x="5859" y="6884"/>
                    </a:lnTo>
                    <a:lnTo>
                      <a:pt x="5859" y="6717"/>
                    </a:lnTo>
                    <a:lnTo>
                      <a:pt x="5901" y="6633"/>
                    </a:lnTo>
                    <a:lnTo>
                      <a:pt x="5985" y="6675"/>
                    </a:lnTo>
                    <a:cubicBezTo>
                      <a:pt x="5985" y="6696"/>
                      <a:pt x="6006" y="6696"/>
                      <a:pt x="6006" y="6717"/>
                    </a:cubicBezTo>
                    <a:lnTo>
                      <a:pt x="6090" y="6842"/>
                    </a:lnTo>
                    <a:lnTo>
                      <a:pt x="6110" y="6842"/>
                    </a:lnTo>
                    <a:cubicBezTo>
                      <a:pt x="6173" y="6905"/>
                      <a:pt x="6215" y="6989"/>
                      <a:pt x="6278" y="7030"/>
                    </a:cubicBezTo>
                    <a:lnTo>
                      <a:pt x="6236" y="7051"/>
                    </a:lnTo>
                    <a:lnTo>
                      <a:pt x="6236" y="7198"/>
                    </a:lnTo>
                    <a:lnTo>
                      <a:pt x="6194" y="7323"/>
                    </a:lnTo>
                    <a:lnTo>
                      <a:pt x="6069" y="7344"/>
                    </a:lnTo>
                    <a:lnTo>
                      <a:pt x="6069" y="7449"/>
                    </a:lnTo>
                    <a:lnTo>
                      <a:pt x="5985" y="7470"/>
                    </a:lnTo>
                    <a:lnTo>
                      <a:pt x="5922" y="7428"/>
                    </a:lnTo>
                    <a:lnTo>
                      <a:pt x="5880" y="7428"/>
                    </a:lnTo>
                    <a:lnTo>
                      <a:pt x="5880" y="7512"/>
                    </a:lnTo>
                    <a:lnTo>
                      <a:pt x="5964" y="7554"/>
                    </a:lnTo>
                    <a:lnTo>
                      <a:pt x="6194" y="7554"/>
                    </a:lnTo>
                    <a:lnTo>
                      <a:pt x="6320" y="7512"/>
                    </a:lnTo>
                    <a:lnTo>
                      <a:pt x="6382" y="7616"/>
                    </a:lnTo>
                    <a:lnTo>
                      <a:pt x="6445" y="7658"/>
                    </a:lnTo>
                    <a:lnTo>
                      <a:pt x="6529" y="7637"/>
                    </a:lnTo>
                    <a:lnTo>
                      <a:pt x="6613" y="7637"/>
                    </a:lnTo>
                    <a:lnTo>
                      <a:pt x="6550" y="7679"/>
                    </a:lnTo>
                    <a:lnTo>
                      <a:pt x="6466" y="7826"/>
                    </a:lnTo>
                    <a:lnTo>
                      <a:pt x="6529" y="7867"/>
                    </a:lnTo>
                    <a:lnTo>
                      <a:pt x="6696" y="7888"/>
                    </a:lnTo>
                    <a:lnTo>
                      <a:pt x="6822" y="7951"/>
                    </a:lnTo>
                    <a:lnTo>
                      <a:pt x="6926" y="7888"/>
                    </a:lnTo>
                    <a:lnTo>
                      <a:pt x="6989" y="7951"/>
                    </a:lnTo>
                    <a:lnTo>
                      <a:pt x="7178" y="7951"/>
                    </a:lnTo>
                    <a:lnTo>
                      <a:pt x="7366" y="8077"/>
                    </a:lnTo>
                    <a:lnTo>
                      <a:pt x="7638" y="8160"/>
                    </a:lnTo>
                    <a:lnTo>
                      <a:pt x="7743" y="8035"/>
                    </a:lnTo>
                    <a:lnTo>
                      <a:pt x="7805" y="8035"/>
                    </a:lnTo>
                    <a:lnTo>
                      <a:pt x="7889" y="8139"/>
                    </a:lnTo>
                    <a:lnTo>
                      <a:pt x="7994" y="8160"/>
                    </a:lnTo>
                    <a:lnTo>
                      <a:pt x="8077" y="8077"/>
                    </a:lnTo>
                    <a:lnTo>
                      <a:pt x="8140" y="8077"/>
                    </a:lnTo>
                    <a:lnTo>
                      <a:pt x="8287" y="8181"/>
                    </a:lnTo>
                    <a:lnTo>
                      <a:pt x="8454" y="8181"/>
                    </a:lnTo>
                    <a:lnTo>
                      <a:pt x="8747" y="8370"/>
                    </a:lnTo>
                    <a:lnTo>
                      <a:pt x="9061" y="8474"/>
                    </a:lnTo>
                    <a:lnTo>
                      <a:pt x="9186" y="8390"/>
                    </a:lnTo>
                    <a:lnTo>
                      <a:pt x="9395" y="8390"/>
                    </a:lnTo>
                    <a:lnTo>
                      <a:pt x="9521" y="8495"/>
                    </a:lnTo>
                    <a:lnTo>
                      <a:pt x="9647" y="8390"/>
                    </a:lnTo>
                    <a:lnTo>
                      <a:pt x="9793" y="8411"/>
                    </a:lnTo>
                    <a:lnTo>
                      <a:pt x="9960" y="8495"/>
                    </a:lnTo>
                    <a:lnTo>
                      <a:pt x="10149" y="8495"/>
                    </a:lnTo>
                    <a:lnTo>
                      <a:pt x="10295" y="8411"/>
                    </a:lnTo>
                    <a:lnTo>
                      <a:pt x="10379" y="8411"/>
                    </a:lnTo>
                    <a:lnTo>
                      <a:pt x="10483" y="8516"/>
                    </a:lnTo>
                    <a:lnTo>
                      <a:pt x="10609" y="8558"/>
                    </a:lnTo>
                    <a:lnTo>
                      <a:pt x="10776" y="8683"/>
                    </a:lnTo>
                    <a:lnTo>
                      <a:pt x="10902" y="8662"/>
                    </a:lnTo>
                    <a:lnTo>
                      <a:pt x="10986" y="8725"/>
                    </a:lnTo>
                    <a:lnTo>
                      <a:pt x="11048" y="8704"/>
                    </a:lnTo>
                    <a:lnTo>
                      <a:pt x="11028" y="8516"/>
                    </a:lnTo>
                    <a:lnTo>
                      <a:pt x="10965" y="8474"/>
                    </a:lnTo>
                    <a:lnTo>
                      <a:pt x="11007" y="8453"/>
                    </a:lnTo>
                    <a:cubicBezTo>
                      <a:pt x="11132" y="8453"/>
                      <a:pt x="11237" y="8474"/>
                      <a:pt x="11341" y="8495"/>
                    </a:cubicBezTo>
                    <a:lnTo>
                      <a:pt x="11467" y="8579"/>
                    </a:lnTo>
                    <a:lnTo>
                      <a:pt x="11488" y="8662"/>
                    </a:lnTo>
                    <a:lnTo>
                      <a:pt x="11551" y="8579"/>
                    </a:lnTo>
                    <a:lnTo>
                      <a:pt x="11634" y="8516"/>
                    </a:lnTo>
                    <a:cubicBezTo>
                      <a:pt x="11697" y="8579"/>
                      <a:pt x="11781" y="8600"/>
                      <a:pt x="11864" y="8621"/>
                    </a:cubicBezTo>
                    <a:lnTo>
                      <a:pt x="11844" y="8662"/>
                    </a:lnTo>
                    <a:lnTo>
                      <a:pt x="11864" y="8704"/>
                    </a:lnTo>
                    <a:lnTo>
                      <a:pt x="12053" y="8767"/>
                    </a:lnTo>
                    <a:lnTo>
                      <a:pt x="12157" y="8704"/>
                    </a:lnTo>
                    <a:lnTo>
                      <a:pt x="12220" y="8725"/>
                    </a:lnTo>
                    <a:lnTo>
                      <a:pt x="12220" y="8704"/>
                    </a:lnTo>
                    <a:cubicBezTo>
                      <a:pt x="12262" y="8725"/>
                      <a:pt x="12304" y="8725"/>
                      <a:pt x="12325" y="8767"/>
                    </a:cubicBezTo>
                    <a:lnTo>
                      <a:pt x="12388" y="8809"/>
                    </a:lnTo>
                    <a:lnTo>
                      <a:pt x="12492" y="8872"/>
                    </a:lnTo>
                    <a:lnTo>
                      <a:pt x="12597" y="8830"/>
                    </a:lnTo>
                    <a:lnTo>
                      <a:pt x="12680" y="8830"/>
                    </a:lnTo>
                    <a:lnTo>
                      <a:pt x="12722" y="8872"/>
                    </a:lnTo>
                    <a:lnTo>
                      <a:pt x="12848" y="8809"/>
                    </a:lnTo>
                    <a:lnTo>
                      <a:pt x="12911" y="8725"/>
                    </a:lnTo>
                    <a:lnTo>
                      <a:pt x="13015" y="8767"/>
                    </a:lnTo>
                    <a:lnTo>
                      <a:pt x="13141" y="8704"/>
                    </a:lnTo>
                    <a:lnTo>
                      <a:pt x="13245" y="8725"/>
                    </a:lnTo>
                    <a:lnTo>
                      <a:pt x="13371" y="8621"/>
                    </a:lnTo>
                    <a:lnTo>
                      <a:pt x="13413" y="8704"/>
                    </a:lnTo>
                    <a:lnTo>
                      <a:pt x="13517" y="8683"/>
                    </a:lnTo>
                    <a:lnTo>
                      <a:pt x="13664" y="8704"/>
                    </a:lnTo>
                    <a:lnTo>
                      <a:pt x="13580" y="8662"/>
                    </a:lnTo>
                    <a:lnTo>
                      <a:pt x="13894" y="8662"/>
                    </a:lnTo>
                    <a:lnTo>
                      <a:pt x="13936" y="8683"/>
                    </a:lnTo>
                    <a:lnTo>
                      <a:pt x="13936" y="8662"/>
                    </a:lnTo>
                    <a:lnTo>
                      <a:pt x="14166" y="8662"/>
                    </a:lnTo>
                    <a:lnTo>
                      <a:pt x="14250" y="8683"/>
                    </a:lnTo>
                    <a:lnTo>
                      <a:pt x="14313" y="8683"/>
                    </a:lnTo>
                    <a:lnTo>
                      <a:pt x="14396" y="8704"/>
                    </a:lnTo>
                    <a:lnTo>
                      <a:pt x="14480" y="8683"/>
                    </a:lnTo>
                    <a:lnTo>
                      <a:pt x="14564" y="8683"/>
                    </a:lnTo>
                    <a:lnTo>
                      <a:pt x="14626" y="8725"/>
                    </a:lnTo>
                    <a:lnTo>
                      <a:pt x="14731" y="8683"/>
                    </a:lnTo>
                    <a:lnTo>
                      <a:pt x="14794" y="8704"/>
                    </a:lnTo>
                    <a:lnTo>
                      <a:pt x="14877" y="8704"/>
                    </a:lnTo>
                    <a:lnTo>
                      <a:pt x="14898" y="8683"/>
                    </a:lnTo>
                    <a:lnTo>
                      <a:pt x="15024" y="8621"/>
                    </a:lnTo>
                    <a:lnTo>
                      <a:pt x="15212" y="8662"/>
                    </a:lnTo>
                    <a:lnTo>
                      <a:pt x="15359" y="8579"/>
                    </a:lnTo>
                    <a:lnTo>
                      <a:pt x="15547" y="8579"/>
                    </a:lnTo>
                    <a:lnTo>
                      <a:pt x="15631" y="8600"/>
                    </a:lnTo>
                    <a:lnTo>
                      <a:pt x="15652" y="8579"/>
                    </a:lnTo>
                    <a:cubicBezTo>
                      <a:pt x="15683" y="8589"/>
                      <a:pt x="15714" y="8594"/>
                      <a:pt x="15748" y="8594"/>
                    </a:cubicBezTo>
                    <a:cubicBezTo>
                      <a:pt x="15782" y="8594"/>
                      <a:pt x="15819" y="8589"/>
                      <a:pt x="15861" y="8579"/>
                    </a:cubicBezTo>
                    <a:cubicBezTo>
                      <a:pt x="15882" y="8579"/>
                      <a:pt x="15924" y="8558"/>
                      <a:pt x="15945" y="8516"/>
                    </a:cubicBezTo>
                    <a:lnTo>
                      <a:pt x="15986" y="8453"/>
                    </a:lnTo>
                    <a:lnTo>
                      <a:pt x="16007" y="8443"/>
                    </a:lnTo>
                    <a:lnTo>
                      <a:pt x="16007" y="8443"/>
                    </a:lnTo>
                    <a:cubicBezTo>
                      <a:pt x="16001" y="8433"/>
                      <a:pt x="15994" y="8423"/>
                      <a:pt x="15986" y="8411"/>
                    </a:cubicBezTo>
                    <a:lnTo>
                      <a:pt x="16049" y="8390"/>
                    </a:lnTo>
                    <a:lnTo>
                      <a:pt x="16091" y="8286"/>
                    </a:lnTo>
                    <a:lnTo>
                      <a:pt x="16091" y="8181"/>
                    </a:lnTo>
                    <a:lnTo>
                      <a:pt x="15965" y="8139"/>
                    </a:lnTo>
                    <a:lnTo>
                      <a:pt x="15861" y="8202"/>
                    </a:lnTo>
                    <a:lnTo>
                      <a:pt x="15924" y="8244"/>
                    </a:lnTo>
                    <a:lnTo>
                      <a:pt x="15840" y="8349"/>
                    </a:lnTo>
                    <a:lnTo>
                      <a:pt x="15735" y="8370"/>
                    </a:lnTo>
                    <a:lnTo>
                      <a:pt x="15714" y="8390"/>
                    </a:lnTo>
                    <a:lnTo>
                      <a:pt x="15673" y="8390"/>
                    </a:lnTo>
                    <a:cubicBezTo>
                      <a:pt x="15652" y="8390"/>
                      <a:pt x="15631" y="8411"/>
                      <a:pt x="15610" y="8453"/>
                    </a:cubicBezTo>
                    <a:lnTo>
                      <a:pt x="15526" y="8453"/>
                    </a:lnTo>
                    <a:lnTo>
                      <a:pt x="15442" y="8390"/>
                    </a:lnTo>
                    <a:lnTo>
                      <a:pt x="15296" y="8390"/>
                    </a:lnTo>
                    <a:lnTo>
                      <a:pt x="15149" y="8453"/>
                    </a:lnTo>
                    <a:lnTo>
                      <a:pt x="15003" y="8349"/>
                    </a:lnTo>
                    <a:lnTo>
                      <a:pt x="14836" y="8307"/>
                    </a:lnTo>
                    <a:lnTo>
                      <a:pt x="14773" y="8349"/>
                    </a:lnTo>
                    <a:lnTo>
                      <a:pt x="14626" y="8265"/>
                    </a:lnTo>
                    <a:lnTo>
                      <a:pt x="14354" y="8307"/>
                    </a:lnTo>
                    <a:lnTo>
                      <a:pt x="14166" y="8411"/>
                    </a:lnTo>
                    <a:lnTo>
                      <a:pt x="14166" y="8453"/>
                    </a:lnTo>
                    <a:lnTo>
                      <a:pt x="13999" y="8453"/>
                    </a:lnTo>
                    <a:lnTo>
                      <a:pt x="13894" y="8411"/>
                    </a:lnTo>
                    <a:lnTo>
                      <a:pt x="13894" y="8474"/>
                    </a:lnTo>
                    <a:cubicBezTo>
                      <a:pt x="13852" y="8474"/>
                      <a:pt x="13769" y="8474"/>
                      <a:pt x="13727" y="8495"/>
                    </a:cubicBezTo>
                    <a:lnTo>
                      <a:pt x="13685" y="8453"/>
                    </a:lnTo>
                    <a:lnTo>
                      <a:pt x="13685" y="8370"/>
                    </a:lnTo>
                    <a:lnTo>
                      <a:pt x="13559" y="8349"/>
                    </a:lnTo>
                    <a:lnTo>
                      <a:pt x="13580" y="8453"/>
                    </a:lnTo>
                    <a:lnTo>
                      <a:pt x="13538" y="8474"/>
                    </a:lnTo>
                    <a:lnTo>
                      <a:pt x="13538" y="8370"/>
                    </a:lnTo>
                    <a:lnTo>
                      <a:pt x="13434" y="8286"/>
                    </a:lnTo>
                    <a:lnTo>
                      <a:pt x="13329" y="8349"/>
                    </a:lnTo>
                    <a:lnTo>
                      <a:pt x="13224" y="8265"/>
                    </a:lnTo>
                    <a:lnTo>
                      <a:pt x="13120" y="8202"/>
                    </a:lnTo>
                    <a:lnTo>
                      <a:pt x="12994" y="8286"/>
                    </a:lnTo>
                    <a:lnTo>
                      <a:pt x="12994" y="8349"/>
                    </a:lnTo>
                    <a:lnTo>
                      <a:pt x="13224" y="8411"/>
                    </a:lnTo>
                    <a:lnTo>
                      <a:pt x="13308" y="8495"/>
                    </a:lnTo>
                    <a:lnTo>
                      <a:pt x="13162" y="8495"/>
                    </a:lnTo>
                    <a:lnTo>
                      <a:pt x="13162" y="8516"/>
                    </a:lnTo>
                    <a:lnTo>
                      <a:pt x="13099" y="8579"/>
                    </a:lnTo>
                    <a:lnTo>
                      <a:pt x="13057" y="8579"/>
                    </a:lnTo>
                    <a:cubicBezTo>
                      <a:pt x="13094" y="8560"/>
                      <a:pt x="13098" y="8492"/>
                      <a:pt x="13055" y="8492"/>
                    </a:cubicBezTo>
                    <a:cubicBezTo>
                      <a:pt x="13049" y="8492"/>
                      <a:pt x="13043" y="8493"/>
                      <a:pt x="13036" y="8495"/>
                    </a:cubicBezTo>
                    <a:lnTo>
                      <a:pt x="12952" y="8495"/>
                    </a:lnTo>
                    <a:lnTo>
                      <a:pt x="12932" y="8390"/>
                    </a:lnTo>
                    <a:lnTo>
                      <a:pt x="12848" y="8370"/>
                    </a:lnTo>
                    <a:lnTo>
                      <a:pt x="12743" y="8390"/>
                    </a:lnTo>
                    <a:lnTo>
                      <a:pt x="12639" y="8370"/>
                    </a:lnTo>
                    <a:lnTo>
                      <a:pt x="12492" y="8411"/>
                    </a:lnTo>
                    <a:lnTo>
                      <a:pt x="12408" y="8516"/>
                    </a:lnTo>
                    <a:lnTo>
                      <a:pt x="12388" y="8600"/>
                    </a:lnTo>
                    <a:lnTo>
                      <a:pt x="12283" y="8600"/>
                    </a:lnTo>
                    <a:lnTo>
                      <a:pt x="12283" y="8579"/>
                    </a:lnTo>
                    <a:lnTo>
                      <a:pt x="12283" y="8558"/>
                    </a:lnTo>
                    <a:lnTo>
                      <a:pt x="12304" y="8558"/>
                    </a:lnTo>
                    <a:cubicBezTo>
                      <a:pt x="12325" y="8558"/>
                      <a:pt x="12304" y="8516"/>
                      <a:pt x="12304" y="8516"/>
                    </a:cubicBezTo>
                    <a:lnTo>
                      <a:pt x="12325" y="8495"/>
                    </a:lnTo>
                    <a:lnTo>
                      <a:pt x="12367" y="8370"/>
                    </a:lnTo>
                    <a:lnTo>
                      <a:pt x="12178" y="8307"/>
                    </a:lnTo>
                    <a:lnTo>
                      <a:pt x="12053" y="8390"/>
                    </a:lnTo>
                    <a:lnTo>
                      <a:pt x="12011" y="8516"/>
                    </a:lnTo>
                    <a:cubicBezTo>
                      <a:pt x="11885" y="8495"/>
                      <a:pt x="11781" y="8474"/>
                      <a:pt x="11676" y="8453"/>
                    </a:cubicBezTo>
                    <a:lnTo>
                      <a:pt x="11781" y="8411"/>
                    </a:lnTo>
                    <a:lnTo>
                      <a:pt x="11802" y="8349"/>
                    </a:lnTo>
                    <a:lnTo>
                      <a:pt x="11676" y="8181"/>
                    </a:lnTo>
                    <a:lnTo>
                      <a:pt x="11530" y="8160"/>
                    </a:lnTo>
                    <a:lnTo>
                      <a:pt x="11362" y="8202"/>
                    </a:lnTo>
                    <a:lnTo>
                      <a:pt x="11237" y="8181"/>
                    </a:lnTo>
                    <a:lnTo>
                      <a:pt x="11111" y="8202"/>
                    </a:lnTo>
                    <a:lnTo>
                      <a:pt x="11111" y="8244"/>
                    </a:lnTo>
                    <a:cubicBezTo>
                      <a:pt x="11069" y="8244"/>
                      <a:pt x="11069" y="8244"/>
                      <a:pt x="11048" y="8202"/>
                    </a:cubicBezTo>
                    <a:lnTo>
                      <a:pt x="11069" y="8056"/>
                    </a:lnTo>
                    <a:lnTo>
                      <a:pt x="11028" y="7972"/>
                    </a:lnTo>
                    <a:lnTo>
                      <a:pt x="10923" y="7951"/>
                    </a:lnTo>
                    <a:lnTo>
                      <a:pt x="10902" y="7930"/>
                    </a:lnTo>
                    <a:lnTo>
                      <a:pt x="10797" y="7930"/>
                    </a:lnTo>
                    <a:lnTo>
                      <a:pt x="10714" y="7972"/>
                    </a:lnTo>
                    <a:lnTo>
                      <a:pt x="10609" y="7972"/>
                    </a:lnTo>
                    <a:lnTo>
                      <a:pt x="10525" y="7930"/>
                    </a:lnTo>
                    <a:lnTo>
                      <a:pt x="10400" y="7972"/>
                    </a:lnTo>
                    <a:lnTo>
                      <a:pt x="10274" y="7930"/>
                    </a:lnTo>
                    <a:lnTo>
                      <a:pt x="10191" y="7846"/>
                    </a:lnTo>
                    <a:lnTo>
                      <a:pt x="10191" y="7763"/>
                    </a:lnTo>
                    <a:lnTo>
                      <a:pt x="10086" y="7595"/>
                    </a:lnTo>
                    <a:lnTo>
                      <a:pt x="10086" y="7449"/>
                    </a:lnTo>
                    <a:lnTo>
                      <a:pt x="9939" y="7449"/>
                    </a:lnTo>
                    <a:lnTo>
                      <a:pt x="9856" y="7470"/>
                    </a:lnTo>
                    <a:lnTo>
                      <a:pt x="9772" y="7386"/>
                    </a:lnTo>
                    <a:lnTo>
                      <a:pt x="9667" y="7386"/>
                    </a:lnTo>
                    <a:lnTo>
                      <a:pt x="9542" y="7282"/>
                    </a:lnTo>
                    <a:lnTo>
                      <a:pt x="9458" y="7240"/>
                    </a:lnTo>
                    <a:lnTo>
                      <a:pt x="9354" y="7261"/>
                    </a:lnTo>
                    <a:lnTo>
                      <a:pt x="9270" y="7261"/>
                    </a:lnTo>
                    <a:lnTo>
                      <a:pt x="9144" y="7114"/>
                    </a:lnTo>
                    <a:lnTo>
                      <a:pt x="9040" y="7114"/>
                    </a:lnTo>
                    <a:lnTo>
                      <a:pt x="9019" y="7344"/>
                    </a:lnTo>
                    <a:lnTo>
                      <a:pt x="8935" y="7449"/>
                    </a:lnTo>
                    <a:lnTo>
                      <a:pt x="8684" y="7491"/>
                    </a:lnTo>
                    <a:lnTo>
                      <a:pt x="8370" y="7449"/>
                    </a:lnTo>
                    <a:lnTo>
                      <a:pt x="8015" y="7449"/>
                    </a:lnTo>
                    <a:lnTo>
                      <a:pt x="7805" y="7365"/>
                    </a:lnTo>
                    <a:lnTo>
                      <a:pt x="7763" y="7323"/>
                    </a:lnTo>
                    <a:lnTo>
                      <a:pt x="7784" y="7219"/>
                    </a:lnTo>
                    <a:lnTo>
                      <a:pt x="7701" y="7072"/>
                    </a:lnTo>
                    <a:lnTo>
                      <a:pt x="7450" y="7051"/>
                    </a:lnTo>
                    <a:lnTo>
                      <a:pt x="7240" y="7010"/>
                    </a:lnTo>
                    <a:lnTo>
                      <a:pt x="7136" y="6926"/>
                    </a:lnTo>
                    <a:lnTo>
                      <a:pt x="6947" y="6926"/>
                    </a:lnTo>
                    <a:lnTo>
                      <a:pt x="6906" y="6968"/>
                    </a:lnTo>
                    <a:lnTo>
                      <a:pt x="6843" y="7030"/>
                    </a:lnTo>
                    <a:lnTo>
                      <a:pt x="6759" y="6947"/>
                    </a:lnTo>
                    <a:lnTo>
                      <a:pt x="6592" y="6926"/>
                    </a:lnTo>
                    <a:lnTo>
                      <a:pt x="6487" y="6926"/>
                    </a:lnTo>
                    <a:cubicBezTo>
                      <a:pt x="6403" y="6842"/>
                      <a:pt x="6320" y="6758"/>
                      <a:pt x="6278" y="6654"/>
                    </a:cubicBezTo>
                    <a:lnTo>
                      <a:pt x="6278" y="6486"/>
                    </a:lnTo>
                    <a:lnTo>
                      <a:pt x="6320" y="6173"/>
                    </a:lnTo>
                    <a:lnTo>
                      <a:pt x="6278" y="5963"/>
                    </a:lnTo>
                    <a:lnTo>
                      <a:pt x="6382" y="5712"/>
                    </a:lnTo>
                    <a:lnTo>
                      <a:pt x="6320" y="5649"/>
                    </a:lnTo>
                    <a:lnTo>
                      <a:pt x="6320" y="5461"/>
                    </a:lnTo>
                    <a:lnTo>
                      <a:pt x="6424" y="5398"/>
                    </a:lnTo>
                    <a:lnTo>
                      <a:pt x="6487" y="5336"/>
                    </a:lnTo>
                    <a:lnTo>
                      <a:pt x="6445" y="5231"/>
                    </a:lnTo>
                    <a:lnTo>
                      <a:pt x="6382" y="5168"/>
                    </a:lnTo>
                    <a:lnTo>
                      <a:pt x="6278" y="5085"/>
                    </a:lnTo>
                    <a:lnTo>
                      <a:pt x="6215" y="4959"/>
                    </a:lnTo>
                    <a:lnTo>
                      <a:pt x="6131" y="4938"/>
                    </a:lnTo>
                    <a:lnTo>
                      <a:pt x="6110" y="4854"/>
                    </a:lnTo>
                    <a:lnTo>
                      <a:pt x="6006" y="4813"/>
                    </a:lnTo>
                    <a:lnTo>
                      <a:pt x="5818" y="4833"/>
                    </a:lnTo>
                    <a:lnTo>
                      <a:pt x="5713" y="4813"/>
                    </a:lnTo>
                    <a:lnTo>
                      <a:pt x="5692" y="4624"/>
                    </a:lnTo>
                    <a:lnTo>
                      <a:pt x="5608" y="4520"/>
                    </a:lnTo>
                    <a:lnTo>
                      <a:pt x="5546" y="4561"/>
                    </a:lnTo>
                    <a:lnTo>
                      <a:pt x="5587" y="4457"/>
                    </a:lnTo>
                    <a:lnTo>
                      <a:pt x="5483" y="4415"/>
                    </a:lnTo>
                    <a:lnTo>
                      <a:pt x="5462" y="4122"/>
                    </a:lnTo>
                    <a:lnTo>
                      <a:pt x="5336" y="4185"/>
                    </a:lnTo>
                    <a:lnTo>
                      <a:pt x="5274" y="4122"/>
                    </a:lnTo>
                    <a:lnTo>
                      <a:pt x="5043" y="4122"/>
                    </a:lnTo>
                    <a:lnTo>
                      <a:pt x="4855" y="3996"/>
                    </a:lnTo>
                    <a:lnTo>
                      <a:pt x="4855" y="3892"/>
                    </a:lnTo>
                    <a:lnTo>
                      <a:pt x="4960" y="3850"/>
                    </a:lnTo>
                    <a:lnTo>
                      <a:pt x="5085" y="3766"/>
                    </a:lnTo>
                    <a:lnTo>
                      <a:pt x="5002" y="3704"/>
                    </a:lnTo>
                    <a:lnTo>
                      <a:pt x="4876" y="3745"/>
                    </a:lnTo>
                    <a:lnTo>
                      <a:pt x="4813" y="3704"/>
                    </a:lnTo>
                    <a:lnTo>
                      <a:pt x="4667" y="3766"/>
                    </a:lnTo>
                    <a:lnTo>
                      <a:pt x="4750" y="3683"/>
                    </a:lnTo>
                    <a:lnTo>
                      <a:pt x="4876" y="3578"/>
                    </a:lnTo>
                    <a:lnTo>
                      <a:pt x="5064" y="3557"/>
                    </a:lnTo>
                    <a:lnTo>
                      <a:pt x="5043" y="3432"/>
                    </a:lnTo>
                    <a:lnTo>
                      <a:pt x="4855" y="3222"/>
                    </a:lnTo>
                    <a:lnTo>
                      <a:pt x="4750" y="3222"/>
                    </a:lnTo>
                    <a:lnTo>
                      <a:pt x="4625" y="3285"/>
                    </a:lnTo>
                    <a:lnTo>
                      <a:pt x="4478" y="3369"/>
                    </a:lnTo>
                    <a:lnTo>
                      <a:pt x="4332" y="3369"/>
                    </a:lnTo>
                    <a:lnTo>
                      <a:pt x="4416" y="3348"/>
                    </a:lnTo>
                    <a:lnTo>
                      <a:pt x="4457" y="3285"/>
                    </a:lnTo>
                    <a:lnTo>
                      <a:pt x="4520" y="3264"/>
                    </a:lnTo>
                    <a:lnTo>
                      <a:pt x="4562" y="3180"/>
                    </a:lnTo>
                    <a:lnTo>
                      <a:pt x="4541" y="3097"/>
                    </a:lnTo>
                    <a:lnTo>
                      <a:pt x="4416" y="3055"/>
                    </a:lnTo>
                    <a:lnTo>
                      <a:pt x="4206" y="3055"/>
                    </a:lnTo>
                    <a:lnTo>
                      <a:pt x="4081" y="2929"/>
                    </a:lnTo>
                    <a:lnTo>
                      <a:pt x="4081" y="2846"/>
                    </a:lnTo>
                    <a:lnTo>
                      <a:pt x="4039" y="2678"/>
                    </a:lnTo>
                    <a:lnTo>
                      <a:pt x="3809" y="2448"/>
                    </a:lnTo>
                    <a:lnTo>
                      <a:pt x="3725" y="2427"/>
                    </a:lnTo>
                    <a:lnTo>
                      <a:pt x="3662" y="2448"/>
                    </a:lnTo>
                    <a:lnTo>
                      <a:pt x="3558" y="2364"/>
                    </a:lnTo>
                    <a:lnTo>
                      <a:pt x="3516" y="2155"/>
                    </a:lnTo>
                    <a:lnTo>
                      <a:pt x="3369" y="2009"/>
                    </a:lnTo>
                    <a:lnTo>
                      <a:pt x="3160" y="1883"/>
                    </a:lnTo>
                    <a:lnTo>
                      <a:pt x="3035" y="1883"/>
                    </a:lnTo>
                    <a:lnTo>
                      <a:pt x="2993" y="1925"/>
                    </a:lnTo>
                    <a:lnTo>
                      <a:pt x="2930" y="1883"/>
                    </a:lnTo>
                    <a:lnTo>
                      <a:pt x="2888" y="1716"/>
                    </a:lnTo>
                    <a:lnTo>
                      <a:pt x="2825" y="1800"/>
                    </a:lnTo>
                    <a:lnTo>
                      <a:pt x="2763" y="1716"/>
                    </a:lnTo>
                    <a:lnTo>
                      <a:pt x="2763" y="1528"/>
                    </a:lnTo>
                    <a:lnTo>
                      <a:pt x="2658" y="1402"/>
                    </a:lnTo>
                    <a:lnTo>
                      <a:pt x="2533" y="1381"/>
                    </a:lnTo>
                    <a:lnTo>
                      <a:pt x="2470" y="1297"/>
                    </a:lnTo>
                    <a:lnTo>
                      <a:pt x="2135" y="1088"/>
                    </a:lnTo>
                    <a:lnTo>
                      <a:pt x="2030" y="1088"/>
                    </a:lnTo>
                    <a:lnTo>
                      <a:pt x="1905" y="942"/>
                    </a:lnTo>
                    <a:lnTo>
                      <a:pt x="1779" y="900"/>
                    </a:lnTo>
                    <a:lnTo>
                      <a:pt x="1737" y="837"/>
                    </a:lnTo>
                    <a:lnTo>
                      <a:pt x="1716" y="649"/>
                    </a:lnTo>
                    <a:lnTo>
                      <a:pt x="1612" y="586"/>
                    </a:lnTo>
                    <a:lnTo>
                      <a:pt x="1528" y="460"/>
                    </a:lnTo>
                    <a:lnTo>
                      <a:pt x="1486" y="439"/>
                    </a:lnTo>
                    <a:lnTo>
                      <a:pt x="1403" y="272"/>
                    </a:lnTo>
                    <a:lnTo>
                      <a:pt x="1277" y="230"/>
                    </a:lnTo>
                    <a:lnTo>
                      <a:pt x="1152" y="230"/>
                    </a:lnTo>
                    <a:lnTo>
                      <a:pt x="1068" y="251"/>
                    </a:lnTo>
                    <a:lnTo>
                      <a:pt x="1005" y="209"/>
                    </a:lnTo>
                    <a:lnTo>
                      <a:pt x="859" y="209"/>
                    </a:lnTo>
                    <a:lnTo>
                      <a:pt x="670" y="251"/>
                    </a:lnTo>
                    <a:lnTo>
                      <a:pt x="587" y="209"/>
                    </a:lnTo>
                    <a:lnTo>
                      <a:pt x="336" y="2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68" name="Google Shape;1168;p45"/>
            <p:cNvSpPr/>
            <p:nvPr/>
          </p:nvSpPr>
          <p:spPr>
            <a:xfrm>
              <a:off x="4437231" y="3100607"/>
              <a:ext cx="29912" cy="37370"/>
            </a:xfrm>
            <a:custGeom>
              <a:avLst/>
              <a:gdLst/>
              <a:ahLst/>
              <a:cxnLst/>
              <a:rect l="l" t="t" r="r" b="b"/>
              <a:pathLst>
                <a:path w="2512" h="3286" extrusionOk="0">
                  <a:moveTo>
                    <a:pt x="126" y="0"/>
                  </a:moveTo>
                  <a:lnTo>
                    <a:pt x="42" y="84"/>
                  </a:lnTo>
                  <a:lnTo>
                    <a:pt x="0" y="210"/>
                  </a:lnTo>
                  <a:lnTo>
                    <a:pt x="126" y="419"/>
                  </a:lnTo>
                  <a:lnTo>
                    <a:pt x="189" y="879"/>
                  </a:lnTo>
                  <a:lnTo>
                    <a:pt x="251" y="1047"/>
                  </a:lnTo>
                  <a:lnTo>
                    <a:pt x="314" y="1172"/>
                  </a:lnTo>
                  <a:lnTo>
                    <a:pt x="314" y="1360"/>
                  </a:lnTo>
                  <a:lnTo>
                    <a:pt x="251" y="1402"/>
                  </a:lnTo>
                  <a:lnTo>
                    <a:pt x="293" y="1507"/>
                  </a:lnTo>
                  <a:lnTo>
                    <a:pt x="356" y="1611"/>
                  </a:lnTo>
                  <a:lnTo>
                    <a:pt x="335" y="1674"/>
                  </a:lnTo>
                  <a:lnTo>
                    <a:pt x="419" y="1758"/>
                  </a:lnTo>
                  <a:lnTo>
                    <a:pt x="565" y="1863"/>
                  </a:lnTo>
                  <a:lnTo>
                    <a:pt x="649" y="2009"/>
                  </a:lnTo>
                  <a:lnTo>
                    <a:pt x="754" y="2072"/>
                  </a:lnTo>
                  <a:lnTo>
                    <a:pt x="837" y="2176"/>
                  </a:lnTo>
                  <a:lnTo>
                    <a:pt x="754" y="2281"/>
                  </a:lnTo>
                  <a:lnTo>
                    <a:pt x="733" y="2344"/>
                  </a:lnTo>
                  <a:lnTo>
                    <a:pt x="816" y="2407"/>
                  </a:lnTo>
                  <a:lnTo>
                    <a:pt x="1005" y="2490"/>
                  </a:lnTo>
                  <a:lnTo>
                    <a:pt x="1193" y="2616"/>
                  </a:lnTo>
                  <a:lnTo>
                    <a:pt x="1172" y="2720"/>
                  </a:lnTo>
                  <a:lnTo>
                    <a:pt x="1339" y="2867"/>
                  </a:lnTo>
                  <a:lnTo>
                    <a:pt x="1486" y="2867"/>
                  </a:lnTo>
                  <a:lnTo>
                    <a:pt x="1528" y="2909"/>
                  </a:lnTo>
                  <a:lnTo>
                    <a:pt x="1611" y="3013"/>
                  </a:lnTo>
                  <a:lnTo>
                    <a:pt x="1800" y="3118"/>
                  </a:lnTo>
                  <a:lnTo>
                    <a:pt x="1988" y="3139"/>
                  </a:lnTo>
                  <a:lnTo>
                    <a:pt x="2051" y="3223"/>
                  </a:lnTo>
                  <a:lnTo>
                    <a:pt x="2197" y="3264"/>
                  </a:lnTo>
                  <a:lnTo>
                    <a:pt x="2218" y="3244"/>
                  </a:lnTo>
                  <a:lnTo>
                    <a:pt x="2281" y="3285"/>
                  </a:lnTo>
                  <a:lnTo>
                    <a:pt x="2386" y="3223"/>
                  </a:lnTo>
                  <a:lnTo>
                    <a:pt x="2386" y="3181"/>
                  </a:lnTo>
                  <a:lnTo>
                    <a:pt x="2344" y="3181"/>
                  </a:lnTo>
                  <a:lnTo>
                    <a:pt x="2386" y="3118"/>
                  </a:lnTo>
                  <a:lnTo>
                    <a:pt x="2323" y="3076"/>
                  </a:lnTo>
                  <a:lnTo>
                    <a:pt x="2407" y="3118"/>
                  </a:lnTo>
                  <a:lnTo>
                    <a:pt x="2407" y="3181"/>
                  </a:lnTo>
                  <a:lnTo>
                    <a:pt x="2407" y="3223"/>
                  </a:lnTo>
                  <a:lnTo>
                    <a:pt x="2511" y="3244"/>
                  </a:lnTo>
                  <a:lnTo>
                    <a:pt x="2511" y="3118"/>
                  </a:lnTo>
                  <a:lnTo>
                    <a:pt x="2386" y="2846"/>
                  </a:lnTo>
                  <a:lnTo>
                    <a:pt x="2344" y="2846"/>
                  </a:lnTo>
                  <a:lnTo>
                    <a:pt x="2344" y="2804"/>
                  </a:lnTo>
                  <a:lnTo>
                    <a:pt x="2323" y="2762"/>
                  </a:lnTo>
                  <a:lnTo>
                    <a:pt x="2281" y="2741"/>
                  </a:lnTo>
                  <a:lnTo>
                    <a:pt x="2239" y="2553"/>
                  </a:lnTo>
                  <a:lnTo>
                    <a:pt x="2281" y="2511"/>
                  </a:lnTo>
                  <a:lnTo>
                    <a:pt x="2239" y="2448"/>
                  </a:lnTo>
                  <a:lnTo>
                    <a:pt x="2176" y="2448"/>
                  </a:lnTo>
                  <a:lnTo>
                    <a:pt x="2009" y="2344"/>
                  </a:lnTo>
                  <a:lnTo>
                    <a:pt x="1967" y="2197"/>
                  </a:lnTo>
                  <a:lnTo>
                    <a:pt x="1967" y="1904"/>
                  </a:lnTo>
                  <a:lnTo>
                    <a:pt x="1904" y="1821"/>
                  </a:lnTo>
                  <a:lnTo>
                    <a:pt x="1904" y="1716"/>
                  </a:lnTo>
                  <a:lnTo>
                    <a:pt x="1925" y="1674"/>
                  </a:lnTo>
                  <a:lnTo>
                    <a:pt x="1904" y="1381"/>
                  </a:lnTo>
                  <a:lnTo>
                    <a:pt x="1967" y="1339"/>
                  </a:lnTo>
                  <a:lnTo>
                    <a:pt x="1904" y="1088"/>
                  </a:lnTo>
                  <a:lnTo>
                    <a:pt x="1779" y="879"/>
                  </a:lnTo>
                  <a:lnTo>
                    <a:pt x="1360" y="461"/>
                  </a:lnTo>
                  <a:lnTo>
                    <a:pt x="1277" y="314"/>
                  </a:lnTo>
                  <a:lnTo>
                    <a:pt x="1235" y="335"/>
                  </a:lnTo>
                  <a:lnTo>
                    <a:pt x="1172" y="398"/>
                  </a:lnTo>
                  <a:lnTo>
                    <a:pt x="1088" y="398"/>
                  </a:lnTo>
                  <a:lnTo>
                    <a:pt x="1067" y="419"/>
                  </a:lnTo>
                  <a:lnTo>
                    <a:pt x="1067" y="523"/>
                  </a:lnTo>
                  <a:lnTo>
                    <a:pt x="984" y="565"/>
                  </a:lnTo>
                  <a:lnTo>
                    <a:pt x="921" y="523"/>
                  </a:lnTo>
                  <a:lnTo>
                    <a:pt x="816" y="523"/>
                  </a:lnTo>
                  <a:lnTo>
                    <a:pt x="670" y="628"/>
                  </a:lnTo>
                  <a:lnTo>
                    <a:pt x="523" y="607"/>
                  </a:lnTo>
                  <a:lnTo>
                    <a:pt x="523" y="523"/>
                  </a:lnTo>
                  <a:lnTo>
                    <a:pt x="607" y="440"/>
                  </a:lnTo>
                  <a:lnTo>
                    <a:pt x="607" y="251"/>
                  </a:lnTo>
                  <a:lnTo>
                    <a:pt x="544" y="189"/>
                  </a:lnTo>
                  <a:lnTo>
                    <a:pt x="419" y="189"/>
                  </a:lnTo>
                  <a:lnTo>
                    <a:pt x="398" y="126"/>
                  </a:lnTo>
                  <a:lnTo>
                    <a:pt x="231" y="84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5"/>
            <p:cNvSpPr/>
            <p:nvPr/>
          </p:nvSpPr>
          <p:spPr>
            <a:xfrm>
              <a:off x="4503746" y="3099174"/>
              <a:ext cx="65289" cy="42135"/>
            </a:xfrm>
            <a:custGeom>
              <a:avLst/>
              <a:gdLst/>
              <a:ahLst/>
              <a:cxnLst/>
              <a:rect l="l" t="t" r="r" b="b"/>
              <a:pathLst>
                <a:path w="5483" h="3705" extrusionOk="0">
                  <a:moveTo>
                    <a:pt x="4186" y="1"/>
                  </a:moveTo>
                  <a:lnTo>
                    <a:pt x="4144" y="22"/>
                  </a:lnTo>
                  <a:lnTo>
                    <a:pt x="4165" y="126"/>
                  </a:lnTo>
                  <a:lnTo>
                    <a:pt x="4039" y="252"/>
                  </a:lnTo>
                  <a:lnTo>
                    <a:pt x="3976" y="231"/>
                  </a:lnTo>
                  <a:lnTo>
                    <a:pt x="4039" y="126"/>
                  </a:lnTo>
                  <a:lnTo>
                    <a:pt x="4018" y="43"/>
                  </a:lnTo>
                  <a:lnTo>
                    <a:pt x="3935" y="43"/>
                  </a:lnTo>
                  <a:lnTo>
                    <a:pt x="3851" y="273"/>
                  </a:lnTo>
                  <a:lnTo>
                    <a:pt x="3767" y="315"/>
                  </a:lnTo>
                  <a:lnTo>
                    <a:pt x="3642" y="587"/>
                  </a:lnTo>
                  <a:lnTo>
                    <a:pt x="3642" y="754"/>
                  </a:lnTo>
                  <a:lnTo>
                    <a:pt x="3432" y="963"/>
                  </a:lnTo>
                  <a:lnTo>
                    <a:pt x="3328" y="963"/>
                  </a:lnTo>
                  <a:lnTo>
                    <a:pt x="3140" y="1005"/>
                  </a:lnTo>
                  <a:lnTo>
                    <a:pt x="3098" y="1089"/>
                  </a:lnTo>
                  <a:lnTo>
                    <a:pt x="3181" y="1089"/>
                  </a:lnTo>
                  <a:lnTo>
                    <a:pt x="3119" y="1152"/>
                  </a:lnTo>
                  <a:lnTo>
                    <a:pt x="3181" y="1173"/>
                  </a:lnTo>
                  <a:lnTo>
                    <a:pt x="3307" y="1152"/>
                  </a:lnTo>
                  <a:lnTo>
                    <a:pt x="3244" y="1214"/>
                  </a:lnTo>
                  <a:lnTo>
                    <a:pt x="3181" y="1277"/>
                  </a:lnTo>
                  <a:lnTo>
                    <a:pt x="3140" y="1298"/>
                  </a:lnTo>
                  <a:lnTo>
                    <a:pt x="3140" y="1319"/>
                  </a:lnTo>
                  <a:lnTo>
                    <a:pt x="3223" y="1528"/>
                  </a:lnTo>
                  <a:lnTo>
                    <a:pt x="3181" y="1633"/>
                  </a:lnTo>
                  <a:lnTo>
                    <a:pt x="3098" y="1591"/>
                  </a:lnTo>
                  <a:lnTo>
                    <a:pt x="3098" y="1465"/>
                  </a:lnTo>
                  <a:lnTo>
                    <a:pt x="3077" y="1361"/>
                  </a:lnTo>
                  <a:lnTo>
                    <a:pt x="3035" y="1361"/>
                  </a:lnTo>
                  <a:lnTo>
                    <a:pt x="3035" y="1319"/>
                  </a:lnTo>
                  <a:lnTo>
                    <a:pt x="2993" y="1319"/>
                  </a:lnTo>
                  <a:lnTo>
                    <a:pt x="2930" y="1424"/>
                  </a:lnTo>
                  <a:lnTo>
                    <a:pt x="2972" y="1675"/>
                  </a:lnTo>
                  <a:lnTo>
                    <a:pt x="2909" y="1717"/>
                  </a:lnTo>
                  <a:lnTo>
                    <a:pt x="2805" y="1612"/>
                  </a:lnTo>
                  <a:lnTo>
                    <a:pt x="2700" y="1465"/>
                  </a:lnTo>
                  <a:lnTo>
                    <a:pt x="2658" y="1465"/>
                  </a:lnTo>
                  <a:lnTo>
                    <a:pt x="2554" y="1403"/>
                  </a:lnTo>
                  <a:lnTo>
                    <a:pt x="2470" y="1507"/>
                  </a:lnTo>
                  <a:lnTo>
                    <a:pt x="2470" y="1633"/>
                  </a:lnTo>
                  <a:lnTo>
                    <a:pt x="2344" y="1779"/>
                  </a:lnTo>
                  <a:lnTo>
                    <a:pt x="2261" y="1884"/>
                  </a:lnTo>
                  <a:lnTo>
                    <a:pt x="2093" y="2030"/>
                  </a:lnTo>
                  <a:lnTo>
                    <a:pt x="2072" y="2135"/>
                  </a:lnTo>
                  <a:lnTo>
                    <a:pt x="1926" y="2323"/>
                  </a:lnTo>
                  <a:lnTo>
                    <a:pt x="1779" y="2449"/>
                  </a:lnTo>
                  <a:lnTo>
                    <a:pt x="1319" y="2554"/>
                  </a:lnTo>
                  <a:lnTo>
                    <a:pt x="1256" y="2574"/>
                  </a:lnTo>
                  <a:lnTo>
                    <a:pt x="1298" y="2742"/>
                  </a:lnTo>
                  <a:lnTo>
                    <a:pt x="1340" y="2784"/>
                  </a:lnTo>
                  <a:lnTo>
                    <a:pt x="1256" y="2763"/>
                  </a:lnTo>
                  <a:lnTo>
                    <a:pt x="1173" y="2826"/>
                  </a:lnTo>
                  <a:lnTo>
                    <a:pt x="1047" y="2846"/>
                  </a:lnTo>
                  <a:lnTo>
                    <a:pt x="984" y="2888"/>
                  </a:lnTo>
                  <a:lnTo>
                    <a:pt x="943" y="3035"/>
                  </a:lnTo>
                  <a:lnTo>
                    <a:pt x="943" y="3181"/>
                  </a:lnTo>
                  <a:lnTo>
                    <a:pt x="838" y="3349"/>
                  </a:lnTo>
                  <a:lnTo>
                    <a:pt x="838" y="3370"/>
                  </a:lnTo>
                  <a:lnTo>
                    <a:pt x="629" y="3349"/>
                  </a:lnTo>
                  <a:lnTo>
                    <a:pt x="399" y="3265"/>
                  </a:lnTo>
                  <a:lnTo>
                    <a:pt x="210" y="3265"/>
                  </a:lnTo>
                  <a:lnTo>
                    <a:pt x="168" y="3181"/>
                  </a:lnTo>
                  <a:lnTo>
                    <a:pt x="64" y="3056"/>
                  </a:lnTo>
                  <a:lnTo>
                    <a:pt x="1" y="3077"/>
                  </a:lnTo>
                  <a:lnTo>
                    <a:pt x="127" y="3286"/>
                  </a:lnTo>
                  <a:lnTo>
                    <a:pt x="315" y="3411"/>
                  </a:lnTo>
                  <a:lnTo>
                    <a:pt x="357" y="3474"/>
                  </a:lnTo>
                  <a:lnTo>
                    <a:pt x="482" y="3579"/>
                  </a:lnTo>
                  <a:lnTo>
                    <a:pt x="503" y="3683"/>
                  </a:lnTo>
                  <a:lnTo>
                    <a:pt x="608" y="3704"/>
                  </a:lnTo>
                  <a:lnTo>
                    <a:pt x="775" y="3662"/>
                  </a:lnTo>
                  <a:lnTo>
                    <a:pt x="796" y="3579"/>
                  </a:lnTo>
                  <a:lnTo>
                    <a:pt x="922" y="3600"/>
                  </a:lnTo>
                  <a:lnTo>
                    <a:pt x="1005" y="3558"/>
                  </a:lnTo>
                  <a:lnTo>
                    <a:pt x="1319" y="3579"/>
                  </a:lnTo>
                  <a:lnTo>
                    <a:pt x="1654" y="3453"/>
                  </a:lnTo>
                  <a:lnTo>
                    <a:pt x="1738" y="3370"/>
                  </a:lnTo>
                  <a:lnTo>
                    <a:pt x="2031" y="3370"/>
                  </a:lnTo>
                  <a:lnTo>
                    <a:pt x="2156" y="3411"/>
                  </a:lnTo>
                  <a:lnTo>
                    <a:pt x="2198" y="3495"/>
                  </a:lnTo>
                  <a:lnTo>
                    <a:pt x="2344" y="3495"/>
                  </a:lnTo>
                  <a:lnTo>
                    <a:pt x="2575" y="3370"/>
                  </a:lnTo>
                  <a:lnTo>
                    <a:pt x="2868" y="3307"/>
                  </a:lnTo>
                  <a:lnTo>
                    <a:pt x="2826" y="3244"/>
                  </a:lnTo>
                  <a:lnTo>
                    <a:pt x="3077" y="2888"/>
                  </a:lnTo>
                  <a:lnTo>
                    <a:pt x="3140" y="2637"/>
                  </a:lnTo>
                  <a:lnTo>
                    <a:pt x="3328" y="2365"/>
                  </a:lnTo>
                  <a:lnTo>
                    <a:pt x="3453" y="1926"/>
                  </a:lnTo>
                  <a:lnTo>
                    <a:pt x="3453" y="1842"/>
                  </a:lnTo>
                  <a:lnTo>
                    <a:pt x="3516" y="1737"/>
                  </a:lnTo>
                  <a:lnTo>
                    <a:pt x="3516" y="1675"/>
                  </a:lnTo>
                  <a:lnTo>
                    <a:pt x="3621" y="1528"/>
                  </a:lnTo>
                  <a:lnTo>
                    <a:pt x="3725" y="1570"/>
                  </a:lnTo>
                  <a:lnTo>
                    <a:pt x="4165" y="1570"/>
                  </a:lnTo>
                  <a:lnTo>
                    <a:pt x="4228" y="1612"/>
                  </a:lnTo>
                  <a:lnTo>
                    <a:pt x="4374" y="1612"/>
                  </a:lnTo>
                  <a:lnTo>
                    <a:pt x="4500" y="1633"/>
                  </a:lnTo>
                  <a:lnTo>
                    <a:pt x="4500" y="1591"/>
                  </a:lnTo>
                  <a:lnTo>
                    <a:pt x="4667" y="1675"/>
                  </a:lnTo>
                  <a:lnTo>
                    <a:pt x="4751" y="1696"/>
                  </a:lnTo>
                  <a:lnTo>
                    <a:pt x="4876" y="1633"/>
                  </a:lnTo>
                  <a:lnTo>
                    <a:pt x="5023" y="1612"/>
                  </a:lnTo>
                  <a:lnTo>
                    <a:pt x="5023" y="1528"/>
                  </a:lnTo>
                  <a:lnTo>
                    <a:pt x="4876" y="1403"/>
                  </a:lnTo>
                  <a:lnTo>
                    <a:pt x="4876" y="1277"/>
                  </a:lnTo>
                  <a:lnTo>
                    <a:pt x="4918" y="1214"/>
                  </a:lnTo>
                  <a:lnTo>
                    <a:pt x="5169" y="1256"/>
                  </a:lnTo>
                  <a:lnTo>
                    <a:pt x="5357" y="1193"/>
                  </a:lnTo>
                  <a:lnTo>
                    <a:pt x="5483" y="1089"/>
                  </a:lnTo>
                  <a:lnTo>
                    <a:pt x="5441" y="1005"/>
                  </a:lnTo>
                  <a:lnTo>
                    <a:pt x="5357" y="1005"/>
                  </a:lnTo>
                  <a:lnTo>
                    <a:pt x="5232" y="984"/>
                  </a:lnTo>
                  <a:lnTo>
                    <a:pt x="5127" y="880"/>
                  </a:lnTo>
                  <a:lnTo>
                    <a:pt x="5023" y="901"/>
                  </a:lnTo>
                  <a:lnTo>
                    <a:pt x="4897" y="775"/>
                  </a:lnTo>
                  <a:lnTo>
                    <a:pt x="4813" y="775"/>
                  </a:lnTo>
                  <a:lnTo>
                    <a:pt x="4709" y="859"/>
                  </a:lnTo>
                  <a:lnTo>
                    <a:pt x="4667" y="796"/>
                  </a:lnTo>
                  <a:lnTo>
                    <a:pt x="4792" y="691"/>
                  </a:lnTo>
                  <a:lnTo>
                    <a:pt x="4709" y="629"/>
                  </a:lnTo>
                  <a:lnTo>
                    <a:pt x="4688" y="649"/>
                  </a:lnTo>
                  <a:lnTo>
                    <a:pt x="4604" y="754"/>
                  </a:lnTo>
                  <a:lnTo>
                    <a:pt x="4562" y="670"/>
                  </a:lnTo>
                  <a:lnTo>
                    <a:pt x="4500" y="670"/>
                  </a:lnTo>
                  <a:lnTo>
                    <a:pt x="4500" y="482"/>
                  </a:lnTo>
                  <a:lnTo>
                    <a:pt x="4604" y="461"/>
                  </a:lnTo>
                  <a:lnTo>
                    <a:pt x="4604" y="377"/>
                  </a:lnTo>
                  <a:lnTo>
                    <a:pt x="4458" y="273"/>
                  </a:lnTo>
                  <a:lnTo>
                    <a:pt x="4437" y="336"/>
                  </a:lnTo>
                  <a:lnTo>
                    <a:pt x="4290" y="231"/>
                  </a:lnTo>
                  <a:lnTo>
                    <a:pt x="4290" y="64"/>
                  </a:lnTo>
                  <a:lnTo>
                    <a:pt x="41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5"/>
            <p:cNvSpPr/>
            <p:nvPr/>
          </p:nvSpPr>
          <p:spPr>
            <a:xfrm>
              <a:off x="4442708" y="2983061"/>
              <a:ext cx="56823" cy="104945"/>
            </a:xfrm>
            <a:custGeom>
              <a:avLst/>
              <a:gdLst/>
              <a:ahLst/>
              <a:cxnLst/>
              <a:rect l="l" t="t" r="r" b="b"/>
              <a:pathLst>
                <a:path w="4772" h="9228" extrusionOk="0">
                  <a:moveTo>
                    <a:pt x="1821" y="0"/>
                  </a:moveTo>
                  <a:lnTo>
                    <a:pt x="1737" y="84"/>
                  </a:lnTo>
                  <a:lnTo>
                    <a:pt x="1591" y="84"/>
                  </a:lnTo>
                  <a:lnTo>
                    <a:pt x="1465" y="126"/>
                  </a:lnTo>
                  <a:lnTo>
                    <a:pt x="1507" y="314"/>
                  </a:lnTo>
                  <a:lnTo>
                    <a:pt x="1298" y="398"/>
                  </a:lnTo>
                  <a:lnTo>
                    <a:pt x="1193" y="314"/>
                  </a:lnTo>
                  <a:lnTo>
                    <a:pt x="1026" y="377"/>
                  </a:lnTo>
                  <a:lnTo>
                    <a:pt x="1026" y="440"/>
                  </a:lnTo>
                  <a:lnTo>
                    <a:pt x="900" y="502"/>
                  </a:lnTo>
                  <a:lnTo>
                    <a:pt x="879" y="419"/>
                  </a:lnTo>
                  <a:lnTo>
                    <a:pt x="796" y="419"/>
                  </a:lnTo>
                  <a:lnTo>
                    <a:pt x="733" y="502"/>
                  </a:lnTo>
                  <a:lnTo>
                    <a:pt x="607" y="398"/>
                  </a:lnTo>
                  <a:lnTo>
                    <a:pt x="524" y="440"/>
                  </a:lnTo>
                  <a:lnTo>
                    <a:pt x="503" y="544"/>
                  </a:lnTo>
                  <a:lnTo>
                    <a:pt x="419" y="544"/>
                  </a:lnTo>
                  <a:lnTo>
                    <a:pt x="377" y="523"/>
                  </a:lnTo>
                  <a:lnTo>
                    <a:pt x="398" y="440"/>
                  </a:lnTo>
                  <a:lnTo>
                    <a:pt x="315" y="419"/>
                  </a:lnTo>
                  <a:lnTo>
                    <a:pt x="189" y="481"/>
                  </a:lnTo>
                  <a:lnTo>
                    <a:pt x="147" y="523"/>
                  </a:lnTo>
                  <a:lnTo>
                    <a:pt x="105" y="586"/>
                  </a:lnTo>
                  <a:lnTo>
                    <a:pt x="63" y="607"/>
                  </a:lnTo>
                  <a:lnTo>
                    <a:pt x="1" y="628"/>
                  </a:lnTo>
                  <a:lnTo>
                    <a:pt x="63" y="712"/>
                  </a:lnTo>
                  <a:lnTo>
                    <a:pt x="252" y="795"/>
                  </a:lnTo>
                  <a:lnTo>
                    <a:pt x="356" y="942"/>
                  </a:lnTo>
                  <a:lnTo>
                    <a:pt x="461" y="1025"/>
                  </a:lnTo>
                  <a:lnTo>
                    <a:pt x="482" y="1151"/>
                  </a:lnTo>
                  <a:lnTo>
                    <a:pt x="419" y="1235"/>
                  </a:lnTo>
                  <a:lnTo>
                    <a:pt x="628" y="1423"/>
                  </a:lnTo>
                  <a:lnTo>
                    <a:pt x="733" y="1632"/>
                  </a:lnTo>
                  <a:lnTo>
                    <a:pt x="984" y="1632"/>
                  </a:lnTo>
                  <a:lnTo>
                    <a:pt x="1131" y="1674"/>
                  </a:lnTo>
                  <a:lnTo>
                    <a:pt x="1256" y="1590"/>
                  </a:lnTo>
                  <a:lnTo>
                    <a:pt x="1423" y="1590"/>
                  </a:lnTo>
                  <a:lnTo>
                    <a:pt x="1507" y="1695"/>
                  </a:lnTo>
                  <a:lnTo>
                    <a:pt x="1654" y="1737"/>
                  </a:lnTo>
                  <a:lnTo>
                    <a:pt x="1675" y="1841"/>
                  </a:lnTo>
                  <a:lnTo>
                    <a:pt x="1654" y="1946"/>
                  </a:lnTo>
                  <a:lnTo>
                    <a:pt x="1842" y="1988"/>
                  </a:lnTo>
                  <a:lnTo>
                    <a:pt x="1842" y="2072"/>
                  </a:lnTo>
                  <a:lnTo>
                    <a:pt x="1758" y="2092"/>
                  </a:lnTo>
                  <a:lnTo>
                    <a:pt x="1675" y="2302"/>
                  </a:lnTo>
                  <a:lnTo>
                    <a:pt x="1633" y="2385"/>
                  </a:lnTo>
                  <a:lnTo>
                    <a:pt x="1507" y="2385"/>
                  </a:lnTo>
                  <a:lnTo>
                    <a:pt x="1340" y="2469"/>
                  </a:lnTo>
                  <a:lnTo>
                    <a:pt x="1256" y="2469"/>
                  </a:lnTo>
                  <a:lnTo>
                    <a:pt x="1256" y="2532"/>
                  </a:lnTo>
                  <a:lnTo>
                    <a:pt x="1403" y="2699"/>
                  </a:lnTo>
                  <a:lnTo>
                    <a:pt x="1319" y="2783"/>
                  </a:lnTo>
                  <a:lnTo>
                    <a:pt x="1340" y="2846"/>
                  </a:lnTo>
                  <a:lnTo>
                    <a:pt x="1423" y="2846"/>
                  </a:lnTo>
                  <a:lnTo>
                    <a:pt x="1507" y="3013"/>
                  </a:lnTo>
                  <a:lnTo>
                    <a:pt x="1675" y="3013"/>
                  </a:lnTo>
                  <a:lnTo>
                    <a:pt x="1863" y="3118"/>
                  </a:lnTo>
                  <a:lnTo>
                    <a:pt x="1968" y="3118"/>
                  </a:lnTo>
                  <a:lnTo>
                    <a:pt x="2114" y="3327"/>
                  </a:lnTo>
                  <a:lnTo>
                    <a:pt x="2281" y="3411"/>
                  </a:lnTo>
                  <a:lnTo>
                    <a:pt x="2407" y="3557"/>
                  </a:lnTo>
                  <a:lnTo>
                    <a:pt x="2386" y="3641"/>
                  </a:lnTo>
                  <a:lnTo>
                    <a:pt x="2574" y="3850"/>
                  </a:lnTo>
                  <a:lnTo>
                    <a:pt x="2616" y="3976"/>
                  </a:lnTo>
                  <a:lnTo>
                    <a:pt x="2700" y="4038"/>
                  </a:lnTo>
                  <a:lnTo>
                    <a:pt x="2825" y="4038"/>
                  </a:lnTo>
                  <a:lnTo>
                    <a:pt x="2909" y="4143"/>
                  </a:lnTo>
                  <a:lnTo>
                    <a:pt x="2909" y="4206"/>
                  </a:lnTo>
                  <a:lnTo>
                    <a:pt x="2993" y="4289"/>
                  </a:lnTo>
                  <a:lnTo>
                    <a:pt x="3035" y="4289"/>
                  </a:lnTo>
                  <a:lnTo>
                    <a:pt x="3118" y="4310"/>
                  </a:lnTo>
                  <a:lnTo>
                    <a:pt x="3097" y="4415"/>
                  </a:lnTo>
                  <a:lnTo>
                    <a:pt x="3139" y="4478"/>
                  </a:lnTo>
                  <a:lnTo>
                    <a:pt x="3286" y="4478"/>
                  </a:lnTo>
                  <a:lnTo>
                    <a:pt x="3348" y="4582"/>
                  </a:lnTo>
                  <a:lnTo>
                    <a:pt x="3411" y="4603"/>
                  </a:lnTo>
                  <a:lnTo>
                    <a:pt x="3516" y="4561"/>
                  </a:lnTo>
                  <a:lnTo>
                    <a:pt x="3558" y="4624"/>
                  </a:lnTo>
                  <a:lnTo>
                    <a:pt x="3495" y="4708"/>
                  </a:lnTo>
                  <a:lnTo>
                    <a:pt x="3453" y="4875"/>
                  </a:lnTo>
                  <a:lnTo>
                    <a:pt x="3516" y="4938"/>
                  </a:lnTo>
                  <a:lnTo>
                    <a:pt x="3600" y="4938"/>
                  </a:lnTo>
                  <a:lnTo>
                    <a:pt x="3600" y="5105"/>
                  </a:lnTo>
                  <a:lnTo>
                    <a:pt x="3432" y="5231"/>
                  </a:lnTo>
                  <a:lnTo>
                    <a:pt x="3453" y="5357"/>
                  </a:lnTo>
                  <a:lnTo>
                    <a:pt x="3495" y="5440"/>
                  </a:lnTo>
                  <a:lnTo>
                    <a:pt x="3516" y="5629"/>
                  </a:lnTo>
                  <a:lnTo>
                    <a:pt x="3411" y="5670"/>
                  </a:lnTo>
                  <a:lnTo>
                    <a:pt x="3390" y="5670"/>
                  </a:lnTo>
                  <a:lnTo>
                    <a:pt x="3453" y="5859"/>
                  </a:lnTo>
                  <a:lnTo>
                    <a:pt x="3558" y="5921"/>
                  </a:lnTo>
                  <a:lnTo>
                    <a:pt x="3662" y="6152"/>
                  </a:lnTo>
                  <a:lnTo>
                    <a:pt x="3641" y="6340"/>
                  </a:lnTo>
                  <a:lnTo>
                    <a:pt x="3662" y="6445"/>
                  </a:lnTo>
                  <a:lnTo>
                    <a:pt x="3641" y="6591"/>
                  </a:lnTo>
                  <a:lnTo>
                    <a:pt x="3662" y="6717"/>
                  </a:lnTo>
                  <a:lnTo>
                    <a:pt x="3558" y="6905"/>
                  </a:lnTo>
                  <a:lnTo>
                    <a:pt x="3495" y="6926"/>
                  </a:lnTo>
                  <a:lnTo>
                    <a:pt x="3453" y="7010"/>
                  </a:lnTo>
                  <a:lnTo>
                    <a:pt x="3307" y="7072"/>
                  </a:lnTo>
                  <a:lnTo>
                    <a:pt x="3139" y="7177"/>
                  </a:lnTo>
                  <a:lnTo>
                    <a:pt x="3076" y="7282"/>
                  </a:lnTo>
                  <a:lnTo>
                    <a:pt x="2867" y="7282"/>
                  </a:lnTo>
                  <a:lnTo>
                    <a:pt x="2763" y="7344"/>
                  </a:lnTo>
                  <a:lnTo>
                    <a:pt x="2784" y="7554"/>
                  </a:lnTo>
                  <a:lnTo>
                    <a:pt x="2909" y="7595"/>
                  </a:lnTo>
                  <a:lnTo>
                    <a:pt x="3014" y="7700"/>
                  </a:lnTo>
                  <a:lnTo>
                    <a:pt x="2993" y="7763"/>
                  </a:lnTo>
                  <a:lnTo>
                    <a:pt x="3035" y="7909"/>
                  </a:lnTo>
                  <a:lnTo>
                    <a:pt x="2867" y="7909"/>
                  </a:lnTo>
                  <a:lnTo>
                    <a:pt x="2825" y="7826"/>
                  </a:lnTo>
                  <a:lnTo>
                    <a:pt x="2721" y="7763"/>
                  </a:lnTo>
                  <a:lnTo>
                    <a:pt x="2449" y="7826"/>
                  </a:lnTo>
                  <a:lnTo>
                    <a:pt x="2386" y="7805"/>
                  </a:lnTo>
                  <a:lnTo>
                    <a:pt x="2260" y="7805"/>
                  </a:lnTo>
                  <a:lnTo>
                    <a:pt x="2198" y="7951"/>
                  </a:lnTo>
                  <a:lnTo>
                    <a:pt x="2072" y="7972"/>
                  </a:lnTo>
                  <a:lnTo>
                    <a:pt x="1968" y="8118"/>
                  </a:lnTo>
                  <a:lnTo>
                    <a:pt x="1988" y="8139"/>
                  </a:lnTo>
                  <a:lnTo>
                    <a:pt x="1988" y="8244"/>
                  </a:lnTo>
                  <a:lnTo>
                    <a:pt x="1988" y="8265"/>
                  </a:lnTo>
                  <a:lnTo>
                    <a:pt x="2093" y="8286"/>
                  </a:lnTo>
                  <a:lnTo>
                    <a:pt x="2156" y="8265"/>
                  </a:lnTo>
                  <a:lnTo>
                    <a:pt x="2198" y="8286"/>
                  </a:lnTo>
                  <a:lnTo>
                    <a:pt x="2281" y="8265"/>
                  </a:lnTo>
                  <a:lnTo>
                    <a:pt x="2407" y="8286"/>
                  </a:lnTo>
                  <a:lnTo>
                    <a:pt x="2491" y="8265"/>
                  </a:lnTo>
                  <a:lnTo>
                    <a:pt x="2449" y="8328"/>
                  </a:lnTo>
                  <a:lnTo>
                    <a:pt x="2281" y="8453"/>
                  </a:lnTo>
                  <a:lnTo>
                    <a:pt x="2198" y="8579"/>
                  </a:lnTo>
                  <a:lnTo>
                    <a:pt x="2198" y="8767"/>
                  </a:lnTo>
                  <a:lnTo>
                    <a:pt x="2177" y="8851"/>
                  </a:lnTo>
                  <a:lnTo>
                    <a:pt x="2240" y="8851"/>
                  </a:lnTo>
                  <a:lnTo>
                    <a:pt x="2198" y="8872"/>
                  </a:lnTo>
                  <a:lnTo>
                    <a:pt x="2198" y="9018"/>
                  </a:lnTo>
                  <a:lnTo>
                    <a:pt x="2281" y="9081"/>
                  </a:lnTo>
                  <a:lnTo>
                    <a:pt x="2344" y="9060"/>
                  </a:lnTo>
                  <a:lnTo>
                    <a:pt x="2344" y="9060"/>
                  </a:lnTo>
                  <a:lnTo>
                    <a:pt x="2281" y="9123"/>
                  </a:lnTo>
                  <a:lnTo>
                    <a:pt x="2177" y="9165"/>
                  </a:lnTo>
                  <a:lnTo>
                    <a:pt x="2072" y="9227"/>
                  </a:lnTo>
                  <a:lnTo>
                    <a:pt x="2240" y="9227"/>
                  </a:lnTo>
                  <a:lnTo>
                    <a:pt x="2470" y="9123"/>
                  </a:lnTo>
                  <a:lnTo>
                    <a:pt x="2470" y="9102"/>
                  </a:lnTo>
                  <a:lnTo>
                    <a:pt x="2491" y="9102"/>
                  </a:lnTo>
                  <a:lnTo>
                    <a:pt x="2574" y="9018"/>
                  </a:lnTo>
                  <a:lnTo>
                    <a:pt x="2595" y="8914"/>
                  </a:lnTo>
                  <a:lnTo>
                    <a:pt x="2616" y="8851"/>
                  </a:lnTo>
                  <a:lnTo>
                    <a:pt x="2700" y="8872"/>
                  </a:lnTo>
                  <a:lnTo>
                    <a:pt x="2721" y="8851"/>
                  </a:lnTo>
                  <a:lnTo>
                    <a:pt x="2867" y="8746"/>
                  </a:lnTo>
                  <a:lnTo>
                    <a:pt x="2909" y="8746"/>
                  </a:lnTo>
                  <a:lnTo>
                    <a:pt x="2930" y="8683"/>
                  </a:lnTo>
                  <a:lnTo>
                    <a:pt x="2993" y="8662"/>
                  </a:lnTo>
                  <a:lnTo>
                    <a:pt x="2972" y="8600"/>
                  </a:lnTo>
                  <a:lnTo>
                    <a:pt x="2972" y="8579"/>
                  </a:lnTo>
                  <a:lnTo>
                    <a:pt x="2930" y="8495"/>
                  </a:lnTo>
                  <a:lnTo>
                    <a:pt x="2993" y="8495"/>
                  </a:lnTo>
                  <a:lnTo>
                    <a:pt x="3035" y="8558"/>
                  </a:lnTo>
                  <a:lnTo>
                    <a:pt x="3097" y="8579"/>
                  </a:lnTo>
                  <a:lnTo>
                    <a:pt x="3139" y="8537"/>
                  </a:lnTo>
                  <a:lnTo>
                    <a:pt x="3139" y="8453"/>
                  </a:lnTo>
                  <a:lnTo>
                    <a:pt x="3035" y="8349"/>
                  </a:lnTo>
                  <a:lnTo>
                    <a:pt x="3160" y="8453"/>
                  </a:lnTo>
                  <a:lnTo>
                    <a:pt x="3244" y="8390"/>
                  </a:lnTo>
                  <a:lnTo>
                    <a:pt x="3223" y="8286"/>
                  </a:lnTo>
                  <a:lnTo>
                    <a:pt x="3244" y="8244"/>
                  </a:lnTo>
                  <a:lnTo>
                    <a:pt x="3097" y="8181"/>
                  </a:lnTo>
                  <a:lnTo>
                    <a:pt x="3160" y="8181"/>
                  </a:lnTo>
                  <a:lnTo>
                    <a:pt x="3223" y="8160"/>
                  </a:lnTo>
                  <a:lnTo>
                    <a:pt x="3223" y="8139"/>
                  </a:lnTo>
                  <a:lnTo>
                    <a:pt x="3139" y="8077"/>
                  </a:lnTo>
                  <a:lnTo>
                    <a:pt x="3244" y="8118"/>
                  </a:lnTo>
                  <a:lnTo>
                    <a:pt x="3286" y="8077"/>
                  </a:lnTo>
                  <a:lnTo>
                    <a:pt x="3307" y="8014"/>
                  </a:lnTo>
                  <a:lnTo>
                    <a:pt x="3307" y="8077"/>
                  </a:lnTo>
                  <a:lnTo>
                    <a:pt x="3286" y="8160"/>
                  </a:lnTo>
                  <a:lnTo>
                    <a:pt x="3307" y="8160"/>
                  </a:lnTo>
                  <a:lnTo>
                    <a:pt x="3411" y="8139"/>
                  </a:lnTo>
                  <a:lnTo>
                    <a:pt x="3495" y="8181"/>
                  </a:lnTo>
                  <a:lnTo>
                    <a:pt x="3620" y="8160"/>
                  </a:lnTo>
                  <a:lnTo>
                    <a:pt x="3872" y="8014"/>
                  </a:lnTo>
                  <a:lnTo>
                    <a:pt x="3955" y="7951"/>
                  </a:lnTo>
                  <a:lnTo>
                    <a:pt x="4060" y="7951"/>
                  </a:lnTo>
                  <a:lnTo>
                    <a:pt x="4060" y="7846"/>
                  </a:lnTo>
                  <a:lnTo>
                    <a:pt x="4164" y="7763"/>
                  </a:lnTo>
                  <a:lnTo>
                    <a:pt x="4269" y="7721"/>
                  </a:lnTo>
                  <a:lnTo>
                    <a:pt x="4395" y="7595"/>
                  </a:lnTo>
                  <a:lnTo>
                    <a:pt x="4457" y="7554"/>
                  </a:lnTo>
                  <a:lnTo>
                    <a:pt x="4478" y="7428"/>
                  </a:lnTo>
                  <a:lnTo>
                    <a:pt x="4541" y="7407"/>
                  </a:lnTo>
                  <a:lnTo>
                    <a:pt x="4604" y="7323"/>
                  </a:lnTo>
                  <a:lnTo>
                    <a:pt x="4583" y="7282"/>
                  </a:lnTo>
                  <a:lnTo>
                    <a:pt x="4604" y="7177"/>
                  </a:lnTo>
                  <a:lnTo>
                    <a:pt x="4541" y="7072"/>
                  </a:lnTo>
                  <a:lnTo>
                    <a:pt x="4646" y="6989"/>
                  </a:lnTo>
                  <a:lnTo>
                    <a:pt x="4646" y="6905"/>
                  </a:lnTo>
                  <a:lnTo>
                    <a:pt x="4688" y="6884"/>
                  </a:lnTo>
                  <a:lnTo>
                    <a:pt x="4688" y="6821"/>
                  </a:lnTo>
                  <a:lnTo>
                    <a:pt x="4646" y="6758"/>
                  </a:lnTo>
                  <a:lnTo>
                    <a:pt x="4646" y="6675"/>
                  </a:lnTo>
                  <a:lnTo>
                    <a:pt x="4688" y="6654"/>
                  </a:lnTo>
                  <a:lnTo>
                    <a:pt x="4709" y="6696"/>
                  </a:lnTo>
                  <a:lnTo>
                    <a:pt x="4709" y="6717"/>
                  </a:lnTo>
                  <a:lnTo>
                    <a:pt x="4729" y="6717"/>
                  </a:lnTo>
                  <a:lnTo>
                    <a:pt x="4771" y="6654"/>
                  </a:lnTo>
                  <a:lnTo>
                    <a:pt x="4688" y="6507"/>
                  </a:lnTo>
                  <a:lnTo>
                    <a:pt x="4667" y="6445"/>
                  </a:lnTo>
                  <a:lnTo>
                    <a:pt x="4604" y="6403"/>
                  </a:lnTo>
                  <a:lnTo>
                    <a:pt x="4604" y="6361"/>
                  </a:lnTo>
                  <a:lnTo>
                    <a:pt x="4583" y="6194"/>
                  </a:lnTo>
                  <a:lnTo>
                    <a:pt x="4604" y="6173"/>
                  </a:lnTo>
                  <a:lnTo>
                    <a:pt x="4562" y="6068"/>
                  </a:lnTo>
                  <a:lnTo>
                    <a:pt x="4583" y="6026"/>
                  </a:lnTo>
                  <a:lnTo>
                    <a:pt x="4583" y="5921"/>
                  </a:lnTo>
                  <a:lnTo>
                    <a:pt x="4541" y="5859"/>
                  </a:lnTo>
                  <a:lnTo>
                    <a:pt x="4499" y="5670"/>
                  </a:lnTo>
                  <a:lnTo>
                    <a:pt x="4457" y="5649"/>
                  </a:lnTo>
                  <a:lnTo>
                    <a:pt x="4437" y="5440"/>
                  </a:lnTo>
                  <a:lnTo>
                    <a:pt x="4332" y="5315"/>
                  </a:lnTo>
                  <a:lnTo>
                    <a:pt x="4353" y="5252"/>
                  </a:lnTo>
                  <a:lnTo>
                    <a:pt x="4332" y="5210"/>
                  </a:lnTo>
                  <a:lnTo>
                    <a:pt x="4332" y="5147"/>
                  </a:lnTo>
                  <a:lnTo>
                    <a:pt x="4185" y="5022"/>
                  </a:lnTo>
                  <a:lnTo>
                    <a:pt x="4185" y="4938"/>
                  </a:lnTo>
                  <a:lnTo>
                    <a:pt x="4164" y="4938"/>
                  </a:lnTo>
                  <a:lnTo>
                    <a:pt x="4144" y="4833"/>
                  </a:lnTo>
                  <a:lnTo>
                    <a:pt x="4060" y="4708"/>
                  </a:lnTo>
                  <a:lnTo>
                    <a:pt x="3809" y="4499"/>
                  </a:lnTo>
                  <a:lnTo>
                    <a:pt x="3746" y="4394"/>
                  </a:lnTo>
                  <a:lnTo>
                    <a:pt x="3453" y="4185"/>
                  </a:lnTo>
                  <a:lnTo>
                    <a:pt x="3139" y="4038"/>
                  </a:lnTo>
                  <a:lnTo>
                    <a:pt x="3139" y="3976"/>
                  </a:lnTo>
                  <a:lnTo>
                    <a:pt x="3014" y="3934"/>
                  </a:lnTo>
                  <a:lnTo>
                    <a:pt x="2784" y="3745"/>
                  </a:lnTo>
                  <a:lnTo>
                    <a:pt x="2763" y="3662"/>
                  </a:lnTo>
                  <a:lnTo>
                    <a:pt x="2721" y="3536"/>
                  </a:lnTo>
                  <a:lnTo>
                    <a:pt x="2721" y="3473"/>
                  </a:lnTo>
                  <a:lnTo>
                    <a:pt x="2721" y="3432"/>
                  </a:lnTo>
                  <a:lnTo>
                    <a:pt x="2679" y="3306"/>
                  </a:lnTo>
                  <a:lnTo>
                    <a:pt x="2595" y="3306"/>
                  </a:lnTo>
                  <a:lnTo>
                    <a:pt x="2470" y="3139"/>
                  </a:lnTo>
                  <a:lnTo>
                    <a:pt x="2281" y="3055"/>
                  </a:lnTo>
                  <a:lnTo>
                    <a:pt x="2177" y="3034"/>
                  </a:lnTo>
                  <a:lnTo>
                    <a:pt x="2281" y="2992"/>
                  </a:lnTo>
                  <a:lnTo>
                    <a:pt x="2281" y="2929"/>
                  </a:lnTo>
                  <a:lnTo>
                    <a:pt x="2177" y="2825"/>
                  </a:lnTo>
                  <a:lnTo>
                    <a:pt x="2240" y="2720"/>
                  </a:lnTo>
                  <a:lnTo>
                    <a:pt x="2281" y="2532"/>
                  </a:lnTo>
                  <a:lnTo>
                    <a:pt x="2260" y="2490"/>
                  </a:lnTo>
                  <a:lnTo>
                    <a:pt x="2198" y="2490"/>
                  </a:lnTo>
                  <a:lnTo>
                    <a:pt x="2198" y="2385"/>
                  </a:lnTo>
                  <a:lnTo>
                    <a:pt x="2260" y="2323"/>
                  </a:lnTo>
                  <a:lnTo>
                    <a:pt x="2281" y="2218"/>
                  </a:lnTo>
                  <a:lnTo>
                    <a:pt x="2344" y="2197"/>
                  </a:lnTo>
                  <a:lnTo>
                    <a:pt x="2365" y="2155"/>
                  </a:lnTo>
                  <a:lnTo>
                    <a:pt x="2386" y="2176"/>
                  </a:lnTo>
                  <a:lnTo>
                    <a:pt x="2449" y="2176"/>
                  </a:lnTo>
                  <a:lnTo>
                    <a:pt x="2553" y="2051"/>
                  </a:lnTo>
                  <a:lnTo>
                    <a:pt x="2574" y="2051"/>
                  </a:lnTo>
                  <a:lnTo>
                    <a:pt x="2616" y="1988"/>
                  </a:lnTo>
                  <a:lnTo>
                    <a:pt x="2574" y="1904"/>
                  </a:lnTo>
                  <a:lnTo>
                    <a:pt x="2595" y="1883"/>
                  </a:lnTo>
                  <a:lnTo>
                    <a:pt x="2595" y="1800"/>
                  </a:lnTo>
                  <a:lnTo>
                    <a:pt x="2595" y="1737"/>
                  </a:lnTo>
                  <a:lnTo>
                    <a:pt x="2574" y="1674"/>
                  </a:lnTo>
                  <a:lnTo>
                    <a:pt x="2616" y="1632"/>
                  </a:lnTo>
                  <a:lnTo>
                    <a:pt x="2616" y="1548"/>
                  </a:lnTo>
                  <a:lnTo>
                    <a:pt x="2679" y="1548"/>
                  </a:lnTo>
                  <a:lnTo>
                    <a:pt x="2700" y="1590"/>
                  </a:lnTo>
                  <a:lnTo>
                    <a:pt x="2721" y="1590"/>
                  </a:lnTo>
                  <a:lnTo>
                    <a:pt x="2804" y="1548"/>
                  </a:lnTo>
                  <a:lnTo>
                    <a:pt x="2888" y="1528"/>
                  </a:lnTo>
                  <a:lnTo>
                    <a:pt x="2930" y="1548"/>
                  </a:lnTo>
                  <a:lnTo>
                    <a:pt x="2972" y="1528"/>
                  </a:lnTo>
                  <a:lnTo>
                    <a:pt x="3014" y="1465"/>
                  </a:lnTo>
                  <a:lnTo>
                    <a:pt x="2993" y="1381"/>
                  </a:lnTo>
                  <a:lnTo>
                    <a:pt x="3014" y="1339"/>
                  </a:lnTo>
                  <a:lnTo>
                    <a:pt x="3118" y="1318"/>
                  </a:lnTo>
                  <a:lnTo>
                    <a:pt x="3223" y="1339"/>
                  </a:lnTo>
                  <a:lnTo>
                    <a:pt x="3328" y="1256"/>
                  </a:lnTo>
                  <a:lnTo>
                    <a:pt x="3390" y="1256"/>
                  </a:lnTo>
                  <a:lnTo>
                    <a:pt x="3432" y="1235"/>
                  </a:lnTo>
                  <a:lnTo>
                    <a:pt x="3495" y="1172"/>
                  </a:lnTo>
                  <a:lnTo>
                    <a:pt x="3453" y="1130"/>
                  </a:lnTo>
                  <a:lnTo>
                    <a:pt x="3348" y="1067"/>
                  </a:lnTo>
                  <a:lnTo>
                    <a:pt x="3286" y="1109"/>
                  </a:lnTo>
                  <a:lnTo>
                    <a:pt x="3223" y="1046"/>
                  </a:lnTo>
                  <a:lnTo>
                    <a:pt x="3118" y="1109"/>
                  </a:lnTo>
                  <a:lnTo>
                    <a:pt x="3014" y="1025"/>
                  </a:lnTo>
                  <a:lnTo>
                    <a:pt x="2888" y="1004"/>
                  </a:lnTo>
                  <a:lnTo>
                    <a:pt x="2867" y="900"/>
                  </a:lnTo>
                  <a:lnTo>
                    <a:pt x="2616" y="816"/>
                  </a:lnTo>
                  <a:lnTo>
                    <a:pt x="2595" y="712"/>
                  </a:lnTo>
                  <a:lnTo>
                    <a:pt x="2512" y="691"/>
                  </a:lnTo>
                  <a:lnTo>
                    <a:pt x="2574" y="481"/>
                  </a:lnTo>
                  <a:lnTo>
                    <a:pt x="2679" y="440"/>
                  </a:lnTo>
                  <a:lnTo>
                    <a:pt x="2679" y="335"/>
                  </a:lnTo>
                  <a:lnTo>
                    <a:pt x="2595" y="272"/>
                  </a:lnTo>
                  <a:lnTo>
                    <a:pt x="2449" y="314"/>
                  </a:lnTo>
                  <a:lnTo>
                    <a:pt x="2386" y="272"/>
                  </a:lnTo>
                  <a:lnTo>
                    <a:pt x="2114" y="272"/>
                  </a:lnTo>
                  <a:lnTo>
                    <a:pt x="2072" y="188"/>
                  </a:lnTo>
                  <a:lnTo>
                    <a:pt x="1947" y="168"/>
                  </a:lnTo>
                  <a:lnTo>
                    <a:pt x="1947" y="84"/>
                  </a:lnTo>
                  <a:lnTo>
                    <a:pt x="18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5"/>
            <p:cNvSpPr/>
            <p:nvPr/>
          </p:nvSpPr>
          <p:spPr>
            <a:xfrm>
              <a:off x="4450186" y="3045644"/>
              <a:ext cx="36139" cy="29750"/>
            </a:xfrm>
            <a:custGeom>
              <a:avLst/>
              <a:gdLst/>
              <a:ahLst/>
              <a:cxnLst/>
              <a:rect l="l" t="t" r="r" b="b"/>
              <a:pathLst>
                <a:path w="3035" h="2616" extrusionOk="0">
                  <a:moveTo>
                    <a:pt x="2407" y="0"/>
                  </a:moveTo>
                  <a:lnTo>
                    <a:pt x="2239" y="42"/>
                  </a:lnTo>
                  <a:lnTo>
                    <a:pt x="2135" y="126"/>
                  </a:lnTo>
                  <a:lnTo>
                    <a:pt x="2260" y="251"/>
                  </a:lnTo>
                  <a:lnTo>
                    <a:pt x="2239" y="356"/>
                  </a:lnTo>
                  <a:lnTo>
                    <a:pt x="2260" y="460"/>
                  </a:lnTo>
                  <a:lnTo>
                    <a:pt x="2260" y="544"/>
                  </a:lnTo>
                  <a:lnTo>
                    <a:pt x="2072" y="481"/>
                  </a:lnTo>
                  <a:lnTo>
                    <a:pt x="1967" y="314"/>
                  </a:lnTo>
                  <a:lnTo>
                    <a:pt x="1821" y="314"/>
                  </a:lnTo>
                  <a:lnTo>
                    <a:pt x="1758" y="230"/>
                  </a:lnTo>
                  <a:lnTo>
                    <a:pt x="1632" y="126"/>
                  </a:lnTo>
                  <a:lnTo>
                    <a:pt x="1549" y="167"/>
                  </a:lnTo>
                  <a:lnTo>
                    <a:pt x="1444" y="105"/>
                  </a:lnTo>
                  <a:lnTo>
                    <a:pt x="1298" y="126"/>
                  </a:lnTo>
                  <a:lnTo>
                    <a:pt x="1151" y="63"/>
                  </a:lnTo>
                  <a:lnTo>
                    <a:pt x="1026" y="63"/>
                  </a:lnTo>
                  <a:lnTo>
                    <a:pt x="879" y="146"/>
                  </a:lnTo>
                  <a:lnTo>
                    <a:pt x="816" y="105"/>
                  </a:lnTo>
                  <a:lnTo>
                    <a:pt x="670" y="105"/>
                  </a:lnTo>
                  <a:lnTo>
                    <a:pt x="398" y="167"/>
                  </a:lnTo>
                  <a:lnTo>
                    <a:pt x="272" y="167"/>
                  </a:lnTo>
                  <a:lnTo>
                    <a:pt x="168" y="335"/>
                  </a:lnTo>
                  <a:lnTo>
                    <a:pt x="105" y="523"/>
                  </a:lnTo>
                  <a:lnTo>
                    <a:pt x="42" y="649"/>
                  </a:lnTo>
                  <a:lnTo>
                    <a:pt x="0" y="858"/>
                  </a:lnTo>
                  <a:lnTo>
                    <a:pt x="63" y="1088"/>
                  </a:lnTo>
                  <a:lnTo>
                    <a:pt x="168" y="1151"/>
                  </a:lnTo>
                  <a:lnTo>
                    <a:pt x="210" y="1255"/>
                  </a:lnTo>
                  <a:lnTo>
                    <a:pt x="189" y="1486"/>
                  </a:lnTo>
                  <a:lnTo>
                    <a:pt x="189" y="1569"/>
                  </a:lnTo>
                  <a:lnTo>
                    <a:pt x="272" y="1632"/>
                  </a:lnTo>
                  <a:lnTo>
                    <a:pt x="272" y="1779"/>
                  </a:lnTo>
                  <a:lnTo>
                    <a:pt x="356" y="1820"/>
                  </a:lnTo>
                  <a:lnTo>
                    <a:pt x="356" y="1925"/>
                  </a:lnTo>
                  <a:lnTo>
                    <a:pt x="419" y="2051"/>
                  </a:lnTo>
                  <a:lnTo>
                    <a:pt x="482" y="2030"/>
                  </a:lnTo>
                  <a:lnTo>
                    <a:pt x="523" y="2113"/>
                  </a:lnTo>
                  <a:lnTo>
                    <a:pt x="503" y="2218"/>
                  </a:lnTo>
                  <a:lnTo>
                    <a:pt x="565" y="2260"/>
                  </a:lnTo>
                  <a:lnTo>
                    <a:pt x="565" y="2364"/>
                  </a:lnTo>
                  <a:lnTo>
                    <a:pt x="733" y="2364"/>
                  </a:lnTo>
                  <a:lnTo>
                    <a:pt x="733" y="2260"/>
                  </a:lnTo>
                  <a:lnTo>
                    <a:pt x="795" y="2218"/>
                  </a:lnTo>
                  <a:lnTo>
                    <a:pt x="837" y="2155"/>
                  </a:lnTo>
                  <a:lnTo>
                    <a:pt x="837" y="2239"/>
                  </a:lnTo>
                  <a:lnTo>
                    <a:pt x="900" y="2323"/>
                  </a:lnTo>
                  <a:lnTo>
                    <a:pt x="879" y="2406"/>
                  </a:lnTo>
                  <a:lnTo>
                    <a:pt x="816" y="2469"/>
                  </a:lnTo>
                  <a:lnTo>
                    <a:pt x="837" y="2553"/>
                  </a:lnTo>
                  <a:lnTo>
                    <a:pt x="879" y="2574"/>
                  </a:lnTo>
                  <a:lnTo>
                    <a:pt x="921" y="2574"/>
                  </a:lnTo>
                  <a:lnTo>
                    <a:pt x="1026" y="2511"/>
                  </a:lnTo>
                  <a:lnTo>
                    <a:pt x="1026" y="2469"/>
                  </a:lnTo>
                  <a:lnTo>
                    <a:pt x="1088" y="2532"/>
                  </a:lnTo>
                  <a:lnTo>
                    <a:pt x="1214" y="2553"/>
                  </a:lnTo>
                  <a:lnTo>
                    <a:pt x="1235" y="2532"/>
                  </a:lnTo>
                  <a:lnTo>
                    <a:pt x="1340" y="2615"/>
                  </a:lnTo>
                  <a:lnTo>
                    <a:pt x="1444" y="2469"/>
                  </a:lnTo>
                  <a:lnTo>
                    <a:pt x="1570" y="2448"/>
                  </a:lnTo>
                  <a:lnTo>
                    <a:pt x="1632" y="2302"/>
                  </a:lnTo>
                  <a:lnTo>
                    <a:pt x="1758" y="2302"/>
                  </a:lnTo>
                  <a:lnTo>
                    <a:pt x="1821" y="2323"/>
                  </a:lnTo>
                  <a:lnTo>
                    <a:pt x="2093" y="2260"/>
                  </a:lnTo>
                  <a:lnTo>
                    <a:pt x="2197" y="2323"/>
                  </a:lnTo>
                  <a:lnTo>
                    <a:pt x="2239" y="2406"/>
                  </a:lnTo>
                  <a:lnTo>
                    <a:pt x="2407" y="2406"/>
                  </a:lnTo>
                  <a:lnTo>
                    <a:pt x="2365" y="2260"/>
                  </a:lnTo>
                  <a:lnTo>
                    <a:pt x="2386" y="2197"/>
                  </a:lnTo>
                  <a:lnTo>
                    <a:pt x="2281" y="2092"/>
                  </a:lnTo>
                  <a:lnTo>
                    <a:pt x="2156" y="2051"/>
                  </a:lnTo>
                  <a:lnTo>
                    <a:pt x="2135" y="1841"/>
                  </a:lnTo>
                  <a:lnTo>
                    <a:pt x="2239" y="1779"/>
                  </a:lnTo>
                  <a:lnTo>
                    <a:pt x="2448" y="1779"/>
                  </a:lnTo>
                  <a:lnTo>
                    <a:pt x="2511" y="1674"/>
                  </a:lnTo>
                  <a:lnTo>
                    <a:pt x="2679" y="1569"/>
                  </a:lnTo>
                  <a:lnTo>
                    <a:pt x="2825" y="1507"/>
                  </a:lnTo>
                  <a:lnTo>
                    <a:pt x="2867" y="1423"/>
                  </a:lnTo>
                  <a:lnTo>
                    <a:pt x="2930" y="1402"/>
                  </a:lnTo>
                  <a:lnTo>
                    <a:pt x="3034" y="1214"/>
                  </a:lnTo>
                  <a:lnTo>
                    <a:pt x="3013" y="1088"/>
                  </a:lnTo>
                  <a:lnTo>
                    <a:pt x="3034" y="942"/>
                  </a:lnTo>
                  <a:lnTo>
                    <a:pt x="3013" y="837"/>
                  </a:lnTo>
                  <a:lnTo>
                    <a:pt x="3034" y="649"/>
                  </a:lnTo>
                  <a:lnTo>
                    <a:pt x="2930" y="418"/>
                  </a:lnTo>
                  <a:lnTo>
                    <a:pt x="2825" y="356"/>
                  </a:lnTo>
                  <a:lnTo>
                    <a:pt x="2762" y="167"/>
                  </a:lnTo>
                  <a:lnTo>
                    <a:pt x="2679" y="167"/>
                  </a:lnTo>
                  <a:lnTo>
                    <a:pt x="2574" y="126"/>
                  </a:lnTo>
                  <a:lnTo>
                    <a:pt x="2469" y="105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5"/>
            <p:cNvSpPr/>
            <p:nvPr/>
          </p:nvSpPr>
          <p:spPr>
            <a:xfrm>
              <a:off x="4429753" y="2990191"/>
              <a:ext cx="55822" cy="61650"/>
            </a:xfrm>
            <a:custGeom>
              <a:avLst/>
              <a:gdLst/>
              <a:ahLst/>
              <a:cxnLst/>
              <a:rect l="l" t="t" r="r" b="b"/>
              <a:pathLst>
                <a:path w="4688" h="5421" extrusionOk="0">
                  <a:moveTo>
                    <a:pt x="879" y="1"/>
                  </a:moveTo>
                  <a:lnTo>
                    <a:pt x="879" y="85"/>
                  </a:lnTo>
                  <a:lnTo>
                    <a:pt x="817" y="126"/>
                  </a:lnTo>
                  <a:lnTo>
                    <a:pt x="817" y="336"/>
                  </a:lnTo>
                  <a:lnTo>
                    <a:pt x="859" y="440"/>
                  </a:lnTo>
                  <a:lnTo>
                    <a:pt x="859" y="587"/>
                  </a:lnTo>
                  <a:lnTo>
                    <a:pt x="879" y="733"/>
                  </a:lnTo>
                  <a:lnTo>
                    <a:pt x="775" y="712"/>
                  </a:lnTo>
                  <a:lnTo>
                    <a:pt x="649" y="754"/>
                  </a:lnTo>
                  <a:lnTo>
                    <a:pt x="587" y="649"/>
                  </a:lnTo>
                  <a:lnTo>
                    <a:pt x="524" y="608"/>
                  </a:lnTo>
                  <a:lnTo>
                    <a:pt x="419" y="712"/>
                  </a:lnTo>
                  <a:lnTo>
                    <a:pt x="252" y="733"/>
                  </a:lnTo>
                  <a:lnTo>
                    <a:pt x="231" y="838"/>
                  </a:lnTo>
                  <a:lnTo>
                    <a:pt x="189" y="942"/>
                  </a:lnTo>
                  <a:lnTo>
                    <a:pt x="231" y="1026"/>
                  </a:lnTo>
                  <a:lnTo>
                    <a:pt x="105" y="1110"/>
                  </a:lnTo>
                  <a:lnTo>
                    <a:pt x="43" y="1110"/>
                  </a:lnTo>
                  <a:lnTo>
                    <a:pt x="1" y="1256"/>
                  </a:lnTo>
                  <a:lnTo>
                    <a:pt x="43" y="1382"/>
                  </a:lnTo>
                  <a:lnTo>
                    <a:pt x="210" y="1361"/>
                  </a:lnTo>
                  <a:lnTo>
                    <a:pt x="315" y="1486"/>
                  </a:lnTo>
                  <a:lnTo>
                    <a:pt x="335" y="1675"/>
                  </a:lnTo>
                  <a:lnTo>
                    <a:pt x="252" y="1758"/>
                  </a:lnTo>
                  <a:lnTo>
                    <a:pt x="335" y="1884"/>
                  </a:lnTo>
                  <a:lnTo>
                    <a:pt x="440" y="1947"/>
                  </a:lnTo>
                  <a:lnTo>
                    <a:pt x="524" y="1863"/>
                  </a:lnTo>
                  <a:lnTo>
                    <a:pt x="733" y="1863"/>
                  </a:lnTo>
                  <a:lnTo>
                    <a:pt x="754" y="1968"/>
                  </a:lnTo>
                  <a:lnTo>
                    <a:pt x="670" y="2093"/>
                  </a:lnTo>
                  <a:lnTo>
                    <a:pt x="754" y="2198"/>
                  </a:lnTo>
                  <a:lnTo>
                    <a:pt x="733" y="2281"/>
                  </a:lnTo>
                  <a:lnTo>
                    <a:pt x="670" y="2386"/>
                  </a:lnTo>
                  <a:lnTo>
                    <a:pt x="733" y="2512"/>
                  </a:lnTo>
                  <a:lnTo>
                    <a:pt x="733" y="2721"/>
                  </a:lnTo>
                  <a:lnTo>
                    <a:pt x="733" y="3014"/>
                  </a:lnTo>
                  <a:lnTo>
                    <a:pt x="879" y="2930"/>
                  </a:lnTo>
                  <a:lnTo>
                    <a:pt x="1047" y="2909"/>
                  </a:lnTo>
                  <a:lnTo>
                    <a:pt x="1047" y="2784"/>
                  </a:lnTo>
                  <a:lnTo>
                    <a:pt x="1235" y="2700"/>
                  </a:lnTo>
                  <a:lnTo>
                    <a:pt x="1444" y="2805"/>
                  </a:lnTo>
                  <a:lnTo>
                    <a:pt x="1549" y="2805"/>
                  </a:lnTo>
                  <a:lnTo>
                    <a:pt x="1633" y="2930"/>
                  </a:lnTo>
                  <a:lnTo>
                    <a:pt x="1884" y="2909"/>
                  </a:lnTo>
                  <a:lnTo>
                    <a:pt x="2009" y="2637"/>
                  </a:lnTo>
                  <a:lnTo>
                    <a:pt x="2198" y="2595"/>
                  </a:lnTo>
                  <a:lnTo>
                    <a:pt x="2449" y="2679"/>
                  </a:lnTo>
                  <a:lnTo>
                    <a:pt x="2532" y="2826"/>
                  </a:lnTo>
                  <a:lnTo>
                    <a:pt x="2804" y="3014"/>
                  </a:lnTo>
                  <a:lnTo>
                    <a:pt x="2930" y="3118"/>
                  </a:lnTo>
                  <a:lnTo>
                    <a:pt x="2972" y="3244"/>
                  </a:lnTo>
                  <a:lnTo>
                    <a:pt x="2972" y="3328"/>
                  </a:lnTo>
                  <a:lnTo>
                    <a:pt x="2930" y="3411"/>
                  </a:lnTo>
                  <a:lnTo>
                    <a:pt x="2972" y="3537"/>
                  </a:lnTo>
                  <a:lnTo>
                    <a:pt x="2972" y="3725"/>
                  </a:lnTo>
                  <a:lnTo>
                    <a:pt x="2951" y="3788"/>
                  </a:lnTo>
                  <a:lnTo>
                    <a:pt x="3056" y="3872"/>
                  </a:lnTo>
                  <a:lnTo>
                    <a:pt x="3160" y="3997"/>
                  </a:lnTo>
                  <a:lnTo>
                    <a:pt x="3286" y="3997"/>
                  </a:lnTo>
                  <a:lnTo>
                    <a:pt x="3369" y="4060"/>
                  </a:lnTo>
                  <a:lnTo>
                    <a:pt x="3348" y="4102"/>
                  </a:lnTo>
                  <a:lnTo>
                    <a:pt x="3495" y="4206"/>
                  </a:lnTo>
                  <a:lnTo>
                    <a:pt x="3495" y="4290"/>
                  </a:lnTo>
                  <a:lnTo>
                    <a:pt x="3474" y="4416"/>
                  </a:lnTo>
                  <a:lnTo>
                    <a:pt x="3474" y="4499"/>
                  </a:lnTo>
                  <a:lnTo>
                    <a:pt x="3453" y="4604"/>
                  </a:lnTo>
                  <a:lnTo>
                    <a:pt x="3474" y="4688"/>
                  </a:lnTo>
                  <a:lnTo>
                    <a:pt x="3474" y="4897"/>
                  </a:lnTo>
                  <a:lnTo>
                    <a:pt x="3390" y="4981"/>
                  </a:lnTo>
                  <a:lnTo>
                    <a:pt x="3348" y="5002"/>
                  </a:lnTo>
                  <a:lnTo>
                    <a:pt x="3474" y="5106"/>
                  </a:lnTo>
                  <a:lnTo>
                    <a:pt x="3537" y="5190"/>
                  </a:lnTo>
                  <a:lnTo>
                    <a:pt x="3683" y="5190"/>
                  </a:lnTo>
                  <a:lnTo>
                    <a:pt x="3788" y="5357"/>
                  </a:lnTo>
                  <a:lnTo>
                    <a:pt x="3976" y="5420"/>
                  </a:lnTo>
                  <a:lnTo>
                    <a:pt x="3976" y="5336"/>
                  </a:lnTo>
                  <a:lnTo>
                    <a:pt x="3955" y="5232"/>
                  </a:lnTo>
                  <a:lnTo>
                    <a:pt x="3976" y="5127"/>
                  </a:lnTo>
                  <a:lnTo>
                    <a:pt x="3851" y="5002"/>
                  </a:lnTo>
                  <a:lnTo>
                    <a:pt x="3955" y="4918"/>
                  </a:lnTo>
                  <a:lnTo>
                    <a:pt x="4123" y="4876"/>
                  </a:lnTo>
                  <a:lnTo>
                    <a:pt x="4185" y="4981"/>
                  </a:lnTo>
                  <a:lnTo>
                    <a:pt x="4290" y="5002"/>
                  </a:lnTo>
                  <a:lnTo>
                    <a:pt x="4395" y="5043"/>
                  </a:lnTo>
                  <a:lnTo>
                    <a:pt x="4499" y="5043"/>
                  </a:lnTo>
                  <a:lnTo>
                    <a:pt x="4604" y="5002"/>
                  </a:lnTo>
                  <a:lnTo>
                    <a:pt x="4583" y="4813"/>
                  </a:lnTo>
                  <a:lnTo>
                    <a:pt x="4541" y="4730"/>
                  </a:lnTo>
                  <a:lnTo>
                    <a:pt x="4520" y="4604"/>
                  </a:lnTo>
                  <a:lnTo>
                    <a:pt x="4688" y="4478"/>
                  </a:lnTo>
                  <a:lnTo>
                    <a:pt x="4688" y="4311"/>
                  </a:lnTo>
                  <a:lnTo>
                    <a:pt x="4604" y="4311"/>
                  </a:lnTo>
                  <a:lnTo>
                    <a:pt x="4541" y="4248"/>
                  </a:lnTo>
                  <a:lnTo>
                    <a:pt x="4583" y="4081"/>
                  </a:lnTo>
                  <a:lnTo>
                    <a:pt x="4646" y="3997"/>
                  </a:lnTo>
                  <a:lnTo>
                    <a:pt x="4604" y="3934"/>
                  </a:lnTo>
                  <a:lnTo>
                    <a:pt x="4499" y="3976"/>
                  </a:lnTo>
                  <a:lnTo>
                    <a:pt x="4436" y="3955"/>
                  </a:lnTo>
                  <a:lnTo>
                    <a:pt x="4374" y="3851"/>
                  </a:lnTo>
                  <a:lnTo>
                    <a:pt x="4227" y="3851"/>
                  </a:lnTo>
                  <a:lnTo>
                    <a:pt x="4185" y="3788"/>
                  </a:lnTo>
                  <a:lnTo>
                    <a:pt x="4206" y="3683"/>
                  </a:lnTo>
                  <a:lnTo>
                    <a:pt x="4123" y="3662"/>
                  </a:lnTo>
                  <a:lnTo>
                    <a:pt x="4081" y="3662"/>
                  </a:lnTo>
                  <a:lnTo>
                    <a:pt x="3997" y="3579"/>
                  </a:lnTo>
                  <a:lnTo>
                    <a:pt x="3997" y="3516"/>
                  </a:lnTo>
                  <a:lnTo>
                    <a:pt x="3913" y="3411"/>
                  </a:lnTo>
                  <a:lnTo>
                    <a:pt x="3788" y="3411"/>
                  </a:lnTo>
                  <a:lnTo>
                    <a:pt x="3704" y="3349"/>
                  </a:lnTo>
                  <a:lnTo>
                    <a:pt x="3662" y="3223"/>
                  </a:lnTo>
                  <a:lnTo>
                    <a:pt x="3474" y="3014"/>
                  </a:lnTo>
                  <a:lnTo>
                    <a:pt x="3495" y="2930"/>
                  </a:lnTo>
                  <a:lnTo>
                    <a:pt x="3369" y="2784"/>
                  </a:lnTo>
                  <a:lnTo>
                    <a:pt x="3202" y="2700"/>
                  </a:lnTo>
                  <a:lnTo>
                    <a:pt x="3056" y="2491"/>
                  </a:lnTo>
                  <a:lnTo>
                    <a:pt x="2951" y="2491"/>
                  </a:lnTo>
                  <a:lnTo>
                    <a:pt x="2763" y="2386"/>
                  </a:lnTo>
                  <a:lnTo>
                    <a:pt x="2595" y="2386"/>
                  </a:lnTo>
                  <a:lnTo>
                    <a:pt x="2511" y="2219"/>
                  </a:lnTo>
                  <a:lnTo>
                    <a:pt x="2428" y="2219"/>
                  </a:lnTo>
                  <a:lnTo>
                    <a:pt x="2407" y="2156"/>
                  </a:lnTo>
                  <a:lnTo>
                    <a:pt x="2491" y="2072"/>
                  </a:lnTo>
                  <a:lnTo>
                    <a:pt x="2344" y="1905"/>
                  </a:lnTo>
                  <a:lnTo>
                    <a:pt x="2344" y="1842"/>
                  </a:lnTo>
                  <a:lnTo>
                    <a:pt x="2428" y="1842"/>
                  </a:lnTo>
                  <a:lnTo>
                    <a:pt x="2595" y="1758"/>
                  </a:lnTo>
                  <a:lnTo>
                    <a:pt x="2721" y="1758"/>
                  </a:lnTo>
                  <a:lnTo>
                    <a:pt x="2763" y="1675"/>
                  </a:lnTo>
                  <a:lnTo>
                    <a:pt x="2846" y="1465"/>
                  </a:lnTo>
                  <a:lnTo>
                    <a:pt x="2930" y="1445"/>
                  </a:lnTo>
                  <a:lnTo>
                    <a:pt x="2930" y="1361"/>
                  </a:lnTo>
                  <a:lnTo>
                    <a:pt x="2742" y="1319"/>
                  </a:lnTo>
                  <a:lnTo>
                    <a:pt x="2763" y="1214"/>
                  </a:lnTo>
                  <a:lnTo>
                    <a:pt x="2742" y="1110"/>
                  </a:lnTo>
                  <a:lnTo>
                    <a:pt x="2595" y="1068"/>
                  </a:lnTo>
                  <a:lnTo>
                    <a:pt x="2511" y="963"/>
                  </a:lnTo>
                  <a:lnTo>
                    <a:pt x="2344" y="963"/>
                  </a:lnTo>
                  <a:lnTo>
                    <a:pt x="2219" y="1047"/>
                  </a:lnTo>
                  <a:lnTo>
                    <a:pt x="2072" y="1005"/>
                  </a:lnTo>
                  <a:lnTo>
                    <a:pt x="1821" y="1005"/>
                  </a:lnTo>
                  <a:lnTo>
                    <a:pt x="1716" y="796"/>
                  </a:lnTo>
                  <a:lnTo>
                    <a:pt x="1507" y="608"/>
                  </a:lnTo>
                  <a:lnTo>
                    <a:pt x="1570" y="524"/>
                  </a:lnTo>
                  <a:lnTo>
                    <a:pt x="1549" y="398"/>
                  </a:lnTo>
                  <a:lnTo>
                    <a:pt x="1444" y="315"/>
                  </a:lnTo>
                  <a:lnTo>
                    <a:pt x="1340" y="168"/>
                  </a:lnTo>
                  <a:lnTo>
                    <a:pt x="1151" y="85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5"/>
            <p:cNvSpPr/>
            <p:nvPr/>
          </p:nvSpPr>
          <p:spPr>
            <a:xfrm>
              <a:off x="4413309" y="3004475"/>
              <a:ext cx="58061" cy="103285"/>
            </a:xfrm>
            <a:custGeom>
              <a:avLst/>
              <a:gdLst/>
              <a:ahLst/>
              <a:cxnLst/>
              <a:rect l="l" t="t" r="r" b="b"/>
              <a:pathLst>
                <a:path w="4876" h="9082" extrusionOk="0">
                  <a:moveTo>
                    <a:pt x="1361" y="0"/>
                  </a:moveTo>
                  <a:lnTo>
                    <a:pt x="1193" y="21"/>
                  </a:lnTo>
                  <a:lnTo>
                    <a:pt x="1068" y="63"/>
                  </a:lnTo>
                  <a:lnTo>
                    <a:pt x="1068" y="126"/>
                  </a:lnTo>
                  <a:lnTo>
                    <a:pt x="1110" y="209"/>
                  </a:lnTo>
                  <a:lnTo>
                    <a:pt x="1089" y="293"/>
                  </a:lnTo>
                  <a:lnTo>
                    <a:pt x="921" y="272"/>
                  </a:lnTo>
                  <a:lnTo>
                    <a:pt x="859" y="314"/>
                  </a:lnTo>
                  <a:lnTo>
                    <a:pt x="859" y="481"/>
                  </a:lnTo>
                  <a:lnTo>
                    <a:pt x="838" y="523"/>
                  </a:lnTo>
                  <a:lnTo>
                    <a:pt x="691" y="523"/>
                  </a:lnTo>
                  <a:lnTo>
                    <a:pt x="566" y="628"/>
                  </a:lnTo>
                  <a:lnTo>
                    <a:pt x="335" y="544"/>
                  </a:lnTo>
                  <a:lnTo>
                    <a:pt x="252" y="691"/>
                  </a:lnTo>
                  <a:lnTo>
                    <a:pt x="273" y="858"/>
                  </a:lnTo>
                  <a:lnTo>
                    <a:pt x="210" y="942"/>
                  </a:lnTo>
                  <a:lnTo>
                    <a:pt x="210" y="1130"/>
                  </a:lnTo>
                  <a:lnTo>
                    <a:pt x="231" y="1214"/>
                  </a:lnTo>
                  <a:lnTo>
                    <a:pt x="126" y="1277"/>
                  </a:lnTo>
                  <a:lnTo>
                    <a:pt x="1" y="1360"/>
                  </a:lnTo>
                  <a:lnTo>
                    <a:pt x="1" y="1444"/>
                  </a:lnTo>
                  <a:lnTo>
                    <a:pt x="63" y="1465"/>
                  </a:lnTo>
                  <a:lnTo>
                    <a:pt x="168" y="1653"/>
                  </a:lnTo>
                  <a:lnTo>
                    <a:pt x="252" y="1737"/>
                  </a:lnTo>
                  <a:lnTo>
                    <a:pt x="315" y="1800"/>
                  </a:lnTo>
                  <a:lnTo>
                    <a:pt x="440" y="1904"/>
                  </a:lnTo>
                  <a:lnTo>
                    <a:pt x="587" y="2197"/>
                  </a:lnTo>
                  <a:lnTo>
                    <a:pt x="670" y="2260"/>
                  </a:lnTo>
                  <a:lnTo>
                    <a:pt x="754" y="2386"/>
                  </a:lnTo>
                  <a:lnTo>
                    <a:pt x="754" y="2511"/>
                  </a:lnTo>
                  <a:lnTo>
                    <a:pt x="879" y="2574"/>
                  </a:lnTo>
                  <a:lnTo>
                    <a:pt x="879" y="2699"/>
                  </a:lnTo>
                  <a:lnTo>
                    <a:pt x="775" y="2741"/>
                  </a:lnTo>
                  <a:lnTo>
                    <a:pt x="754" y="2825"/>
                  </a:lnTo>
                  <a:lnTo>
                    <a:pt x="796" y="3118"/>
                  </a:lnTo>
                  <a:lnTo>
                    <a:pt x="775" y="3222"/>
                  </a:lnTo>
                  <a:lnTo>
                    <a:pt x="670" y="3264"/>
                  </a:lnTo>
                  <a:lnTo>
                    <a:pt x="754" y="3474"/>
                  </a:lnTo>
                  <a:lnTo>
                    <a:pt x="754" y="3578"/>
                  </a:lnTo>
                  <a:lnTo>
                    <a:pt x="900" y="3766"/>
                  </a:lnTo>
                  <a:lnTo>
                    <a:pt x="1089" y="3892"/>
                  </a:lnTo>
                  <a:lnTo>
                    <a:pt x="1256" y="4059"/>
                  </a:lnTo>
                  <a:lnTo>
                    <a:pt x="1298" y="4311"/>
                  </a:lnTo>
                  <a:lnTo>
                    <a:pt x="1277" y="4394"/>
                  </a:lnTo>
                  <a:lnTo>
                    <a:pt x="1298" y="4520"/>
                  </a:lnTo>
                  <a:lnTo>
                    <a:pt x="1277" y="4624"/>
                  </a:lnTo>
                  <a:lnTo>
                    <a:pt x="1361" y="4708"/>
                  </a:lnTo>
                  <a:lnTo>
                    <a:pt x="1382" y="4896"/>
                  </a:lnTo>
                  <a:lnTo>
                    <a:pt x="1424" y="5001"/>
                  </a:lnTo>
                  <a:lnTo>
                    <a:pt x="1403" y="5147"/>
                  </a:lnTo>
                  <a:lnTo>
                    <a:pt x="1486" y="5294"/>
                  </a:lnTo>
                  <a:lnTo>
                    <a:pt x="1486" y="5461"/>
                  </a:lnTo>
                  <a:lnTo>
                    <a:pt x="1403" y="5524"/>
                  </a:lnTo>
                  <a:lnTo>
                    <a:pt x="1277" y="5880"/>
                  </a:lnTo>
                  <a:lnTo>
                    <a:pt x="1152" y="5963"/>
                  </a:lnTo>
                  <a:lnTo>
                    <a:pt x="1152" y="6131"/>
                  </a:lnTo>
                  <a:lnTo>
                    <a:pt x="1089" y="6194"/>
                  </a:lnTo>
                  <a:lnTo>
                    <a:pt x="1068" y="6298"/>
                  </a:lnTo>
                  <a:lnTo>
                    <a:pt x="1047" y="6487"/>
                  </a:lnTo>
                  <a:lnTo>
                    <a:pt x="1089" y="6487"/>
                  </a:lnTo>
                  <a:lnTo>
                    <a:pt x="1005" y="6591"/>
                  </a:lnTo>
                  <a:lnTo>
                    <a:pt x="1047" y="6654"/>
                  </a:lnTo>
                  <a:lnTo>
                    <a:pt x="963" y="6779"/>
                  </a:lnTo>
                  <a:lnTo>
                    <a:pt x="1047" y="6779"/>
                  </a:lnTo>
                  <a:lnTo>
                    <a:pt x="984" y="6863"/>
                  </a:lnTo>
                  <a:lnTo>
                    <a:pt x="921" y="6863"/>
                  </a:lnTo>
                  <a:lnTo>
                    <a:pt x="921" y="7072"/>
                  </a:lnTo>
                  <a:lnTo>
                    <a:pt x="859" y="7114"/>
                  </a:lnTo>
                  <a:lnTo>
                    <a:pt x="879" y="7282"/>
                  </a:lnTo>
                  <a:lnTo>
                    <a:pt x="859" y="7324"/>
                  </a:lnTo>
                  <a:lnTo>
                    <a:pt x="879" y="7533"/>
                  </a:lnTo>
                  <a:lnTo>
                    <a:pt x="921" y="7616"/>
                  </a:lnTo>
                  <a:lnTo>
                    <a:pt x="1005" y="7616"/>
                  </a:lnTo>
                  <a:lnTo>
                    <a:pt x="984" y="7512"/>
                  </a:lnTo>
                  <a:lnTo>
                    <a:pt x="1110" y="7449"/>
                  </a:lnTo>
                  <a:lnTo>
                    <a:pt x="1089" y="7512"/>
                  </a:lnTo>
                  <a:lnTo>
                    <a:pt x="1172" y="7554"/>
                  </a:lnTo>
                  <a:lnTo>
                    <a:pt x="1172" y="7637"/>
                  </a:lnTo>
                  <a:lnTo>
                    <a:pt x="1277" y="7658"/>
                  </a:lnTo>
                  <a:lnTo>
                    <a:pt x="1319" y="7868"/>
                  </a:lnTo>
                  <a:lnTo>
                    <a:pt x="1424" y="7868"/>
                  </a:lnTo>
                  <a:lnTo>
                    <a:pt x="1570" y="8035"/>
                  </a:lnTo>
                  <a:lnTo>
                    <a:pt x="1570" y="8119"/>
                  </a:lnTo>
                  <a:lnTo>
                    <a:pt x="1675" y="8140"/>
                  </a:lnTo>
                  <a:lnTo>
                    <a:pt x="1696" y="8244"/>
                  </a:lnTo>
                  <a:lnTo>
                    <a:pt x="1779" y="8244"/>
                  </a:lnTo>
                  <a:lnTo>
                    <a:pt x="1779" y="8286"/>
                  </a:lnTo>
                  <a:lnTo>
                    <a:pt x="1716" y="8370"/>
                  </a:lnTo>
                  <a:lnTo>
                    <a:pt x="1716" y="8391"/>
                  </a:lnTo>
                  <a:lnTo>
                    <a:pt x="1968" y="8579"/>
                  </a:lnTo>
                  <a:lnTo>
                    <a:pt x="2009" y="8663"/>
                  </a:lnTo>
                  <a:lnTo>
                    <a:pt x="2051" y="8537"/>
                  </a:lnTo>
                  <a:lnTo>
                    <a:pt x="2135" y="8453"/>
                  </a:lnTo>
                  <a:lnTo>
                    <a:pt x="2240" y="8537"/>
                  </a:lnTo>
                  <a:lnTo>
                    <a:pt x="2407" y="8579"/>
                  </a:lnTo>
                  <a:lnTo>
                    <a:pt x="2428" y="8642"/>
                  </a:lnTo>
                  <a:lnTo>
                    <a:pt x="2553" y="8642"/>
                  </a:lnTo>
                  <a:lnTo>
                    <a:pt x="2616" y="8704"/>
                  </a:lnTo>
                  <a:lnTo>
                    <a:pt x="2616" y="8893"/>
                  </a:lnTo>
                  <a:lnTo>
                    <a:pt x="2532" y="8976"/>
                  </a:lnTo>
                  <a:lnTo>
                    <a:pt x="2532" y="9060"/>
                  </a:lnTo>
                  <a:lnTo>
                    <a:pt x="2679" y="9081"/>
                  </a:lnTo>
                  <a:lnTo>
                    <a:pt x="2825" y="8976"/>
                  </a:lnTo>
                  <a:lnTo>
                    <a:pt x="2930" y="8976"/>
                  </a:lnTo>
                  <a:lnTo>
                    <a:pt x="2993" y="9018"/>
                  </a:lnTo>
                  <a:lnTo>
                    <a:pt x="3076" y="8976"/>
                  </a:lnTo>
                  <a:lnTo>
                    <a:pt x="3076" y="8872"/>
                  </a:lnTo>
                  <a:lnTo>
                    <a:pt x="3097" y="8851"/>
                  </a:lnTo>
                  <a:lnTo>
                    <a:pt x="3076" y="8788"/>
                  </a:lnTo>
                  <a:lnTo>
                    <a:pt x="2972" y="8704"/>
                  </a:lnTo>
                  <a:lnTo>
                    <a:pt x="2930" y="8642"/>
                  </a:lnTo>
                  <a:lnTo>
                    <a:pt x="2846" y="8474"/>
                  </a:lnTo>
                  <a:lnTo>
                    <a:pt x="2742" y="8432"/>
                  </a:lnTo>
                  <a:lnTo>
                    <a:pt x="2637" y="8432"/>
                  </a:lnTo>
                  <a:lnTo>
                    <a:pt x="2574" y="8453"/>
                  </a:lnTo>
                  <a:lnTo>
                    <a:pt x="2491" y="8391"/>
                  </a:lnTo>
                  <a:lnTo>
                    <a:pt x="2344" y="8244"/>
                  </a:lnTo>
                  <a:lnTo>
                    <a:pt x="2260" y="8160"/>
                  </a:lnTo>
                  <a:lnTo>
                    <a:pt x="2260" y="8056"/>
                  </a:lnTo>
                  <a:lnTo>
                    <a:pt x="2219" y="8035"/>
                  </a:lnTo>
                  <a:lnTo>
                    <a:pt x="2198" y="8140"/>
                  </a:lnTo>
                  <a:lnTo>
                    <a:pt x="2030" y="8056"/>
                  </a:lnTo>
                  <a:lnTo>
                    <a:pt x="2051" y="7972"/>
                  </a:lnTo>
                  <a:lnTo>
                    <a:pt x="2135" y="7930"/>
                  </a:lnTo>
                  <a:lnTo>
                    <a:pt x="2156" y="7951"/>
                  </a:lnTo>
                  <a:lnTo>
                    <a:pt x="2198" y="7930"/>
                  </a:lnTo>
                  <a:lnTo>
                    <a:pt x="2219" y="7868"/>
                  </a:lnTo>
                  <a:lnTo>
                    <a:pt x="2156" y="7637"/>
                  </a:lnTo>
                  <a:lnTo>
                    <a:pt x="2114" y="7616"/>
                  </a:lnTo>
                  <a:lnTo>
                    <a:pt x="2114" y="7533"/>
                  </a:lnTo>
                  <a:lnTo>
                    <a:pt x="2030" y="7428"/>
                  </a:lnTo>
                  <a:lnTo>
                    <a:pt x="2009" y="7344"/>
                  </a:lnTo>
                  <a:lnTo>
                    <a:pt x="2009" y="7386"/>
                  </a:lnTo>
                  <a:lnTo>
                    <a:pt x="2009" y="7449"/>
                  </a:lnTo>
                  <a:lnTo>
                    <a:pt x="1947" y="7449"/>
                  </a:lnTo>
                  <a:lnTo>
                    <a:pt x="1884" y="7324"/>
                  </a:lnTo>
                  <a:lnTo>
                    <a:pt x="1821" y="7303"/>
                  </a:lnTo>
                  <a:lnTo>
                    <a:pt x="1842" y="7177"/>
                  </a:lnTo>
                  <a:lnTo>
                    <a:pt x="1800" y="7114"/>
                  </a:lnTo>
                  <a:lnTo>
                    <a:pt x="1779" y="6989"/>
                  </a:lnTo>
                  <a:lnTo>
                    <a:pt x="1716" y="6926"/>
                  </a:lnTo>
                  <a:lnTo>
                    <a:pt x="1633" y="6926"/>
                  </a:lnTo>
                  <a:lnTo>
                    <a:pt x="1612" y="6905"/>
                  </a:lnTo>
                  <a:lnTo>
                    <a:pt x="1570" y="6968"/>
                  </a:lnTo>
                  <a:lnTo>
                    <a:pt x="1528" y="7010"/>
                  </a:lnTo>
                  <a:lnTo>
                    <a:pt x="1486" y="7031"/>
                  </a:lnTo>
                  <a:lnTo>
                    <a:pt x="1424" y="6989"/>
                  </a:lnTo>
                  <a:lnTo>
                    <a:pt x="1486" y="6884"/>
                  </a:lnTo>
                  <a:lnTo>
                    <a:pt x="1382" y="6717"/>
                  </a:lnTo>
                  <a:lnTo>
                    <a:pt x="1382" y="6654"/>
                  </a:lnTo>
                  <a:lnTo>
                    <a:pt x="1361" y="6507"/>
                  </a:lnTo>
                  <a:lnTo>
                    <a:pt x="1361" y="6466"/>
                  </a:lnTo>
                  <a:lnTo>
                    <a:pt x="1403" y="6382"/>
                  </a:lnTo>
                  <a:lnTo>
                    <a:pt x="1382" y="6361"/>
                  </a:lnTo>
                  <a:lnTo>
                    <a:pt x="1319" y="6361"/>
                  </a:lnTo>
                  <a:lnTo>
                    <a:pt x="1382" y="6256"/>
                  </a:lnTo>
                  <a:lnTo>
                    <a:pt x="1382" y="6131"/>
                  </a:lnTo>
                  <a:lnTo>
                    <a:pt x="1507" y="5943"/>
                  </a:lnTo>
                  <a:lnTo>
                    <a:pt x="1528" y="5503"/>
                  </a:lnTo>
                  <a:lnTo>
                    <a:pt x="1612" y="5399"/>
                  </a:lnTo>
                  <a:lnTo>
                    <a:pt x="1633" y="5252"/>
                  </a:lnTo>
                  <a:lnTo>
                    <a:pt x="1716" y="5147"/>
                  </a:lnTo>
                  <a:lnTo>
                    <a:pt x="1737" y="5001"/>
                  </a:lnTo>
                  <a:lnTo>
                    <a:pt x="1696" y="4980"/>
                  </a:lnTo>
                  <a:lnTo>
                    <a:pt x="1716" y="4896"/>
                  </a:lnTo>
                  <a:lnTo>
                    <a:pt x="1716" y="4771"/>
                  </a:lnTo>
                  <a:lnTo>
                    <a:pt x="1779" y="4666"/>
                  </a:lnTo>
                  <a:lnTo>
                    <a:pt x="1779" y="4562"/>
                  </a:lnTo>
                  <a:lnTo>
                    <a:pt x="1675" y="4520"/>
                  </a:lnTo>
                  <a:lnTo>
                    <a:pt x="1696" y="4457"/>
                  </a:lnTo>
                  <a:lnTo>
                    <a:pt x="1696" y="4415"/>
                  </a:lnTo>
                  <a:lnTo>
                    <a:pt x="1800" y="4415"/>
                  </a:lnTo>
                  <a:lnTo>
                    <a:pt x="1821" y="4394"/>
                  </a:lnTo>
                  <a:lnTo>
                    <a:pt x="1884" y="4415"/>
                  </a:lnTo>
                  <a:lnTo>
                    <a:pt x="1926" y="4415"/>
                  </a:lnTo>
                  <a:lnTo>
                    <a:pt x="2030" y="4373"/>
                  </a:lnTo>
                  <a:lnTo>
                    <a:pt x="2051" y="4394"/>
                  </a:lnTo>
                  <a:lnTo>
                    <a:pt x="2135" y="4394"/>
                  </a:lnTo>
                  <a:lnTo>
                    <a:pt x="2219" y="4415"/>
                  </a:lnTo>
                  <a:lnTo>
                    <a:pt x="2260" y="4499"/>
                  </a:lnTo>
                  <a:lnTo>
                    <a:pt x="2219" y="4520"/>
                  </a:lnTo>
                  <a:lnTo>
                    <a:pt x="2219" y="4687"/>
                  </a:lnTo>
                  <a:lnTo>
                    <a:pt x="2260" y="4792"/>
                  </a:lnTo>
                  <a:lnTo>
                    <a:pt x="2240" y="4813"/>
                  </a:lnTo>
                  <a:lnTo>
                    <a:pt x="2198" y="4917"/>
                  </a:lnTo>
                  <a:lnTo>
                    <a:pt x="2302" y="4896"/>
                  </a:lnTo>
                  <a:lnTo>
                    <a:pt x="2365" y="4917"/>
                  </a:lnTo>
                  <a:lnTo>
                    <a:pt x="2470" y="4896"/>
                  </a:lnTo>
                  <a:lnTo>
                    <a:pt x="2616" y="4917"/>
                  </a:lnTo>
                  <a:lnTo>
                    <a:pt x="2658" y="4980"/>
                  </a:lnTo>
                  <a:lnTo>
                    <a:pt x="2658" y="4938"/>
                  </a:lnTo>
                  <a:lnTo>
                    <a:pt x="2658" y="4917"/>
                  </a:lnTo>
                  <a:lnTo>
                    <a:pt x="2721" y="4875"/>
                  </a:lnTo>
                  <a:lnTo>
                    <a:pt x="2784" y="4896"/>
                  </a:lnTo>
                  <a:lnTo>
                    <a:pt x="2951" y="5043"/>
                  </a:lnTo>
                  <a:lnTo>
                    <a:pt x="3014" y="5085"/>
                  </a:lnTo>
                  <a:lnTo>
                    <a:pt x="3014" y="5127"/>
                  </a:lnTo>
                  <a:lnTo>
                    <a:pt x="3076" y="5127"/>
                  </a:lnTo>
                  <a:lnTo>
                    <a:pt x="3181" y="5231"/>
                  </a:lnTo>
                  <a:lnTo>
                    <a:pt x="3202" y="5252"/>
                  </a:lnTo>
                  <a:lnTo>
                    <a:pt x="3244" y="5252"/>
                  </a:lnTo>
                  <a:lnTo>
                    <a:pt x="3244" y="5189"/>
                  </a:lnTo>
                  <a:lnTo>
                    <a:pt x="3286" y="5189"/>
                  </a:lnTo>
                  <a:lnTo>
                    <a:pt x="3286" y="5106"/>
                  </a:lnTo>
                  <a:lnTo>
                    <a:pt x="3307" y="4875"/>
                  </a:lnTo>
                  <a:lnTo>
                    <a:pt x="3265" y="4771"/>
                  </a:lnTo>
                  <a:lnTo>
                    <a:pt x="3160" y="4708"/>
                  </a:lnTo>
                  <a:lnTo>
                    <a:pt x="3097" y="4478"/>
                  </a:lnTo>
                  <a:lnTo>
                    <a:pt x="3139" y="4269"/>
                  </a:lnTo>
                  <a:lnTo>
                    <a:pt x="3202" y="4143"/>
                  </a:lnTo>
                  <a:lnTo>
                    <a:pt x="3265" y="3955"/>
                  </a:lnTo>
                  <a:lnTo>
                    <a:pt x="3369" y="3787"/>
                  </a:lnTo>
                  <a:lnTo>
                    <a:pt x="3495" y="3787"/>
                  </a:lnTo>
                  <a:lnTo>
                    <a:pt x="3767" y="3725"/>
                  </a:lnTo>
                  <a:lnTo>
                    <a:pt x="3913" y="3725"/>
                  </a:lnTo>
                  <a:lnTo>
                    <a:pt x="3976" y="3766"/>
                  </a:lnTo>
                  <a:lnTo>
                    <a:pt x="4123" y="3683"/>
                  </a:lnTo>
                  <a:lnTo>
                    <a:pt x="4248" y="3683"/>
                  </a:lnTo>
                  <a:lnTo>
                    <a:pt x="4395" y="3746"/>
                  </a:lnTo>
                  <a:lnTo>
                    <a:pt x="4541" y="3725"/>
                  </a:lnTo>
                  <a:lnTo>
                    <a:pt x="4646" y="3787"/>
                  </a:lnTo>
                  <a:lnTo>
                    <a:pt x="4771" y="3725"/>
                  </a:lnTo>
                  <a:lnTo>
                    <a:pt x="4855" y="3641"/>
                  </a:lnTo>
                  <a:lnTo>
                    <a:pt x="4855" y="3432"/>
                  </a:lnTo>
                  <a:lnTo>
                    <a:pt x="4834" y="3348"/>
                  </a:lnTo>
                  <a:lnTo>
                    <a:pt x="4855" y="3243"/>
                  </a:lnTo>
                  <a:lnTo>
                    <a:pt x="4855" y="3160"/>
                  </a:lnTo>
                  <a:lnTo>
                    <a:pt x="4876" y="3034"/>
                  </a:lnTo>
                  <a:lnTo>
                    <a:pt x="4876" y="2950"/>
                  </a:lnTo>
                  <a:lnTo>
                    <a:pt x="4729" y="2846"/>
                  </a:lnTo>
                  <a:lnTo>
                    <a:pt x="4750" y="2804"/>
                  </a:lnTo>
                  <a:lnTo>
                    <a:pt x="4667" y="2741"/>
                  </a:lnTo>
                  <a:lnTo>
                    <a:pt x="4541" y="2741"/>
                  </a:lnTo>
                  <a:lnTo>
                    <a:pt x="4437" y="2616"/>
                  </a:lnTo>
                  <a:lnTo>
                    <a:pt x="4332" y="2532"/>
                  </a:lnTo>
                  <a:lnTo>
                    <a:pt x="4353" y="2469"/>
                  </a:lnTo>
                  <a:lnTo>
                    <a:pt x="4353" y="2281"/>
                  </a:lnTo>
                  <a:lnTo>
                    <a:pt x="4311" y="2155"/>
                  </a:lnTo>
                  <a:lnTo>
                    <a:pt x="4353" y="2072"/>
                  </a:lnTo>
                  <a:lnTo>
                    <a:pt x="4353" y="1988"/>
                  </a:lnTo>
                  <a:lnTo>
                    <a:pt x="4311" y="1862"/>
                  </a:lnTo>
                  <a:lnTo>
                    <a:pt x="4185" y="1758"/>
                  </a:lnTo>
                  <a:lnTo>
                    <a:pt x="3913" y="1570"/>
                  </a:lnTo>
                  <a:lnTo>
                    <a:pt x="3830" y="1423"/>
                  </a:lnTo>
                  <a:lnTo>
                    <a:pt x="3579" y="1339"/>
                  </a:lnTo>
                  <a:lnTo>
                    <a:pt x="3390" y="1381"/>
                  </a:lnTo>
                  <a:lnTo>
                    <a:pt x="3265" y="1653"/>
                  </a:lnTo>
                  <a:lnTo>
                    <a:pt x="3014" y="1674"/>
                  </a:lnTo>
                  <a:lnTo>
                    <a:pt x="2930" y="1549"/>
                  </a:lnTo>
                  <a:lnTo>
                    <a:pt x="2825" y="1549"/>
                  </a:lnTo>
                  <a:lnTo>
                    <a:pt x="2616" y="1444"/>
                  </a:lnTo>
                  <a:lnTo>
                    <a:pt x="2428" y="1528"/>
                  </a:lnTo>
                  <a:lnTo>
                    <a:pt x="2428" y="1653"/>
                  </a:lnTo>
                  <a:lnTo>
                    <a:pt x="2260" y="1674"/>
                  </a:lnTo>
                  <a:lnTo>
                    <a:pt x="2114" y="1758"/>
                  </a:lnTo>
                  <a:lnTo>
                    <a:pt x="2114" y="1465"/>
                  </a:lnTo>
                  <a:lnTo>
                    <a:pt x="2114" y="1256"/>
                  </a:lnTo>
                  <a:lnTo>
                    <a:pt x="2051" y="1130"/>
                  </a:lnTo>
                  <a:lnTo>
                    <a:pt x="2114" y="1025"/>
                  </a:lnTo>
                  <a:lnTo>
                    <a:pt x="2135" y="942"/>
                  </a:lnTo>
                  <a:lnTo>
                    <a:pt x="2051" y="837"/>
                  </a:lnTo>
                  <a:lnTo>
                    <a:pt x="2135" y="712"/>
                  </a:lnTo>
                  <a:lnTo>
                    <a:pt x="2114" y="607"/>
                  </a:lnTo>
                  <a:lnTo>
                    <a:pt x="1905" y="607"/>
                  </a:lnTo>
                  <a:lnTo>
                    <a:pt x="1821" y="691"/>
                  </a:lnTo>
                  <a:lnTo>
                    <a:pt x="1716" y="628"/>
                  </a:lnTo>
                  <a:lnTo>
                    <a:pt x="1633" y="502"/>
                  </a:lnTo>
                  <a:lnTo>
                    <a:pt x="1716" y="419"/>
                  </a:lnTo>
                  <a:lnTo>
                    <a:pt x="1696" y="230"/>
                  </a:lnTo>
                  <a:lnTo>
                    <a:pt x="1591" y="105"/>
                  </a:lnTo>
                  <a:lnTo>
                    <a:pt x="1424" y="126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5"/>
            <p:cNvSpPr/>
            <p:nvPr/>
          </p:nvSpPr>
          <p:spPr>
            <a:xfrm>
              <a:off x="4375443" y="2948079"/>
              <a:ext cx="61050" cy="131125"/>
            </a:xfrm>
            <a:custGeom>
              <a:avLst/>
              <a:gdLst/>
              <a:ahLst/>
              <a:cxnLst/>
              <a:rect l="l" t="t" r="r" b="b"/>
              <a:pathLst>
                <a:path w="5127" h="11530" extrusionOk="0">
                  <a:moveTo>
                    <a:pt x="2407" y="0"/>
                  </a:moveTo>
                  <a:lnTo>
                    <a:pt x="2302" y="42"/>
                  </a:lnTo>
                  <a:lnTo>
                    <a:pt x="2344" y="63"/>
                  </a:lnTo>
                  <a:lnTo>
                    <a:pt x="2365" y="147"/>
                  </a:lnTo>
                  <a:lnTo>
                    <a:pt x="2260" y="251"/>
                  </a:lnTo>
                  <a:lnTo>
                    <a:pt x="2260" y="419"/>
                  </a:lnTo>
                  <a:lnTo>
                    <a:pt x="2281" y="523"/>
                  </a:lnTo>
                  <a:lnTo>
                    <a:pt x="2155" y="461"/>
                  </a:lnTo>
                  <a:lnTo>
                    <a:pt x="2072" y="377"/>
                  </a:lnTo>
                  <a:lnTo>
                    <a:pt x="1925" y="482"/>
                  </a:lnTo>
                  <a:lnTo>
                    <a:pt x="1716" y="544"/>
                  </a:lnTo>
                  <a:lnTo>
                    <a:pt x="1653" y="691"/>
                  </a:lnTo>
                  <a:lnTo>
                    <a:pt x="1528" y="858"/>
                  </a:lnTo>
                  <a:lnTo>
                    <a:pt x="1402" y="900"/>
                  </a:lnTo>
                  <a:lnTo>
                    <a:pt x="1214" y="1193"/>
                  </a:lnTo>
                  <a:lnTo>
                    <a:pt x="1193" y="1360"/>
                  </a:lnTo>
                  <a:lnTo>
                    <a:pt x="1235" y="1402"/>
                  </a:lnTo>
                  <a:lnTo>
                    <a:pt x="1151" y="1632"/>
                  </a:lnTo>
                  <a:lnTo>
                    <a:pt x="1005" y="1904"/>
                  </a:lnTo>
                  <a:lnTo>
                    <a:pt x="1005" y="2009"/>
                  </a:lnTo>
                  <a:lnTo>
                    <a:pt x="1130" y="2051"/>
                  </a:lnTo>
                  <a:lnTo>
                    <a:pt x="1005" y="2365"/>
                  </a:lnTo>
                  <a:lnTo>
                    <a:pt x="942" y="2616"/>
                  </a:lnTo>
                  <a:lnTo>
                    <a:pt x="879" y="2825"/>
                  </a:lnTo>
                  <a:lnTo>
                    <a:pt x="712" y="2825"/>
                  </a:lnTo>
                  <a:lnTo>
                    <a:pt x="607" y="2783"/>
                  </a:lnTo>
                  <a:lnTo>
                    <a:pt x="502" y="2783"/>
                  </a:lnTo>
                  <a:lnTo>
                    <a:pt x="565" y="3076"/>
                  </a:lnTo>
                  <a:lnTo>
                    <a:pt x="565" y="3202"/>
                  </a:lnTo>
                  <a:lnTo>
                    <a:pt x="565" y="3411"/>
                  </a:lnTo>
                  <a:lnTo>
                    <a:pt x="419" y="3411"/>
                  </a:lnTo>
                  <a:lnTo>
                    <a:pt x="440" y="3578"/>
                  </a:lnTo>
                  <a:lnTo>
                    <a:pt x="419" y="3704"/>
                  </a:lnTo>
                  <a:lnTo>
                    <a:pt x="440" y="3808"/>
                  </a:lnTo>
                  <a:lnTo>
                    <a:pt x="398" y="4018"/>
                  </a:lnTo>
                  <a:lnTo>
                    <a:pt x="314" y="4039"/>
                  </a:lnTo>
                  <a:lnTo>
                    <a:pt x="272" y="4018"/>
                  </a:lnTo>
                  <a:lnTo>
                    <a:pt x="251" y="4122"/>
                  </a:lnTo>
                  <a:lnTo>
                    <a:pt x="251" y="4206"/>
                  </a:lnTo>
                  <a:lnTo>
                    <a:pt x="251" y="4332"/>
                  </a:lnTo>
                  <a:lnTo>
                    <a:pt x="189" y="4457"/>
                  </a:lnTo>
                  <a:lnTo>
                    <a:pt x="147" y="4436"/>
                  </a:lnTo>
                  <a:lnTo>
                    <a:pt x="42" y="4562"/>
                  </a:lnTo>
                  <a:lnTo>
                    <a:pt x="0" y="4666"/>
                  </a:lnTo>
                  <a:lnTo>
                    <a:pt x="0" y="4729"/>
                  </a:lnTo>
                  <a:lnTo>
                    <a:pt x="84" y="4834"/>
                  </a:lnTo>
                  <a:lnTo>
                    <a:pt x="105" y="4980"/>
                  </a:lnTo>
                  <a:lnTo>
                    <a:pt x="377" y="5231"/>
                  </a:lnTo>
                  <a:lnTo>
                    <a:pt x="377" y="5231"/>
                  </a:lnTo>
                  <a:lnTo>
                    <a:pt x="314" y="5127"/>
                  </a:lnTo>
                  <a:lnTo>
                    <a:pt x="314" y="5064"/>
                  </a:lnTo>
                  <a:lnTo>
                    <a:pt x="398" y="5148"/>
                  </a:lnTo>
                  <a:lnTo>
                    <a:pt x="523" y="5148"/>
                  </a:lnTo>
                  <a:lnTo>
                    <a:pt x="419" y="5231"/>
                  </a:lnTo>
                  <a:lnTo>
                    <a:pt x="440" y="5273"/>
                  </a:lnTo>
                  <a:lnTo>
                    <a:pt x="565" y="5273"/>
                  </a:lnTo>
                  <a:lnTo>
                    <a:pt x="565" y="5189"/>
                  </a:lnTo>
                  <a:lnTo>
                    <a:pt x="586" y="5273"/>
                  </a:lnTo>
                  <a:lnTo>
                    <a:pt x="691" y="5273"/>
                  </a:lnTo>
                  <a:lnTo>
                    <a:pt x="733" y="5357"/>
                  </a:lnTo>
                  <a:lnTo>
                    <a:pt x="921" y="5399"/>
                  </a:lnTo>
                  <a:lnTo>
                    <a:pt x="1026" y="5566"/>
                  </a:lnTo>
                  <a:lnTo>
                    <a:pt x="1026" y="5671"/>
                  </a:lnTo>
                  <a:lnTo>
                    <a:pt x="942" y="5692"/>
                  </a:lnTo>
                  <a:lnTo>
                    <a:pt x="900" y="5608"/>
                  </a:lnTo>
                  <a:lnTo>
                    <a:pt x="816" y="5671"/>
                  </a:lnTo>
                  <a:lnTo>
                    <a:pt x="900" y="5754"/>
                  </a:lnTo>
                  <a:lnTo>
                    <a:pt x="921" y="5775"/>
                  </a:lnTo>
                  <a:lnTo>
                    <a:pt x="900" y="5796"/>
                  </a:lnTo>
                  <a:lnTo>
                    <a:pt x="795" y="5775"/>
                  </a:lnTo>
                  <a:lnTo>
                    <a:pt x="774" y="5671"/>
                  </a:lnTo>
                  <a:lnTo>
                    <a:pt x="670" y="5671"/>
                  </a:lnTo>
                  <a:lnTo>
                    <a:pt x="670" y="5712"/>
                  </a:lnTo>
                  <a:lnTo>
                    <a:pt x="795" y="5817"/>
                  </a:lnTo>
                  <a:lnTo>
                    <a:pt x="795" y="5880"/>
                  </a:lnTo>
                  <a:lnTo>
                    <a:pt x="900" y="6005"/>
                  </a:lnTo>
                  <a:lnTo>
                    <a:pt x="1109" y="6068"/>
                  </a:lnTo>
                  <a:lnTo>
                    <a:pt x="1088" y="5880"/>
                  </a:lnTo>
                  <a:lnTo>
                    <a:pt x="1026" y="5775"/>
                  </a:lnTo>
                  <a:lnTo>
                    <a:pt x="1151" y="5859"/>
                  </a:lnTo>
                  <a:lnTo>
                    <a:pt x="1151" y="5964"/>
                  </a:lnTo>
                  <a:lnTo>
                    <a:pt x="1214" y="6068"/>
                  </a:lnTo>
                  <a:lnTo>
                    <a:pt x="1298" y="6131"/>
                  </a:lnTo>
                  <a:lnTo>
                    <a:pt x="1319" y="6298"/>
                  </a:lnTo>
                  <a:lnTo>
                    <a:pt x="1402" y="6382"/>
                  </a:lnTo>
                  <a:lnTo>
                    <a:pt x="1360" y="6403"/>
                  </a:lnTo>
                  <a:lnTo>
                    <a:pt x="1402" y="6445"/>
                  </a:lnTo>
                  <a:lnTo>
                    <a:pt x="1465" y="6487"/>
                  </a:lnTo>
                  <a:lnTo>
                    <a:pt x="1465" y="6717"/>
                  </a:lnTo>
                  <a:lnTo>
                    <a:pt x="1570" y="6947"/>
                  </a:lnTo>
                  <a:lnTo>
                    <a:pt x="1632" y="7010"/>
                  </a:lnTo>
                  <a:lnTo>
                    <a:pt x="1486" y="7114"/>
                  </a:lnTo>
                  <a:lnTo>
                    <a:pt x="1402" y="7658"/>
                  </a:lnTo>
                  <a:lnTo>
                    <a:pt x="1444" y="7784"/>
                  </a:lnTo>
                  <a:lnTo>
                    <a:pt x="1423" y="7847"/>
                  </a:lnTo>
                  <a:lnTo>
                    <a:pt x="1444" y="7889"/>
                  </a:lnTo>
                  <a:lnTo>
                    <a:pt x="1528" y="7742"/>
                  </a:lnTo>
                  <a:lnTo>
                    <a:pt x="1653" y="7637"/>
                  </a:lnTo>
                  <a:lnTo>
                    <a:pt x="1716" y="7470"/>
                  </a:lnTo>
                  <a:lnTo>
                    <a:pt x="1716" y="7658"/>
                  </a:lnTo>
                  <a:lnTo>
                    <a:pt x="1549" y="7805"/>
                  </a:lnTo>
                  <a:lnTo>
                    <a:pt x="1549" y="7972"/>
                  </a:lnTo>
                  <a:lnTo>
                    <a:pt x="1632" y="7951"/>
                  </a:lnTo>
                  <a:lnTo>
                    <a:pt x="1632" y="7868"/>
                  </a:lnTo>
                  <a:lnTo>
                    <a:pt x="1779" y="7784"/>
                  </a:lnTo>
                  <a:lnTo>
                    <a:pt x="1863" y="7868"/>
                  </a:lnTo>
                  <a:lnTo>
                    <a:pt x="1925" y="7868"/>
                  </a:lnTo>
                  <a:lnTo>
                    <a:pt x="1925" y="7805"/>
                  </a:lnTo>
                  <a:lnTo>
                    <a:pt x="1946" y="7847"/>
                  </a:lnTo>
                  <a:lnTo>
                    <a:pt x="1988" y="7847"/>
                  </a:lnTo>
                  <a:lnTo>
                    <a:pt x="2009" y="7805"/>
                  </a:lnTo>
                  <a:lnTo>
                    <a:pt x="2135" y="7805"/>
                  </a:lnTo>
                  <a:lnTo>
                    <a:pt x="2365" y="7658"/>
                  </a:lnTo>
                  <a:lnTo>
                    <a:pt x="2386" y="7575"/>
                  </a:lnTo>
                  <a:lnTo>
                    <a:pt x="2448" y="7596"/>
                  </a:lnTo>
                  <a:lnTo>
                    <a:pt x="2511" y="7596"/>
                  </a:lnTo>
                  <a:lnTo>
                    <a:pt x="2658" y="7533"/>
                  </a:lnTo>
                  <a:lnTo>
                    <a:pt x="2574" y="7491"/>
                  </a:lnTo>
                  <a:lnTo>
                    <a:pt x="2574" y="7470"/>
                  </a:lnTo>
                  <a:lnTo>
                    <a:pt x="2511" y="7365"/>
                  </a:lnTo>
                  <a:lnTo>
                    <a:pt x="2574" y="7365"/>
                  </a:lnTo>
                  <a:lnTo>
                    <a:pt x="2616" y="7449"/>
                  </a:lnTo>
                  <a:lnTo>
                    <a:pt x="2720" y="7470"/>
                  </a:lnTo>
                  <a:lnTo>
                    <a:pt x="2888" y="7345"/>
                  </a:lnTo>
                  <a:lnTo>
                    <a:pt x="2867" y="7282"/>
                  </a:lnTo>
                  <a:lnTo>
                    <a:pt x="2909" y="7240"/>
                  </a:lnTo>
                  <a:lnTo>
                    <a:pt x="2909" y="7114"/>
                  </a:lnTo>
                  <a:lnTo>
                    <a:pt x="2867" y="7052"/>
                  </a:lnTo>
                  <a:lnTo>
                    <a:pt x="2867" y="7010"/>
                  </a:lnTo>
                  <a:lnTo>
                    <a:pt x="2888" y="6947"/>
                  </a:lnTo>
                  <a:lnTo>
                    <a:pt x="2804" y="6863"/>
                  </a:lnTo>
                  <a:lnTo>
                    <a:pt x="2909" y="6947"/>
                  </a:lnTo>
                  <a:lnTo>
                    <a:pt x="2909" y="7010"/>
                  </a:lnTo>
                  <a:lnTo>
                    <a:pt x="2992" y="7010"/>
                  </a:lnTo>
                  <a:lnTo>
                    <a:pt x="2992" y="7073"/>
                  </a:lnTo>
                  <a:lnTo>
                    <a:pt x="3118" y="7282"/>
                  </a:lnTo>
                  <a:lnTo>
                    <a:pt x="3181" y="7365"/>
                  </a:lnTo>
                  <a:lnTo>
                    <a:pt x="3202" y="7491"/>
                  </a:lnTo>
                  <a:lnTo>
                    <a:pt x="3306" y="7491"/>
                  </a:lnTo>
                  <a:lnTo>
                    <a:pt x="3390" y="7470"/>
                  </a:lnTo>
                  <a:lnTo>
                    <a:pt x="3411" y="7386"/>
                  </a:lnTo>
                  <a:lnTo>
                    <a:pt x="3411" y="7470"/>
                  </a:lnTo>
                  <a:lnTo>
                    <a:pt x="3390" y="7533"/>
                  </a:lnTo>
                  <a:lnTo>
                    <a:pt x="3432" y="7658"/>
                  </a:lnTo>
                  <a:lnTo>
                    <a:pt x="3432" y="7700"/>
                  </a:lnTo>
                  <a:lnTo>
                    <a:pt x="3411" y="7742"/>
                  </a:lnTo>
                  <a:lnTo>
                    <a:pt x="3432" y="7847"/>
                  </a:lnTo>
                  <a:lnTo>
                    <a:pt x="3495" y="7889"/>
                  </a:lnTo>
                  <a:lnTo>
                    <a:pt x="3536" y="8307"/>
                  </a:lnTo>
                  <a:lnTo>
                    <a:pt x="3578" y="8328"/>
                  </a:lnTo>
                  <a:lnTo>
                    <a:pt x="3578" y="8516"/>
                  </a:lnTo>
                  <a:lnTo>
                    <a:pt x="3725" y="8600"/>
                  </a:lnTo>
                  <a:lnTo>
                    <a:pt x="3704" y="8642"/>
                  </a:lnTo>
                  <a:lnTo>
                    <a:pt x="3704" y="8788"/>
                  </a:lnTo>
                  <a:lnTo>
                    <a:pt x="3767" y="8851"/>
                  </a:lnTo>
                  <a:lnTo>
                    <a:pt x="3767" y="9123"/>
                  </a:lnTo>
                  <a:lnTo>
                    <a:pt x="3829" y="9228"/>
                  </a:lnTo>
                  <a:lnTo>
                    <a:pt x="3829" y="9332"/>
                  </a:lnTo>
                  <a:lnTo>
                    <a:pt x="3850" y="9311"/>
                  </a:lnTo>
                  <a:lnTo>
                    <a:pt x="3871" y="9123"/>
                  </a:lnTo>
                  <a:lnTo>
                    <a:pt x="3955" y="9249"/>
                  </a:lnTo>
                  <a:lnTo>
                    <a:pt x="3976" y="9374"/>
                  </a:lnTo>
                  <a:lnTo>
                    <a:pt x="4059" y="9458"/>
                  </a:lnTo>
                  <a:lnTo>
                    <a:pt x="4080" y="9793"/>
                  </a:lnTo>
                  <a:lnTo>
                    <a:pt x="4164" y="9855"/>
                  </a:lnTo>
                  <a:lnTo>
                    <a:pt x="4185" y="9960"/>
                  </a:lnTo>
                  <a:lnTo>
                    <a:pt x="4143" y="10002"/>
                  </a:lnTo>
                  <a:lnTo>
                    <a:pt x="4164" y="10169"/>
                  </a:lnTo>
                  <a:lnTo>
                    <a:pt x="4227" y="10253"/>
                  </a:lnTo>
                  <a:lnTo>
                    <a:pt x="4290" y="10316"/>
                  </a:lnTo>
                  <a:lnTo>
                    <a:pt x="4227" y="10399"/>
                  </a:lnTo>
                  <a:lnTo>
                    <a:pt x="4269" y="10567"/>
                  </a:lnTo>
                  <a:lnTo>
                    <a:pt x="4248" y="10609"/>
                  </a:lnTo>
                  <a:lnTo>
                    <a:pt x="4227" y="10630"/>
                  </a:lnTo>
                  <a:lnTo>
                    <a:pt x="4185" y="10797"/>
                  </a:lnTo>
                  <a:lnTo>
                    <a:pt x="4227" y="10818"/>
                  </a:lnTo>
                  <a:lnTo>
                    <a:pt x="4227" y="10922"/>
                  </a:lnTo>
                  <a:lnTo>
                    <a:pt x="4143" y="11027"/>
                  </a:lnTo>
                  <a:lnTo>
                    <a:pt x="4101" y="11048"/>
                  </a:lnTo>
                  <a:lnTo>
                    <a:pt x="4059" y="11048"/>
                  </a:lnTo>
                  <a:lnTo>
                    <a:pt x="4059" y="11111"/>
                  </a:lnTo>
                  <a:lnTo>
                    <a:pt x="4101" y="11194"/>
                  </a:lnTo>
                  <a:lnTo>
                    <a:pt x="4101" y="11341"/>
                  </a:lnTo>
                  <a:lnTo>
                    <a:pt x="4164" y="11529"/>
                  </a:lnTo>
                  <a:lnTo>
                    <a:pt x="4185" y="11341"/>
                  </a:lnTo>
                  <a:lnTo>
                    <a:pt x="4248" y="11236"/>
                  </a:lnTo>
                  <a:lnTo>
                    <a:pt x="4248" y="11257"/>
                  </a:lnTo>
                  <a:lnTo>
                    <a:pt x="4269" y="11153"/>
                  </a:lnTo>
                  <a:lnTo>
                    <a:pt x="4332" y="11090"/>
                  </a:lnTo>
                  <a:lnTo>
                    <a:pt x="4332" y="10922"/>
                  </a:lnTo>
                  <a:lnTo>
                    <a:pt x="4457" y="10839"/>
                  </a:lnTo>
                  <a:lnTo>
                    <a:pt x="4583" y="10483"/>
                  </a:lnTo>
                  <a:lnTo>
                    <a:pt x="4666" y="10420"/>
                  </a:lnTo>
                  <a:lnTo>
                    <a:pt x="4666" y="10253"/>
                  </a:lnTo>
                  <a:lnTo>
                    <a:pt x="4583" y="10106"/>
                  </a:lnTo>
                  <a:lnTo>
                    <a:pt x="4604" y="9960"/>
                  </a:lnTo>
                  <a:lnTo>
                    <a:pt x="4562" y="9855"/>
                  </a:lnTo>
                  <a:lnTo>
                    <a:pt x="4541" y="9667"/>
                  </a:lnTo>
                  <a:lnTo>
                    <a:pt x="4457" y="9583"/>
                  </a:lnTo>
                  <a:lnTo>
                    <a:pt x="4478" y="9479"/>
                  </a:lnTo>
                  <a:lnTo>
                    <a:pt x="4457" y="9353"/>
                  </a:lnTo>
                  <a:lnTo>
                    <a:pt x="4478" y="9270"/>
                  </a:lnTo>
                  <a:lnTo>
                    <a:pt x="4436" y="9018"/>
                  </a:lnTo>
                  <a:lnTo>
                    <a:pt x="4269" y="8851"/>
                  </a:lnTo>
                  <a:lnTo>
                    <a:pt x="4080" y="8725"/>
                  </a:lnTo>
                  <a:lnTo>
                    <a:pt x="3934" y="8537"/>
                  </a:lnTo>
                  <a:lnTo>
                    <a:pt x="3934" y="8433"/>
                  </a:lnTo>
                  <a:lnTo>
                    <a:pt x="3850" y="8223"/>
                  </a:lnTo>
                  <a:lnTo>
                    <a:pt x="3955" y="8181"/>
                  </a:lnTo>
                  <a:lnTo>
                    <a:pt x="3976" y="8077"/>
                  </a:lnTo>
                  <a:lnTo>
                    <a:pt x="3934" y="7784"/>
                  </a:lnTo>
                  <a:lnTo>
                    <a:pt x="3955" y="7700"/>
                  </a:lnTo>
                  <a:lnTo>
                    <a:pt x="4059" y="7658"/>
                  </a:lnTo>
                  <a:lnTo>
                    <a:pt x="4059" y="7533"/>
                  </a:lnTo>
                  <a:lnTo>
                    <a:pt x="3934" y="7470"/>
                  </a:lnTo>
                  <a:lnTo>
                    <a:pt x="3934" y="7345"/>
                  </a:lnTo>
                  <a:lnTo>
                    <a:pt x="3850" y="7219"/>
                  </a:lnTo>
                  <a:lnTo>
                    <a:pt x="3767" y="7156"/>
                  </a:lnTo>
                  <a:lnTo>
                    <a:pt x="3620" y="6863"/>
                  </a:lnTo>
                  <a:lnTo>
                    <a:pt x="3495" y="6759"/>
                  </a:lnTo>
                  <a:lnTo>
                    <a:pt x="3432" y="6696"/>
                  </a:lnTo>
                  <a:lnTo>
                    <a:pt x="3348" y="6612"/>
                  </a:lnTo>
                  <a:lnTo>
                    <a:pt x="3243" y="6424"/>
                  </a:lnTo>
                  <a:lnTo>
                    <a:pt x="3181" y="6403"/>
                  </a:lnTo>
                  <a:lnTo>
                    <a:pt x="3181" y="6319"/>
                  </a:lnTo>
                  <a:lnTo>
                    <a:pt x="3306" y="6236"/>
                  </a:lnTo>
                  <a:lnTo>
                    <a:pt x="3411" y="6173"/>
                  </a:lnTo>
                  <a:lnTo>
                    <a:pt x="3390" y="6089"/>
                  </a:lnTo>
                  <a:lnTo>
                    <a:pt x="3390" y="5901"/>
                  </a:lnTo>
                  <a:lnTo>
                    <a:pt x="3453" y="5817"/>
                  </a:lnTo>
                  <a:lnTo>
                    <a:pt x="3432" y="5650"/>
                  </a:lnTo>
                  <a:lnTo>
                    <a:pt x="3515" y="5503"/>
                  </a:lnTo>
                  <a:lnTo>
                    <a:pt x="3746" y="5587"/>
                  </a:lnTo>
                  <a:lnTo>
                    <a:pt x="3871" y="5482"/>
                  </a:lnTo>
                  <a:lnTo>
                    <a:pt x="4018" y="5482"/>
                  </a:lnTo>
                  <a:lnTo>
                    <a:pt x="4039" y="5440"/>
                  </a:lnTo>
                  <a:lnTo>
                    <a:pt x="4039" y="5273"/>
                  </a:lnTo>
                  <a:lnTo>
                    <a:pt x="4101" y="5231"/>
                  </a:lnTo>
                  <a:lnTo>
                    <a:pt x="4269" y="5252"/>
                  </a:lnTo>
                  <a:lnTo>
                    <a:pt x="4290" y="5168"/>
                  </a:lnTo>
                  <a:lnTo>
                    <a:pt x="4248" y="5085"/>
                  </a:lnTo>
                  <a:lnTo>
                    <a:pt x="4248" y="5022"/>
                  </a:lnTo>
                  <a:lnTo>
                    <a:pt x="4373" y="4980"/>
                  </a:lnTo>
                  <a:lnTo>
                    <a:pt x="4541" y="4959"/>
                  </a:lnTo>
                  <a:lnTo>
                    <a:pt x="4562" y="4959"/>
                  </a:lnTo>
                  <a:lnTo>
                    <a:pt x="4604" y="4813"/>
                  </a:lnTo>
                  <a:lnTo>
                    <a:pt x="4666" y="4813"/>
                  </a:lnTo>
                  <a:lnTo>
                    <a:pt x="4792" y="4729"/>
                  </a:lnTo>
                  <a:lnTo>
                    <a:pt x="4750" y="4645"/>
                  </a:lnTo>
                  <a:lnTo>
                    <a:pt x="4792" y="4541"/>
                  </a:lnTo>
                  <a:lnTo>
                    <a:pt x="4813" y="4436"/>
                  </a:lnTo>
                  <a:lnTo>
                    <a:pt x="4980" y="4415"/>
                  </a:lnTo>
                  <a:lnTo>
                    <a:pt x="5085" y="4311"/>
                  </a:lnTo>
                  <a:lnTo>
                    <a:pt x="5127" y="4290"/>
                  </a:lnTo>
                  <a:lnTo>
                    <a:pt x="5127" y="4143"/>
                  </a:lnTo>
                  <a:lnTo>
                    <a:pt x="5022" y="4122"/>
                  </a:lnTo>
                  <a:lnTo>
                    <a:pt x="4771" y="4227"/>
                  </a:lnTo>
                  <a:lnTo>
                    <a:pt x="4624" y="4227"/>
                  </a:lnTo>
                  <a:lnTo>
                    <a:pt x="4562" y="4311"/>
                  </a:lnTo>
                  <a:lnTo>
                    <a:pt x="4436" y="4248"/>
                  </a:lnTo>
                  <a:lnTo>
                    <a:pt x="4394" y="4122"/>
                  </a:lnTo>
                  <a:lnTo>
                    <a:pt x="4436" y="3997"/>
                  </a:lnTo>
                  <a:lnTo>
                    <a:pt x="4352" y="3892"/>
                  </a:lnTo>
                  <a:lnTo>
                    <a:pt x="4269" y="3976"/>
                  </a:lnTo>
                  <a:lnTo>
                    <a:pt x="4227" y="3913"/>
                  </a:lnTo>
                  <a:lnTo>
                    <a:pt x="4039" y="3913"/>
                  </a:lnTo>
                  <a:lnTo>
                    <a:pt x="3955" y="3934"/>
                  </a:lnTo>
                  <a:lnTo>
                    <a:pt x="3934" y="3871"/>
                  </a:lnTo>
                  <a:lnTo>
                    <a:pt x="4039" y="3767"/>
                  </a:lnTo>
                  <a:lnTo>
                    <a:pt x="4185" y="3578"/>
                  </a:lnTo>
                  <a:lnTo>
                    <a:pt x="4164" y="3495"/>
                  </a:lnTo>
                  <a:lnTo>
                    <a:pt x="4227" y="3390"/>
                  </a:lnTo>
                  <a:lnTo>
                    <a:pt x="4227" y="3306"/>
                  </a:lnTo>
                  <a:lnTo>
                    <a:pt x="4101" y="3244"/>
                  </a:lnTo>
                  <a:lnTo>
                    <a:pt x="3955" y="3244"/>
                  </a:lnTo>
                  <a:lnTo>
                    <a:pt x="3934" y="3285"/>
                  </a:lnTo>
                  <a:lnTo>
                    <a:pt x="3871" y="3202"/>
                  </a:lnTo>
                  <a:lnTo>
                    <a:pt x="3913" y="3160"/>
                  </a:lnTo>
                  <a:lnTo>
                    <a:pt x="3767" y="3139"/>
                  </a:lnTo>
                  <a:lnTo>
                    <a:pt x="3704" y="3055"/>
                  </a:lnTo>
                  <a:lnTo>
                    <a:pt x="3725" y="2951"/>
                  </a:lnTo>
                  <a:lnTo>
                    <a:pt x="3704" y="2846"/>
                  </a:lnTo>
                  <a:lnTo>
                    <a:pt x="3557" y="2867"/>
                  </a:lnTo>
                  <a:lnTo>
                    <a:pt x="3495" y="2825"/>
                  </a:lnTo>
                  <a:lnTo>
                    <a:pt x="3515" y="2741"/>
                  </a:lnTo>
                  <a:lnTo>
                    <a:pt x="3495" y="2658"/>
                  </a:lnTo>
                  <a:lnTo>
                    <a:pt x="3223" y="2720"/>
                  </a:lnTo>
                  <a:lnTo>
                    <a:pt x="3097" y="2825"/>
                  </a:lnTo>
                  <a:lnTo>
                    <a:pt x="3034" y="2679"/>
                  </a:lnTo>
                  <a:lnTo>
                    <a:pt x="3055" y="2532"/>
                  </a:lnTo>
                  <a:lnTo>
                    <a:pt x="2992" y="2469"/>
                  </a:lnTo>
                  <a:lnTo>
                    <a:pt x="2930" y="2407"/>
                  </a:lnTo>
                  <a:lnTo>
                    <a:pt x="2825" y="2344"/>
                  </a:lnTo>
                  <a:lnTo>
                    <a:pt x="2825" y="2239"/>
                  </a:lnTo>
                  <a:lnTo>
                    <a:pt x="2888" y="2155"/>
                  </a:lnTo>
                  <a:lnTo>
                    <a:pt x="2825" y="2093"/>
                  </a:lnTo>
                  <a:lnTo>
                    <a:pt x="2888" y="2009"/>
                  </a:lnTo>
                  <a:lnTo>
                    <a:pt x="2971" y="1904"/>
                  </a:lnTo>
                  <a:lnTo>
                    <a:pt x="3034" y="1925"/>
                  </a:lnTo>
                  <a:lnTo>
                    <a:pt x="3097" y="1883"/>
                  </a:lnTo>
                  <a:lnTo>
                    <a:pt x="3034" y="1779"/>
                  </a:lnTo>
                  <a:lnTo>
                    <a:pt x="3055" y="1695"/>
                  </a:lnTo>
                  <a:lnTo>
                    <a:pt x="3118" y="1674"/>
                  </a:lnTo>
                  <a:lnTo>
                    <a:pt x="3139" y="1570"/>
                  </a:lnTo>
                  <a:lnTo>
                    <a:pt x="3243" y="1507"/>
                  </a:lnTo>
                  <a:lnTo>
                    <a:pt x="3285" y="1423"/>
                  </a:lnTo>
                  <a:lnTo>
                    <a:pt x="3285" y="1319"/>
                  </a:lnTo>
                  <a:lnTo>
                    <a:pt x="3306" y="1067"/>
                  </a:lnTo>
                  <a:lnTo>
                    <a:pt x="3285" y="900"/>
                  </a:lnTo>
                  <a:lnTo>
                    <a:pt x="3202" y="691"/>
                  </a:lnTo>
                  <a:lnTo>
                    <a:pt x="3202" y="544"/>
                  </a:lnTo>
                  <a:lnTo>
                    <a:pt x="3097" y="419"/>
                  </a:lnTo>
                  <a:lnTo>
                    <a:pt x="2992" y="419"/>
                  </a:lnTo>
                  <a:lnTo>
                    <a:pt x="2971" y="251"/>
                  </a:lnTo>
                  <a:lnTo>
                    <a:pt x="2825" y="147"/>
                  </a:lnTo>
                  <a:lnTo>
                    <a:pt x="2783" y="0"/>
                  </a:lnTo>
                  <a:lnTo>
                    <a:pt x="2616" y="0"/>
                  </a:lnTo>
                  <a:lnTo>
                    <a:pt x="2532" y="42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5"/>
            <p:cNvSpPr/>
            <p:nvPr/>
          </p:nvSpPr>
          <p:spPr>
            <a:xfrm>
              <a:off x="4343054" y="2959975"/>
              <a:ext cx="35389" cy="43557"/>
            </a:xfrm>
            <a:custGeom>
              <a:avLst/>
              <a:gdLst/>
              <a:ahLst/>
              <a:cxnLst/>
              <a:rect l="l" t="t" r="r" b="b"/>
              <a:pathLst>
                <a:path w="2972" h="3830" extrusionOk="0">
                  <a:moveTo>
                    <a:pt x="209" y="1"/>
                  </a:moveTo>
                  <a:lnTo>
                    <a:pt x="189" y="63"/>
                  </a:lnTo>
                  <a:lnTo>
                    <a:pt x="147" y="63"/>
                  </a:lnTo>
                  <a:lnTo>
                    <a:pt x="147" y="147"/>
                  </a:lnTo>
                  <a:lnTo>
                    <a:pt x="189" y="210"/>
                  </a:lnTo>
                  <a:lnTo>
                    <a:pt x="147" y="356"/>
                  </a:lnTo>
                  <a:lnTo>
                    <a:pt x="21" y="482"/>
                  </a:lnTo>
                  <a:lnTo>
                    <a:pt x="0" y="628"/>
                  </a:lnTo>
                  <a:lnTo>
                    <a:pt x="293" y="733"/>
                  </a:lnTo>
                  <a:lnTo>
                    <a:pt x="398" y="670"/>
                  </a:lnTo>
                  <a:lnTo>
                    <a:pt x="523" y="691"/>
                  </a:lnTo>
                  <a:lnTo>
                    <a:pt x="502" y="754"/>
                  </a:lnTo>
                  <a:lnTo>
                    <a:pt x="544" y="900"/>
                  </a:lnTo>
                  <a:lnTo>
                    <a:pt x="481" y="963"/>
                  </a:lnTo>
                  <a:lnTo>
                    <a:pt x="398" y="942"/>
                  </a:lnTo>
                  <a:lnTo>
                    <a:pt x="314" y="984"/>
                  </a:lnTo>
                  <a:lnTo>
                    <a:pt x="272" y="1151"/>
                  </a:lnTo>
                  <a:lnTo>
                    <a:pt x="168" y="1172"/>
                  </a:lnTo>
                  <a:lnTo>
                    <a:pt x="168" y="1402"/>
                  </a:lnTo>
                  <a:lnTo>
                    <a:pt x="293" y="1570"/>
                  </a:lnTo>
                  <a:lnTo>
                    <a:pt x="419" y="1612"/>
                  </a:lnTo>
                  <a:lnTo>
                    <a:pt x="586" y="1800"/>
                  </a:lnTo>
                  <a:lnTo>
                    <a:pt x="586" y="1988"/>
                  </a:lnTo>
                  <a:lnTo>
                    <a:pt x="628" y="2114"/>
                  </a:lnTo>
                  <a:lnTo>
                    <a:pt x="607" y="2218"/>
                  </a:lnTo>
                  <a:lnTo>
                    <a:pt x="628" y="2407"/>
                  </a:lnTo>
                  <a:lnTo>
                    <a:pt x="816" y="2637"/>
                  </a:lnTo>
                  <a:lnTo>
                    <a:pt x="816" y="2783"/>
                  </a:lnTo>
                  <a:lnTo>
                    <a:pt x="837" y="2888"/>
                  </a:lnTo>
                  <a:lnTo>
                    <a:pt x="879" y="3076"/>
                  </a:lnTo>
                  <a:lnTo>
                    <a:pt x="921" y="3055"/>
                  </a:lnTo>
                  <a:lnTo>
                    <a:pt x="984" y="3160"/>
                  </a:lnTo>
                  <a:lnTo>
                    <a:pt x="1005" y="3202"/>
                  </a:lnTo>
                  <a:lnTo>
                    <a:pt x="1046" y="3202"/>
                  </a:lnTo>
                  <a:lnTo>
                    <a:pt x="1067" y="3139"/>
                  </a:lnTo>
                  <a:lnTo>
                    <a:pt x="1130" y="3097"/>
                  </a:lnTo>
                  <a:lnTo>
                    <a:pt x="1214" y="3160"/>
                  </a:lnTo>
                  <a:lnTo>
                    <a:pt x="1214" y="3181"/>
                  </a:lnTo>
                  <a:lnTo>
                    <a:pt x="1256" y="3160"/>
                  </a:lnTo>
                  <a:lnTo>
                    <a:pt x="1298" y="3055"/>
                  </a:lnTo>
                  <a:lnTo>
                    <a:pt x="1214" y="2930"/>
                  </a:lnTo>
                  <a:lnTo>
                    <a:pt x="1256" y="2888"/>
                  </a:lnTo>
                  <a:lnTo>
                    <a:pt x="1256" y="2783"/>
                  </a:lnTo>
                  <a:lnTo>
                    <a:pt x="1318" y="2721"/>
                  </a:lnTo>
                  <a:lnTo>
                    <a:pt x="1318" y="2742"/>
                  </a:lnTo>
                  <a:lnTo>
                    <a:pt x="1256" y="2951"/>
                  </a:lnTo>
                  <a:lnTo>
                    <a:pt x="1339" y="3055"/>
                  </a:lnTo>
                  <a:lnTo>
                    <a:pt x="1423" y="2930"/>
                  </a:lnTo>
                  <a:lnTo>
                    <a:pt x="1507" y="2888"/>
                  </a:lnTo>
                  <a:lnTo>
                    <a:pt x="1507" y="2888"/>
                  </a:lnTo>
                  <a:lnTo>
                    <a:pt x="1465" y="2951"/>
                  </a:lnTo>
                  <a:lnTo>
                    <a:pt x="1423" y="2972"/>
                  </a:lnTo>
                  <a:lnTo>
                    <a:pt x="1360" y="3076"/>
                  </a:lnTo>
                  <a:lnTo>
                    <a:pt x="1465" y="3139"/>
                  </a:lnTo>
                  <a:lnTo>
                    <a:pt x="1549" y="2951"/>
                  </a:lnTo>
                  <a:lnTo>
                    <a:pt x="1653" y="2930"/>
                  </a:lnTo>
                  <a:lnTo>
                    <a:pt x="1674" y="2762"/>
                  </a:lnTo>
                  <a:lnTo>
                    <a:pt x="1590" y="2637"/>
                  </a:lnTo>
                  <a:lnTo>
                    <a:pt x="1528" y="2616"/>
                  </a:lnTo>
                  <a:lnTo>
                    <a:pt x="1632" y="2553"/>
                  </a:lnTo>
                  <a:lnTo>
                    <a:pt x="1653" y="2511"/>
                  </a:lnTo>
                  <a:lnTo>
                    <a:pt x="1570" y="2365"/>
                  </a:lnTo>
                  <a:lnTo>
                    <a:pt x="1549" y="2156"/>
                  </a:lnTo>
                  <a:lnTo>
                    <a:pt x="1590" y="2344"/>
                  </a:lnTo>
                  <a:lnTo>
                    <a:pt x="1716" y="2449"/>
                  </a:lnTo>
                  <a:lnTo>
                    <a:pt x="1779" y="2428"/>
                  </a:lnTo>
                  <a:lnTo>
                    <a:pt x="1779" y="2470"/>
                  </a:lnTo>
                  <a:lnTo>
                    <a:pt x="1988" y="2574"/>
                  </a:lnTo>
                  <a:lnTo>
                    <a:pt x="2093" y="2511"/>
                  </a:lnTo>
                  <a:lnTo>
                    <a:pt x="2155" y="2532"/>
                  </a:lnTo>
                  <a:lnTo>
                    <a:pt x="2155" y="2470"/>
                  </a:lnTo>
                  <a:lnTo>
                    <a:pt x="2197" y="2470"/>
                  </a:lnTo>
                  <a:lnTo>
                    <a:pt x="2365" y="2888"/>
                  </a:lnTo>
                  <a:lnTo>
                    <a:pt x="2448" y="2951"/>
                  </a:lnTo>
                  <a:lnTo>
                    <a:pt x="2448" y="3034"/>
                  </a:lnTo>
                  <a:lnTo>
                    <a:pt x="2406" y="3160"/>
                  </a:lnTo>
                  <a:lnTo>
                    <a:pt x="2469" y="3181"/>
                  </a:lnTo>
                  <a:lnTo>
                    <a:pt x="2406" y="3348"/>
                  </a:lnTo>
                  <a:lnTo>
                    <a:pt x="2448" y="3369"/>
                  </a:lnTo>
                  <a:lnTo>
                    <a:pt x="2511" y="3306"/>
                  </a:lnTo>
                  <a:lnTo>
                    <a:pt x="2553" y="3265"/>
                  </a:lnTo>
                  <a:lnTo>
                    <a:pt x="2553" y="3265"/>
                  </a:lnTo>
                  <a:lnTo>
                    <a:pt x="2511" y="3369"/>
                  </a:lnTo>
                  <a:lnTo>
                    <a:pt x="2490" y="3411"/>
                  </a:lnTo>
                  <a:lnTo>
                    <a:pt x="2553" y="3495"/>
                  </a:lnTo>
                  <a:lnTo>
                    <a:pt x="2637" y="3620"/>
                  </a:lnTo>
                  <a:lnTo>
                    <a:pt x="2720" y="3830"/>
                  </a:lnTo>
                  <a:lnTo>
                    <a:pt x="2762" y="3830"/>
                  </a:lnTo>
                  <a:lnTo>
                    <a:pt x="2720" y="3683"/>
                  </a:lnTo>
                  <a:lnTo>
                    <a:pt x="2720" y="3620"/>
                  </a:lnTo>
                  <a:lnTo>
                    <a:pt x="2762" y="3516"/>
                  </a:lnTo>
                  <a:lnTo>
                    <a:pt x="2867" y="3390"/>
                  </a:lnTo>
                  <a:lnTo>
                    <a:pt x="2909" y="3411"/>
                  </a:lnTo>
                  <a:lnTo>
                    <a:pt x="2971" y="3286"/>
                  </a:lnTo>
                  <a:lnTo>
                    <a:pt x="2971" y="3160"/>
                  </a:lnTo>
                  <a:lnTo>
                    <a:pt x="2930" y="3139"/>
                  </a:lnTo>
                  <a:lnTo>
                    <a:pt x="2909" y="3076"/>
                  </a:lnTo>
                  <a:lnTo>
                    <a:pt x="2909" y="3034"/>
                  </a:lnTo>
                  <a:lnTo>
                    <a:pt x="2888" y="2972"/>
                  </a:lnTo>
                  <a:lnTo>
                    <a:pt x="2867" y="2888"/>
                  </a:lnTo>
                  <a:lnTo>
                    <a:pt x="2804" y="2742"/>
                  </a:lnTo>
                  <a:lnTo>
                    <a:pt x="2783" y="2511"/>
                  </a:lnTo>
                  <a:lnTo>
                    <a:pt x="2720" y="2428"/>
                  </a:lnTo>
                  <a:lnTo>
                    <a:pt x="2720" y="2302"/>
                  </a:lnTo>
                  <a:lnTo>
                    <a:pt x="2699" y="2135"/>
                  </a:lnTo>
                  <a:lnTo>
                    <a:pt x="2637" y="2051"/>
                  </a:lnTo>
                  <a:lnTo>
                    <a:pt x="2595" y="2009"/>
                  </a:lnTo>
                  <a:lnTo>
                    <a:pt x="2511" y="2009"/>
                  </a:lnTo>
                  <a:lnTo>
                    <a:pt x="2448" y="1946"/>
                  </a:lnTo>
                  <a:lnTo>
                    <a:pt x="2386" y="2009"/>
                  </a:lnTo>
                  <a:lnTo>
                    <a:pt x="2406" y="2051"/>
                  </a:lnTo>
                  <a:lnTo>
                    <a:pt x="2386" y="2114"/>
                  </a:lnTo>
                  <a:lnTo>
                    <a:pt x="2386" y="2156"/>
                  </a:lnTo>
                  <a:lnTo>
                    <a:pt x="2344" y="2239"/>
                  </a:lnTo>
                  <a:lnTo>
                    <a:pt x="2365" y="2302"/>
                  </a:lnTo>
                  <a:lnTo>
                    <a:pt x="2365" y="2365"/>
                  </a:lnTo>
                  <a:lnTo>
                    <a:pt x="2281" y="2365"/>
                  </a:lnTo>
                  <a:lnTo>
                    <a:pt x="2197" y="2260"/>
                  </a:lnTo>
                  <a:lnTo>
                    <a:pt x="2093" y="2156"/>
                  </a:lnTo>
                  <a:lnTo>
                    <a:pt x="2093" y="2114"/>
                  </a:lnTo>
                  <a:lnTo>
                    <a:pt x="2030" y="2051"/>
                  </a:lnTo>
                  <a:lnTo>
                    <a:pt x="1967" y="1905"/>
                  </a:lnTo>
                  <a:lnTo>
                    <a:pt x="1967" y="1821"/>
                  </a:lnTo>
                  <a:lnTo>
                    <a:pt x="2030" y="1800"/>
                  </a:lnTo>
                  <a:lnTo>
                    <a:pt x="2051" y="1716"/>
                  </a:lnTo>
                  <a:lnTo>
                    <a:pt x="2155" y="1633"/>
                  </a:lnTo>
                  <a:lnTo>
                    <a:pt x="2176" y="1695"/>
                  </a:lnTo>
                  <a:lnTo>
                    <a:pt x="2260" y="1695"/>
                  </a:lnTo>
                  <a:lnTo>
                    <a:pt x="2302" y="1633"/>
                  </a:lnTo>
                  <a:lnTo>
                    <a:pt x="2302" y="1570"/>
                  </a:lnTo>
                  <a:lnTo>
                    <a:pt x="2365" y="1528"/>
                  </a:lnTo>
                  <a:lnTo>
                    <a:pt x="2448" y="1319"/>
                  </a:lnTo>
                  <a:lnTo>
                    <a:pt x="2469" y="1193"/>
                  </a:lnTo>
                  <a:lnTo>
                    <a:pt x="2511" y="1068"/>
                  </a:lnTo>
                  <a:lnTo>
                    <a:pt x="2469" y="1047"/>
                  </a:lnTo>
                  <a:lnTo>
                    <a:pt x="2365" y="942"/>
                  </a:lnTo>
                  <a:lnTo>
                    <a:pt x="2302" y="963"/>
                  </a:lnTo>
                  <a:lnTo>
                    <a:pt x="2260" y="942"/>
                  </a:lnTo>
                  <a:lnTo>
                    <a:pt x="2176" y="942"/>
                  </a:lnTo>
                  <a:lnTo>
                    <a:pt x="1967" y="963"/>
                  </a:lnTo>
                  <a:lnTo>
                    <a:pt x="1779" y="942"/>
                  </a:lnTo>
                  <a:lnTo>
                    <a:pt x="1423" y="942"/>
                  </a:lnTo>
                  <a:lnTo>
                    <a:pt x="1298" y="879"/>
                  </a:lnTo>
                  <a:lnTo>
                    <a:pt x="1193" y="900"/>
                  </a:lnTo>
                  <a:lnTo>
                    <a:pt x="1067" y="858"/>
                  </a:lnTo>
                  <a:lnTo>
                    <a:pt x="1067" y="775"/>
                  </a:lnTo>
                  <a:lnTo>
                    <a:pt x="1026" y="649"/>
                  </a:lnTo>
                  <a:lnTo>
                    <a:pt x="1026" y="565"/>
                  </a:lnTo>
                  <a:lnTo>
                    <a:pt x="1005" y="440"/>
                  </a:lnTo>
                  <a:lnTo>
                    <a:pt x="921" y="314"/>
                  </a:lnTo>
                  <a:lnTo>
                    <a:pt x="879" y="314"/>
                  </a:lnTo>
                  <a:lnTo>
                    <a:pt x="837" y="356"/>
                  </a:lnTo>
                  <a:lnTo>
                    <a:pt x="733" y="314"/>
                  </a:lnTo>
                  <a:lnTo>
                    <a:pt x="691" y="252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523" y="252"/>
                  </a:lnTo>
                  <a:lnTo>
                    <a:pt x="607" y="314"/>
                  </a:lnTo>
                  <a:lnTo>
                    <a:pt x="544" y="335"/>
                  </a:lnTo>
                  <a:lnTo>
                    <a:pt x="419" y="314"/>
                  </a:lnTo>
                  <a:lnTo>
                    <a:pt x="356" y="210"/>
                  </a:lnTo>
                  <a:lnTo>
                    <a:pt x="356" y="147"/>
                  </a:lnTo>
                  <a:lnTo>
                    <a:pt x="272" y="42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5"/>
            <p:cNvSpPr/>
            <p:nvPr/>
          </p:nvSpPr>
          <p:spPr>
            <a:xfrm>
              <a:off x="3793178" y="2712975"/>
              <a:ext cx="26423" cy="30945"/>
            </a:xfrm>
            <a:custGeom>
              <a:avLst/>
              <a:gdLst/>
              <a:ahLst/>
              <a:cxnLst/>
              <a:rect l="l" t="t" r="r" b="b"/>
              <a:pathLst>
                <a:path w="2219" h="2721" extrusionOk="0">
                  <a:moveTo>
                    <a:pt x="1298" y="1"/>
                  </a:moveTo>
                  <a:lnTo>
                    <a:pt x="1152" y="168"/>
                  </a:lnTo>
                  <a:lnTo>
                    <a:pt x="984" y="231"/>
                  </a:lnTo>
                  <a:lnTo>
                    <a:pt x="880" y="231"/>
                  </a:lnTo>
                  <a:lnTo>
                    <a:pt x="817" y="336"/>
                  </a:lnTo>
                  <a:lnTo>
                    <a:pt x="754" y="482"/>
                  </a:lnTo>
                  <a:lnTo>
                    <a:pt x="649" y="545"/>
                  </a:lnTo>
                  <a:lnTo>
                    <a:pt x="524" y="545"/>
                  </a:lnTo>
                  <a:lnTo>
                    <a:pt x="357" y="649"/>
                  </a:lnTo>
                  <a:lnTo>
                    <a:pt x="315" y="629"/>
                  </a:lnTo>
                  <a:lnTo>
                    <a:pt x="231" y="629"/>
                  </a:lnTo>
                  <a:lnTo>
                    <a:pt x="210" y="754"/>
                  </a:lnTo>
                  <a:lnTo>
                    <a:pt x="126" y="838"/>
                  </a:lnTo>
                  <a:lnTo>
                    <a:pt x="189" y="901"/>
                  </a:lnTo>
                  <a:lnTo>
                    <a:pt x="231" y="859"/>
                  </a:lnTo>
                  <a:lnTo>
                    <a:pt x="357" y="1005"/>
                  </a:lnTo>
                  <a:lnTo>
                    <a:pt x="336" y="838"/>
                  </a:lnTo>
                  <a:lnTo>
                    <a:pt x="357" y="754"/>
                  </a:lnTo>
                  <a:lnTo>
                    <a:pt x="545" y="629"/>
                  </a:lnTo>
                  <a:lnTo>
                    <a:pt x="566" y="649"/>
                  </a:lnTo>
                  <a:lnTo>
                    <a:pt x="670" y="629"/>
                  </a:lnTo>
                  <a:lnTo>
                    <a:pt x="817" y="649"/>
                  </a:lnTo>
                  <a:lnTo>
                    <a:pt x="859" y="629"/>
                  </a:lnTo>
                  <a:lnTo>
                    <a:pt x="859" y="629"/>
                  </a:lnTo>
                  <a:cubicBezTo>
                    <a:pt x="859" y="649"/>
                    <a:pt x="838" y="649"/>
                    <a:pt x="838" y="691"/>
                  </a:cubicBezTo>
                  <a:lnTo>
                    <a:pt x="754" y="712"/>
                  </a:lnTo>
                  <a:lnTo>
                    <a:pt x="670" y="712"/>
                  </a:lnTo>
                  <a:lnTo>
                    <a:pt x="629" y="733"/>
                  </a:lnTo>
                  <a:lnTo>
                    <a:pt x="733" y="859"/>
                  </a:lnTo>
                  <a:lnTo>
                    <a:pt x="691" y="921"/>
                  </a:lnTo>
                  <a:lnTo>
                    <a:pt x="775" y="1026"/>
                  </a:lnTo>
                  <a:lnTo>
                    <a:pt x="775" y="1047"/>
                  </a:lnTo>
                  <a:lnTo>
                    <a:pt x="691" y="1026"/>
                  </a:lnTo>
                  <a:lnTo>
                    <a:pt x="587" y="1047"/>
                  </a:lnTo>
                  <a:lnTo>
                    <a:pt x="566" y="1005"/>
                  </a:lnTo>
                  <a:lnTo>
                    <a:pt x="629" y="942"/>
                  </a:lnTo>
                  <a:lnTo>
                    <a:pt x="566" y="838"/>
                  </a:lnTo>
                  <a:lnTo>
                    <a:pt x="545" y="838"/>
                  </a:lnTo>
                  <a:lnTo>
                    <a:pt x="461" y="963"/>
                  </a:lnTo>
                  <a:lnTo>
                    <a:pt x="524" y="1047"/>
                  </a:lnTo>
                  <a:lnTo>
                    <a:pt x="419" y="1131"/>
                  </a:lnTo>
                  <a:lnTo>
                    <a:pt x="336" y="1047"/>
                  </a:lnTo>
                  <a:lnTo>
                    <a:pt x="231" y="1047"/>
                  </a:lnTo>
                  <a:lnTo>
                    <a:pt x="147" y="1026"/>
                  </a:lnTo>
                  <a:lnTo>
                    <a:pt x="64" y="1110"/>
                  </a:lnTo>
                  <a:lnTo>
                    <a:pt x="210" y="1173"/>
                  </a:lnTo>
                  <a:lnTo>
                    <a:pt x="210" y="1277"/>
                  </a:lnTo>
                  <a:lnTo>
                    <a:pt x="126" y="1235"/>
                  </a:lnTo>
                  <a:lnTo>
                    <a:pt x="64" y="1256"/>
                  </a:lnTo>
                  <a:lnTo>
                    <a:pt x="105" y="1424"/>
                  </a:lnTo>
                  <a:lnTo>
                    <a:pt x="168" y="1465"/>
                  </a:lnTo>
                  <a:lnTo>
                    <a:pt x="168" y="1591"/>
                  </a:lnTo>
                  <a:lnTo>
                    <a:pt x="231" y="1675"/>
                  </a:lnTo>
                  <a:lnTo>
                    <a:pt x="64" y="1758"/>
                  </a:lnTo>
                  <a:lnTo>
                    <a:pt x="1" y="1905"/>
                  </a:lnTo>
                  <a:lnTo>
                    <a:pt x="64" y="1968"/>
                  </a:lnTo>
                  <a:lnTo>
                    <a:pt x="168" y="1905"/>
                  </a:lnTo>
                  <a:lnTo>
                    <a:pt x="315" y="2051"/>
                  </a:lnTo>
                  <a:lnTo>
                    <a:pt x="336" y="2219"/>
                  </a:lnTo>
                  <a:lnTo>
                    <a:pt x="273" y="2261"/>
                  </a:lnTo>
                  <a:lnTo>
                    <a:pt x="315" y="2323"/>
                  </a:lnTo>
                  <a:lnTo>
                    <a:pt x="461" y="2323"/>
                  </a:lnTo>
                  <a:lnTo>
                    <a:pt x="608" y="2533"/>
                  </a:lnTo>
                  <a:lnTo>
                    <a:pt x="649" y="2574"/>
                  </a:lnTo>
                  <a:lnTo>
                    <a:pt x="754" y="2533"/>
                  </a:lnTo>
                  <a:lnTo>
                    <a:pt x="775" y="2470"/>
                  </a:lnTo>
                  <a:lnTo>
                    <a:pt x="691" y="2386"/>
                  </a:lnTo>
                  <a:lnTo>
                    <a:pt x="649" y="2386"/>
                  </a:lnTo>
                  <a:lnTo>
                    <a:pt x="649" y="2302"/>
                  </a:lnTo>
                  <a:lnTo>
                    <a:pt x="733" y="2261"/>
                  </a:lnTo>
                  <a:lnTo>
                    <a:pt x="733" y="2177"/>
                  </a:lnTo>
                  <a:lnTo>
                    <a:pt x="670" y="2135"/>
                  </a:lnTo>
                  <a:lnTo>
                    <a:pt x="670" y="2072"/>
                  </a:lnTo>
                  <a:lnTo>
                    <a:pt x="754" y="2009"/>
                  </a:lnTo>
                  <a:cubicBezTo>
                    <a:pt x="775" y="2051"/>
                    <a:pt x="817" y="2093"/>
                    <a:pt x="838" y="2135"/>
                  </a:cubicBezTo>
                  <a:lnTo>
                    <a:pt x="838" y="2177"/>
                  </a:lnTo>
                  <a:lnTo>
                    <a:pt x="880" y="2302"/>
                  </a:lnTo>
                  <a:lnTo>
                    <a:pt x="984" y="2407"/>
                  </a:lnTo>
                  <a:lnTo>
                    <a:pt x="1089" y="2407"/>
                  </a:lnTo>
                  <a:lnTo>
                    <a:pt x="1152" y="2449"/>
                  </a:lnTo>
                  <a:lnTo>
                    <a:pt x="1256" y="2428"/>
                  </a:lnTo>
                  <a:cubicBezTo>
                    <a:pt x="1277" y="2428"/>
                    <a:pt x="1298" y="2428"/>
                    <a:pt x="1298" y="2407"/>
                  </a:cubicBezTo>
                  <a:cubicBezTo>
                    <a:pt x="1319" y="2407"/>
                    <a:pt x="1319" y="2428"/>
                    <a:pt x="1361" y="2428"/>
                  </a:cubicBezTo>
                  <a:lnTo>
                    <a:pt x="1361" y="2449"/>
                  </a:lnTo>
                  <a:lnTo>
                    <a:pt x="1298" y="2533"/>
                  </a:lnTo>
                  <a:lnTo>
                    <a:pt x="1319" y="2595"/>
                  </a:lnTo>
                  <a:lnTo>
                    <a:pt x="1382" y="2512"/>
                  </a:lnTo>
                  <a:lnTo>
                    <a:pt x="1403" y="2449"/>
                  </a:lnTo>
                  <a:cubicBezTo>
                    <a:pt x="1445" y="2491"/>
                    <a:pt x="1486" y="2512"/>
                    <a:pt x="1507" y="2553"/>
                  </a:cubicBezTo>
                  <a:lnTo>
                    <a:pt x="1507" y="2595"/>
                  </a:lnTo>
                  <a:lnTo>
                    <a:pt x="1465" y="2616"/>
                  </a:lnTo>
                  <a:lnTo>
                    <a:pt x="1507" y="2658"/>
                  </a:lnTo>
                  <a:lnTo>
                    <a:pt x="1675" y="2721"/>
                  </a:lnTo>
                  <a:lnTo>
                    <a:pt x="1821" y="2700"/>
                  </a:lnTo>
                  <a:lnTo>
                    <a:pt x="1884" y="2616"/>
                  </a:lnTo>
                  <a:lnTo>
                    <a:pt x="1905" y="2700"/>
                  </a:lnTo>
                  <a:lnTo>
                    <a:pt x="1926" y="2721"/>
                  </a:lnTo>
                  <a:lnTo>
                    <a:pt x="1926" y="2616"/>
                  </a:lnTo>
                  <a:lnTo>
                    <a:pt x="1968" y="2574"/>
                  </a:lnTo>
                  <a:cubicBezTo>
                    <a:pt x="2009" y="2533"/>
                    <a:pt x="2030" y="2512"/>
                    <a:pt x="2030" y="2470"/>
                  </a:cubicBezTo>
                  <a:lnTo>
                    <a:pt x="2093" y="2386"/>
                  </a:lnTo>
                  <a:lnTo>
                    <a:pt x="2177" y="2344"/>
                  </a:lnTo>
                  <a:lnTo>
                    <a:pt x="2135" y="2302"/>
                  </a:lnTo>
                  <a:lnTo>
                    <a:pt x="2072" y="2323"/>
                  </a:lnTo>
                  <a:lnTo>
                    <a:pt x="2009" y="2407"/>
                  </a:lnTo>
                  <a:lnTo>
                    <a:pt x="2009" y="2386"/>
                  </a:lnTo>
                  <a:cubicBezTo>
                    <a:pt x="1989" y="2344"/>
                    <a:pt x="1989" y="2344"/>
                    <a:pt x="1989" y="2323"/>
                  </a:cubicBezTo>
                  <a:lnTo>
                    <a:pt x="2009" y="2302"/>
                  </a:lnTo>
                  <a:lnTo>
                    <a:pt x="2009" y="2219"/>
                  </a:lnTo>
                  <a:lnTo>
                    <a:pt x="2135" y="2177"/>
                  </a:lnTo>
                  <a:lnTo>
                    <a:pt x="2198" y="2114"/>
                  </a:lnTo>
                  <a:lnTo>
                    <a:pt x="2177" y="2051"/>
                  </a:lnTo>
                  <a:lnTo>
                    <a:pt x="2072" y="1968"/>
                  </a:lnTo>
                  <a:lnTo>
                    <a:pt x="2072" y="1905"/>
                  </a:lnTo>
                  <a:lnTo>
                    <a:pt x="2198" y="1863"/>
                  </a:lnTo>
                  <a:lnTo>
                    <a:pt x="2219" y="1737"/>
                  </a:lnTo>
                  <a:lnTo>
                    <a:pt x="2219" y="1591"/>
                  </a:lnTo>
                  <a:lnTo>
                    <a:pt x="2198" y="1486"/>
                  </a:lnTo>
                  <a:lnTo>
                    <a:pt x="2072" y="1486"/>
                  </a:lnTo>
                  <a:lnTo>
                    <a:pt x="1905" y="1528"/>
                  </a:lnTo>
                  <a:lnTo>
                    <a:pt x="1863" y="1633"/>
                  </a:lnTo>
                  <a:lnTo>
                    <a:pt x="1905" y="1675"/>
                  </a:lnTo>
                  <a:lnTo>
                    <a:pt x="1989" y="1737"/>
                  </a:lnTo>
                  <a:lnTo>
                    <a:pt x="1989" y="1779"/>
                  </a:lnTo>
                  <a:lnTo>
                    <a:pt x="1926" y="1758"/>
                  </a:lnTo>
                  <a:lnTo>
                    <a:pt x="1905" y="1779"/>
                  </a:lnTo>
                  <a:lnTo>
                    <a:pt x="1800" y="1696"/>
                  </a:lnTo>
                  <a:lnTo>
                    <a:pt x="1800" y="1654"/>
                  </a:lnTo>
                  <a:lnTo>
                    <a:pt x="1758" y="1570"/>
                  </a:lnTo>
                  <a:lnTo>
                    <a:pt x="1696" y="1591"/>
                  </a:lnTo>
                  <a:lnTo>
                    <a:pt x="1654" y="1675"/>
                  </a:lnTo>
                  <a:lnTo>
                    <a:pt x="1570" y="1696"/>
                  </a:lnTo>
                  <a:lnTo>
                    <a:pt x="1591" y="1779"/>
                  </a:lnTo>
                  <a:lnTo>
                    <a:pt x="1654" y="1863"/>
                  </a:lnTo>
                  <a:lnTo>
                    <a:pt x="1654" y="1989"/>
                  </a:lnTo>
                  <a:lnTo>
                    <a:pt x="1717" y="2072"/>
                  </a:lnTo>
                  <a:lnTo>
                    <a:pt x="1800" y="2072"/>
                  </a:lnTo>
                  <a:lnTo>
                    <a:pt x="1926" y="2093"/>
                  </a:lnTo>
                  <a:lnTo>
                    <a:pt x="1968" y="2156"/>
                  </a:lnTo>
                  <a:lnTo>
                    <a:pt x="1905" y="2198"/>
                  </a:lnTo>
                  <a:lnTo>
                    <a:pt x="1968" y="2261"/>
                  </a:lnTo>
                  <a:cubicBezTo>
                    <a:pt x="1926" y="2281"/>
                    <a:pt x="1926" y="2323"/>
                    <a:pt x="1926" y="2365"/>
                  </a:cubicBezTo>
                  <a:lnTo>
                    <a:pt x="1905" y="2386"/>
                  </a:lnTo>
                  <a:lnTo>
                    <a:pt x="1863" y="2386"/>
                  </a:lnTo>
                  <a:lnTo>
                    <a:pt x="1779" y="2407"/>
                  </a:lnTo>
                  <a:lnTo>
                    <a:pt x="1675" y="2261"/>
                  </a:lnTo>
                  <a:lnTo>
                    <a:pt x="1612" y="2281"/>
                  </a:lnTo>
                  <a:cubicBezTo>
                    <a:pt x="1591" y="2261"/>
                    <a:pt x="1570" y="2261"/>
                    <a:pt x="1549" y="2219"/>
                  </a:cubicBezTo>
                  <a:lnTo>
                    <a:pt x="1549" y="2198"/>
                  </a:lnTo>
                  <a:lnTo>
                    <a:pt x="1465" y="2114"/>
                  </a:lnTo>
                  <a:lnTo>
                    <a:pt x="1465" y="2177"/>
                  </a:lnTo>
                  <a:cubicBezTo>
                    <a:pt x="1465" y="2177"/>
                    <a:pt x="1445" y="2177"/>
                    <a:pt x="1445" y="2156"/>
                  </a:cubicBezTo>
                  <a:cubicBezTo>
                    <a:pt x="1403" y="2156"/>
                    <a:pt x="1403" y="2156"/>
                    <a:pt x="1382" y="2177"/>
                  </a:cubicBezTo>
                  <a:lnTo>
                    <a:pt x="1403" y="2093"/>
                  </a:lnTo>
                  <a:lnTo>
                    <a:pt x="1382" y="2009"/>
                  </a:lnTo>
                  <a:lnTo>
                    <a:pt x="1298" y="1863"/>
                  </a:lnTo>
                  <a:lnTo>
                    <a:pt x="1235" y="1863"/>
                  </a:lnTo>
                  <a:lnTo>
                    <a:pt x="1089" y="1779"/>
                  </a:lnTo>
                  <a:lnTo>
                    <a:pt x="1026" y="1612"/>
                  </a:lnTo>
                  <a:lnTo>
                    <a:pt x="1047" y="1654"/>
                  </a:lnTo>
                  <a:lnTo>
                    <a:pt x="1173" y="1591"/>
                  </a:lnTo>
                  <a:lnTo>
                    <a:pt x="1173" y="1445"/>
                  </a:lnTo>
                  <a:lnTo>
                    <a:pt x="1131" y="1340"/>
                  </a:lnTo>
                  <a:lnTo>
                    <a:pt x="1193" y="1256"/>
                  </a:lnTo>
                  <a:lnTo>
                    <a:pt x="1298" y="1235"/>
                  </a:lnTo>
                  <a:lnTo>
                    <a:pt x="1382" y="1298"/>
                  </a:lnTo>
                  <a:lnTo>
                    <a:pt x="1445" y="1277"/>
                  </a:lnTo>
                  <a:lnTo>
                    <a:pt x="1486" y="1298"/>
                  </a:lnTo>
                  <a:lnTo>
                    <a:pt x="1507" y="1256"/>
                  </a:lnTo>
                  <a:lnTo>
                    <a:pt x="1549" y="1152"/>
                  </a:lnTo>
                  <a:lnTo>
                    <a:pt x="1445" y="1047"/>
                  </a:lnTo>
                  <a:lnTo>
                    <a:pt x="1382" y="1110"/>
                  </a:lnTo>
                  <a:lnTo>
                    <a:pt x="1256" y="1110"/>
                  </a:lnTo>
                  <a:lnTo>
                    <a:pt x="1193" y="1026"/>
                  </a:lnTo>
                  <a:lnTo>
                    <a:pt x="1152" y="921"/>
                  </a:lnTo>
                  <a:lnTo>
                    <a:pt x="1089" y="921"/>
                  </a:lnTo>
                  <a:lnTo>
                    <a:pt x="1152" y="859"/>
                  </a:lnTo>
                  <a:lnTo>
                    <a:pt x="1152" y="754"/>
                  </a:lnTo>
                  <a:lnTo>
                    <a:pt x="1131" y="754"/>
                  </a:lnTo>
                  <a:cubicBezTo>
                    <a:pt x="1131" y="733"/>
                    <a:pt x="1152" y="712"/>
                    <a:pt x="1152" y="691"/>
                  </a:cubicBezTo>
                  <a:lnTo>
                    <a:pt x="1173" y="691"/>
                  </a:lnTo>
                  <a:lnTo>
                    <a:pt x="1277" y="503"/>
                  </a:lnTo>
                  <a:lnTo>
                    <a:pt x="1256" y="377"/>
                  </a:lnTo>
                  <a:lnTo>
                    <a:pt x="1277" y="315"/>
                  </a:lnTo>
                  <a:lnTo>
                    <a:pt x="1256" y="210"/>
                  </a:lnTo>
                  <a:lnTo>
                    <a:pt x="1340" y="64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5"/>
            <p:cNvSpPr/>
            <p:nvPr/>
          </p:nvSpPr>
          <p:spPr>
            <a:xfrm>
              <a:off x="3772256" y="2560208"/>
              <a:ext cx="138282" cy="153495"/>
            </a:xfrm>
            <a:custGeom>
              <a:avLst/>
              <a:gdLst/>
              <a:ahLst/>
              <a:cxnLst/>
              <a:rect l="l" t="t" r="r" b="b"/>
              <a:pathLst>
                <a:path w="11613" h="13497" extrusionOk="0">
                  <a:moveTo>
                    <a:pt x="9792" y="1"/>
                  </a:moveTo>
                  <a:lnTo>
                    <a:pt x="9709" y="64"/>
                  </a:lnTo>
                  <a:lnTo>
                    <a:pt x="9709" y="126"/>
                  </a:lnTo>
                  <a:lnTo>
                    <a:pt x="9792" y="231"/>
                  </a:lnTo>
                  <a:lnTo>
                    <a:pt x="9730" y="273"/>
                  </a:lnTo>
                  <a:lnTo>
                    <a:pt x="9688" y="273"/>
                  </a:lnTo>
                  <a:lnTo>
                    <a:pt x="9604" y="168"/>
                  </a:lnTo>
                  <a:lnTo>
                    <a:pt x="9541" y="231"/>
                  </a:lnTo>
                  <a:lnTo>
                    <a:pt x="9520" y="336"/>
                  </a:lnTo>
                  <a:lnTo>
                    <a:pt x="9541" y="357"/>
                  </a:lnTo>
                  <a:lnTo>
                    <a:pt x="9625" y="357"/>
                  </a:lnTo>
                  <a:lnTo>
                    <a:pt x="9688" y="419"/>
                  </a:lnTo>
                  <a:lnTo>
                    <a:pt x="9646" y="440"/>
                  </a:lnTo>
                  <a:lnTo>
                    <a:pt x="9604" y="482"/>
                  </a:lnTo>
                  <a:lnTo>
                    <a:pt x="9604" y="566"/>
                  </a:lnTo>
                  <a:lnTo>
                    <a:pt x="9520" y="587"/>
                  </a:lnTo>
                  <a:lnTo>
                    <a:pt x="9520" y="670"/>
                  </a:lnTo>
                  <a:lnTo>
                    <a:pt x="9541" y="691"/>
                  </a:lnTo>
                  <a:lnTo>
                    <a:pt x="9479" y="754"/>
                  </a:lnTo>
                  <a:lnTo>
                    <a:pt x="9520" y="859"/>
                  </a:lnTo>
                  <a:lnTo>
                    <a:pt x="9479" y="901"/>
                  </a:lnTo>
                  <a:lnTo>
                    <a:pt x="9416" y="859"/>
                  </a:lnTo>
                  <a:lnTo>
                    <a:pt x="9332" y="901"/>
                  </a:lnTo>
                  <a:lnTo>
                    <a:pt x="9332" y="942"/>
                  </a:lnTo>
                  <a:lnTo>
                    <a:pt x="9269" y="984"/>
                  </a:lnTo>
                  <a:lnTo>
                    <a:pt x="9228" y="880"/>
                  </a:lnTo>
                  <a:lnTo>
                    <a:pt x="9332" y="670"/>
                  </a:lnTo>
                  <a:lnTo>
                    <a:pt x="9269" y="649"/>
                  </a:lnTo>
                  <a:lnTo>
                    <a:pt x="9269" y="587"/>
                  </a:lnTo>
                  <a:lnTo>
                    <a:pt x="9311" y="545"/>
                  </a:lnTo>
                  <a:lnTo>
                    <a:pt x="9311" y="357"/>
                  </a:lnTo>
                  <a:lnTo>
                    <a:pt x="9290" y="315"/>
                  </a:lnTo>
                  <a:lnTo>
                    <a:pt x="9228" y="315"/>
                  </a:lnTo>
                  <a:lnTo>
                    <a:pt x="9102" y="545"/>
                  </a:lnTo>
                  <a:lnTo>
                    <a:pt x="9081" y="670"/>
                  </a:lnTo>
                  <a:lnTo>
                    <a:pt x="8956" y="880"/>
                  </a:lnTo>
                  <a:lnTo>
                    <a:pt x="8893" y="1005"/>
                  </a:lnTo>
                  <a:lnTo>
                    <a:pt x="8956" y="1068"/>
                  </a:lnTo>
                  <a:lnTo>
                    <a:pt x="8914" y="1193"/>
                  </a:lnTo>
                  <a:lnTo>
                    <a:pt x="8767" y="1361"/>
                  </a:lnTo>
                  <a:lnTo>
                    <a:pt x="8704" y="1382"/>
                  </a:lnTo>
                  <a:lnTo>
                    <a:pt x="8704" y="1298"/>
                  </a:lnTo>
                  <a:lnTo>
                    <a:pt x="8663" y="1214"/>
                  </a:lnTo>
                  <a:lnTo>
                    <a:pt x="8767" y="1068"/>
                  </a:lnTo>
                  <a:lnTo>
                    <a:pt x="8746" y="963"/>
                  </a:lnTo>
                  <a:lnTo>
                    <a:pt x="8788" y="880"/>
                  </a:lnTo>
                  <a:lnTo>
                    <a:pt x="8746" y="775"/>
                  </a:lnTo>
                  <a:lnTo>
                    <a:pt x="8893" y="587"/>
                  </a:lnTo>
                  <a:lnTo>
                    <a:pt x="8914" y="482"/>
                  </a:lnTo>
                  <a:lnTo>
                    <a:pt x="8956" y="461"/>
                  </a:lnTo>
                  <a:lnTo>
                    <a:pt x="8956" y="419"/>
                  </a:lnTo>
                  <a:lnTo>
                    <a:pt x="8851" y="419"/>
                  </a:lnTo>
                  <a:lnTo>
                    <a:pt x="8767" y="315"/>
                  </a:lnTo>
                  <a:lnTo>
                    <a:pt x="8704" y="336"/>
                  </a:lnTo>
                  <a:lnTo>
                    <a:pt x="8746" y="440"/>
                  </a:lnTo>
                  <a:lnTo>
                    <a:pt x="8663" y="482"/>
                  </a:lnTo>
                  <a:lnTo>
                    <a:pt x="8663" y="419"/>
                  </a:lnTo>
                  <a:lnTo>
                    <a:pt x="8579" y="336"/>
                  </a:lnTo>
                  <a:lnTo>
                    <a:pt x="8495" y="315"/>
                  </a:lnTo>
                  <a:lnTo>
                    <a:pt x="8432" y="336"/>
                  </a:lnTo>
                  <a:lnTo>
                    <a:pt x="8453" y="482"/>
                  </a:lnTo>
                  <a:lnTo>
                    <a:pt x="8391" y="545"/>
                  </a:lnTo>
                  <a:lnTo>
                    <a:pt x="8349" y="482"/>
                  </a:lnTo>
                  <a:lnTo>
                    <a:pt x="8286" y="461"/>
                  </a:lnTo>
                  <a:lnTo>
                    <a:pt x="8244" y="482"/>
                  </a:lnTo>
                  <a:lnTo>
                    <a:pt x="8265" y="545"/>
                  </a:lnTo>
                  <a:lnTo>
                    <a:pt x="8391" y="608"/>
                  </a:lnTo>
                  <a:lnTo>
                    <a:pt x="8432" y="733"/>
                  </a:lnTo>
                  <a:lnTo>
                    <a:pt x="8391" y="775"/>
                  </a:lnTo>
                  <a:lnTo>
                    <a:pt x="8349" y="691"/>
                  </a:lnTo>
                  <a:lnTo>
                    <a:pt x="8265" y="775"/>
                  </a:lnTo>
                  <a:lnTo>
                    <a:pt x="8265" y="838"/>
                  </a:lnTo>
                  <a:lnTo>
                    <a:pt x="8286" y="880"/>
                  </a:lnTo>
                  <a:lnTo>
                    <a:pt x="8265" y="901"/>
                  </a:lnTo>
                  <a:lnTo>
                    <a:pt x="8160" y="859"/>
                  </a:lnTo>
                  <a:lnTo>
                    <a:pt x="8119" y="859"/>
                  </a:lnTo>
                  <a:lnTo>
                    <a:pt x="8035" y="963"/>
                  </a:lnTo>
                  <a:lnTo>
                    <a:pt x="7951" y="1005"/>
                  </a:lnTo>
                  <a:lnTo>
                    <a:pt x="7951" y="1047"/>
                  </a:lnTo>
                  <a:lnTo>
                    <a:pt x="8014" y="1068"/>
                  </a:lnTo>
                  <a:lnTo>
                    <a:pt x="7909" y="1131"/>
                  </a:lnTo>
                  <a:lnTo>
                    <a:pt x="7868" y="1214"/>
                  </a:lnTo>
                  <a:lnTo>
                    <a:pt x="7972" y="1319"/>
                  </a:lnTo>
                  <a:lnTo>
                    <a:pt x="7909" y="1382"/>
                  </a:lnTo>
                  <a:lnTo>
                    <a:pt x="7972" y="1424"/>
                  </a:lnTo>
                  <a:lnTo>
                    <a:pt x="8035" y="1466"/>
                  </a:lnTo>
                  <a:lnTo>
                    <a:pt x="7972" y="1507"/>
                  </a:lnTo>
                  <a:lnTo>
                    <a:pt x="7847" y="1507"/>
                  </a:lnTo>
                  <a:lnTo>
                    <a:pt x="7805" y="1361"/>
                  </a:lnTo>
                  <a:lnTo>
                    <a:pt x="7742" y="1319"/>
                  </a:lnTo>
                  <a:lnTo>
                    <a:pt x="7805" y="1277"/>
                  </a:lnTo>
                  <a:lnTo>
                    <a:pt x="7721" y="1214"/>
                  </a:lnTo>
                  <a:lnTo>
                    <a:pt x="7491" y="1214"/>
                  </a:lnTo>
                  <a:lnTo>
                    <a:pt x="7303" y="1089"/>
                  </a:lnTo>
                  <a:lnTo>
                    <a:pt x="7240" y="1089"/>
                  </a:lnTo>
                  <a:lnTo>
                    <a:pt x="7198" y="1131"/>
                  </a:lnTo>
                  <a:lnTo>
                    <a:pt x="7177" y="1068"/>
                  </a:lnTo>
                  <a:lnTo>
                    <a:pt x="7072" y="1173"/>
                  </a:lnTo>
                  <a:lnTo>
                    <a:pt x="6968" y="1173"/>
                  </a:lnTo>
                  <a:lnTo>
                    <a:pt x="6968" y="1214"/>
                  </a:lnTo>
                  <a:lnTo>
                    <a:pt x="7093" y="1382"/>
                  </a:lnTo>
                  <a:lnTo>
                    <a:pt x="7177" y="1382"/>
                  </a:lnTo>
                  <a:lnTo>
                    <a:pt x="7219" y="1424"/>
                  </a:lnTo>
                  <a:lnTo>
                    <a:pt x="7344" y="1424"/>
                  </a:lnTo>
                  <a:lnTo>
                    <a:pt x="7303" y="1528"/>
                  </a:lnTo>
                  <a:lnTo>
                    <a:pt x="7303" y="1633"/>
                  </a:lnTo>
                  <a:lnTo>
                    <a:pt x="7407" y="1779"/>
                  </a:lnTo>
                  <a:lnTo>
                    <a:pt x="7386" y="1842"/>
                  </a:lnTo>
                  <a:lnTo>
                    <a:pt x="7303" y="1800"/>
                  </a:lnTo>
                  <a:lnTo>
                    <a:pt x="7219" y="1654"/>
                  </a:lnTo>
                  <a:lnTo>
                    <a:pt x="7114" y="1612"/>
                  </a:lnTo>
                  <a:lnTo>
                    <a:pt x="7072" y="1528"/>
                  </a:lnTo>
                  <a:lnTo>
                    <a:pt x="7031" y="1633"/>
                  </a:lnTo>
                  <a:lnTo>
                    <a:pt x="6968" y="1717"/>
                  </a:lnTo>
                  <a:lnTo>
                    <a:pt x="6926" y="1591"/>
                  </a:lnTo>
                  <a:lnTo>
                    <a:pt x="6863" y="1633"/>
                  </a:lnTo>
                  <a:lnTo>
                    <a:pt x="6863" y="1717"/>
                  </a:lnTo>
                  <a:lnTo>
                    <a:pt x="6759" y="1800"/>
                  </a:lnTo>
                  <a:lnTo>
                    <a:pt x="6759" y="1884"/>
                  </a:lnTo>
                  <a:lnTo>
                    <a:pt x="6884" y="1947"/>
                  </a:lnTo>
                  <a:lnTo>
                    <a:pt x="6926" y="2051"/>
                  </a:lnTo>
                  <a:lnTo>
                    <a:pt x="6821" y="2030"/>
                  </a:lnTo>
                  <a:lnTo>
                    <a:pt x="6779" y="1989"/>
                  </a:lnTo>
                  <a:lnTo>
                    <a:pt x="6696" y="2114"/>
                  </a:lnTo>
                  <a:lnTo>
                    <a:pt x="6675" y="2177"/>
                  </a:lnTo>
                  <a:lnTo>
                    <a:pt x="6549" y="2302"/>
                  </a:lnTo>
                  <a:lnTo>
                    <a:pt x="6549" y="2219"/>
                  </a:lnTo>
                  <a:lnTo>
                    <a:pt x="6654" y="2156"/>
                  </a:lnTo>
                  <a:lnTo>
                    <a:pt x="6591" y="2093"/>
                  </a:lnTo>
                  <a:lnTo>
                    <a:pt x="6696" y="1926"/>
                  </a:lnTo>
                  <a:lnTo>
                    <a:pt x="6612" y="1612"/>
                  </a:lnTo>
                  <a:lnTo>
                    <a:pt x="6549" y="1654"/>
                  </a:lnTo>
                  <a:lnTo>
                    <a:pt x="6403" y="1842"/>
                  </a:lnTo>
                  <a:lnTo>
                    <a:pt x="6403" y="2010"/>
                  </a:lnTo>
                  <a:lnTo>
                    <a:pt x="6445" y="2051"/>
                  </a:lnTo>
                  <a:lnTo>
                    <a:pt x="6340" y="2156"/>
                  </a:lnTo>
                  <a:lnTo>
                    <a:pt x="6340" y="2051"/>
                  </a:lnTo>
                  <a:lnTo>
                    <a:pt x="6382" y="1947"/>
                  </a:lnTo>
                  <a:lnTo>
                    <a:pt x="6340" y="1800"/>
                  </a:lnTo>
                  <a:lnTo>
                    <a:pt x="6277" y="1779"/>
                  </a:lnTo>
                  <a:lnTo>
                    <a:pt x="6173" y="1842"/>
                  </a:lnTo>
                  <a:lnTo>
                    <a:pt x="6089" y="1989"/>
                  </a:lnTo>
                  <a:lnTo>
                    <a:pt x="6152" y="2114"/>
                  </a:lnTo>
                  <a:lnTo>
                    <a:pt x="6152" y="2177"/>
                  </a:lnTo>
                  <a:lnTo>
                    <a:pt x="6298" y="2323"/>
                  </a:lnTo>
                  <a:lnTo>
                    <a:pt x="6340" y="2407"/>
                  </a:lnTo>
                  <a:lnTo>
                    <a:pt x="6277" y="2512"/>
                  </a:lnTo>
                  <a:lnTo>
                    <a:pt x="6235" y="2344"/>
                  </a:lnTo>
                  <a:lnTo>
                    <a:pt x="6131" y="2302"/>
                  </a:lnTo>
                  <a:lnTo>
                    <a:pt x="6047" y="2114"/>
                  </a:lnTo>
                  <a:lnTo>
                    <a:pt x="5984" y="2093"/>
                  </a:lnTo>
                  <a:lnTo>
                    <a:pt x="5859" y="2135"/>
                  </a:lnTo>
                  <a:lnTo>
                    <a:pt x="5838" y="2219"/>
                  </a:lnTo>
                  <a:lnTo>
                    <a:pt x="5984" y="2323"/>
                  </a:lnTo>
                  <a:lnTo>
                    <a:pt x="6047" y="2323"/>
                  </a:lnTo>
                  <a:lnTo>
                    <a:pt x="6089" y="2365"/>
                  </a:lnTo>
                  <a:lnTo>
                    <a:pt x="5984" y="2344"/>
                  </a:lnTo>
                  <a:lnTo>
                    <a:pt x="5880" y="2407"/>
                  </a:lnTo>
                  <a:lnTo>
                    <a:pt x="5963" y="2512"/>
                  </a:lnTo>
                  <a:lnTo>
                    <a:pt x="5838" y="2428"/>
                  </a:lnTo>
                  <a:lnTo>
                    <a:pt x="5838" y="2302"/>
                  </a:lnTo>
                  <a:lnTo>
                    <a:pt x="5775" y="2261"/>
                  </a:lnTo>
                  <a:lnTo>
                    <a:pt x="5754" y="2156"/>
                  </a:lnTo>
                  <a:lnTo>
                    <a:pt x="5712" y="2219"/>
                  </a:lnTo>
                  <a:lnTo>
                    <a:pt x="5671" y="2365"/>
                  </a:lnTo>
                  <a:lnTo>
                    <a:pt x="5733" y="2428"/>
                  </a:lnTo>
                  <a:lnTo>
                    <a:pt x="5712" y="2554"/>
                  </a:lnTo>
                  <a:lnTo>
                    <a:pt x="5629" y="2512"/>
                  </a:lnTo>
                  <a:lnTo>
                    <a:pt x="5545" y="2533"/>
                  </a:lnTo>
                  <a:lnTo>
                    <a:pt x="5419" y="2658"/>
                  </a:lnTo>
                  <a:lnTo>
                    <a:pt x="5440" y="2679"/>
                  </a:lnTo>
                  <a:lnTo>
                    <a:pt x="5524" y="2658"/>
                  </a:lnTo>
                  <a:lnTo>
                    <a:pt x="5608" y="2763"/>
                  </a:lnTo>
                  <a:lnTo>
                    <a:pt x="5503" y="2763"/>
                  </a:lnTo>
                  <a:lnTo>
                    <a:pt x="5440" y="2826"/>
                  </a:lnTo>
                  <a:lnTo>
                    <a:pt x="5503" y="2846"/>
                  </a:lnTo>
                  <a:lnTo>
                    <a:pt x="5461" y="2888"/>
                  </a:lnTo>
                  <a:lnTo>
                    <a:pt x="5357" y="2930"/>
                  </a:lnTo>
                  <a:lnTo>
                    <a:pt x="5357" y="2972"/>
                  </a:lnTo>
                  <a:lnTo>
                    <a:pt x="5399" y="2993"/>
                  </a:lnTo>
                  <a:lnTo>
                    <a:pt x="5336" y="2993"/>
                  </a:lnTo>
                  <a:lnTo>
                    <a:pt x="5294" y="2951"/>
                  </a:lnTo>
                  <a:lnTo>
                    <a:pt x="5210" y="2972"/>
                  </a:lnTo>
                  <a:lnTo>
                    <a:pt x="5127" y="3077"/>
                  </a:lnTo>
                  <a:lnTo>
                    <a:pt x="5147" y="3139"/>
                  </a:lnTo>
                  <a:lnTo>
                    <a:pt x="5127" y="3160"/>
                  </a:lnTo>
                  <a:lnTo>
                    <a:pt x="5022" y="3160"/>
                  </a:lnTo>
                  <a:lnTo>
                    <a:pt x="4938" y="3265"/>
                  </a:lnTo>
                  <a:lnTo>
                    <a:pt x="5043" y="3307"/>
                  </a:lnTo>
                  <a:lnTo>
                    <a:pt x="5315" y="3223"/>
                  </a:lnTo>
                  <a:lnTo>
                    <a:pt x="5357" y="3265"/>
                  </a:lnTo>
                  <a:lnTo>
                    <a:pt x="5461" y="3202"/>
                  </a:lnTo>
                  <a:lnTo>
                    <a:pt x="5524" y="3202"/>
                  </a:lnTo>
                  <a:lnTo>
                    <a:pt x="5524" y="3286"/>
                  </a:lnTo>
                  <a:lnTo>
                    <a:pt x="5461" y="3370"/>
                  </a:lnTo>
                  <a:lnTo>
                    <a:pt x="5440" y="3516"/>
                  </a:lnTo>
                  <a:lnTo>
                    <a:pt x="5419" y="3558"/>
                  </a:lnTo>
                  <a:lnTo>
                    <a:pt x="5357" y="3495"/>
                  </a:lnTo>
                  <a:lnTo>
                    <a:pt x="5336" y="3411"/>
                  </a:lnTo>
                  <a:lnTo>
                    <a:pt x="5252" y="3453"/>
                  </a:lnTo>
                  <a:lnTo>
                    <a:pt x="5210" y="3390"/>
                  </a:lnTo>
                  <a:lnTo>
                    <a:pt x="5106" y="3390"/>
                  </a:lnTo>
                  <a:lnTo>
                    <a:pt x="5127" y="3453"/>
                  </a:lnTo>
                  <a:lnTo>
                    <a:pt x="5106" y="3495"/>
                  </a:lnTo>
                  <a:lnTo>
                    <a:pt x="5022" y="3453"/>
                  </a:lnTo>
                  <a:lnTo>
                    <a:pt x="4938" y="3474"/>
                  </a:lnTo>
                  <a:lnTo>
                    <a:pt x="5043" y="3516"/>
                  </a:lnTo>
                  <a:lnTo>
                    <a:pt x="5085" y="3600"/>
                  </a:lnTo>
                  <a:lnTo>
                    <a:pt x="5022" y="3621"/>
                  </a:lnTo>
                  <a:lnTo>
                    <a:pt x="5001" y="3683"/>
                  </a:lnTo>
                  <a:lnTo>
                    <a:pt x="5001" y="3746"/>
                  </a:lnTo>
                  <a:lnTo>
                    <a:pt x="4980" y="3809"/>
                  </a:lnTo>
                  <a:lnTo>
                    <a:pt x="4938" y="3725"/>
                  </a:lnTo>
                  <a:lnTo>
                    <a:pt x="4938" y="3621"/>
                  </a:lnTo>
                  <a:lnTo>
                    <a:pt x="4875" y="3558"/>
                  </a:lnTo>
                  <a:lnTo>
                    <a:pt x="4792" y="3621"/>
                  </a:lnTo>
                  <a:lnTo>
                    <a:pt x="4708" y="3662"/>
                  </a:lnTo>
                  <a:lnTo>
                    <a:pt x="4666" y="3579"/>
                  </a:lnTo>
                  <a:lnTo>
                    <a:pt x="4687" y="3516"/>
                  </a:lnTo>
                  <a:lnTo>
                    <a:pt x="4624" y="3516"/>
                  </a:lnTo>
                  <a:lnTo>
                    <a:pt x="4520" y="3621"/>
                  </a:lnTo>
                  <a:lnTo>
                    <a:pt x="4603" y="3704"/>
                  </a:lnTo>
                  <a:lnTo>
                    <a:pt x="4729" y="3704"/>
                  </a:lnTo>
                  <a:lnTo>
                    <a:pt x="4834" y="3746"/>
                  </a:lnTo>
                  <a:lnTo>
                    <a:pt x="4792" y="3830"/>
                  </a:lnTo>
                  <a:lnTo>
                    <a:pt x="4583" y="3893"/>
                  </a:lnTo>
                  <a:lnTo>
                    <a:pt x="4520" y="3830"/>
                  </a:lnTo>
                  <a:lnTo>
                    <a:pt x="4457" y="3830"/>
                  </a:lnTo>
                  <a:lnTo>
                    <a:pt x="4394" y="3934"/>
                  </a:lnTo>
                  <a:lnTo>
                    <a:pt x="4478" y="4018"/>
                  </a:lnTo>
                  <a:lnTo>
                    <a:pt x="4394" y="4102"/>
                  </a:lnTo>
                  <a:lnTo>
                    <a:pt x="4478" y="4102"/>
                  </a:lnTo>
                  <a:lnTo>
                    <a:pt x="4583" y="3976"/>
                  </a:lnTo>
                  <a:lnTo>
                    <a:pt x="4687" y="3976"/>
                  </a:lnTo>
                  <a:lnTo>
                    <a:pt x="4729" y="4039"/>
                  </a:lnTo>
                  <a:lnTo>
                    <a:pt x="4583" y="4081"/>
                  </a:lnTo>
                  <a:lnTo>
                    <a:pt x="4562" y="4186"/>
                  </a:lnTo>
                  <a:lnTo>
                    <a:pt x="4603" y="4248"/>
                  </a:lnTo>
                  <a:lnTo>
                    <a:pt x="4729" y="4332"/>
                  </a:lnTo>
                  <a:lnTo>
                    <a:pt x="4729" y="4416"/>
                  </a:lnTo>
                  <a:lnTo>
                    <a:pt x="4666" y="4353"/>
                  </a:lnTo>
                  <a:lnTo>
                    <a:pt x="4583" y="4353"/>
                  </a:lnTo>
                  <a:lnTo>
                    <a:pt x="4499" y="4248"/>
                  </a:lnTo>
                  <a:lnTo>
                    <a:pt x="4457" y="4248"/>
                  </a:lnTo>
                  <a:lnTo>
                    <a:pt x="4373" y="4332"/>
                  </a:lnTo>
                  <a:lnTo>
                    <a:pt x="4457" y="4395"/>
                  </a:lnTo>
                  <a:lnTo>
                    <a:pt x="4352" y="4416"/>
                  </a:lnTo>
                  <a:lnTo>
                    <a:pt x="4248" y="4499"/>
                  </a:lnTo>
                  <a:lnTo>
                    <a:pt x="4248" y="4541"/>
                  </a:lnTo>
                  <a:lnTo>
                    <a:pt x="4352" y="4604"/>
                  </a:lnTo>
                  <a:lnTo>
                    <a:pt x="4457" y="4541"/>
                  </a:lnTo>
                  <a:lnTo>
                    <a:pt x="4499" y="4604"/>
                  </a:lnTo>
                  <a:lnTo>
                    <a:pt x="4603" y="4562"/>
                  </a:lnTo>
                  <a:lnTo>
                    <a:pt x="4624" y="4646"/>
                  </a:lnTo>
                  <a:lnTo>
                    <a:pt x="4708" y="4709"/>
                  </a:lnTo>
                  <a:lnTo>
                    <a:pt x="4708" y="4751"/>
                  </a:lnTo>
                  <a:lnTo>
                    <a:pt x="4562" y="4667"/>
                  </a:lnTo>
                  <a:lnTo>
                    <a:pt x="4415" y="4667"/>
                  </a:lnTo>
                  <a:lnTo>
                    <a:pt x="4373" y="4709"/>
                  </a:lnTo>
                  <a:lnTo>
                    <a:pt x="4206" y="4730"/>
                  </a:lnTo>
                  <a:lnTo>
                    <a:pt x="4206" y="4792"/>
                  </a:lnTo>
                  <a:lnTo>
                    <a:pt x="4143" y="4855"/>
                  </a:lnTo>
                  <a:lnTo>
                    <a:pt x="4080" y="4834"/>
                  </a:lnTo>
                  <a:lnTo>
                    <a:pt x="3955" y="4918"/>
                  </a:lnTo>
                  <a:lnTo>
                    <a:pt x="3871" y="4918"/>
                  </a:lnTo>
                  <a:lnTo>
                    <a:pt x="3850" y="4960"/>
                  </a:lnTo>
                  <a:lnTo>
                    <a:pt x="3955" y="4981"/>
                  </a:lnTo>
                  <a:lnTo>
                    <a:pt x="3997" y="5064"/>
                  </a:lnTo>
                  <a:lnTo>
                    <a:pt x="3934" y="5127"/>
                  </a:lnTo>
                  <a:lnTo>
                    <a:pt x="3871" y="5085"/>
                  </a:lnTo>
                  <a:lnTo>
                    <a:pt x="3850" y="5127"/>
                  </a:lnTo>
                  <a:lnTo>
                    <a:pt x="3934" y="5169"/>
                  </a:lnTo>
                  <a:lnTo>
                    <a:pt x="3892" y="5232"/>
                  </a:lnTo>
                  <a:lnTo>
                    <a:pt x="3787" y="5190"/>
                  </a:lnTo>
                  <a:lnTo>
                    <a:pt x="3766" y="5169"/>
                  </a:lnTo>
                  <a:lnTo>
                    <a:pt x="3746" y="5190"/>
                  </a:lnTo>
                  <a:lnTo>
                    <a:pt x="3829" y="5274"/>
                  </a:lnTo>
                  <a:lnTo>
                    <a:pt x="3766" y="5295"/>
                  </a:lnTo>
                  <a:lnTo>
                    <a:pt x="3787" y="5378"/>
                  </a:lnTo>
                  <a:lnTo>
                    <a:pt x="3850" y="5378"/>
                  </a:lnTo>
                  <a:lnTo>
                    <a:pt x="3787" y="5399"/>
                  </a:lnTo>
                  <a:lnTo>
                    <a:pt x="3725" y="5441"/>
                  </a:lnTo>
                  <a:lnTo>
                    <a:pt x="3662" y="5378"/>
                  </a:lnTo>
                  <a:lnTo>
                    <a:pt x="3662" y="5462"/>
                  </a:lnTo>
                  <a:lnTo>
                    <a:pt x="3641" y="5504"/>
                  </a:lnTo>
                  <a:lnTo>
                    <a:pt x="3683" y="5546"/>
                  </a:lnTo>
                  <a:lnTo>
                    <a:pt x="3850" y="5587"/>
                  </a:lnTo>
                  <a:lnTo>
                    <a:pt x="3871" y="5671"/>
                  </a:lnTo>
                  <a:lnTo>
                    <a:pt x="3934" y="5671"/>
                  </a:lnTo>
                  <a:lnTo>
                    <a:pt x="4039" y="5650"/>
                  </a:lnTo>
                  <a:lnTo>
                    <a:pt x="3955" y="5692"/>
                  </a:lnTo>
                  <a:lnTo>
                    <a:pt x="3955" y="5755"/>
                  </a:lnTo>
                  <a:lnTo>
                    <a:pt x="3850" y="5755"/>
                  </a:lnTo>
                  <a:lnTo>
                    <a:pt x="3829" y="5713"/>
                  </a:lnTo>
                  <a:lnTo>
                    <a:pt x="3662" y="5713"/>
                  </a:lnTo>
                  <a:lnTo>
                    <a:pt x="3557" y="5818"/>
                  </a:lnTo>
                  <a:lnTo>
                    <a:pt x="3578" y="5839"/>
                  </a:lnTo>
                  <a:lnTo>
                    <a:pt x="3683" y="5839"/>
                  </a:lnTo>
                  <a:lnTo>
                    <a:pt x="3725" y="5922"/>
                  </a:lnTo>
                  <a:lnTo>
                    <a:pt x="3766" y="5985"/>
                  </a:lnTo>
                  <a:lnTo>
                    <a:pt x="3766" y="6069"/>
                  </a:lnTo>
                  <a:lnTo>
                    <a:pt x="3683" y="6006"/>
                  </a:lnTo>
                  <a:lnTo>
                    <a:pt x="3641" y="6006"/>
                  </a:lnTo>
                  <a:lnTo>
                    <a:pt x="3578" y="6069"/>
                  </a:lnTo>
                  <a:lnTo>
                    <a:pt x="3578" y="6131"/>
                  </a:lnTo>
                  <a:lnTo>
                    <a:pt x="3557" y="6173"/>
                  </a:lnTo>
                  <a:lnTo>
                    <a:pt x="3620" y="6215"/>
                  </a:lnTo>
                  <a:lnTo>
                    <a:pt x="3641" y="6299"/>
                  </a:lnTo>
                  <a:lnTo>
                    <a:pt x="3578" y="6299"/>
                  </a:lnTo>
                  <a:lnTo>
                    <a:pt x="3515" y="6236"/>
                  </a:lnTo>
                  <a:lnTo>
                    <a:pt x="3474" y="6278"/>
                  </a:lnTo>
                  <a:lnTo>
                    <a:pt x="3474" y="6341"/>
                  </a:lnTo>
                  <a:lnTo>
                    <a:pt x="3578" y="6362"/>
                  </a:lnTo>
                  <a:lnTo>
                    <a:pt x="3578" y="6424"/>
                  </a:lnTo>
                  <a:lnTo>
                    <a:pt x="3578" y="6508"/>
                  </a:lnTo>
                  <a:lnTo>
                    <a:pt x="3453" y="6403"/>
                  </a:lnTo>
                  <a:lnTo>
                    <a:pt x="3411" y="6445"/>
                  </a:lnTo>
                  <a:lnTo>
                    <a:pt x="3411" y="6529"/>
                  </a:lnTo>
                  <a:lnTo>
                    <a:pt x="3432" y="6529"/>
                  </a:lnTo>
                  <a:lnTo>
                    <a:pt x="3432" y="6634"/>
                  </a:lnTo>
                  <a:lnTo>
                    <a:pt x="3474" y="6738"/>
                  </a:lnTo>
                  <a:lnTo>
                    <a:pt x="3536" y="6738"/>
                  </a:lnTo>
                  <a:lnTo>
                    <a:pt x="3578" y="6634"/>
                  </a:lnTo>
                  <a:lnTo>
                    <a:pt x="3641" y="6634"/>
                  </a:lnTo>
                  <a:lnTo>
                    <a:pt x="3578" y="6759"/>
                  </a:lnTo>
                  <a:lnTo>
                    <a:pt x="3536" y="6801"/>
                  </a:lnTo>
                  <a:lnTo>
                    <a:pt x="3432" y="6885"/>
                  </a:lnTo>
                  <a:lnTo>
                    <a:pt x="3348" y="6885"/>
                  </a:lnTo>
                  <a:lnTo>
                    <a:pt x="3264" y="6927"/>
                  </a:lnTo>
                  <a:lnTo>
                    <a:pt x="3264" y="6968"/>
                  </a:lnTo>
                  <a:lnTo>
                    <a:pt x="3202" y="7031"/>
                  </a:lnTo>
                  <a:lnTo>
                    <a:pt x="3118" y="7073"/>
                  </a:lnTo>
                  <a:lnTo>
                    <a:pt x="3202" y="7136"/>
                  </a:lnTo>
                  <a:lnTo>
                    <a:pt x="3160" y="7157"/>
                  </a:lnTo>
                  <a:lnTo>
                    <a:pt x="3013" y="7178"/>
                  </a:lnTo>
                  <a:lnTo>
                    <a:pt x="2950" y="7261"/>
                  </a:lnTo>
                  <a:lnTo>
                    <a:pt x="2950" y="7324"/>
                  </a:lnTo>
                  <a:lnTo>
                    <a:pt x="3055" y="7345"/>
                  </a:lnTo>
                  <a:lnTo>
                    <a:pt x="2992" y="7387"/>
                  </a:lnTo>
                  <a:lnTo>
                    <a:pt x="2930" y="7492"/>
                  </a:lnTo>
                  <a:lnTo>
                    <a:pt x="2846" y="7492"/>
                  </a:lnTo>
                  <a:lnTo>
                    <a:pt x="2825" y="7408"/>
                  </a:lnTo>
                  <a:lnTo>
                    <a:pt x="2783" y="7366"/>
                  </a:lnTo>
                  <a:lnTo>
                    <a:pt x="2741" y="7408"/>
                  </a:lnTo>
                  <a:lnTo>
                    <a:pt x="2678" y="7408"/>
                  </a:lnTo>
                  <a:lnTo>
                    <a:pt x="2699" y="7492"/>
                  </a:lnTo>
                  <a:lnTo>
                    <a:pt x="2637" y="7554"/>
                  </a:lnTo>
                  <a:lnTo>
                    <a:pt x="2637" y="7596"/>
                  </a:lnTo>
                  <a:lnTo>
                    <a:pt x="2678" y="7659"/>
                  </a:lnTo>
                  <a:lnTo>
                    <a:pt x="2532" y="7659"/>
                  </a:lnTo>
                  <a:lnTo>
                    <a:pt x="2490" y="7680"/>
                  </a:lnTo>
                  <a:lnTo>
                    <a:pt x="2490" y="7805"/>
                  </a:lnTo>
                  <a:lnTo>
                    <a:pt x="2386" y="7868"/>
                  </a:lnTo>
                  <a:lnTo>
                    <a:pt x="2406" y="7910"/>
                  </a:lnTo>
                  <a:lnTo>
                    <a:pt x="2386" y="8015"/>
                  </a:lnTo>
                  <a:lnTo>
                    <a:pt x="2302" y="8098"/>
                  </a:lnTo>
                  <a:lnTo>
                    <a:pt x="2197" y="8182"/>
                  </a:lnTo>
                  <a:lnTo>
                    <a:pt x="2218" y="8224"/>
                  </a:lnTo>
                  <a:lnTo>
                    <a:pt x="2365" y="8161"/>
                  </a:lnTo>
                  <a:lnTo>
                    <a:pt x="2406" y="8161"/>
                  </a:lnTo>
                  <a:lnTo>
                    <a:pt x="2406" y="8224"/>
                  </a:lnTo>
                  <a:lnTo>
                    <a:pt x="2323" y="8266"/>
                  </a:lnTo>
                  <a:lnTo>
                    <a:pt x="2323" y="8370"/>
                  </a:lnTo>
                  <a:lnTo>
                    <a:pt x="2386" y="8454"/>
                  </a:lnTo>
                  <a:lnTo>
                    <a:pt x="2511" y="8391"/>
                  </a:lnTo>
                  <a:lnTo>
                    <a:pt x="2637" y="8370"/>
                  </a:lnTo>
                  <a:lnTo>
                    <a:pt x="2804" y="8203"/>
                  </a:lnTo>
                  <a:lnTo>
                    <a:pt x="2804" y="8119"/>
                  </a:lnTo>
                  <a:lnTo>
                    <a:pt x="2720" y="8161"/>
                  </a:lnTo>
                  <a:lnTo>
                    <a:pt x="2804" y="8056"/>
                  </a:lnTo>
                  <a:lnTo>
                    <a:pt x="2825" y="7910"/>
                  </a:lnTo>
                  <a:lnTo>
                    <a:pt x="2846" y="7910"/>
                  </a:lnTo>
                  <a:lnTo>
                    <a:pt x="2909" y="7868"/>
                  </a:lnTo>
                  <a:lnTo>
                    <a:pt x="3013" y="7889"/>
                  </a:lnTo>
                  <a:lnTo>
                    <a:pt x="3055" y="7889"/>
                  </a:lnTo>
                  <a:lnTo>
                    <a:pt x="2909" y="7994"/>
                  </a:lnTo>
                  <a:lnTo>
                    <a:pt x="2909" y="8056"/>
                  </a:lnTo>
                  <a:lnTo>
                    <a:pt x="3055" y="8098"/>
                  </a:lnTo>
                  <a:lnTo>
                    <a:pt x="3013" y="8182"/>
                  </a:lnTo>
                  <a:lnTo>
                    <a:pt x="2930" y="8182"/>
                  </a:lnTo>
                  <a:lnTo>
                    <a:pt x="2783" y="8370"/>
                  </a:lnTo>
                  <a:lnTo>
                    <a:pt x="2888" y="8412"/>
                  </a:lnTo>
                  <a:lnTo>
                    <a:pt x="2804" y="8496"/>
                  </a:lnTo>
                  <a:lnTo>
                    <a:pt x="2825" y="8600"/>
                  </a:lnTo>
                  <a:lnTo>
                    <a:pt x="2720" y="8580"/>
                  </a:lnTo>
                  <a:lnTo>
                    <a:pt x="2637" y="8496"/>
                  </a:lnTo>
                  <a:lnTo>
                    <a:pt x="2511" y="8496"/>
                  </a:lnTo>
                  <a:lnTo>
                    <a:pt x="2427" y="8538"/>
                  </a:lnTo>
                  <a:lnTo>
                    <a:pt x="2427" y="8642"/>
                  </a:lnTo>
                  <a:lnTo>
                    <a:pt x="2365" y="8705"/>
                  </a:lnTo>
                  <a:lnTo>
                    <a:pt x="2260" y="8747"/>
                  </a:lnTo>
                  <a:lnTo>
                    <a:pt x="2260" y="8747"/>
                  </a:lnTo>
                  <a:lnTo>
                    <a:pt x="2323" y="8684"/>
                  </a:lnTo>
                  <a:lnTo>
                    <a:pt x="2386" y="8642"/>
                  </a:lnTo>
                  <a:lnTo>
                    <a:pt x="2302" y="8538"/>
                  </a:lnTo>
                  <a:lnTo>
                    <a:pt x="2302" y="8433"/>
                  </a:lnTo>
                  <a:lnTo>
                    <a:pt x="2218" y="8328"/>
                  </a:lnTo>
                  <a:lnTo>
                    <a:pt x="2155" y="8328"/>
                  </a:lnTo>
                  <a:lnTo>
                    <a:pt x="2093" y="8412"/>
                  </a:lnTo>
                  <a:lnTo>
                    <a:pt x="1988" y="8412"/>
                  </a:lnTo>
                  <a:lnTo>
                    <a:pt x="1988" y="8454"/>
                  </a:lnTo>
                  <a:lnTo>
                    <a:pt x="2155" y="8454"/>
                  </a:lnTo>
                  <a:lnTo>
                    <a:pt x="1988" y="8600"/>
                  </a:lnTo>
                  <a:lnTo>
                    <a:pt x="1883" y="8580"/>
                  </a:lnTo>
                  <a:lnTo>
                    <a:pt x="1800" y="8580"/>
                  </a:lnTo>
                  <a:lnTo>
                    <a:pt x="1695" y="8684"/>
                  </a:lnTo>
                  <a:lnTo>
                    <a:pt x="1758" y="8705"/>
                  </a:lnTo>
                  <a:lnTo>
                    <a:pt x="1842" y="8684"/>
                  </a:lnTo>
                  <a:lnTo>
                    <a:pt x="1862" y="8705"/>
                  </a:lnTo>
                  <a:lnTo>
                    <a:pt x="1737" y="8789"/>
                  </a:lnTo>
                  <a:lnTo>
                    <a:pt x="1674" y="8831"/>
                  </a:lnTo>
                  <a:lnTo>
                    <a:pt x="1632" y="8789"/>
                  </a:lnTo>
                  <a:lnTo>
                    <a:pt x="1549" y="8789"/>
                  </a:lnTo>
                  <a:lnTo>
                    <a:pt x="1549" y="8831"/>
                  </a:lnTo>
                  <a:lnTo>
                    <a:pt x="1674" y="8914"/>
                  </a:lnTo>
                  <a:lnTo>
                    <a:pt x="1800" y="8914"/>
                  </a:lnTo>
                  <a:lnTo>
                    <a:pt x="1779" y="8977"/>
                  </a:lnTo>
                  <a:lnTo>
                    <a:pt x="1862" y="9019"/>
                  </a:lnTo>
                  <a:lnTo>
                    <a:pt x="1842" y="9103"/>
                  </a:lnTo>
                  <a:lnTo>
                    <a:pt x="1695" y="9040"/>
                  </a:lnTo>
                  <a:lnTo>
                    <a:pt x="1695" y="8956"/>
                  </a:lnTo>
                  <a:lnTo>
                    <a:pt x="1590" y="8956"/>
                  </a:lnTo>
                  <a:lnTo>
                    <a:pt x="1486" y="8893"/>
                  </a:lnTo>
                  <a:lnTo>
                    <a:pt x="1465" y="8810"/>
                  </a:lnTo>
                  <a:lnTo>
                    <a:pt x="1444" y="8810"/>
                  </a:lnTo>
                  <a:lnTo>
                    <a:pt x="1423" y="8914"/>
                  </a:lnTo>
                  <a:lnTo>
                    <a:pt x="1528" y="9040"/>
                  </a:lnTo>
                  <a:lnTo>
                    <a:pt x="1632" y="9124"/>
                  </a:lnTo>
                  <a:lnTo>
                    <a:pt x="1695" y="9124"/>
                  </a:lnTo>
                  <a:lnTo>
                    <a:pt x="1758" y="9165"/>
                  </a:lnTo>
                  <a:lnTo>
                    <a:pt x="1653" y="9165"/>
                  </a:lnTo>
                  <a:lnTo>
                    <a:pt x="1486" y="9124"/>
                  </a:lnTo>
                  <a:lnTo>
                    <a:pt x="1360" y="8956"/>
                  </a:lnTo>
                  <a:lnTo>
                    <a:pt x="1277" y="8977"/>
                  </a:lnTo>
                  <a:lnTo>
                    <a:pt x="1214" y="8935"/>
                  </a:lnTo>
                  <a:lnTo>
                    <a:pt x="1067" y="8935"/>
                  </a:lnTo>
                  <a:lnTo>
                    <a:pt x="1026" y="8893"/>
                  </a:lnTo>
                  <a:lnTo>
                    <a:pt x="963" y="8935"/>
                  </a:lnTo>
                  <a:lnTo>
                    <a:pt x="1005" y="9019"/>
                  </a:lnTo>
                  <a:lnTo>
                    <a:pt x="942" y="9061"/>
                  </a:lnTo>
                  <a:lnTo>
                    <a:pt x="1026" y="9165"/>
                  </a:lnTo>
                  <a:lnTo>
                    <a:pt x="1214" y="9124"/>
                  </a:lnTo>
                  <a:lnTo>
                    <a:pt x="1235" y="9144"/>
                  </a:lnTo>
                  <a:lnTo>
                    <a:pt x="1151" y="9207"/>
                  </a:lnTo>
                  <a:lnTo>
                    <a:pt x="1214" y="9228"/>
                  </a:lnTo>
                  <a:lnTo>
                    <a:pt x="1339" y="9165"/>
                  </a:lnTo>
                  <a:lnTo>
                    <a:pt x="1423" y="9165"/>
                  </a:lnTo>
                  <a:lnTo>
                    <a:pt x="1381" y="9228"/>
                  </a:lnTo>
                  <a:lnTo>
                    <a:pt x="1214" y="9312"/>
                  </a:lnTo>
                  <a:lnTo>
                    <a:pt x="1151" y="9375"/>
                  </a:lnTo>
                  <a:lnTo>
                    <a:pt x="1026" y="9354"/>
                  </a:lnTo>
                  <a:lnTo>
                    <a:pt x="942" y="9228"/>
                  </a:lnTo>
                  <a:lnTo>
                    <a:pt x="900" y="9228"/>
                  </a:lnTo>
                  <a:lnTo>
                    <a:pt x="837" y="9270"/>
                  </a:lnTo>
                  <a:lnTo>
                    <a:pt x="753" y="9207"/>
                  </a:lnTo>
                  <a:lnTo>
                    <a:pt x="691" y="9249"/>
                  </a:lnTo>
                  <a:lnTo>
                    <a:pt x="628" y="9228"/>
                  </a:lnTo>
                  <a:lnTo>
                    <a:pt x="544" y="9270"/>
                  </a:lnTo>
                  <a:lnTo>
                    <a:pt x="586" y="9333"/>
                  </a:lnTo>
                  <a:lnTo>
                    <a:pt x="753" y="9354"/>
                  </a:lnTo>
                  <a:lnTo>
                    <a:pt x="858" y="9416"/>
                  </a:lnTo>
                  <a:lnTo>
                    <a:pt x="1005" y="9479"/>
                  </a:lnTo>
                  <a:lnTo>
                    <a:pt x="963" y="9584"/>
                  </a:lnTo>
                  <a:lnTo>
                    <a:pt x="1026" y="9668"/>
                  </a:lnTo>
                  <a:lnTo>
                    <a:pt x="921" y="9688"/>
                  </a:lnTo>
                  <a:lnTo>
                    <a:pt x="900" y="9668"/>
                  </a:lnTo>
                  <a:lnTo>
                    <a:pt x="900" y="9500"/>
                  </a:lnTo>
                  <a:lnTo>
                    <a:pt x="795" y="9479"/>
                  </a:lnTo>
                  <a:lnTo>
                    <a:pt x="691" y="9479"/>
                  </a:lnTo>
                  <a:lnTo>
                    <a:pt x="733" y="9563"/>
                  </a:lnTo>
                  <a:lnTo>
                    <a:pt x="712" y="9626"/>
                  </a:lnTo>
                  <a:lnTo>
                    <a:pt x="586" y="9542"/>
                  </a:lnTo>
                  <a:lnTo>
                    <a:pt x="481" y="9668"/>
                  </a:lnTo>
                  <a:lnTo>
                    <a:pt x="586" y="9730"/>
                  </a:lnTo>
                  <a:lnTo>
                    <a:pt x="502" y="9751"/>
                  </a:lnTo>
                  <a:lnTo>
                    <a:pt x="440" y="9772"/>
                  </a:lnTo>
                  <a:lnTo>
                    <a:pt x="398" y="9668"/>
                  </a:lnTo>
                  <a:lnTo>
                    <a:pt x="230" y="9647"/>
                  </a:lnTo>
                  <a:lnTo>
                    <a:pt x="293" y="9772"/>
                  </a:lnTo>
                  <a:lnTo>
                    <a:pt x="209" y="9793"/>
                  </a:lnTo>
                  <a:lnTo>
                    <a:pt x="189" y="9688"/>
                  </a:lnTo>
                  <a:lnTo>
                    <a:pt x="105" y="9626"/>
                  </a:lnTo>
                  <a:lnTo>
                    <a:pt x="63" y="9647"/>
                  </a:lnTo>
                  <a:lnTo>
                    <a:pt x="63" y="9688"/>
                  </a:lnTo>
                  <a:lnTo>
                    <a:pt x="168" y="9793"/>
                  </a:lnTo>
                  <a:lnTo>
                    <a:pt x="105" y="9856"/>
                  </a:lnTo>
                  <a:lnTo>
                    <a:pt x="168" y="9898"/>
                  </a:lnTo>
                  <a:lnTo>
                    <a:pt x="293" y="9877"/>
                  </a:lnTo>
                  <a:lnTo>
                    <a:pt x="481" y="9898"/>
                  </a:lnTo>
                  <a:lnTo>
                    <a:pt x="586" y="9981"/>
                  </a:lnTo>
                  <a:lnTo>
                    <a:pt x="733" y="9981"/>
                  </a:lnTo>
                  <a:lnTo>
                    <a:pt x="795" y="9940"/>
                  </a:lnTo>
                  <a:lnTo>
                    <a:pt x="858" y="9940"/>
                  </a:lnTo>
                  <a:lnTo>
                    <a:pt x="753" y="10023"/>
                  </a:lnTo>
                  <a:lnTo>
                    <a:pt x="607" y="10023"/>
                  </a:lnTo>
                  <a:lnTo>
                    <a:pt x="544" y="10065"/>
                  </a:lnTo>
                  <a:lnTo>
                    <a:pt x="377" y="9960"/>
                  </a:lnTo>
                  <a:lnTo>
                    <a:pt x="272" y="9981"/>
                  </a:lnTo>
                  <a:lnTo>
                    <a:pt x="209" y="9981"/>
                  </a:lnTo>
                  <a:lnTo>
                    <a:pt x="126" y="10023"/>
                  </a:lnTo>
                  <a:lnTo>
                    <a:pt x="0" y="10065"/>
                  </a:lnTo>
                  <a:lnTo>
                    <a:pt x="0" y="10107"/>
                  </a:lnTo>
                  <a:lnTo>
                    <a:pt x="189" y="10191"/>
                  </a:lnTo>
                  <a:lnTo>
                    <a:pt x="105" y="10274"/>
                  </a:lnTo>
                  <a:lnTo>
                    <a:pt x="209" y="10295"/>
                  </a:lnTo>
                  <a:lnTo>
                    <a:pt x="272" y="10253"/>
                  </a:lnTo>
                  <a:lnTo>
                    <a:pt x="419" y="10253"/>
                  </a:lnTo>
                  <a:lnTo>
                    <a:pt x="314" y="10316"/>
                  </a:lnTo>
                  <a:lnTo>
                    <a:pt x="126" y="10316"/>
                  </a:lnTo>
                  <a:lnTo>
                    <a:pt x="105" y="10358"/>
                  </a:lnTo>
                  <a:lnTo>
                    <a:pt x="63" y="10358"/>
                  </a:lnTo>
                  <a:lnTo>
                    <a:pt x="63" y="10379"/>
                  </a:lnTo>
                  <a:lnTo>
                    <a:pt x="126" y="10400"/>
                  </a:lnTo>
                  <a:lnTo>
                    <a:pt x="189" y="10400"/>
                  </a:lnTo>
                  <a:lnTo>
                    <a:pt x="105" y="10463"/>
                  </a:lnTo>
                  <a:lnTo>
                    <a:pt x="63" y="10484"/>
                  </a:lnTo>
                  <a:lnTo>
                    <a:pt x="63" y="10525"/>
                  </a:lnTo>
                  <a:lnTo>
                    <a:pt x="105" y="10546"/>
                  </a:lnTo>
                  <a:lnTo>
                    <a:pt x="168" y="10630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523" y="10546"/>
                  </a:lnTo>
                  <a:lnTo>
                    <a:pt x="649" y="10588"/>
                  </a:lnTo>
                  <a:lnTo>
                    <a:pt x="691" y="10609"/>
                  </a:lnTo>
                  <a:lnTo>
                    <a:pt x="753" y="10546"/>
                  </a:lnTo>
                  <a:lnTo>
                    <a:pt x="753" y="10484"/>
                  </a:lnTo>
                  <a:lnTo>
                    <a:pt x="837" y="10463"/>
                  </a:lnTo>
                  <a:lnTo>
                    <a:pt x="858" y="10525"/>
                  </a:lnTo>
                  <a:lnTo>
                    <a:pt x="963" y="10525"/>
                  </a:lnTo>
                  <a:lnTo>
                    <a:pt x="1067" y="10421"/>
                  </a:lnTo>
                  <a:lnTo>
                    <a:pt x="1130" y="10463"/>
                  </a:lnTo>
                  <a:lnTo>
                    <a:pt x="1130" y="10505"/>
                  </a:lnTo>
                  <a:lnTo>
                    <a:pt x="1046" y="10525"/>
                  </a:lnTo>
                  <a:lnTo>
                    <a:pt x="1151" y="10588"/>
                  </a:lnTo>
                  <a:lnTo>
                    <a:pt x="1214" y="10525"/>
                  </a:lnTo>
                  <a:lnTo>
                    <a:pt x="1214" y="10463"/>
                  </a:lnTo>
                  <a:lnTo>
                    <a:pt x="1277" y="10358"/>
                  </a:lnTo>
                  <a:lnTo>
                    <a:pt x="1256" y="10421"/>
                  </a:lnTo>
                  <a:lnTo>
                    <a:pt x="1339" y="10525"/>
                  </a:lnTo>
                  <a:lnTo>
                    <a:pt x="1277" y="10609"/>
                  </a:lnTo>
                  <a:lnTo>
                    <a:pt x="1130" y="10672"/>
                  </a:lnTo>
                  <a:lnTo>
                    <a:pt x="1046" y="10714"/>
                  </a:lnTo>
                  <a:lnTo>
                    <a:pt x="1109" y="10735"/>
                  </a:lnTo>
                  <a:lnTo>
                    <a:pt x="1046" y="10839"/>
                  </a:lnTo>
                  <a:lnTo>
                    <a:pt x="921" y="10839"/>
                  </a:lnTo>
                  <a:lnTo>
                    <a:pt x="921" y="10797"/>
                  </a:lnTo>
                  <a:lnTo>
                    <a:pt x="963" y="10735"/>
                  </a:lnTo>
                  <a:lnTo>
                    <a:pt x="942" y="10630"/>
                  </a:lnTo>
                  <a:lnTo>
                    <a:pt x="837" y="10609"/>
                  </a:lnTo>
                  <a:lnTo>
                    <a:pt x="733" y="10735"/>
                  </a:lnTo>
                  <a:lnTo>
                    <a:pt x="712" y="10797"/>
                  </a:lnTo>
                  <a:lnTo>
                    <a:pt x="628" y="10693"/>
                  </a:lnTo>
                  <a:lnTo>
                    <a:pt x="523" y="10672"/>
                  </a:lnTo>
                  <a:lnTo>
                    <a:pt x="419" y="10693"/>
                  </a:lnTo>
                  <a:lnTo>
                    <a:pt x="335" y="10672"/>
                  </a:lnTo>
                  <a:lnTo>
                    <a:pt x="209" y="10735"/>
                  </a:lnTo>
                  <a:lnTo>
                    <a:pt x="126" y="10735"/>
                  </a:lnTo>
                  <a:lnTo>
                    <a:pt x="63" y="10693"/>
                  </a:lnTo>
                  <a:lnTo>
                    <a:pt x="21" y="10693"/>
                  </a:lnTo>
                  <a:lnTo>
                    <a:pt x="63" y="10797"/>
                  </a:lnTo>
                  <a:lnTo>
                    <a:pt x="21" y="10839"/>
                  </a:lnTo>
                  <a:lnTo>
                    <a:pt x="84" y="10902"/>
                  </a:lnTo>
                  <a:lnTo>
                    <a:pt x="168" y="10881"/>
                  </a:lnTo>
                  <a:lnTo>
                    <a:pt x="209" y="10818"/>
                  </a:lnTo>
                  <a:lnTo>
                    <a:pt x="293" y="10818"/>
                  </a:lnTo>
                  <a:lnTo>
                    <a:pt x="209" y="10902"/>
                  </a:lnTo>
                  <a:lnTo>
                    <a:pt x="209" y="11007"/>
                  </a:lnTo>
                  <a:lnTo>
                    <a:pt x="168" y="11049"/>
                  </a:lnTo>
                  <a:lnTo>
                    <a:pt x="84" y="11007"/>
                  </a:lnTo>
                  <a:lnTo>
                    <a:pt x="126" y="11132"/>
                  </a:lnTo>
                  <a:lnTo>
                    <a:pt x="189" y="11195"/>
                  </a:lnTo>
                  <a:lnTo>
                    <a:pt x="335" y="11007"/>
                  </a:lnTo>
                  <a:lnTo>
                    <a:pt x="481" y="11049"/>
                  </a:lnTo>
                  <a:lnTo>
                    <a:pt x="419" y="11111"/>
                  </a:lnTo>
                  <a:lnTo>
                    <a:pt x="419" y="11195"/>
                  </a:lnTo>
                  <a:lnTo>
                    <a:pt x="293" y="11258"/>
                  </a:lnTo>
                  <a:lnTo>
                    <a:pt x="314" y="11300"/>
                  </a:lnTo>
                  <a:lnTo>
                    <a:pt x="398" y="11321"/>
                  </a:lnTo>
                  <a:lnTo>
                    <a:pt x="377" y="11404"/>
                  </a:lnTo>
                  <a:lnTo>
                    <a:pt x="419" y="11467"/>
                  </a:lnTo>
                  <a:lnTo>
                    <a:pt x="377" y="11572"/>
                  </a:lnTo>
                  <a:lnTo>
                    <a:pt x="419" y="11572"/>
                  </a:lnTo>
                  <a:lnTo>
                    <a:pt x="502" y="11446"/>
                  </a:lnTo>
                  <a:lnTo>
                    <a:pt x="586" y="11425"/>
                  </a:lnTo>
                  <a:lnTo>
                    <a:pt x="607" y="11300"/>
                  </a:lnTo>
                  <a:lnTo>
                    <a:pt x="816" y="11216"/>
                  </a:lnTo>
                  <a:lnTo>
                    <a:pt x="921" y="11216"/>
                  </a:lnTo>
                  <a:lnTo>
                    <a:pt x="1005" y="11195"/>
                  </a:lnTo>
                  <a:lnTo>
                    <a:pt x="942" y="11237"/>
                  </a:lnTo>
                  <a:lnTo>
                    <a:pt x="837" y="11321"/>
                  </a:lnTo>
                  <a:lnTo>
                    <a:pt x="837" y="11446"/>
                  </a:lnTo>
                  <a:lnTo>
                    <a:pt x="858" y="11530"/>
                  </a:lnTo>
                  <a:lnTo>
                    <a:pt x="795" y="11467"/>
                  </a:lnTo>
                  <a:lnTo>
                    <a:pt x="753" y="11341"/>
                  </a:lnTo>
                  <a:lnTo>
                    <a:pt x="712" y="11341"/>
                  </a:lnTo>
                  <a:lnTo>
                    <a:pt x="628" y="11467"/>
                  </a:lnTo>
                  <a:lnTo>
                    <a:pt x="586" y="11509"/>
                  </a:lnTo>
                  <a:lnTo>
                    <a:pt x="691" y="11530"/>
                  </a:lnTo>
                  <a:lnTo>
                    <a:pt x="586" y="11655"/>
                  </a:lnTo>
                  <a:lnTo>
                    <a:pt x="502" y="11655"/>
                  </a:lnTo>
                  <a:lnTo>
                    <a:pt x="481" y="11739"/>
                  </a:lnTo>
                  <a:lnTo>
                    <a:pt x="523" y="11760"/>
                  </a:lnTo>
                  <a:lnTo>
                    <a:pt x="691" y="11760"/>
                  </a:lnTo>
                  <a:lnTo>
                    <a:pt x="733" y="11823"/>
                  </a:lnTo>
                  <a:lnTo>
                    <a:pt x="607" y="11844"/>
                  </a:lnTo>
                  <a:lnTo>
                    <a:pt x="586" y="11885"/>
                  </a:lnTo>
                  <a:lnTo>
                    <a:pt x="544" y="11969"/>
                  </a:lnTo>
                  <a:lnTo>
                    <a:pt x="440" y="11885"/>
                  </a:lnTo>
                  <a:lnTo>
                    <a:pt x="398" y="11927"/>
                  </a:lnTo>
                  <a:lnTo>
                    <a:pt x="377" y="12032"/>
                  </a:lnTo>
                  <a:lnTo>
                    <a:pt x="335" y="11885"/>
                  </a:lnTo>
                  <a:lnTo>
                    <a:pt x="272" y="11948"/>
                  </a:lnTo>
                  <a:lnTo>
                    <a:pt x="168" y="12074"/>
                  </a:lnTo>
                  <a:lnTo>
                    <a:pt x="209" y="12178"/>
                  </a:lnTo>
                  <a:lnTo>
                    <a:pt x="335" y="12367"/>
                  </a:lnTo>
                  <a:lnTo>
                    <a:pt x="398" y="12262"/>
                  </a:lnTo>
                  <a:lnTo>
                    <a:pt x="419" y="12283"/>
                  </a:lnTo>
                  <a:lnTo>
                    <a:pt x="502" y="12262"/>
                  </a:lnTo>
                  <a:lnTo>
                    <a:pt x="481" y="12199"/>
                  </a:lnTo>
                  <a:lnTo>
                    <a:pt x="523" y="12095"/>
                  </a:lnTo>
                  <a:lnTo>
                    <a:pt x="649" y="12178"/>
                  </a:lnTo>
                  <a:lnTo>
                    <a:pt x="607" y="12241"/>
                  </a:lnTo>
                  <a:lnTo>
                    <a:pt x="649" y="12304"/>
                  </a:lnTo>
                  <a:lnTo>
                    <a:pt x="628" y="12388"/>
                  </a:lnTo>
                  <a:lnTo>
                    <a:pt x="586" y="12450"/>
                  </a:lnTo>
                  <a:lnTo>
                    <a:pt x="628" y="12597"/>
                  </a:lnTo>
                  <a:lnTo>
                    <a:pt x="691" y="12555"/>
                  </a:lnTo>
                  <a:lnTo>
                    <a:pt x="816" y="12513"/>
                  </a:lnTo>
                  <a:lnTo>
                    <a:pt x="900" y="12597"/>
                  </a:lnTo>
                  <a:lnTo>
                    <a:pt x="753" y="12597"/>
                  </a:lnTo>
                  <a:lnTo>
                    <a:pt x="712" y="12639"/>
                  </a:lnTo>
                  <a:lnTo>
                    <a:pt x="753" y="12722"/>
                  </a:lnTo>
                  <a:lnTo>
                    <a:pt x="753" y="12785"/>
                  </a:lnTo>
                  <a:lnTo>
                    <a:pt x="544" y="12618"/>
                  </a:lnTo>
                  <a:lnTo>
                    <a:pt x="481" y="12639"/>
                  </a:lnTo>
                  <a:lnTo>
                    <a:pt x="419" y="12597"/>
                  </a:lnTo>
                  <a:lnTo>
                    <a:pt x="314" y="12597"/>
                  </a:lnTo>
                  <a:lnTo>
                    <a:pt x="314" y="12701"/>
                  </a:lnTo>
                  <a:lnTo>
                    <a:pt x="272" y="12764"/>
                  </a:lnTo>
                  <a:lnTo>
                    <a:pt x="419" y="12994"/>
                  </a:lnTo>
                  <a:lnTo>
                    <a:pt x="523" y="13015"/>
                  </a:lnTo>
                  <a:lnTo>
                    <a:pt x="691" y="13141"/>
                  </a:lnTo>
                  <a:lnTo>
                    <a:pt x="900" y="13245"/>
                  </a:lnTo>
                  <a:lnTo>
                    <a:pt x="921" y="13308"/>
                  </a:lnTo>
                  <a:lnTo>
                    <a:pt x="858" y="13329"/>
                  </a:lnTo>
                  <a:lnTo>
                    <a:pt x="963" y="13413"/>
                  </a:lnTo>
                  <a:lnTo>
                    <a:pt x="1026" y="13392"/>
                  </a:lnTo>
                  <a:lnTo>
                    <a:pt x="1005" y="13287"/>
                  </a:lnTo>
                  <a:lnTo>
                    <a:pt x="1067" y="13287"/>
                  </a:lnTo>
                  <a:lnTo>
                    <a:pt x="1151" y="13329"/>
                  </a:lnTo>
                  <a:lnTo>
                    <a:pt x="1130" y="13350"/>
                  </a:lnTo>
                  <a:lnTo>
                    <a:pt x="1235" y="13497"/>
                  </a:lnTo>
                  <a:lnTo>
                    <a:pt x="1277" y="13434"/>
                  </a:lnTo>
                  <a:lnTo>
                    <a:pt x="1339" y="13455"/>
                  </a:lnTo>
                  <a:lnTo>
                    <a:pt x="1444" y="13413"/>
                  </a:lnTo>
                  <a:lnTo>
                    <a:pt x="1570" y="13308"/>
                  </a:lnTo>
                  <a:lnTo>
                    <a:pt x="1632" y="13287"/>
                  </a:lnTo>
                  <a:lnTo>
                    <a:pt x="1653" y="13225"/>
                  </a:lnTo>
                  <a:lnTo>
                    <a:pt x="1674" y="13245"/>
                  </a:lnTo>
                  <a:lnTo>
                    <a:pt x="1695" y="13329"/>
                  </a:lnTo>
                  <a:lnTo>
                    <a:pt x="1779" y="13329"/>
                  </a:lnTo>
                  <a:lnTo>
                    <a:pt x="1988" y="13120"/>
                  </a:lnTo>
                  <a:lnTo>
                    <a:pt x="1967" y="13078"/>
                  </a:lnTo>
                  <a:lnTo>
                    <a:pt x="1883" y="12932"/>
                  </a:lnTo>
                  <a:lnTo>
                    <a:pt x="2051" y="13036"/>
                  </a:lnTo>
                  <a:lnTo>
                    <a:pt x="2155" y="12911"/>
                  </a:lnTo>
                  <a:lnTo>
                    <a:pt x="2114" y="12890"/>
                  </a:lnTo>
                  <a:lnTo>
                    <a:pt x="2197" y="12827"/>
                  </a:lnTo>
                  <a:lnTo>
                    <a:pt x="2176" y="12764"/>
                  </a:lnTo>
                  <a:lnTo>
                    <a:pt x="2281" y="12701"/>
                  </a:lnTo>
                  <a:lnTo>
                    <a:pt x="2386" y="12681"/>
                  </a:lnTo>
                  <a:lnTo>
                    <a:pt x="2386" y="12597"/>
                  </a:lnTo>
                  <a:lnTo>
                    <a:pt x="2302" y="12492"/>
                  </a:lnTo>
                  <a:lnTo>
                    <a:pt x="2323" y="12409"/>
                  </a:lnTo>
                  <a:lnTo>
                    <a:pt x="2260" y="12304"/>
                  </a:lnTo>
                  <a:lnTo>
                    <a:pt x="2155" y="12241"/>
                  </a:lnTo>
                  <a:lnTo>
                    <a:pt x="2176" y="12157"/>
                  </a:lnTo>
                  <a:lnTo>
                    <a:pt x="2218" y="12178"/>
                  </a:lnTo>
                  <a:lnTo>
                    <a:pt x="2323" y="12304"/>
                  </a:lnTo>
                  <a:lnTo>
                    <a:pt x="2386" y="12471"/>
                  </a:lnTo>
                  <a:lnTo>
                    <a:pt x="2406" y="12492"/>
                  </a:lnTo>
                  <a:lnTo>
                    <a:pt x="2490" y="12513"/>
                  </a:lnTo>
                  <a:lnTo>
                    <a:pt x="2469" y="12576"/>
                  </a:lnTo>
                  <a:lnTo>
                    <a:pt x="2511" y="12639"/>
                  </a:lnTo>
                  <a:lnTo>
                    <a:pt x="2616" y="12597"/>
                  </a:lnTo>
                  <a:lnTo>
                    <a:pt x="2595" y="12513"/>
                  </a:lnTo>
                  <a:lnTo>
                    <a:pt x="2532" y="12492"/>
                  </a:lnTo>
                  <a:lnTo>
                    <a:pt x="2595" y="12409"/>
                  </a:lnTo>
                  <a:lnTo>
                    <a:pt x="2678" y="12492"/>
                  </a:lnTo>
                  <a:lnTo>
                    <a:pt x="2699" y="12555"/>
                  </a:lnTo>
                  <a:lnTo>
                    <a:pt x="2825" y="12409"/>
                  </a:lnTo>
                  <a:lnTo>
                    <a:pt x="2846" y="12283"/>
                  </a:lnTo>
                  <a:lnTo>
                    <a:pt x="2825" y="12178"/>
                  </a:lnTo>
                  <a:lnTo>
                    <a:pt x="2741" y="12157"/>
                  </a:lnTo>
                  <a:lnTo>
                    <a:pt x="2720" y="12074"/>
                  </a:lnTo>
                  <a:lnTo>
                    <a:pt x="2783" y="12053"/>
                  </a:lnTo>
                  <a:lnTo>
                    <a:pt x="2783" y="11990"/>
                  </a:lnTo>
                  <a:lnTo>
                    <a:pt x="2825" y="11990"/>
                  </a:lnTo>
                  <a:lnTo>
                    <a:pt x="2888" y="11948"/>
                  </a:lnTo>
                  <a:lnTo>
                    <a:pt x="2825" y="11865"/>
                  </a:lnTo>
                  <a:lnTo>
                    <a:pt x="2825" y="11760"/>
                  </a:lnTo>
                  <a:lnTo>
                    <a:pt x="2909" y="11718"/>
                  </a:lnTo>
                  <a:lnTo>
                    <a:pt x="2992" y="11781"/>
                  </a:lnTo>
                  <a:lnTo>
                    <a:pt x="2930" y="11885"/>
                  </a:lnTo>
                  <a:lnTo>
                    <a:pt x="2950" y="12032"/>
                  </a:lnTo>
                  <a:lnTo>
                    <a:pt x="2930" y="12095"/>
                  </a:lnTo>
                  <a:lnTo>
                    <a:pt x="2992" y="12199"/>
                  </a:lnTo>
                  <a:lnTo>
                    <a:pt x="3013" y="12283"/>
                  </a:lnTo>
                  <a:lnTo>
                    <a:pt x="3118" y="12409"/>
                  </a:lnTo>
                  <a:lnTo>
                    <a:pt x="3264" y="12409"/>
                  </a:lnTo>
                  <a:lnTo>
                    <a:pt x="3327" y="12450"/>
                  </a:lnTo>
                  <a:lnTo>
                    <a:pt x="3264" y="12492"/>
                  </a:lnTo>
                  <a:lnTo>
                    <a:pt x="3348" y="12555"/>
                  </a:lnTo>
                  <a:lnTo>
                    <a:pt x="3432" y="12639"/>
                  </a:lnTo>
                  <a:lnTo>
                    <a:pt x="3474" y="12555"/>
                  </a:lnTo>
                  <a:lnTo>
                    <a:pt x="3453" y="12178"/>
                  </a:lnTo>
                  <a:lnTo>
                    <a:pt x="3369" y="12032"/>
                  </a:lnTo>
                  <a:lnTo>
                    <a:pt x="3432" y="11948"/>
                  </a:lnTo>
                  <a:lnTo>
                    <a:pt x="3515" y="11885"/>
                  </a:lnTo>
                  <a:lnTo>
                    <a:pt x="3432" y="11781"/>
                  </a:lnTo>
                  <a:lnTo>
                    <a:pt x="3474" y="11718"/>
                  </a:lnTo>
                  <a:lnTo>
                    <a:pt x="3662" y="11676"/>
                  </a:lnTo>
                  <a:lnTo>
                    <a:pt x="3683" y="11593"/>
                  </a:lnTo>
                  <a:lnTo>
                    <a:pt x="3683" y="11467"/>
                  </a:lnTo>
                  <a:lnTo>
                    <a:pt x="3766" y="11321"/>
                  </a:lnTo>
                  <a:lnTo>
                    <a:pt x="3683" y="11195"/>
                  </a:lnTo>
                  <a:lnTo>
                    <a:pt x="3662" y="10923"/>
                  </a:lnTo>
                  <a:lnTo>
                    <a:pt x="3536" y="10714"/>
                  </a:lnTo>
                  <a:lnTo>
                    <a:pt x="3557" y="10609"/>
                  </a:lnTo>
                  <a:lnTo>
                    <a:pt x="3829" y="10525"/>
                  </a:lnTo>
                  <a:lnTo>
                    <a:pt x="3829" y="10358"/>
                  </a:lnTo>
                  <a:lnTo>
                    <a:pt x="3871" y="10212"/>
                  </a:lnTo>
                  <a:lnTo>
                    <a:pt x="3662" y="10002"/>
                  </a:lnTo>
                  <a:lnTo>
                    <a:pt x="3515" y="9898"/>
                  </a:lnTo>
                  <a:lnTo>
                    <a:pt x="3515" y="9688"/>
                  </a:lnTo>
                  <a:lnTo>
                    <a:pt x="3536" y="9479"/>
                  </a:lnTo>
                  <a:lnTo>
                    <a:pt x="3515" y="9249"/>
                  </a:lnTo>
                  <a:lnTo>
                    <a:pt x="3453" y="9103"/>
                  </a:lnTo>
                  <a:lnTo>
                    <a:pt x="3515" y="8914"/>
                  </a:lnTo>
                  <a:lnTo>
                    <a:pt x="3453" y="8621"/>
                  </a:lnTo>
                  <a:lnTo>
                    <a:pt x="3411" y="8308"/>
                  </a:lnTo>
                  <a:lnTo>
                    <a:pt x="3453" y="8077"/>
                  </a:lnTo>
                  <a:lnTo>
                    <a:pt x="3578" y="7847"/>
                  </a:lnTo>
                  <a:lnTo>
                    <a:pt x="3683" y="7764"/>
                  </a:lnTo>
                  <a:lnTo>
                    <a:pt x="3850" y="7784"/>
                  </a:lnTo>
                  <a:lnTo>
                    <a:pt x="4059" y="7805"/>
                  </a:lnTo>
                  <a:lnTo>
                    <a:pt x="4164" y="7680"/>
                  </a:lnTo>
                  <a:lnTo>
                    <a:pt x="4143" y="7450"/>
                  </a:lnTo>
                  <a:lnTo>
                    <a:pt x="4080" y="7366"/>
                  </a:lnTo>
                  <a:lnTo>
                    <a:pt x="4080" y="7240"/>
                  </a:lnTo>
                  <a:lnTo>
                    <a:pt x="4290" y="6738"/>
                  </a:lnTo>
                  <a:lnTo>
                    <a:pt x="4290" y="6487"/>
                  </a:lnTo>
                  <a:lnTo>
                    <a:pt x="4352" y="6215"/>
                  </a:lnTo>
                  <a:lnTo>
                    <a:pt x="4394" y="6069"/>
                  </a:lnTo>
                  <a:lnTo>
                    <a:pt x="4394" y="5901"/>
                  </a:lnTo>
                  <a:lnTo>
                    <a:pt x="4311" y="5818"/>
                  </a:lnTo>
                  <a:lnTo>
                    <a:pt x="4311" y="5692"/>
                  </a:lnTo>
                  <a:lnTo>
                    <a:pt x="4499" y="5587"/>
                  </a:lnTo>
                  <a:lnTo>
                    <a:pt x="4708" y="5567"/>
                  </a:lnTo>
                  <a:lnTo>
                    <a:pt x="4792" y="5483"/>
                  </a:lnTo>
                  <a:lnTo>
                    <a:pt x="4813" y="5357"/>
                  </a:lnTo>
                  <a:lnTo>
                    <a:pt x="4980" y="5064"/>
                  </a:lnTo>
                  <a:lnTo>
                    <a:pt x="5127" y="4855"/>
                  </a:lnTo>
                  <a:lnTo>
                    <a:pt x="5189" y="4730"/>
                  </a:lnTo>
                  <a:lnTo>
                    <a:pt x="5106" y="4541"/>
                  </a:lnTo>
                  <a:lnTo>
                    <a:pt x="5043" y="4458"/>
                  </a:lnTo>
                  <a:lnTo>
                    <a:pt x="5043" y="4206"/>
                  </a:lnTo>
                  <a:lnTo>
                    <a:pt x="5127" y="4186"/>
                  </a:lnTo>
                  <a:lnTo>
                    <a:pt x="5189" y="4081"/>
                  </a:lnTo>
                  <a:lnTo>
                    <a:pt x="5231" y="3934"/>
                  </a:lnTo>
                  <a:lnTo>
                    <a:pt x="5315" y="3893"/>
                  </a:lnTo>
                  <a:lnTo>
                    <a:pt x="5399" y="3704"/>
                  </a:lnTo>
                  <a:lnTo>
                    <a:pt x="5524" y="3600"/>
                  </a:lnTo>
                  <a:lnTo>
                    <a:pt x="5629" y="3683"/>
                  </a:lnTo>
                  <a:lnTo>
                    <a:pt x="5712" y="3725"/>
                  </a:lnTo>
                  <a:lnTo>
                    <a:pt x="5754" y="3725"/>
                  </a:lnTo>
                  <a:lnTo>
                    <a:pt x="5859" y="3621"/>
                  </a:lnTo>
                  <a:lnTo>
                    <a:pt x="5775" y="3516"/>
                  </a:lnTo>
                  <a:lnTo>
                    <a:pt x="5859" y="3474"/>
                  </a:lnTo>
                  <a:lnTo>
                    <a:pt x="5859" y="3390"/>
                  </a:lnTo>
                  <a:lnTo>
                    <a:pt x="5880" y="3349"/>
                  </a:lnTo>
                  <a:lnTo>
                    <a:pt x="5775" y="3181"/>
                  </a:lnTo>
                  <a:lnTo>
                    <a:pt x="5838" y="3160"/>
                  </a:lnTo>
                  <a:lnTo>
                    <a:pt x="6026" y="3160"/>
                  </a:lnTo>
                  <a:lnTo>
                    <a:pt x="6152" y="3077"/>
                  </a:lnTo>
                  <a:lnTo>
                    <a:pt x="6340" y="3139"/>
                  </a:lnTo>
                  <a:lnTo>
                    <a:pt x="6445" y="3202"/>
                  </a:lnTo>
                  <a:lnTo>
                    <a:pt x="6570" y="3223"/>
                  </a:lnTo>
                  <a:lnTo>
                    <a:pt x="6654" y="3286"/>
                  </a:lnTo>
                  <a:lnTo>
                    <a:pt x="6696" y="3265"/>
                  </a:lnTo>
                  <a:lnTo>
                    <a:pt x="6759" y="3307"/>
                  </a:lnTo>
                  <a:lnTo>
                    <a:pt x="6759" y="3160"/>
                  </a:lnTo>
                  <a:lnTo>
                    <a:pt x="6696" y="3077"/>
                  </a:lnTo>
                  <a:lnTo>
                    <a:pt x="6717" y="2888"/>
                  </a:lnTo>
                  <a:lnTo>
                    <a:pt x="6800" y="2846"/>
                  </a:lnTo>
                  <a:lnTo>
                    <a:pt x="6779" y="2700"/>
                  </a:lnTo>
                  <a:lnTo>
                    <a:pt x="6696" y="2658"/>
                  </a:lnTo>
                  <a:lnTo>
                    <a:pt x="6675" y="2554"/>
                  </a:lnTo>
                  <a:lnTo>
                    <a:pt x="6675" y="2554"/>
                  </a:lnTo>
                  <a:lnTo>
                    <a:pt x="6800" y="2616"/>
                  </a:lnTo>
                  <a:lnTo>
                    <a:pt x="6926" y="2574"/>
                  </a:lnTo>
                  <a:lnTo>
                    <a:pt x="6989" y="2554"/>
                  </a:lnTo>
                  <a:lnTo>
                    <a:pt x="7010" y="2533"/>
                  </a:lnTo>
                  <a:lnTo>
                    <a:pt x="7072" y="2533"/>
                  </a:lnTo>
                  <a:lnTo>
                    <a:pt x="7093" y="2512"/>
                  </a:lnTo>
                  <a:lnTo>
                    <a:pt x="7072" y="2428"/>
                  </a:lnTo>
                  <a:lnTo>
                    <a:pt x="7093" y="2323"/>
                  </a:lnTo>
                  <a:lnTo>
                    <a:pt x="7177" y="2261"/>
                  </a:lnTo>
                  <a:lnTo>
                    <a:pt x="7282" y="2261"/>
                  </a:lnTo>
                  <a:lnTo>
                    <a:pt x="7344" y="2407"/>
                  </a:lnTo>
                  <a:lnTo>
                    <a:pt x="7616" y="2616"/>
                  </a:lnTo>
                  <a:lnTo>
                    <a:pt x="7637" y="2742"/>
                  </a:lnTo>
                  <a:lnTo>
                    <a:pt x="7742" y="2846"/>
                  </a:lnTo>
                  <a:lnTo>
                    <a:pt x="7909" y="2930"/>
                  </a:lnTo>
                  <a:lnTo>
                    <a:pt x="8160" y="2930"/>
                  </a:lnTo>
                  <a:lnTo>
                    <a:pt x="8328" y="2784"/>
                  </a:lnTo>
                  <a:lnTo>
                    <a:pt x="8391" y="2700"/>
                  </a:lnTo>
                  <a:lnTo>
                    <a:pt x="8495" y="2700"/>
                  </a:lnTo>
                  <a:lnTo>
                    <a:pt x="8704" y="2846"/>
                  </a:lnTo>
                  <a:lnTo>
                    <a:pt x="8851" y="2867"/>
                  </a:lnTo>
                  <a:lnTo>
                    <a:pt x="8893" y="2742"/>
                  </a:lnTo>
                  <a:lnTo>
                    <a:pt x="8976" y="2679"/>
                  </a:lnTo>
                  <a:lnTo>
                    <a:pt x="9060" y="2616"/>
                  </a:lnTo>
                  <a:lnTo>
                    <a:pt x="9165" y="2616"/>
                  </a:lnTo>
                  <a:lnTo>
                    <a:pt x="9269" y="2554"/>
                  </a:lnTo>
                  <a:lnTo>
                    <a:pt x="9311" y="2470"/>
                  </a:lnTo>
                  <a:lnTo>
                    <a:pt x="9269" y="2365"/>
                  </a:lnTo>
                  <a:lnTo>
                    <a:pt x="9207" y="2219"/>
                  </a:lnTo>
                  <a:lnTo>
                    <a:pt x="9228" y="1905"/>
                  </a:lnTo>
                  <a:lnTo>
                    <a:pt x="9290" y="1821"/>
                  </a:lnTo>
                  <a:lnTo>
                    <a:pt x="9228" y="1717"/>
                  </a:lnTo>
                  <a:lnTo>
                    <a:pt x="9290" y="1696"/>
                  </a:lnTo>
                  <a:lnTo>
                    <a:pt x="9395" y="1570"/>
                  </a:lnTo>
                  <a:lnTo>
                    <a:pt x="9374" y="1507"/>
                  </a:lnTo>
                  <a:lnTo>
                    <a:pt x="9500" y="1424"/>
                  </a:lnTo>
                  <a:lnTo>
                    <a:pt x="9646" y="1486"/>
                  </a:lnTo>
                  <a:lnTo>
                    <a:pt x="9730" y="1466"/>
                  </a:lnTo>
                  <a:lnTo>
                    <a:pt x="9730" y="1403"/>
                  </a:lnTo>
                  <a:lnTo>
                    <a:pt x="9813" y="1298"/>
                  </a:lnTo>
                  <a:lnTo>
                    <a:pt x="10065" y="1298"/>
                  </a:lnTo>
                  <a:lnTo>
                    <a:pt x="10169" y="1382"/>
                  </a:lnTo>
                  <a:lnTo>
                    <a:pt x="10316" y="1528"/>
                  </a:lnTo>
                  <a:lnTo>
                    <a:pt x="10378" y="1633"/>
                  </a:lnTo>
                  <a:lnTo>
                    <a:pt x="10525" y="1654"/>
                  </a:lnTo>
                  <a:lnTo>
                    <a:pt x="10692" y="1696"/>
                  </a:lnTo>
                  <a:lnTo>
                    <a:pt x="10755" y="1800"/>
                  </a:lnTo>
                  <a:lnTo>
                    <a:pt x="10860" y="1905"/>
                  </a:lnTo>
                  <a:lnTo>
                    <a:pt x="10839" y="2030"/>
                  </a:lnTo>
                  <a:lnTo>
                    <a:pt x="10734" y="2177"/>
                  </a:lnTo>
                  <a:lnTo>
                    <a:pt x="10755" y="2428"/>
                  </a:lnTo>
                  <a:lnTo>
                    <a:pt x="10839" y="2428"/>
                  </a:lnTo>
                  <a:lnTo>
                    <a:pt x="10839" y="2219"/>
                  </a:lnTo>
                  <a:lnTo>
                    <a:pt x="10985" y="2051"/>
                  </a:lnTo>
                  <a:lnTo>
                    <a:pt x="11111" y="2030"/>
                  </a:lnTo>
                  <a:lnTo>
                    <a:pt x="11194" y="1926"/>
                  </a:lnTo>
                  <a:lnTo>
                    <a:pt x="11194" y="1779"/>
                  </a:lnTo>
                  <a:lnTo>
                    <a:pt x="11299" y="1738"/>
                  </a:lnTo>
                  <a:lnTo>
                    <a:pt x="11404" y="1800"/>
                  </a:lnTo>
                  <a:lnTo>
                    <a:pt x="11487" y="1717"/>
                  </a:lnTo>
                  <a:lnTo>
                    <a:pt x="11487" y="1591"/>
                  </a:lnTo>
                  <a:lnTo>
                    <a:pt x="11425" y="1591"/>
                  </a:lnTo>
                  <a:lnTo>
                    <a:pt x="11362" y="1507"/>
                  </a:lnTo>
                  <a:lnTo>
                    <a:pt x="11299" y="1507"/>
                  </a:lnTo>
                  <a:lnTo>
                    <a:pt x="11278" y="1528"/>
                  </a:lnTo>
                  <a:lnTo>
                    <a:pt x="11278" y="1612"/>
                  </a:lnTo>
                  <a:lnTo>
                    <a:pt x="11215" y="1570"/>
                  </a:lnTo>
                  <a:lnTo>
                    <a:pt x="11194" y="1507"/>
                  </a:lnTo>
                  <a:lnTo>
                    <a:pt x="11153" y="1507"/>
                  </a:lnTo>
                  <a:lnTo>
                    <a:pt x="11153" y="1570"/>
                  </a:lnTo>
                  <a:lnTo>
                    <a:pt x="11111" y="1696"/>
                  </a:lnTo>
                  <a:lnTo>
                    <a:pt x="11090" y="1654"/>
                  </a:lnTo>
                  <a:lnTo>
                    <a:pt x="11048" y="1591"/>
                  </a:lnTo>
                  <a:lnTo>
                    <a:pt x="10964" y="1633"/>
                  </a:lnTo>
                  <a:lnTo>
                    <a:pt x="10943" y="1696"/>
                  </a:lnTo>
                  <a:lnTo>
                    <a:pt x="10901" y="1612"/>
                  </a:lnTo>
                  <a:lnTo>
                    <a:pt x="10881" y="1486"/>
                  </a:lnTo>
                  <a:lnTo>
                    <a:pt x="10839" y="1486"/>
                  </a:lnTo>
                  <a:lnTo>
                    <a:pt x="10776" y="1361"/>
                  </a:lnTo>
                  <a:lnTo>
                    <a:pt x="10734" y="1319"/>
                  </a:lnTo>
                  <a:lnTo>
                    <a:pt x="10650" y="1319"/>
                  </a:lnTo>
                  <a:lnTo>
                    <a:pt x="10567" y="1298"/>
                  </a:lnTo>
                  <a:lnTo>
                    <a:pt x="10420" y="1277"/>
                  </a:lnTo>
                  <a:lnTo>
                    <a:pt x="10357" y="1193"/>
                  </a:lnTo>
                  <a:lnTo>
                    <a:pt x="10378" y="1173"/>
                  </a:lnTo>
                  <a:lnTo>
                    <a:pt x="10546" y="1214"/>
                  </a:lnTo>
                  <a:lnTo>
                    <a:pt x="10692" y="1193"/>
                  </a:lnTo>
                  <a:lnTo>
                    <a:pt x="10797" y="1214"/>
                  </a:lnTo>
                  <a:lnTo>
                    <a:pt x="11048" y="1256"/>
                  </a:lnTo>
                  <a:lnTo>
                    <a:pt x="11194" y="1193"/>
                  </a:lnTo>
                  <a:lnTo>
                    <a:pt x="11299" y="984"/>
                  </a:lnTo>
                  <a:lnTo>
                    <a:pt x="11508" y="942"/>
                  </a:lnTo>
                  <a:lnTo>
                    <a:pt x="11613" y="859"/>
                  </a:lnTo>
                  <a:lnTo>
                    <a:pt x="11613" y="838"/>
                  </a:lnTo>
                  <a:lnTo>
                    <a:pt x="11529" y="796"/>
                  </a:lnTo>
                  <a:lnTo>
                    <a:pt x="11508" y="754"/>
                  </a:lnTo>
                  <a:lnTo>
                    <a:pt x="11425" y="733"/>
                  </a:lnTo>
                  <a:lnTo>
                    <a:pt x="11320" y="754"/>
                  </a:lnTo>
                  <a:lnTo>
                    <a:pt x="11194" y="608"/>
                  </a:lnTo>
                  <a:lnTo>
                    <a:pt x="11111" y="608"/>
                  </a:lnTo>
                  <a:lnTo>
                    <a:pt x="11006" y="733"/>
                  </a:lnTo>
                  <a:lnTo>
                    <a:pt x="10964" y="733"/>
                  </a:lnTo>
                  <a:lnTo>
                    <a:pt x="10943" y="691"/>
                  </a:lnTo>
                  <a:lnTo>
                    <a:pt x="11048" y="649"/>
                  </a:lnTo>
                  <a:lnTo>
                    <a:pt x="11048" y="566"/>
                  </a:lnTo>
                  <a:lnTo>
                    <a:pt x="10943" y="524"/>
                  </a:lnTo>
                  <a:lnTo>
                    <a:pt x="10901" y="482"/>
                  </a:lnTo>
                  <a:lnTo>
                    <a:pt x="10839" y="482"/>
                  </a:lnTo>
                  <a:lnTo>
                    <a:pt x="10776" y="608"/>
                  </a:lnTo>
                  <a:lnTo>
                    <a:pt x="10734" y="608"/>
                  </a:lnTo>
                  <a:lnTo>
                    <a:pt x="10734" y="524"/>
                  </a:lnTo>
                  <a:lnTo>
                    <a:pt x="10671" y="545"/>
                  </a:lnTo>
                  <a:lnTo>
                    <a:pt x="10650" y="587"/>
                  </a:lnTo>
                  <a:lnTo>
                    <a:pt x="10588" y="587"/>
                  </a:lnTo>
                  <a:lnTo>
                    <a:pt x="10567" y="545"/>
                  </a:lnTo>
                  <a:lnTo>
                    <a:pt x="10650" y="482"/>
                  </a:lnTo>
                  <a:lnTo>
                    <a:pt x="10650" y="419"/>
                  </a:lnTo>
                  <a:lnTo>
                    <a:pt x="10546" y="357"/>
                  </a:lnTo>
                  <a:lnTo>
                    <a:pt x="10420" y="357"/>
                  </a:lnTo>
                  <a:lnTo>
                    <a:pt x="10357" y="377"/>
                  </a:lnTo>
                  <a:lnTo>
                    <a:pt x="10337" y="545"/>
                  </a:lnTo>
                  <a:lnTo>
                    <a:pt x="10253" y="587"/>
                  </a:lnTo>
                  <a:lnTo>
                    <a:pt x="10253" y="649"/>
                  </a:lnTo>
                  <a:lnTo>
                    <a:pt x="10316" y="796"/>
                  </a:lnTo>
                  <a:lnTo>
                    <a:pt x="10316" y="880"/>
                  </a:lnTo>
                  <a:lnTo>
                    <a:pt x="10253" y="942"/>
                  </a:lnTo>
                  <a:lnTo>
                    <a:pt x="10211" y="838"/>
                  </a:lnTo>
                  <a:lnTo>
                    <a:pt x="10127" y="838"/>
                  </a:lnTo>
                  <a:lnTo>
                    <a:pt x="10127" y="859"/>
                  </a:lnTo>
                  <a:lnTo>
                    <a:pt x="10023" y="838"/>
                  </a:lnTo>
                  <a:lnTo>
                    <a:pt x="9897" y="901"/>
                  </a:lnTo>
                  <a:lnTo>
                    <a:pt x="9897" y="901"/>
                  </a:lnTo>
                  <a:lnTo>
                    <a:pt x="10002" y="754"/>
                  </a:lnTo>
                  <a:lnTo>
                    <a:pt x="10065" y="733"/>
                  </a:lnTo>
                  <a:lnTo>
                    <a:pt x="10127" y="608"/>
                  </a:lnTo>
                  <a:lnTo>
                    <a:pt x="10127" y="566"/>
                  </a:lnTo>
                  <a:lnTo>
                    <a:pt x="10065" y="566"/>
                  </a:lnTo>
                  <a:lnTo>
                    <a:pt x="9960" y="649"/>
                  </a:lnTo>
                  <a:lnTo>
                    <a:pt x="9897" y="649"/>
                  </a:lnTo>
                  <a:lnTo>
                    <a:pt x="9918" y="587"/>
                  </a:lnTo>
                  <a:lnTo>
                    <a:pt x="10002" y="524"/>
                  </a:lnTo>
                  <a:lnTo>
                    <a:pt x="10002" y="482"/>
                  </a:lnTo>
                  <a:lnTo>
                    <a:pt x="9897" y="461"/>
                  </a:lnTo>
                  <a:lnTo>
                    <a:pt x="9855" y="419"/>
                  </a:lnTo>
                  <a:lnTo>
                    <a:pt x="9960" y="377"/>
                  </a:lnTo>
                  <a:lnTo>
                    <a:pt x="10002" y="419"/>
                  </a:lnTo>
                  <a:lnTo>
                    <a:pt x="10127" y="419"/>
                  </a:lnTo>
                  <a:lnTo>
                    <a:pt x="10169" y="231"/>
                  </a:lnTo>
                  <a:lnTo>
                    <a:pt x="10169" y="168"/>
                  </a:lnTo>
                  <a:lnTo>
                    <a:pt x="10044" y="210"/>
                  </a:lnTo>
                  <a:lnTo>
                    <a:pt x="10002" y="147"/>
                  </a:lnTo>
                  <a:lnTo>
                    <a:pt x="10023" y="64"/>
                  </a:lnTo>
                  <a:lnTo>
                    <a:pt x="10002" y="1"/>
                  </a:lnTo>
                  <a:lnTo>
                    <a:pt x="9918" y="64"/>
                  </a:lnTo>
                  <a:lnTo>
                    <a:pt x="9855" y="64"/>
                  </a:lnTo>
                  <a:lnTo>
                    <a:pt x="97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5"/>
            <p:cNvSpPr/>
            <p:nvPr/>
          </p:nvSpPr>
          <p:spPr>
            <a:xfrm>
              <a:off x="3810372" y="2589242"/>
              <a:ext cx="68528" cy="147786"/>
            </a:xfrm>
            <a:custGeom>
              <a:avLst/>
              <a:gdLst/>
              <a:ahLst/>
              <a:cxnLst/>
              <a:rect l="l" t="t" r="r" b="b"/>
              <a:pathLst>
                <a:path w="5755" h="12995" extrusionOk="0">
                  <a:moveTo>
                    <a:pt x="3788" y="1"/>
                  </a:moveTo>
                  <a:lnTo>
                    <a:pt x="3725" y="21"/>
                  </a:lnTo>
                  <a:lnTo>
                    <a:pt x="3599" y="63"/>
                  </a:lnTo>
                  <a:lnTo>
                    <a:pt x="3474" y="1"/>
                  </a:lnTo>
                  <a:lnTo>
                    <a:pt x="3474" y="1"/>
                  </a:lnTo>
                  <a:lnTo>
                    <a:pt x="3495" y="105"/>
                  </a:lnTo>
                  <a:lnTo>
                    <a:pt x="3578" y="147"/>
                  </a:lnTo>
                  <a:lnTo>
                    <a:pt x="3599" y="293"/>
                  </a:lnTo>
                  <a:lnTo>
                    <a:pt x="3516" y="335"/>
                  </a:lnTo>
                  <a:lnTo>
                    <a:pt x="3495" y="524"/>
                  </a:lnTo>
                  <a:lnTo>
                    <a:pt x="3558" y="607"/>
                  </a:lnTo>
                  <a:lnTo>
                    <a:pt x="3558" y="754"/>
                  </a:lnTo>
                  <a:lnTo>
                    <a:pt x="3495" y="712"/>
                  </a:lnTo>
                  <a:lnTo>
                    <a:pt x="3453" y="733"/>
                  </a:lnTo>
                  <a:lnTo>
                    <a:pt x="3369" y="670"/>
                  </a:lnTo>
                  <a:lnTo>
                    <a:pt x="3244" y="649"/>
                  </a:lnTo>
                  <a:lnTo>
                    <a:pt x="3139" y="586"/>
                  </a:lnTo>
                  <a:lnTo>
                    <a:pt x="2951" y="524"/>
                  </a:lnTo>
                  <a:lnTo>
                    <a:pt x="2825" y="607"/>
                  </a:lnTo>
                  <a:lnTo>
                    <a:pt x="2637" y="607"/>
                  </a:lnTo>
                  <a:lnTo>
                    <a:pt x="2574" y="628"/>
                  </a:lnTo>
                  <a:lnTo>
                    <a:pt x="2679" y="796"/>
                  </a:lnTo>
                  <a:lnTo>
                    <a:pt x="2658" y="837"/>
                  </a:lnTo>
                  <a:lnTo>
                    <a:pt x="2658" y="921"/>
                  </a:lnTo>
                  <a:lnTo>
                    <a:pt x="2574" y="963"/>
                  </a:lnTo>
                  <a:lnTo>
                    <a:pt x="2658" y="1068"/>
                  </a:lnTo>
                  <a:lnTo>
                    <a:pt x="2553" y="1172"/>
                  </a:lnTo>
                  <a:lnTo>
                    <a:pt x="2511" y="1172"/>
                  </a:lnTo>
                  <a:lnTo>
                    <a:pt x="2428" y="1130"/>
                  </a:lnTo>
                  <a:lnTo>
                    <a:pt x="2323" y="1047"/>
                  </a:lnTo>
                  <a:lnTo>
                    <a:pt x="2198" y="1151"/>
                  </a:lnTo>
                  <a:lnTo>
                    <a:pt x="2114" y="1340"/>
                  </a:lnTo>
                  <a:lnTo>
                    <a:pt x="2030" y="1381"/>
                  </a:lnTo>
                  <a:lnTo>
                    <a:pt x="1988" y="1528"/>
                  </a:lnTo>
                  <a:lnTo>
                    <a:pt x="1926" y="1633"/>
                  </a:lnTo>
                  <a:lnTo>
                    <a:pt x="1842" y="1653"/>
                  </a:lnTo>
                  <a:lnTo>
                    <a:pt x="1842" y="1905"/>
                  </a:lnTo>
                  <a:lnTo>
                    <a:pt x="1905" y="1988"/>
                  </a:lnTo>
                  <a:lnTo>
                    <a:pt x="1988" y="2177"/>
                  </a:lnTo>
                  <a:lnTo>
                    <a:pt x="1926" y="2302"/>
                  </a:lnTo>
                  <a:lnTo>
                    <a:pt x="1779" y="2511"/>
                  </a:lnTo>
                  <a:lnTo>
                    <a:pt x="1612" y="2804"/>
                  </a:lnTo>
                  <a:lnTo>
                    <a:pt x="1591" y="2930"/>
                  </a:lnTo>
                  <a:lnTo>
                    <a:pt x="1507" y="3014"/>
                  </a:lnTo>
                  <a:lnTo>
                    <a:pt x="1298" y="3034"/>
                  </a:lnTo>
                  <a:lnTo>
                    <a:pt x="1110" y="3139"/>
                  </a:lnTo>
                  <a:lnTo>
                    <a:pt x="1110" y="3265"/>
                  </a:lnTo>
                  <a:lnTo>
                    <a:pt x="1193" y="3348"/>
                  </a:lnTo>
                  <a:lnTo>
                    <a:pt x="1193" y="3516"/>
                  </a:lnTo>
                  <a:lnTo>
                    <a:pt x="1151" y="3662"/>
                  </a:lnTo>
                  <a:lnTo>
                    <a:pt x="1089" y="3934"/>
                  </a:lnTo>
                  <a:lnTo>
                    <a:pt x="1089" y="4185"/>
                  </a:lnTo>
                  <a:lnTo>
                    <a:pt x="879" y="4687"/>
                  </a:lnTo>
                  <a:lnTo>
                    <a:pt x="879" y="4813"/>
                  </a:lnTo>
                  <a:lnTo>
                    <a:pt x="942" y="4897"/>
                  </a:lnTo>
                  <a:lnTo>
                    <a:pt x="963" y="5127"/>
                  </a:lnTo>
                  <a:lnTo>
                    <a:pt x="858" y="5252"/>
                  </a:lnTo>
                  <a:lnTo>
                    <a:pt x="649" y="5231"/>
                  </a:lnTo>
                  <a:lnTo>
                    <a:pt x="482" y="5211"/>
                  </a:lnTo>
                  <a:lnTo>
                    <a:pt x="377" y="5294"/>
                  </a:lnTo>
                  <a:lnTo>
                    <a:pt x="252" y="5524"/>
                  </a:lnTo>
                  <a:lnTo>
                    <a:pt x="210" y="5755"/>
                  </a:lnTo>
                  <a:lnTo>
                    <a:pt x="252" y="6068"/>
                  </a:lnTo>
                  <a:lnTo>
                    <a:pt x="314" y="6361"/>
                  </a:lnTo>
                  <a:lnTo>
                    <a:pt x="252" y="6550"/>
                  </a:lnTo>
                  <a:lnTo>
                    <a:pt x="314" y="6696"/>
                  </a:lnTo>
                  <a:lnTo>
                    <a:pt x="335" y="6926"/>
                  </a:lnTo>
                  <a:lnTo>
                    <a:pt x="314" y="7135"/>
                  </a:lnTo>
                  <a:lnTo>
                    <a:pt x="314" y="7345"/>
                  </a:lnTo>
                  <a:lnTo>
                    <a:pt x="461" y="7449"/>
                  </a:lnTo>
                  <a:lnTo>
                    <a:pt x="670" y="7659"/>
                  </a:lnTo>
                  <a:lnTo>
                    <a:pt x="628" y="7805"/>
                  </a:lnTo>
                  <a:lnTo>
                    <a:pt x="628" y="7972"/>
                  </a:lnTo>
                  <a:lnTo>
                    <a:pt x="356" y="8056"/>
                  </a:lnTo>
                  <a:lnTo>
                    <a:pt x="335" y="8161"/>
                  </a:lnTo>
                  <a:lnTo>
                    <a:pt x="461" y="8370"/>
                  </a:lnTo>
                  <a:lnTo>
                    <a:pt x="482" y="8642"/>
                  </a:lnTo>
                  <a:lnTo>
                    <a:pt x="565" y="8768"/>
                  </a:lnTo>
                  <a:lnTo>
                    <a:pt x="482" y="8914"/>
                  </a:lnTo>
                  <a:lnTo>
                    <a:pt x="482" y="9040"/>
                  </a:lnTo>
                  <a:lnTo>
                    <a:pt x="461" y="9123"/>
                  </a:lnTo>
                  <a:lnTo>
                    <a:pt x="273" y="9165"/>
                  </a:lnTo>
                  <a:lnTo>
                    <a:pt x="231" y="9228"/>
                  </a:lnTo>
                  <a:lnTo>
                    <a:pt x="314" y="9332"/>
                  </a:lnTo>
                  <a:lnTo>
                    <a:pt x="231" y="9395"/>
                  </a:lnTo>
                  <a:lnTo>
                    <a:pt x="168" y="9479"/>
                  </a:lnTo>
                  <a:lnTo>
                    <a:pt x="252" y="9625"/>
                  </a:lnTo>
                  <a:lnTo>
                    <a:pt x="273" y="10002"/>
                  </a:lnTo>
                  <a:lnTo>
                    <a:pt x="231" y="10086"/>
                  </a:lnTo>
                  <a:lnTo>
                    <a:pt x="147" y="10002"/>
                  </a:lnTo>
                  <a:lnTo>
                    <a:pt x="63" y="9939"/>
                  </a:lnTo>
                  <a:lnTo>
                    <a:pt x="63" y="9960"/>
                  </a:lnTo>
                  <a:lnTo>
                    <a:pt x="1" y="10023"/>
                  </a:lnTo>
                  <a:lnTo>
                    <a:pt x="21" y="10253"/>
                  </a:lnTo>
                  <a:lnTo>
                    <a:pt x="42" y="10337"/>
                  </a:lnTo>
                  <a:lnTo>
                    <a:pt x="63" y="10525"/>
                  </a:lnTo>
                  <a:lnTo>
                    <a:pt x="147" y="10546"/>
                  </a:lnTo>
                  <a:lnTo>
                    <a:pt x="168" y="10588"/>
                  </a:lnTo>
                  <a:lnTo>
                    <a:pt x="147" y="10734"/>
                  </a:lnTo>
                  <a:lnTo>
                    <a:pt x="273" y="10672"/>
                  </a:lnTo>
                  <a:lnTo>
                    <a:pt x="210" y="10567"/>
                  </a:lnTo>
                  <a:lnTo>
                    <a:pt x="231" y="10483"/>
                  </a:lnTo>
                  <a:lnTo>
                    <a:pt x="273" y="10483"/>
                  </a:lnTo>
                  <a:lnTo>
                    <a:pt x="252" y="10546"/>
                  </a:lnTo>
                  <a:lnTo>
                    <a:pt x="335" y="10588"/>
                  </a:lnTo>
                  <a:lnTo>
                    <a:pt x="377" y="10672"/>
                  </a:lnTo>
                  <a:lnTo>
                    <a:pt x="252" y="10755"/>
                  </a:lnTo>
                  <a:lnTo>
                    <a:pt x="231" y="10860"/>
                  </a:lnTo>
                  <a:lnTo>
                    <a:pt x="273" y="10944"/>
                  </a:lnTo>
                  <a:lnTo>
                    <a:pt x="252" y="11069"/>
                  </a:lnTo>
                  <a:lnTo>
                    <a:pt x="210" y="11111"/>
                  </a:lnTo>
                  <a:lnTo>
                    <a:pt x="273" y="11216"/>
                  </a:lnTo>
                  <a:lnTo>
                    <a:pt x="356" y="11257"/>
                  </a:lnTo>
                  <a:lnTo>
                    <a:pt x="440" y="11383"/>
                  </a:lnTo>
                  <a:lnTo>
                    <a:pt x="482" y="11425"/>
                  </a:lnTo>
                  <a:lnTo>
                    <a:pt x="586" y="11634"/>
                  </a:lnTo>
                  <a:lnTo>
                    <a:pt x="586" y="11801"/>
                  </a:lnTo>
                  <a:lnTo>
                    <a:pt x="733" y="11843"/>
                  </a:lnTo>
                  <a:lnTo>
                    <a:pt x="754" y="11948"/>
                  </a:lnTo>
                  <a:lnTo>
                    <a:pt x="858" y="12094"/>
                  </a:lnTo>
                  <a:lnTo>
                    <a:pt x="984" y="12011"/>
                  </a:lnTo>
                  <a:lnTo>
                    <a:pt x="1005" y="12136"/>
                  </a:lnTo>
                  <a:lnTo>
                    <a:pt x="942" y="12304"/>
                  </a:lnTo>
                  <a:lnTo>
                    <a:pt x="775" y="12325"/>
                  </a:lnTo>
                  <a:lnTo>
                    <a:pt x="754" y="12366"/>
                  </a:lnTo>
                  <a:lnTo>
                    <a:pt x="838" y="12429"/>
                  </a:lnTo>
                  <a:lnTo>
                    <a:pt x="858" y="12534"/>
                  </a:lnTo>
                  <a:lnTo>
                    <a:pt x="984" y="12555"/>
                  </a:lnTo>
                  <a:lnTo>
                    <a:pt x="1047" y="12848"/>
                  </a:lnTo>
                  <a:lnTo>
                    <a:pt x="963" y="12952"/>
                  </a:lnTo>
                  <a:lnTo>
                    <a:pt x="1005" y="12994"/>
                  </a:lnTo>
                  <a:lnTo>
                    <a:pt x="1151" y="12994"/>
                  </a:lnTo>
                  <a:lnTo>
                    <a:pt x="1423" y="12931"/>
                  </a:lnTo>
                  <a:lnTo>
                    <a:pt x="1570" y="12973"/>
                  </a:lnTo>
                  <a:lnTo>
                    <a:pt x="1695" y="12869"/>
                  </a:lnTo>
                  <a:lnTo>
                    <a:pt x="1674" y="12764"/>
                  </a:lnTo>
                  <a:lnTo>
                    <a:pt x="1612" y="12701"/>
                  </a:lnTo>
                  <a:lnTo>
                    <a:pt x="1695" y="12534"/>
                  </a:lnTo>
                  <a:lnTo>
                    <a:pt x="1884" y="12513"/>
                  </a:lnTo>
                  <a:lnTo>
                    <a:pt x="1905" y="12325"/>
                  </a:lnTo>
                  <a:lnTo>
                    <a:pt x="1926" y="12408"/>
                  </a:lnTo>
                  <a:lnTo>
                    <a:pt x="2135" y="12450"/>
                  </a:lnTo>
                  <a:lnTo>
                    <a:pt x="2260" y="12366"/>
                  </a:lnTo>
                  <a:lnTo>
                    <a:pt x="2365" y="12429"/>
                  </a:lnTo>
                  <a:lnTo>
                    <a:pt x="2449" y="12513"/>
                  </a:lnTo>
                  <a:lnTo>
                    <a:pt x="2553" y="12345"/>
                  </a:lnTo>
                  <a:lnTo>
                    <a:pt x="2616" y="12115"/>
                  </a:lnTo>
                  <a:lnTo>
                    <a:pt x="2679" y="12032"/>
                  </a:lnTo>
                  <a:lnTo>
                    <a:pt x="2721" y="11739"/>
                  </a:lnTo>
                  <a:lnTo>
                    <a:pt x="2762" y="11634"/>
                  </a:lnTo>
                  <a:lnTo>
                    <a:pt x="2658" y="11571"/>
                  </a:lnTo>
                  <a:lnTo>
                    <a:pt x="2679" y="11467"/>
                  </a:lnTo>
                  <a:lnTo>
                    <a:pt x="2783" y="11320"/>
                  </a:lnTo>
                  <a:lnTo>
                    <a:pt x="2679" y="11216"/>
                  </a:lnTo>
                  <a:lnTo>
                    <a:pt x="2783" y="11111"/>
                  </a:lnTo>
                  <a:lnTo>
                    <a:pt x="2658" y="11048"/>
                  </a:lnTo>
                  <a:lnTo>
                    <a:pt x="2721" y="10965"/>
                  </a:lnTo>
                  <a:lnTo>
                    <a:pt x="2658" y="10839"/>
                  </a:lnTo>
                  <a:lnTo>
                    <a:pt x="2762" y="10881"/>
                  </a:lnTo>
                  <a:lnTo>
                    <a:pt x="2930" y="10860"/>
                  </a:lnTo>
                  <a:lnTo>
                    <a:pt x="2783" y="10755"/>
                  </a:lnTo>
                  <a:lnTo>
                    <a:pt x="2846" y="10609"/>
                  </a:lnTo>
                  <a:lnTo>
                    <a:pt x="2846" y="10546"/>
                  </a:lnTo>
                  <a:lnTo>
                    <a:pt x="2658" y="10483"/>
                  </a:lnTo>
                  <a:lnTo>
                    <a:pt x="2888" y="10483"/>
                  </a:lnTo>
                  <a:lnTo>
                    <a:pt x="2762" y="10358"/>
                  </a:lnTo>
                  <a:lnTo>
                    <a:pt x="2679" y="10358"/>
                  </a:lnTo>
                  <a:lnTo>
                    <a:pt x="2742" y="10274"/>
                  </a:lnTo>
                  <a:lnTo>
                    <a:pt x="2783" y="10274"/>
                  </a:lnTo>
                  <a:lnTo>
                    <a:pt x="2825" y="10316"/>
                  </a:lnTo>
                  <a:lnTo>
                    <a:pt x="2888" y="10232"/>
                  </a:lnTo>
                  <a:lnTo>
                    <a:pt x="2867" y="10148"/>
                  </a:lnTo>
                  <a:lnTo>
                    <a:pt x="2972" y="10232"/>
                  </a:lnTo>
                  <a:lnTo>
                    <a:pt x="2993" y="10128"/>
                  </a:lnTo>
                  <a:lnTo>
                    <a:pt x="3076" y="10023"/>
                  </a:lnTo>
                  <a:lnTo>
                    <a:pt x="3160" y="10023"/>
                  </a:lnTo>
                  <a:lnTo>
                    <a:pt x="3139" y="9939"/>
                  </a:lnTo>
                  <a:lnTo>
                    <a:pt x="3181" y="9897"/>
                  </a:lnTo>
                  <a:lnTo>
                    <a:pt x="3202" y="9939"/>
                  </a:lnTo>
                  <a:lnTo>
                    <a:pt x="3181" y="10044"/>
                  </a:lnTo>
                  <a:lnTo>
                    <a:pt x="3265" y="10044"/>
                  </a:lnTo>
                  <a:lnTo>
                    <a:pt x="3369" y="9897"/>
                  </a:lnTo>
                  <a:lnTo>
                    <a:pt x="3453" y="9897"/>
                  </a:lnTo>
                  <a:lnTo>
                    <a:pt x="3516" y="9835"/>
                  </a:lnTo>
                  <a:lnTo>
                    <a:pt x="3495" y="9730"/>
                  </a:lnTo>
                  <a:lnTo>
                    <a:pt x="3411" y="9646"/>
                  </a:lnTo>
                  <a:lnTo>
                    <a:pt x="3286" y="9625"/>
                  </a:lnTo>
                  <a:lnTo>
                    <a:pt x="3181" y="9688"/>
                  </a:lnTo>
                  <a:lnTo>
                    <a:pt x="3139" y="9646"/>
                  </a:lnTo>
                  <a:lnTo>
                    <a:pt x="3055" y="9709"/>
                  </a:lnTo>
                  <a:lnTo>
                    <a:pt x="2972" y="9604"/>
                  </a:lnTo>
                  <a:lnTo>
                    <a:pt x="2846" y="9563"/>
                  </a:lnTo>
                  <a:lnTo>
                    <a:pt x="2762" y="9521"/>
                  </a:lnTo>
                  <a:lnTo>
                    <a:pt x="2616" y="9542"/>
                  </a:lnTo>
                  <a:lnTo>
                    <a:pt x="2616" y="9604"/>
                  </a:lnTo>
                  <a:lnTo>
                    <a:pt x="2553" y="9542"/>
                  </a:lnTo>
                  <a:lnTo>
                    <a:pt x="2407" y="9542"/>
                  </a:lnTo>
                  <a:lnTo>
                    <a:pt x="2365" y="9500"/>
                  </a:lnTo>
                  <a:lnTo>
                    <a:pt x="2470" y="9479"/>
                  </a:lnTo>
                  <a:lnTo>
                    <a:pt x="2553" y="9521"/>
                  </a:lnTo>
                  <a:lnTo>
                    <a:pt x="2637" y="9395"/>
                  </a:lnTo>
                  <a:lnTo>
                    <a:pt x="2679" y="9437"/>
                  </a:lnTo>
                  <a:lnTo>
                    <a:pt x="2783" y="9416"/>
                  </a:lnTo>
                  <a:lnTo>
                    <a:pt x="2825" y="9332"/>
                  </a:lnTo>
                  <a:lnTo>
                    <a:pt x="2930" y="9374"/>
                  </a:lnTo>
                  <a:lnTo>
                    <a:pt x="2972" y="9416"/>
                  </a:lnTo>
                  <a:lnTo>
                    <a:pt x="3034" y="9416"/>
                  </a:lnTo>
                  <a:lnTo>
                    <a:pt x="3055" y="9332"/>
                  </a:lnTo>
                  <a:lnTo>
                    <a:pt x="3097" y="9416"/>
                  </a:lnTo>
                  <a:lnTo>
                    <a:pt x="3244" y="9437"/>
                  </a:lnTo>
                  <a:lnTo>
                    <a:pt x="3202" y="9521"/>
                  </a:lnTo>
                  <a:lnTo>
                    <a:pt x="3306" y="9563"/>
                  </a:lnTo>
                  <a:lnTo>
                    <a:pt x="3474" y="9542"/>
                  </a:lnTo>
                  <a:lnTo>
                    <a:pt x="3495" y="9416"/>
                  </a:lnTo>
                  <a:lnTo>
                    <a:pt x="3662" y="9270"/>
                  </a:lnTo>
                  <a:lnTo>
                    <a:pt x="3725" y="9102"/>
                  </a:lnTo>
                  <a:lnTo>
                    <a:pt x="3599" y="8977"/>
                  </a:lnTo>
                  <a:lnTo>
                    <a:pt x="3599" y="8893"/>
                  </a:lnTo>
                  <a:lnTo>
                    <a:pt x="3453" y="8788"/>
                  </a:lnTo>
                  <a:lnTo>
                    <a:pt x="3474" y="8747"/>
                  </a:lnTo>
                  <a:lnTo>
                    <a:pt x="3265" y="8579"/>
                  </a:lnTo>
                  <a:lnTo>
                    <a:pt x="3244" y="8475"/>
                  </a:lnTo>
                  <a:lnTo>
                    <a:pt x="3160" y="8391"/>
                  </a:lnTo>
                  <a:lnTo>
                    <a:pt x="3055" y="8516"/>
                  </a:lnTo>
                  <a:lnTo>
                    <a:pt x="2993" y="8433"/>
                  </a:lnTo>
                  <a:lnTo>
                    <a:pt x="2951" y="8454"/>
                  </a:lnTo>
                  <a:lnTo>
                    <a:pt x="2951" y="8349"/>
                  </a:lnTo>
                  <a:lnTo>
                    <a:pt x="2867" y="8349"/>
                  </a:lnTo>
                  <a:lnTo>
                    <a:pt x="2825" y="8244"/>
                  </a:lnTo>
                  <a:lnTo>
                    <a:pt x="2742" y="8182"/>
                  </a:lnTo>
                  <a:lnTo>
                    <a:pt x="2825" y="8077"/>
                  </a:lnTo>
                  <a:lnTo>
                    <a:pt x="2762" y="7952"/>
                  </a:lnTo>
                  <a:lnTo>
                    <a:pt x="2825" y="7931"/>
                  </a:lnTo>
                  <a:lnTo>
                    <a:pt x="2825" y="7847"/>
                  </a:lnTo>
                  <a:lnTo>
                    <a:pt x="2742" y="7826"/>
                  </a:lnTo>
                  <a:lnTo>
                    <a:pt x="2825" y="7721"/>
                  </a:lnTo>
                  <a:lnTo>
                    <a:pt x="2783" y="7533"/>
                  </a:lnTo>
                  <a:lnTo>
                    <a:pt x="2825" y="7512"/>
                  </a:lnTo>
                  <a:lnTo>
                    <a:pt x="2867" y="7554"/>
                  </a:lnTo>
                  <a:lnTo>
                    <a:pt x="2888" y="7449"/>
                  </a:lnTo>
                  <a:lnTo>
                    <a:pt x="2825" y="7345"/>
                  </a:lnTo>
                  <a:lnTo>
                    <a:pt x="2846" y="7198"/>
                  </a:lnTo>
                  <a:lnTo>
                    <a:pt x="2825" y="7073"/>
                  </a:lnTo>
                  <a:lnTo>
                    <a:pt x="2846" y="7010"/>
                  </a:lnTo>
                  <a:lnTo>
                    <a:pt x="2825" y="6884"/>
                  </a:lnTo>
                  <a:lnTo>
                    <a:pt x="2679" y="6696"/>
                  </a:lnTo>
                  <a:lnTo>
                    <a:pt x="2679" y="6696"/>
                  </a:lnTo>
                  <a:lnTo>
                    <a:pt x="2783" y="6759"/>
                  </a:lnTo>
                  <a:lnTo>
                    <a:pt x="2951" y="6717"/>
                  </a:lnTo>
                  <a:lnTo>
                    <a:pt x="3055" y="6571"/>
                  </a:lnTo>
                  <a:lnTo>
                    <a:pt x="2993" y="6466"/>
                  </a:lnTo>
                  <a:lnTo>
                    <a:pt x="3034" y="6403"/>
                  </a:lnTo>
                  <a:lnTo>
                    <a:pt x="3139" y="6424"/>
                  </a:lnTo>
                  <a:lnTo>
                    <a:pt x="3286" y="6299"/>
                  </a:lnTo>
                  <a:lnTo>
                    <a:pt x="3286" y="6236"/>
                  </a:lnTo>
                  <a:lnTo>
                    <a:pt x="3202" y="6236"/>
                  </a:lnTo>
                  <a:lnTo>
                    <a:pt x="3265" y="6131"/>
                  </a:lnTo>
                  <a:lnTo>
                    <a:pt x="3348" y="6047"/>
                  </a:lnTo>
                  <a:lnTo>
                    <a:pt x="3390" y="6089"/>
                  </a:lnTo>
                  <a:lnTo>
                    <a:pt x="3453" y="6089"/>
                  </a:lnTo>
                  <a:lnTo>
                    <a:pt x="3474" y="5964"/>
                  </a:lnTo>
                  <a:lnTo>
                    <a:pt x="3516" y="5964"/>
                  </a:lnTo>
                  <a:lnTo>
                    <a:pt x="3558" y="6047"/>
                  </a:lnTo>
                  <a:lnTo>
                    <a:pt x="3620" y="5964"/>
                  </a:lnTo>
                  <a:lnTo>
                    <a:pt x="3620" y="5838"/>
                  </a:lnTo>
                  <a:lnTo>
                    <a:pt x="3683" y="5734"/>
                  </a:lnTo>
                  <a:lnTo>
                    <a:pt x="3788" y="5734"/>
                  </a:lnTo>
                  <a:lnTo>
                    <a:pt x="3788" y="5817"/>
                  </a:lnTo>
                  <a:lnTo>
                    <a:pt x="3871" y="5817"/>
                  </a:lnTo>
                  <a:lnTo>
                    <a:pt x="3913" y="5713"/>
                  </a:lnTo>
                  <a:lnTo>
                    <a:pt x="4039" y="5629"/>
                  </a:lnTo>
                  <a:lnTo>
                    <a:pt x="4018" y="5524"/>
                  </a:lnTo>
                  <a:lnTo>
                    <a:pt x="4018" y="5420"/>
                  </a:lnTo>
                  <a:lnTo>
                    <a:pt x="4102" y="5503"/>
                  </a:lnTo>
                  <a:lnTo>
                    <a:pt x="4206" y="5378"/>
                  </a:lnTo>
                  <a:lnTo>
                    <a:pt x="4290" y="5378"/>
                  </a:lnTo>
                  <a:lnTo>
                    <a:pt x="4395" y="5190"/>
                  </a:lnTo>
                  <a:lnTo>
                    <a:pt x="4395" y="5001"/>
                  </a:lnTo>
                  <a:lnTo>
                    <a:pt x="4457" y="4897"/>
                  </a:lnTo>
                  <a:lnTo>
                    <a:pt x="4541" y="4897"/>
                  </a:lnTo>
                  <a:lnTo>
                    <a:pt x="4646" y="4771"/>
                  </a:lnTo>
                  <a:lnTo>
                    <a:pt x="4562" y="4771"/>
                  </a:lnTo>
                  <a:lnTo>
                    <a:pt x="4499" y="4666"/>
                  </a:lnTo>
                  <a:lnTo>
                    <a:pt x="4562" y="4625"/>
                  </a:lnTo>
                  <a:lnTo>
                    <a:pt x="4541" y="4562"/>
                  </a:lnTo>
                  <a:lnTo>
                    <a:pt x="4436" y="4562"/>
                  </a:lnTo>
                  <a:lnTo>
                    <a:pt x="4332" y="4457"/>
                  </a:lnTo>
                  <a:lnTo>
                    <a:pt x="4457" y="4415"/>
                  </a:lnTo>
                  <a:lnTo>
                    <a:pt x="4436" y="4332"/>
                  </a:lnTo>
                  <a:lnTo>
                    <a:pt x="4520" y="4164"/>
                  </a:lnTo>
                  <a:lnTo>
                    <a:pt x="4541" y="4081"/>
                  </a:lnTo>
                  <a:lnTo>
                    <a:pt x="4499" y="3997"/>
                  </a:lnTo>
                  <a:lnTo>
                    <a:pt x="4415" y="3997"/>
                  </a:lnTo>
                  <a:lnTo>
                    <a:pt x="4395" y="3934"/>
                  </a:lnTo>
                  <a:lnTo>
                    <a:pt x="4415" y="3892"/>
                  </a:lnTo>
                  <a:lnTo>
                    <a:pt x="4499" y="3934"/>
                  </a:lnTo>
                  <a:lnTo>
                    <a:pt x="4520" y="3955"/>
                  </a:lnTo>
                  <a:lnTo>
                    <a:pt x="4541" y="3955"/>
                  </a:lnTo>
                  <a:lnTo>
                    <a:pt x="4541" y="3871"/>
                  </a:lnTo>
                  <a:lnTo>
                    <a:pt x="4436" y="3850"/>
                  </a:lnTo>
                  <a:lnTo>
                    <a:pt x="4541" y="3788"/>
                  </a:lnTo>
                  <a:lnTo>
                    <a:pt x="4625" y="3788"/>
                  </a:lnTo>
                  <a:lnTo>
                    <a:pt x="4729" y="3725"/>
                  </a:lnTo>
                  <a:lnTo>
                    <a:pt x="4646" y="3662"/>
                  </a:lnTo>
                  <a:lnTo>
                    <a:pt x="4562" y="3516"/>
                  </a:lnTo>
                  <a:lnTo>
                    <a:pt x="4646" y="3537"/>
                  </a:lnTo>
                  <a:lnTo>
                    <a:pt x="4708" y="3620"/>
                  </a:lnTo>
                  <a:lnTo>
                    <a:pt x="4813" y="3578"/>
                  </a:lnTo>
                  <a:lnTo>
                    <a:pt x="4834" y="3474"/>
                  </a:lnTo>
                  <a:lnTo>
                    <a:pt x="4855" y="3369"/>
                  </a:lnTo>
                  <a:lnTo>
                    <a:pt x="4918" y="3327"/>
                  </a:lnTo>
                  <a:lnTo>
                    <a:pt x="4980" y="3453"/>
                  </a:lnTo>
                  <a:lnTo>
                    <a:pt x="5064" y="3348"/>
                  </a:lnTo>
                  <a:lnTo>
                    <a:pt x="5127" y="3453"/>
                  </a:lnTo>
                  <a:lnTo>
                    <a:pt x="5190" y="3474"/>
                  </a:lnTo>
                  <a:lnTo>
                    <a:pt x="5252" y="3369"/>
                  </a:lnTo>
                  <a:lnTo>
                    <a:pt x="5357" y="3432"/>
                  </a:lnTo>
                  <a:lnTo>
                    <a:pt x="5483" y="3348"/>
                  </a:lnTo>
                  <a:lnTo>
                    <a:pt x="5545" y="3432"/>
                  </a:lnTo>
                  <a:lnTo>
                    <a:pt x="5671" y="3432"/>
                  </a:lnTo>
                  <a:lnTo>
                    <a:pt x="5713" y="3369"/>
                  </a:lnTo>
                  <a:lnTo>
                    <a:pt x="5755" y="3411"/>
                  </a:lnTo>
                  <a:lnTo>
                    <a:pt x="5755" y="3265"/>
                  </a:lnTo>
                  <a:lnTo>
                    <a:pt x="5671" y="3202"/>
                  </a:lnTo>
                  <a:lnTo>
                    <a:pt x="5587" y="2993"/>
                  </a:lnTo>
                  <a:lnTo>
                    <a:pt x="5462" y="2951"/>
                  </a:lnTo>
                  <a:lnTo>
                    <a:pt x="5399" y="2762"/>
                  </a:lnTo>
                  <a:lnTo>
                    <a:pt x="5462" y="2700"/>
                  </a:lnTo>
                  <a:lnTo>
                    <a:pt x="5462" y="2490"/>
                  </a:lnTo>
                  <a:lnTo>
                    <a:pt x="5441" y="2386"/>
                  </a:lnTo>
                  <a:lnTo>
                    <a:pt x="5462" y="2302"/>
                  </a:lnTo>
                  <a:lnTo>
                    <a:pt x="5399" y="2093"/>
                  </a:lnTo>
                  <a:lnTo>
                    <a:pt x="5357" y="1988"/>
                  </a:lnTo>
                  <a:lnTo>
                    <a:pt x="5336" y="1842"/>
                  </a:lnTo>
                  <a:lnTo>
                    <a:pt x="5378" y="1758"/>
                  </a:lnTo>
                  <a:lnTo>
                    <a:pt x="5357" y="1633"/>
                  </a:lnTo>
                  <a:lnTo>
                    <a:pt x="5190" y="1591"/>
                  </a:lnTo>
                  <a:lnTo>
                    <a:pt x="5190" y="1486"/>
                  </a:lnTo>
                  <a:lnTo>
                    <a:pt x="5252" y="1361"/>
                  </a:lnTo>
                  <a:lnTo>
                    <a:pt x="5190" y="1172"/>
                  </a:lnTo>
                  <a:lnTo>
                    <a:pt x="5252" y="1068"/>
                  </a:lnTo>
                  <a:lnTo>
                    <a:pt x="5190" y="1005"/>
                  </a:lnTo>
                  <a:lnTo>
                    <a:pt x="5127" y="1005"/>
                  </a:lnTo>
                  <a:lnTo>
                    <a:pt x="5022" y="858"/>
                  </a:lnTo>
                  <a:lnTo>
                    <a:pt x="4939" y="858"/>
                  </a:lnTo>
                  <a:lnTo>
                    <a:pt x="4876" y="754"/>
                  </a:lnTo>
                  <a:lnTo>
                    <a:pt x="4771" y="628"/>
                  </a:lnTo>
                  <a:lnTo>
                    <a:pt x="4708" y="607"/>
                  </a:lnTo>
                  <a:lnTo>
                    <a:pt x="4604" y="545"/>
                  </a:lnTo>
                  <a:lnTo>
                    <a:pt x="4395" y="524"/>
                  </a:lnTo>
                  <a:lnTo>
                    <a:pt x="4227" y="419"/>
                  </a:lnTo>
                  <a:lnTo>
                    <a:pt x="4018" y="189"/>
                  </a:lnTo>
                  <a:lnTo>
                    <a:pt x="3892" y="105"/>
                  </a:lnTo>
                  <a:lnTo>
                    <a:pt x="37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5"/>
            <p:cNvSpPr/>
            <p:nvPr/>
          </p:nvSpPr>
          <p:spPr>
            <a:xfrm>
              <a:off x="3883127" y="2693471"/>
              <a:ext cx="27411" cy="23803"/>
            </a:xfrm>
            <a:custGeom>
              <a:avLst/>
              <a:gdLst/>
              <a:ahLst/>
              <a:cxnLst/>
              <a:rect l="l" t="t" r="r" b="b"/>
              <a:pathLst>
                <a:path w="2302" h="2093" extrusionOk="0">
                  <a:moveTo>
                    <a:pt x="1026" y="0"/>
                  </a:moveTo>
                  <a:lnTo>
                    <a:pt x="1026" y="63"/>
                  </a:lnTo>
                  <a:lnTo>
                    <a:pt x="942" y="63"/>
                  </a:lnTo>
                  <a:lnTo>
                    <a:pt x="942" y="105"/>
                  </a:lnTo>
                  <a:lnTo>
                    <a:pt x="1005" y="167"/>
                  </a:lnTo>
                  <a:lnTo>
                    <a:pt x="900" y="230"/>
                  </a:lnTo>
                  <a:lnTo>
                    <a:pt x="837" y="209"/>
                  </a:lnTo>
                  <a:lnTo>
                    <a:pt x="628" y="209"/>
                  </a:lnTo>
                  <a:lnTo>
                    <a:pt x="607" y="147"/>
                  </a:lnTo>
                  <a:lnTo>
                    <a:pt x="586" y="251"/>
                  </a:lnTo>
                  <a:lnTo>
                    <a:pt x="481" y="230"/>
                  </a:lnTo>
                  <a:lnTo>
                    <a:pt x="335" y="272"/>
                  </a:lnTo>
                  <a:lnTo>
                    <a:pt x="335" y="356"/>
                  </a:lnTo>
                  <a:lnTo>
                    <a:pt x="272" y="356"/>
                  </a:lnTo>
                  <a:lnTo>
                    <a:pt x="84" y="439"/>
                  </a:lnTo>
                  <a:lnTo>
                    <a:pt x="0" y="544"/>
                  </a:lnTo>
                  <a:lnTo>
                    <a:pt x="21" y="900"/>
                  </a:lnTo>
                  <a:lnTo>
                    <a:pt x="84" y="900"/>
                  </a:lnTo>
                  <a:lnTo>
                    <a:pt x="126" y="879"/>
                  </a:lnTo>
                  <a:lnTo>
                    <a:pt x="230" y="900"/>
                  </a:lnTo>
                  <a:lnTo>
                    <a:pt x="189" y="983"/>
                  </a:lnTo>
                  <a:lnTo>
                    <a:pt x="105" y="983"/>
                  </a:lnTo>
                  <a:lnTo>
                    <a:pt x="105" y="1151"/>
                  </a:lnTo>
                  <a:lnTo>
                    <a:pt x="209" y="1276"/>
                  </a:lnTo>
                  <a:lnTo>
                    <a:pt x="377" y="1423"/>
                  </a:lnTo>
                  <a:lnTo>
                    <a:pt x="419" y="1423"/>
                  </a:lnTo>
                  <a:lnTo>
                    <a:pt x="419" y="1318"/>
                  </a:lnTo>
                  <a:lnTo>
                    <a:pt x="544" y="1214"/>
                  </a:lnTo>
                  <a:lnTo>
                    <a:pt x="586" y="1318"/>
                  </a:lnTo>
                  <a:lnTo>
                    <a:pt x="523" y="1611"/>
                  </a:lnTo>
                  <a:lnTo>
                    <a:pt x="523" y="1695"/>
                  </a:lnTo>
                  <a:lnTo>
                    <a:pt x="586" y="1674"/>
                  </a:lnTo>
                  <a:lnTo>
                    <a:pt x="754" y="1569"/>
                  </a:lnTo>
                  <a:lnTo>
                    <a:pt x="900" y="1507"/>
                  </a:lnTo>
                  <a:lnTo>
                    <a:pt x="1046" y="1632"/>
                  </a:lnTo>
                  <a:lnTo>
                    <a:pt x="1130" y="1611"/>
                  </a:lnTo>
                  <a:lnTo>
                    <a:pt x="1151" y="1507"/>
                  </a:lnTo>
                  <a:lnTo>
                    <a:pt x="1235" y="1590"/>
                  </a:lnTo>
                  <a:lnTo>
                    <a:pt x="1277" y="1674"/>
                  </a:lnTo>
                  <a:lnTo>
                    <a:pt x="1339" y="1674"/>
                  </a:lnTo>
                  <a:lnTo>
                    <a:pt x="1528" y="1779"/>
                  </a:lnTo>
                  <a:lnTo>
                    <a:pt x="1570" y="1925"/>
                  </a:lnTo>
                  <a:lnTo>
                    <a:pt x="1695" y="1967"/>
                  </a:lnTo>
                  <a:lnTo>
                    <a:pt x="1779" y="2092"/>
                  </a:lnTo>
                  <a:lnTo>
                    <a:pt x="1988" y="2009"/>
                  </a:lnTo>
                  <a:lnTo>
                    <a:pt x="2155" y="2030"/>
                  </a:lnTo>
                  <a:lnTo>
                    <a:pt x="2260" y="1904"/>
                  </a:lnTo>
                  <a:lnTo>
                    <a:pt x="2218" y="1800"/>
                  </a:lnTo>
                  <a:lnTo>
                    <a:pt x="2302" y="1716"/>
                  </a:lnTo>
                  <a:lnTo>
                    <a:pt x="2302" y="1611"/>
                  </a:lnTo>
                  <a:lnTo>
                    <a:pt x="2051" y="1109"/>
                  </a:lnTo>
                  <a:lnTo>
                    <a:pt x="2093" y="691"/>
                  </a:lnTo>
                  <a:lnTo>
                    <a:pt x="2155" y="649"/>
                  </a:lnTo>
                  <a:lnTo>
                    <a:pt x="2197" y="481"/>
                  </a:lnTo>
                  <a:lnTo>
                    <a:pt x="2281" y="356"/>
                  </a:lnTo>
                  <a:lnTo>
                    <a:pt x="2302" y="335"/>
                  </a:lnTo>
                  <a:lnTo>
                    <a:pt x="2302" y="314"/>
                  </a:lnTo>
                  <a:lnTo>
                    <a:pt x="2260" y="230"/>
                  </a:lnTo>
                  <a:lnTo>
                    <a:pt x="2218" y="272"/>
                  </a:lnTo>
                  <a:lnTo>
                    <a:pt x="1758" y="251"/>
                  </a:lnTo>
                  <a:lnTo>
                    <a:pt x="1570" y="126"/>
                  </a:lnTo>
                  <a:lnTo>
                    <a:pt x="1339" y="126"/>
                  </a:lnTo>
                  <a:lnTo>
                    <a:pt x="1235" y="63"/>
                  </a:lnTo>
                  <a:lnTo>
                    <a:pt x="1130" y="105"/>
                  </a:lnTo>
                  <a:lnTo>
                    <a:pt x="10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5"/>
            <p:cNvSpPr/>
            <p:nvPr/>
          </p:nvSpPr>
          <p:spPr>
            <a:xfrm>
              <a:off x="3870422" y="2710598"/>
              <a:ext cx="43605" cy="22620"/>
            </a:xfrm>
            <a:custGeom>
              <a:avLst/>
              <a:gdLst/>
              <a:ahLst/>
              <a:cxnLst/>
              <a:rect l="l" t="t" r="r" b="b"/>
              <a:pathLst>
                <a:path w="3662" h="1989" extrusionOk="0">
                  <a:moveTo>
                    <a:pt x="1967" y="1"/>
                  </a:moveTo>
                  <a:lnTo>
                    <a:pt x="1821" y="63"/>
                  </a:lnTo>
                  <a:lnTo>
                    <a:pt x="1653" y="168"/>
                  </a:lnTo>
                  <a:lnTo>
                    <a:pt x="1590" y="189"/>
                  </a:lnTo>
                  <a:lnTo>
                    <a:pt x="1590" y="314"/>
                  </a:lnTo>
                  <a:lnTo>
                    <a:pt x="1653" y="586"/>
                  </a:lnTo>
                  <a:lnTo>
                    <a:pt x="1590" y="754"/>
                  </a:lnTo>
                  <a:lnTo>
                    <a:pt x="1402" y="963"/>
                  </a:lnTo>
                  <a:lnTo>
                    <a:pt x="1256" y="963"/>
                  </a:lnTo>
                  <a:lnTo>
                    <a:pt x="1130" y="838"/>
                  </a:lnTo>
                  <a:lnTo>
                    <a:pt x="1130" y="733"/>
                  </a:lnTo>
                  <a:lnTo>
                    <a:pt x="837" y="440"/>
                  </a:lnTo>
                  <a:lnTo>
                    <a:pt x="837" y="294"/>
                  </a:lnTo>
                  <a:lnTo>
                    <a:pt x="774" y="294"/>
                  </a:lnTo>
                  <a:lnTo>
                    <a:pt x="670" y="398"/>
                  </a:lnTo>
                  <a:lnTo>
                    <a:pt x="523" y="419"/>
                  </a:lnTo>
                  <a:lnTo>
                    <a:pt x="460" y="461"/>
                  </a:lnTo>
                  <a:lnTo>
                    <a:pt x="335" y="461"/>
                  </a:lnTo>
                  <a:lnTo>
                    <a:pt x="251" y="607"/>
                  </a:lnTo>
                  <a:lnTo>
                    <a:pt x="293" y="733"/>
                  </a:lnTo>
                  <a:lnTo>
                    <a:pt x="230" y="712"/>
                  </a:lnTo>
                  <a:lnTo>
                    <a:pt x="230" y="921"/>
                  </a:lnTo>
                  <a:lnTo>
                    <a:pt x="84" y="1110"/>
                  </a:lnTo>
                  <a:lnTo>
                    <a:pt x="84" y="1214"/>
                  </a:lnTo>
                  <a:lnTo>
                    <a:pt x="84" y="1319"/>
                  </a:lnTo>
                  <a:lnTo>
                    <a:pt x="0" y="1382"/>
                  </a:lnTo>
                  <a:lnTo>
                    <a:pt x="42" y="1674"/>
                  </a:lnTo>
                  <a:lnTo>
                    <a:pt x="126" y="1737"/>
                  </a:lnTo>
                  <a:lnTo>
                    <a:pt x="126" y="1758"/>
                  </a:lnTo>
                  <a:lnTo>
                    <a:pt x="230" y="1737"/>
                  </a:lnTo>
                  <a:lnTo>
                    <a:pt x="251" y="1591"/>
                  </a:lnTo>
                  <a:lnTo>
                    <a:pt x="440" y="1465"/>
                  </a:lnTo>
                  <a:lnTo>
                    <a:pt x="670" y="1382"/>
                  </a:lnTo>
                  <a:lnTo>
                    <a:pt x="879" y="1423"/>
                  </a:lnTo>
                  <a:lnTo>
                    <a:pt x="1025" y="1423"/>
                  </a:lnTo>
                  <a:lnTo>
                    <a:pt x="1088" y="1465"/>
                  </a:lnTo>
                  <a:lnTo>
                    <a:pt x="1235" y="1382"/>
                  </a:lnTo>
                  <a:lnTo>
                    <a:pt x="1339" y="1361"/>
                  </a:lnTo>
                  <a:lnTo>
                    <a:pt x="1360" y="1444"/>
                  </a:lnTo>
                  <a:lnTo>
                    <a:pt x="1465" y="1444"/>
                  </a:lnTo>
                  <a:lnTo>
                    <a:pt x="1548" y="1549"/>
                  </a:lnTo>
                  <a:lnTo>
                    <a:pt x="1716" y="1549"/>
                  </a:lnTo>
                  <a:lnTo>
                    <a:pt x="1779" y="1570"/>
                  </a:lnTo>
                  <a:lnTo>
                    <a:pt x="1967" y="1444"/>
                  </a:lnTo>
                  <a:lnTo>
                    <a:pt x="2176" y="1549"/>
                  </a:lnTo>
                  <a:lnTo>
                    <a:pt x="2344" y="1570"/>
                  </a:lnTo>
                  <a:lnTo>
                    <a:pt x="2511" y="1758"/>
                  </a:lnTo>
                  <a:lnTo>
                    <a:pt x="2637" y="1758"/>
                  </a:lnTo>
                  <a:lnTo>
                    <a:pt x="2762" y="1946"/>
                  </a:lnTo>
                  <a:lnTo>
                    <a:pt x="2929" y="1967"/>
                  </a:lnTo>
                  <a:lnTo>
                    <a:pt x="2971" y="1988"/>
                  </a:lnTo>
                  <a:lnTo>
                    <a:pt x="3160" y="1905"/>
                  </a:lnTo>
                  <a:lnTo>
                    <a:pt x="3390" y="1884"/>
                  </a:lnTo>
                  <a:lnTo>
                    <a:pt x="3432" y="1737"/>
                  </a:lnTo>
                  <a:lnTo>
                    <a:pt x="3536" y="1674"/>
                  </a:lnTo>
                  <a:lnTo>
                    <a:pt x="3578" y="1570"/>
                  </a:lnTo>
                  <a:lnTo>
                    <a:pt x="3662" y="1549"/>
                  </a:lnTo>
                  <a:lnTo>
                    <a:pt x="3662" y="1382"/>
                  </a:lnTo>
                  <a:lnTo>
                    <a:pt x="3578" y="1277"/>
                  </a:lnTo>
                  <a:lnTo>
                    <a:pt x="3494" y="1110"/>
                  </a:lnTo>
                  <a:lnTo>
                    <a:pt x="3473" y="1047"/>
                  </a:lnTo>
                  <a:lnTo>
                    <a:pt x="3390" y="921"/>
                  </a:lnTo>
                  <a:lnTo>
                    <a:pt x="3432" y="838"/>
                  </a:lnTo>
                  <a:lnTo>
                    <a:pt x="3369" y="733"/>
                  </a:lnTo>
                  <a:lnTo>
                    <a:pt x="3327" y="712"/>
                  </a:lnTo>
                  <a:lnTo>
                    <a:pt x="3348" y="649"/>
                  </a:lnTo>
                  <a:lnTo>
                    <a:pt x="3348" y="545"/>
                  </a:lnTo>
                  <a:lnTo>
                    <a:pt x="3055" y="503"/>
                  </a:lnTo>
                  <a:lnTo>
                    <a:pt x="2846" y="586"/>
                  </a:lnTo>
                  <a:lnTo>
                    <a:pt x="2762" y="461"/>
                  </a:lnTo>
                  <a:lnTo>
                    <a:pt x="2637" y="419"/>
                  </a:lnTo>
                  <a:lnTo>
                    <a:pt x="2595" y="273"/>
                  </a:lnTo>
                  <a:lnTo>
                    <a:pt x="2406" y="168"/>
                  </a:lnTo>
                  <a:lnTo>
                    <a:pt x="2344" y="168"/>
                  </a:lnTo>
                  <a:lnTo>
                    <a:pt x="2302" y="84"/>
                  </a:lnTo>
                  <a:lnTo>
                    <a:pt x="2218" y="1"/>
                  </a:lnTo>
                  <a:lnTo>
                    <a:pt x="2197" y="105"/>
                  </a:lnTo>
                  <a:lnTo>
                    <a:pt x="2113" y="126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5"/>
            <p:cNvSpPr/>
            <p:nvPr/>
          </p:nvSpPr>
          <p:spPr>
            <a:xfrm>
              <a:off x="3871910" y="2726065"/>
              <a:ext cx="33901" cy="23803"/>
            </a:xfrm>
            <a:custGeom>
              <a:avLst/>
              <a:gdLst/>
              <a:ahLst/>
              <a:cxnLst/>
              <a:rect l="l" t="t" r="r" b="b"/>
              <a:pathLst>
                <a:path w="2847" h="2093" extrusionOk="0">
                  <a:moveTo>
                    <a:pt x="1214" y="1"/>
                  </a:moveTo>
                  <a:lnTo>
                    <a:pt x="1110" y="22"/>
                  </a:lnTo>
                  <a:lnTo>
                    <a:pt x="963" y="105"/>
                  </a:lnTo>
                  <a:lnTo>
                    <a:pt x="900" y="63"/>
                  </a:lnTo>
                  <a:lnTo>
                    <a:pt x="754" y="63"/>
                  </a:lnTo>
                  <a:lnTo>
                    <a:pt x="545" y="22"/>
                  </a:lnTo>
                  <a:lnTo>
                    <a:pt x="315" y="105"/>
                  </a:lnTo>
                  <a:lnTo>
                    <a:pt x="126" y="231"/>
                  </a:lnTo>
                  <a:lnTo>
                    <a:pt x="105" y="377"/>
                  </a:lnTo>
                  <a:lnTo>
                    <a:pt x="1" y="398"/>
                  </a:lnTo>
                  <a:lnTo>
                    <a:pt x="1" y="586"/>
                  </a:lnTo>
                  <a:lnTo>
                    <a:pt x="63" y="712"/>
                  </a:lnTo>
                  <a:lnTo>
                    <a:pt x="1" y="796"/>
                  </a:lnTo>
                  <a:lnTo>
                    <a:pt x="22" y="817"/>
                  </a:lnTo>
                  <a:lnTo>
                    <a:pt x="231" y="754"/>
                  </a:lnTo>
                  <a:lnTo>
                    <a:pt x="398" y="1005"/>
                  </a:lnTo>
                  <a:lnTo>
                    <a:pt x="524" y="1047"/>
                  </a:lnTo>
                  <a:lnTo>
                    <a:pt x="733" y="1005"/>
                  </a:lnTo>
                  <a:lnTo>
                    <a:pt x="817" y="1047"/>
                  </a:lnTo>
                  <a:lnTo>
                    <a:pt x="838" y="1151"/>
                  </a:lnTo>
                  <a:lnTo>
                    <a:pt x="921" y="1172"/>
                  </a:lnTo>
                  <a:lnTo>
                    <a:pt x="963" y="1235"/>
                  </a:lnTo>
                  <a:lnTo>
                    <a:pt x="921" y="1340"/>
                  </a:lnTo>
                  <a:lnTo>
                    <a:pt x="921" y="1549"/>
                  </a:lnTo>
                  <a:lnTo>
                    <a:pt x="1047" y="1528"/>
                  </a:lnTo>
                  <a:lnTo>
                    <a:pt x="1172" y="1633"/>
                  </a:lnTo>
                  <a:lnTo>
                    <a:pt x="1256" y="1633"/>
                  </a:lnTo>
                  <a:lnTo>
                    <a:pt x="1319" y="1863"/>
                  </a:lnTo>
                  <a:lnTo>
                    <a:pt x="1319" y="1988"/>
                  </a:lnTo>
                  <a:lnTo>
                    <a:pt x="1361" y="2093"/>
                  </a:lnTo>
                  <a:lnTo>
                    <a:pt x="1486" y="2009"/>
                  </a:lnTo>
                  <a:lnTo>
                    <a:pt x="1696" y="1947"/>
                  </a:lnTo>
                  <a:lnTo>
                    <a:pt x="1863" y="2009"/>
                  </a:lnTo>
                  <a:lnTo>
                    <a:pt x="2009" y="1947"/>
                  </a:lnTo>
                  <a:lnTo>
                    <a:pt x="2114" y="1947"/>
                  </a:lnTo>
                  <a:lnTo>
                    <a:pt x="2051" y="1779"/>
                  </a:lnTo>
                  <a:lnTo>
                    <a:pt x="2219" y="1758"/>
                  </a:lnTo>
                  <a:lnTo>
                    <a:pt x="2281" y="1633"/>
                  </a:lnTo>
                  <a:lnTo>
                    <a:pt x="2386" y="1570"/>
                  </a:lnTo>
                  <a:lnTo>
                    <a:pt x="2407" y="1654"/>
                  </a:lnTo>
                  <a:lnTo>
                    <a:pt x="2532" y="1654"/>
                  </a:lnTo>
                  <a:lnTo>
                    <a:pt x="2532" y="1528"/>
                  </a:lnTo>
                  <a:lnTo>
                    <a:pt x="2386" y="1444"/>
                  </a:lnTo>
                  <a:lnTo>
                    <a:pt x="2428" y="1277"/>
                  </a:lnTo>
                  <a:lnTo>
                    <a:pt x="2512" y="1256"/>
                  </a:lnTo>
                  <a:lnTo>
                    <a:pt x="2616" y="1068"/>
                  </a:lnTo>
                  <a:lnTo>
                    <a:pt x="2825" y="963"/>
                  </a:lnTo>
                  <a:lnTo>
                    <a:pt x="2825" y="858"/>
                  </a:lnTo>
                  <a:lnTo>
                    <a:pt x="2721" y="817"/>
                  </a:lnTo>
                  <a:lnTo>
                    <a:pt x="2846" y="628"/>
                  </a:lnTo>
                  <a:lnTo>
                    <a:pt x="2804" y="607"/>
                  </a:lnTo>
                  <a:lnTo>
                    <a:pt x="2637" y="586"/>
                  </a:lnTo>
                  <a:lnTo>
                    <a:pt x="2512" y="398"/>
                  </a:lnTo>
                  <a:lnTo>
                    <a:pt x="2386" y="398"/>
                  </a:lnTo>
                  <a:lnTo>
                    <a:pt x="2219" y="210"/>
                  </a:lnTo>
                  <a:lnTo>
                    <a:pt x="2051" y="189"/>
                  </a:lnTo>
                  <a:lnTo>
                    <a:pt x="1842" y="84"/>
                  </a:lnTo>
                  <a:lnTo>
                    <a:pt x="1654" y="210"/>
                  </a:lnTo>
                  <a:lnTo>
                    <a:pt x="1591" y="189"/>
                  </a:lnTo>
                  <a:lnTo>
                    <a:pt x="1423" y="189"/>
                  </a:lnTo>
                  <a:lnTo>
                    <a:pt x="1340" y="84"/>
                  </a:lnTo>
                  <a:lnTo>
                    <a:pt x="1235" y="84"/>
                  </a:lnTo>
                  <a:lnTo>
                    <a:pt x="12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5"/>
            <p:cNvSpPr/>
            <p:nvPr/>
          </p:nvSpPr>
          <p:spPr>
            <a:xfrm>
              <a:off x="3888104" y="2727737"/>
              <a:ext cx="57573" cy="42601"/>
            </a:xfrm>
            <a:custGeom>
              <a:avLst/>
              <a:gdLst/>
              <a:ahLst/>
              <a:cxnLst/>
              <a:rect l="l" t="t" r="r" b="b"/>
              <a:pathLst>
                <a:path w="4835" h="3746" extrusionOk="0">
                  <a:moveTo>
                    <a:pt x="2470" y="0"/>
                  </a:moveTo>
                  <a:lnTo>
                    <a:pt x="2323" y="84"/>
                  </a:lnTo>
                  <a:lnTo>
                    <a:pt x="2219" y="42"/>
                  </a:lnTo>
                  <a:lnTo>
                    <a:pt x="2093" y="63"/>
                  </a:lnTo>
                  <a:lnTo>
                    <a:pt x="2051" y="167"/>
                  </a:lnTo>
                  <a:lnTo>
                    <a:pt x="1947" y="230"/>
                  </a:lnTo>
                  <a:lnTo>
                    <a:pt x="1905" y="377"/>
                  </a:lnTo>
                  <a:lnTo>
                    <a:pt x="1675" y="398"/>
                  </a:lnTo>
                  <a:lnTo>
                    <a:pt x="1486" y="481"/>
                  </a:lnTo>
                  <a:lnTo>
                    <a:pt x="1361" y="670"/>
                  </a:lnTo>
                  <a:lnTo>
                    <a:pt x="1465" y="711"/>
                  </a:lnTo>
                  <a:lnTo>
                    <a:pt x="1465" y="816"/>
                  </a:lnTo>
                  <a:lnTo>
                    <a:pt x="1256" y="921"/>
                  </a:lnTo>
                  <a:lnTo>
                    <a:pt x="1152" y="1109"/>
                  </a:lnTo>
                  <a:lnTo>
                    <a:pt x="1068" y="1130"/>
                  </a:lnTo>
                  <a:lnTo>
                    <a:pt x="1026" y="1297"/>
                  </a:lnTo>
                  <a:lnTo>
                    <a:pt x="1172" y="1381"/>
                  </a:lnTo>
                  <a:lnTo>
                    <a:pt x="1172" y="1507"/>
                  </a:lnTo>
                  <a:lnTo>
                    <a:pt x="1047" y="1507"/>
                  </a:lnTo>
                  <a:lnTo>
                    <a:pt x="1026" y="1423"/>
                  </a:lnTo>
                  <a:lnTo>
                    <a:pt x="921" y="1486"/>
                  </a:lnTo>
                  <a:lnTo>
                    <a:pt x="859" y="1611"/>
                  </a:lnTo>
                  <a:lnTo>
                    <a:pt x="691" y="1632"/>
                  </a:lnTo>
                  <a:lnTo>
                    <a:pt x="754" y="1800"/>
                  </a:lnTo>
                  <a:lnTo>
                    <a:pt x="649" y="1800"/>
                  </a:lnTo>
                  <a:lnTo>
                    <a:pt x="503" y="1862"/>
                  </a:lnTo>
                  <a:lnTo>
                    <a:pt x="336" y="1800"/>
                  </a:lnTo>
                  <a:lnTo>
                    <a:pt x="126" y="1862"/>
                  </a:lnTo>
                  <a:lnTo>
                    <a:pt x="1" y="1946"/>
                  </a:lnTo>
                  <a:lnTo>
                    <a:pt x="22" y="2009"/>
                  </a:lnTo>
                  <a:lnTo>
                    <a:pt x="126" y="2260"/>
                  </a:lnTo>
                  <a:lnTo>
                    <a:pt x="210" y="2385"/>
                  </a:lnTo>
                  <a:lnTo>
                    <a:pt x="231" y="2532"/>
                  </a:lnTo>
                  <a:lnTo>
                    <a:pt x="294" y="2574"/>
                  </a:lnTo>
                  <a:lnTo>
                    <a:pt x="294" y="2950"/>
                  </a:lnTo>
                  <a:lnTo>
                    <a:pt x="189" y="2992"/>
                  </a:lnTo>
                  <a:lnTo>
                    <a:pt x="105" y="3118"/>
                  </a:lnTo>
                  <a:lnTo>
                    <a:pt x="126" y="3306"/>
                  </a:lnTo>
                  <a:lnTo>
                    <a:pt x="273" y="3494"/>
                  </a:lnTo>
                  <a:lnTo>
                    <a:pt x="273" y="3536"/>
                  </a:lnTo>
                  <a:lnTo>
                    <a:pt x="336" y="3536"/>
                  </a:lnTo>
                  <a:lnTo>
                    <a:pt x="524" y="3620"/>
                  </a:lnTo>
                  <a:lnTo>
                    <a:pt x="628" y="3578"/>
                  </a:lnTo>
                  <a:lnTo>
                    <a:pt x="1047" y="3515"/>
                  </a:lnTo>
                  <a:lnTo>
                    <a:pt x="1235" y="3515"/>
                  </a:lnTo>
                  <a:lnTo>
                    <a:pt x="1340" y="3411"/>
                  </a:lnTo>
                  <a:lnTo>
                    <a:pt x="1424" y="3411"/>
                  </a:lnTo>
                  <a:lnTo>
                    <a:pt x="1549" y="3494"/>
                  </a:lnTo>
                  <a:lnTo>
                    <a:pt x="1884" y="3536"/>
                  </a:lnTo>
                  <a:lnTo>
                    <a:pt x="2009" y="3620"/>
                  </a:lnTo>
                  <a:lnTo>
                    <a:pt x="2051" y="3683"/>
                  </a:lnTo>
                  <a:lnTo>
                    <a:pt x="2260" y="3599"/>
                  </a:lnTo>
                  <a:lnTo>
                    <a:pt x="2365" y="3683"/>
                  </a:lnTo>
                  <a:lnTo>
                    <a:pt x="2428" y="3683"/>
                  </a:lnTo>
                  <a:lnTo>
                    <a:pt x="2470" y="3620"/>
                  </a:lnTo>
                  <a:lnTo>
                    <a:pt x="2637" y="3641"/>
                  </a:lnTo>
                  <a:lnTo>
                    <a:pt x="2721" y="3704"/>
                  </a:lnTo>
                  <a:lnTo>
                    <a:pt x="2909" y="3599"/>
                  </a:lnTo>
                  <a:lnTo>
                    <a:pt x="3056" y="3599"/>
                  </a:lnTo>
                  <a:lnTo>
                    <a:pt x="3097" y="3724"/>
                  </a:lnTo>
                  <a:lnTo>
                    <a:pt x="3202" y="3745"/>
                  </a:lnTo>
                  <a:lnTo>
                    <a:pt x="3307" y="3620"/>
                  </a:lnTo>
                  <a:lnTo>
                    <a:pt x="3411" y="3599"/>
                  </a:lnTo>
                  <a:lnTo>
                    <a:pt x="3516" y="3683"/>
                  </a:lnTo>
                  <a:lnTo>
                    <a:pt x="3662" y="3620"/>
                  </a:lnTo>
                  <a:lnTo>
                    <a:pt x="3767" y="3704"/>
                  </a:lnTo>
                  <a:lnTo>
                    <a:pt x="3893" y="3704"/>
                  </a:lnTo>
                  <a:lnTo>
                    <a:pt x="3893" y="3494"/>
                  </a:lnTo>
                  <a:lnTo>
                    <a:pt x="3997" y="3285"/>
                  </a:lnTo>
                  <a:lnTo>
                    <a:pt x="4165" y="3264"/>
                  </a:lnTo>
                  <a:lnTo>
                    <a:pt x="4395" y="3201"/>
                  </a:lnTo>
                  <a:lnTo>
                    <a:pt x="4416" y="3201"/>
                  </a:lnTo>
                  <a:lnTo>
                    <a:pt x="4416" y="3055"/>
                  </a:lnTo>
                  <a:lnTo>
                    <a:pt x="4290" y="2908"/>
                  </a:lnTo>
                  <a:lnTo>
                    <a:pt x="4311" y="2762"/>
                  </a:lnTo>
                  <a:lnTo>
                    <a:pt x="4185" y="2574"/>
                  </a:lnTo>
                  <a:lnTo>
                    <a:pt x="4185" y="2427"/>
                  </a:lnTo>
                  <a:lnTo>
                    <a:pt x="4248" y="2344"/>
                  </a:lnTo>
                  <a:lnTo>
                    <a:pt x="4374" y="2448"/>
                  </a:lnTo>
                  <a:lnTo>
                    <a:pt x="4667" y="2427"/>
                  </a:lnTo>
                  <a:lnTo>
                    <a:pt x="4771" y="2218"/>
                  </a:lnTo>
                  <a:lnTo>
                    <a:pt x="4834" y="2155"/>
                  </a:lnTo>
                  <a:lnTo>
                    <a:pt x="4688" y="2051"/>
                  </a:lnTo>
                  <a:lnTo>
                    <a:pt x="4688" y="1946"/>
                  </a:lnTo>
                  <a:lnTo>
                    <a:pt x="4457" y="1758"/>
                  </a:lnTo>
                  <a:lnTo>
                    <a:pt x="4269" y="1716"/>
                  </a:lnTo>
                  <a:lnTo>
                    <a:pt x="4206" y="1527"/>
                  </a:lnTo>
                  <a:lnTo>
                    <a:pt x="4102" y="1423"/>
                  </a:lnTo>
                  <a:lnTo>
                    <a:pt x="3955" y="1214"/>
                  </a:lnTo>
                  <a:lnTo>
                    <a:pt x="3872" y="1046"/>
                  </a:lnTo>
                  <a:lnTo>
                    <a:pt x="3746" y="921"/>
                  </a:lnTo>
                  <a:lnTo>
                    <a:pt x="3746" y="753"/>
                  </a:lnTo>
                  <a:lnTo>
                    <a:pt x="3662" y="649"/>
                  </a:lnTo>
                  <a:lnTo>
                    <a:pt x="3683" y="481"/>
                  </a:lnTo>
                  <a:lnTo>
                    <a:pt x="3662" y="356"/>
                  </a:lnTo>
                  <a:lnTo>
                    <a:pt x="3411" y="272"/>
                  </a:lnTo>
                  <a:lnTo>
                    <a:pt x="3328" y="272"/>
                  </a:lnTo>
                  <a:lnTo>
                    <a:pt x="3265" y="167"/>
                  </a:lnTo>
                  <a:lnTo>
                    <a:pt x="3097" y="230"/>
                  </a:lnTo>
                  <a:lnTo>
                    <a:pt x="2930" y="356"/>
                  </a:lnTo>
                  <a:lnTo>
                    <a:pt x="2825" y="147"/>
                  </a:lnTo>
                  <a:lnTo>
                    <a:pt x="2721" y="147"/>
                  </a:lnTo>
                  <a:lnTo>
                    <a:pt x="2574" y="188"/>
                  </a:lnTo>
                  <a:lnTo>
                    <a:pt x="24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5"/>
            <p:cNvSpPr/>
            <p:nvPr/>
          </p:nvSpPr>
          <p:spPr>
            <a:xfrm>
              <a:off x="3848488" y="2796972"/>
              <a:ext cx="39628" cy="24519"/>
            </a:xfrm>
            <a:custGeom>
              <a:avLst/>
              <a:gdLst/>
              <a:ahLst/>
              <a:cxnLst/>
              <a:rect l="l" t="t" r="r" b="b"/>
              <a:pathLst>
                <a:path w="3328" h="2156" extrusionOk="0">
                  <a:moveTo>
                    <a:pt x="2993" y="1"/>
                  </a:moveTo>
                  <a:lnTo>
                    <a:pt x="2867" y="64"/>
                  </a:lnTo>
                  <a:lnTo>
                    <a:pt x="2679" y="43"/>
                  </a:lnTo>
                  <a:lnTo>
                    <a:pt x="2449" y="43"/>
                  </a:lnTo>
                  <a:lnTo>
                    <a:pt x="2302" y="22"/>
                  </a:lnTo>
                  <a:lnTo>
                    <a:pt x="2135" y="43"/>
                  </a:lnTo>
                  <a:lnTo>
                    <a:pt x="2030" y="210"/>
                  </a:lnTo>
                  <a:lnTo>
                    <a:pt x="1926" y="273"/>
                  </a:lnTo>
                  <a:lnTo>
                    <a:pt x="1926" y="377"/>
                  </a:lnTo>
                  <a:lnTo>
                    <a:pt x="1758" y="210"/>
                  </a:lnTo>
                  <a:lnTo>
                    <a:pt x="1549" y="357"/>
                  </a:lnTo>
                  <a:lnTo>
                    <a:pt x="1403" y="419"/>
                  </a:lnTo>
                  <a:lnTo>
                    <a:pt x="1403" y="545"/>
                  </a:lnTo>
                  <a:lnTo>
                    <a:pt x="1089" y="566"/>
                  </a:lnTo>
                  <a:lnTo>
                    <a:pt x="880" y="629"/>
                  </a:lnTo>
                  <a:lnTo>
                    <a:pt x="691" y="587"/>
                  </a:lnTo>
                  <a:lnTo>
                    <a:pt x="294" y="357"/>
                  </a:lnTo>
                  <a:lnTo>
                    <a:pt x="294" y="440"/>
                  </a:lnTo>
                  <a:lnTo>
                    <a:pt x="315" y="566"/>
                  </a:lnTo>
                  <a:lnTo>
                    <a:pt x="294" y="670"/>
                  </a:lnTo>
                  <a:lnTo>
                    <a:pt x="64" y="670"/>
                  </a:lnTo>
                  <a:lnTo>
                    <a:pt x="43" y="733"/>
                  </a:lnTo>
                  <a:lnTo>
                    <a:pt x="147" y="838"/>
                  </a:lnTo>
                  <a:lnTo>
                    <a:pt x="85" y="984"/>
                  </a:lnTo>
                  <a:lnTo>
                    <a:pt x="64" y="1089"/>
                  </a:lnTo>
                  <a:lnTo>
                    <a:pt x="147" y="1193"/>
                  </a:lnTo>
                  <a:lnTo>
                    <a:pt x="43" y="1298"/>
                  </a:lnTo>
                  <a:lnTo>
                    <a:pt x="1" y="1298"/>
                  </a:lnTo>
                  <a:lnTo>
                    <a:pt x="168" y="1486"/>
                  </a:lnTo>
                  <a:lnTo>
                    <a:pt x="189" y="1675"/>
                  </a:lnTo>
                  <a:lnTo>
                    <a:pt x="273" y="1696"/>
                  </a:lnTo>
                  <a:lnTo>
                    <a:pt x="524" y="1905"/>
                  </a:lnTo>
                  <a:lnTo>
                    <a:pt x="629" y="1947"/>
                  </a:lnTo>
                  <a:lnTo>
                    <a:pt x="733" y="2030"/>
                  </a:lnTo>
                  <a:lnTo>
                    <a:pt x="1026" y="2093"/>
                  </a:lnTo>
                  <a:lnTo>
                    <a:pt x="1235" y="2156"/>
                  </a:lnTo>
                  <a:lnTo>
                    <a:pt x="1340" y="2030"/>
                  </a:lnTo>
                  <a:lnTo>
                    <a:pt x="1403" y="2051"/>
                  </a:lnTo>
                  <a:lnTo>
                    <a:pt x="1466" y="1989"/>
                  </a:lnTo>
                  <a:lnTo>
                    <a:pt x="1612" y="1926"/>
                  </a:lnTo>
                  <a:lnTo>
                    <a:pt x="1717" y="1926"/>
                  </a:lnTo>
                  <a:lnTo>
                    <a:pt x="1738" y="1884"/>
                  </a:lnTo>
                  <a:lnTo>
                    <a:pt x="1863" y="1779"/>
                  </a:lnTo>
                  <a:lnTo>
                    <a:pt x="1968" y="1800"/>
                  </a:lnTo>
                  <a:lnTo>
                    <a:pt x="2072" y="1821"/>
                  </a:lnTo>
                  <a:lnTo>
                    <a:pt x="2156" y="1842"/>
                  </a:lnTo>
                  <a:lnTo>
                    <a:pt x="2282" y="1717"/>
                  </a:lnTo>
                  <a:lnTo>
                    <a:pt x="2386" y="1696"/>
                  </a:lnTo>
                  <a:lnTo>
                    <a:pt x="2449" y="1591"/>
                  </a:lnTo>
                  <a:lnTo>
                    <a:pt x="2595" y="1612"/>
                  </a:lnTo>
                  <a:lnTo>
                    <a:pt x="2700" y="1507"/>
                  </a:lnTo>
                  <a:lnTo>
                    <a:pt x="2679" y="1403"/>
                  </a:lnTo>
                  <a:lnTo>
                    <a:pt x="2888" y="1089"/>
                  </a:lnTo>
                  <a:lnTo>
                    <a:pt x="3014" y="754"/>
                  </a:lnTo>
                  <a:lnTo>
                    <a:pt x="3118" y="524"/>
                  </a:lnTo>
                  <a:lnTo>
                    <a:pt x="3286" y="482"/>
                  </a:lnTo>
                  <a:lnTo>
                    <a:pt x="3328" y="357"/>
                  </a:lnTo>
                  <a:lnTo>
                    <a:pt x="3307" y="336"/>
                  </a:lnTo>
                  <a:lnTo>
                    <a:pt x="3286" y="231"/>
                  </a:lnTo>
                  <a:lnTo>
                    <a:pt x="3118" y="126"/>
                  </a:lnTo>
                  <a:lnTo>
                    <a:pt x="29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5"/>
            <p:cNvSpPr/>
            <p:nvPr/>
          </p:nvSpPr>
          <p:spPr>
            <a:xfrm>
              <a:off x="3851727" y="2789842"/>
              <a:ext cx="34151" cy="14284"/>
            </a:xfrm>
            <a:custGeom>
              <a:avLst/>
              <a:gdLst/>
              <a:ahLst/>
              <a:cxnLst/>
              <a:rect l="l" t="t" r="r" b="b"/>
              <a:pathLst>
                <a:path w="2868" h="1256" extrusionOk="0">
                  <a:moveTo>
                    <a:pt x="2240" y="0"/>
                  </a:moveTo>
                  <a:lnTo>
                    <a:pt x="2177" y="21"/>
                  </a:lnTo>
                  <a:lnTo>
                    <a:pt x="2093" y="105"/>
                  </a:lnTo>
                  <a:lnTo>
                    <a:pt x="2010" y="42"/>
                  </a:lnTo>
                  <a:lnTo>
                    <a:pt x="1884" y="42"/>
                  </a:lnTo>
                  <a:lnTo>
                    <a:pt x="1779" y="21"/>
                  </a:lnTo>
                  <a:lnTo>
                    <a:pt x="1696" y="42"/>
                  </a:lnTo>
                  <a:lnTo>
                    <a:pt x="1612" y="147"/>
                  </a:lnTo>
                  <a:lnTo>
                    <a:pt x="1507" y="168"/>
                  </a:lnTo>
                  <a:lnTo>
                    <a:pt x="1486" y="147"/>
                  </a:lnTo>
                  <a:lnTo>
                    <a:pt x="1235" y="126"/>
                  </a:lnTo>
                  <a:lnTo>
                    <a:pt x="1089" y="230"/>
                  </a:lnTo>
                  <a:lnTo>
                    <a:pt x="942" y="251"/>
                  </a:lnTo>
                  <a:lnTo>
                    <a:pt x="775" y="419"/>
                  </a:lnTo>
                  <a:lnTo>
                    <a:pt x="566" y="440"/>
                  </a:lnTo>
                  <a:lnTo>
                    <a:pt x="336" y="523"/>
                  </a:lnTo>
                  <a:lnTo>
                    <a:pt x="294" y="460"/>
                  </a:lnTo>
                  <a:lnTo>
                    <a:pt x="147" y="481"/>
                  </a:lnTo>
                  <a:lnTo>
                    <a:pt x="22" y="565"/>
                  </a:lnTo>
                  <a:lnTo>
                    <a:pt x="1" y="565"/>
                  </a:lnTo>
                  <a:lnTo>
                    <a:pt x="1" y="753"/>
                  </a:lnTo>
                  <a:lnTo>
                    <a:pt x="22" y="984"/>
                  </a:lnTo>
                  <a:lnTo>
                    <a:pt x="419" y="1214"/>
                  </a:lnTo>
                  <a:lnTo>
                    <a:pt x="608" y="1256"/>
                  </a:lnTo>
                  <a:lnTo>
                    <a:pt x="817" y="1193"/>
                  </a:lnTo>
                  <a:lnTo>
                    <a:pt x="1131" y="1172"/>
                  </a:lnTo>
                  <a:lnTo>
                    <a:pt x="1131" y="1046"/>
                  </a:lnTo>
                  <a:lnTo>
                    <a:pt x="1277" y="984"/>
                  </a:lnTo>
                  <a:lnTo>
                    <a:pt x="1486" y="837"/>
                  </a:lnTo>
                  <a:lnTo>
                    <a:pt x="1654" y="1004"/>
                  </a:lnTo>
                  <a:lnTo>
                    <a:pt x="1654" y="900"/>
                  </a:lnTo>
                  <a:lnTo>
                    <a:pt x="1758" y="837"/>
                  </a:lnTo>
                  <a:lnTo>
                    <a:pt x="1863" y="670"/>
                  </a:lnTo>
                  <a:lnTo>
                    <a:pt x="2030" y="649"/>
                  </a:lnTo>
                  <a:lnTo>
                    <a:pt x="2177" y="670"/>
                  </a:lnTo>
                  <a:lnTo>
                    <a:pt x="2407" y="670"/>
                  </a:lnTo>
                  <a:lnTo>
                    <a:pt x="2595" y="691"/>
                  </a:lnTo>
                  <a:lnTo>
                    <a:pt x="2742" y="628"/>
                  </a:lnTo>
                  <a:lnTo>
                    <a:pt x="2763" y="419"/>
                  </a:lnTo>
                  <a:lnTo>
                    <a:pt x="2867" y="147"/>
                  </a:lnTo>
                  <a:lnTo>
                    <a:pt x="2637" y="21"/>
                  </a:lnTo>
                  <a:lnTo>
                    <a:pt x="2407" y="21"/>
                  </a:lnTo>
                  <a:lnTo>
                    <a:pt x="2344" y="42"/>
                  </a:lnTo>
                  <a:lnTo>
                    <a:pt x="22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5"/>
            <p:cNvSpPr/>
            <p:nvPr/>
          </p:nvSpPr>
          <p:spPr>
            <a:xfrm>
              <a:off x="3869672" y="2845760"/>
              <a:ext cx="12967" cy="23803"/>
            </a:xfrm>
            <a:custGeom>
              <a:avLst/>
              <a:gdLst/>
              <a:ahLst/>
              <a:cxnLst/>
              <a:rect l="l" t="t" r="r" b="b"/>
              <a:pathLst>
                <a:path w="1089" h="2093" extrusionOk="0">
                  <a:moveTo>
                    <a:pt x="419" y="0"/>
                  </a:moveTo>
                  <a:lnTo>
                    <a:pt x="314" y="126"/>
                  </a:lnTo>
                  <a:lnTo>
                    <a:pt x="272" y="21"/>
                  </a:lnTo>
                  <a:lnTo>
                    <a:pt x="210" y="21"/>
                  </a:lnTo>
                  <a:lnTo>
                    <a:pt x="84" y="147"/>
                  </a:lnTo>
                  <a:lnTo>
                    <a:pt x="0" y="314"/>
                  </a:lnTo>
                  <a:lnTo>
                    <a:pt x="0" y="544"/>
                  </a:lnTo>
                  <a:lnTo>
                    <a:pt x="189" y="628"/>
                  </a:lnTo>
                  <a:lnTo>
                    <a:pt x="168" y="691"/>
                  </a:lnTo>
                  <a:lnTo>
                    <a:pt x="105" y="733"/>
                  </a:lnTo>
                  <a:lnTo>
                    <a:pt x="63" y="984"/>
                  </a:lnTo>
                  <a:lnTo>
                    <a:pt x="105" y="1172"/>
                  </a:lnTo>
                  <a:lnTo>
                    <a:pt x="63" y="1277"/>
                  </a:lnTo>
                  <a:lnTo>
                    <a:pt x="63" y="1423"/>
                  </a:lnTo>
                  <a:lnTo>
                    <a:pt x="147" y="1528"/>
                  </a:lnTo>
                  <a:lnTo>
                    <a:pt x="84" y="1674"/>
                  </a:lnTo>
                  <a:lnTo>
                    <a:pt x="147" y="1716"/>
                  </a:lnTo>
                  <a:lnTo>
                    <a:pt x="377" y="1737"/>
                  </a:lnTo>
                  <a:lnTo>
                    <a:pt x="482" y="2009"/>
                  </a:lnTo>
                  <a:lnTo>
                    <a:pt x="565" y="2093"/>
                  </a:lnTo>
                  <a:lnTo>
                    <a:pt x="628" y="2030"/>
                  </a:lnTo>
                  <a:lnTo>
                    <a:pt x="712" y="1883"/>
                  </a:lnTo>
                  <a:lnTo>
                    <a:pt x="733" y="1737"/>
                  </a:lnTo>
                  <a:lnTo>
                    <a:pt x="942" y="1674"/>
                  </a:lnTo>
                  <a:lnTo>
                    <a:pt x="1047" y="1507"/>
                  </a:lnTo>
                  <a:lnTo>
                    <a:pt x="1088" y="1360"/>
                  </a:lnTo>
                  <a:lnTo>
                    <a:pt x="942" y="1256"/>
                  </a:lnTo>
                  <a:lnTo>
                    <a:pt x="900" y="1109"/>
                  </a:lnTo>
                  <a:lnTo>
                    <a:pt x="795" y="963"/>
                  </a:lnTo>
                  <a:lnTo>
                    <a:pt x="775" y="753"/>
                  </a:lnTo>
                  <a:lnTo>
                    <a:pt x="795" y="544"/>
                  </a:lnTo>
                  <a:lnTo>
                    <a:pt x="775" y="481"/>
                  </a:lnTo>
                  <a:lnTo>
                    <a:pt x="775" y="335"/>
                  </a:lnTo>
                  <a:lnTo>
                    <a:pt x="712" y="230"/>
                  </a:lnTo>
                  <a:lnTo>
                    <a:pt x="607" y="147"/>
                  </a:lnTo>
                  <a:lnTo>
                    <a:pt x="565" y="147"/>
                  </a:lnTo>
                  <a:lnTo>
                    <a:pt x="482" y="21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5"/>
            <p:cNvSpPr/>
            <p:nvPr/>
          </p:nvSpPr>
          <p:spPr>
            <a:xfrm>
              <a:off x="3863444" y="2836958"/>
              <a:ext cx="12467" cy="15000"/>
            </a:xfrm>
            <a:custGeom>
              <a:avLst/>
              <a:gdLst/>
              <a:ahLst/>
              <a:cxnLst/>
              <a:rect l="l" t="t" r="r" b="b"/>
              <a:pathLst>
                <a:path w="1047" h="1319" extrusionOk="0">
                  <a:moveTo>
                    <a:pt x="293" y="0"/>
                  </a:moveTo>
                  <a:lnTo>
                    <a:pt x="210" y="63"/>
                  </a:lnTo>
                  <a:lnTo>
                    <a:pt x="210" y="167"/>
                  </a:lnTo>
                  <a:lnTo>
                    <a:pt x="314" y="209"/>
                  </a:lnTo>
                  <a:lnTo>
                    <a:pt x="356" y="293"/>
                  </a:lnTo>
                  <a:lnTo>
                    <a:pt x="272" y="356"/>
                  </a:lnTo>
                  <a:lnTo>
                    <a:pt x="189" y="356"/>
                  </a:lnTo>
                  <a:lnTo>
                    <a:pt x="147" y="481"/>
                  </a:lnTo>
                  <a:lnTo>
                    <a:pt x="147" y="628"/>
                  </a:lnTo>
                  <a:lnTo>
                    <a:pt x="84" y="732"/>
                  </a:lnTo>
                  <a:lnTo>
                    <a:pt x="0" y="795"/>
                  </a:lnTo>
                  <a:lnTo>
                    <a:pt x="63" y="837"/>
                  </a:lnTo>
                  <a:lnTo>
                    <a:pt x="168" y="879"/>
                  </a:lnTo>
                  <a:lnTo>
                    <a:pt x="377" y="1151"/>
                  </a:lnTo>
                  <a:lnTo>
                    <a:pt x="398" y="1235"/>
                  </a:lnTo>
                  <a:lnTo>
                    <a:pt x="523" y="1318"/>
                  </a:lnTo>
                  <a:lnTo>
                    <a:pt x="523" y="1088"/>
                  </a:lnTo>
                  <a:lnTo>
                    <a:pt x="607" y="921"/>
                  </a:lnTo>
                  <a:lnTo>
                    <a:pt x="733" y="795"/>
                  </a:lnTo>
                  <a:lnTo>
                    <a:pt x="795" y="795"/>
                  </a:lnTo>
                  <a:lnTo>
                    <a:pt x="837" y="900"/>
                  </a:lnTo>
                  <a:lnTo>
                    <a:pt x="942" y="774"/>
                  </a:lnTo>
                  <a:lnTo>
                    <a:pt x="984" y="711"/>
                  </a:lnTo>
                  <a:lnTo>
                    <a:pt x="1046" y="628"/>
                  </a:lnTo>
                  <a:lnTo>
                    <a:pt x="1046" y="502"/>
                  </a:lnTo>
                  <a:lnTo>
                    <a:pt x="900" y="481"/>
                  </a:lnTo>
                  <a:lnTo>
                    <a:pt x="816" y="398"/>
                  </a:lnTo>
                  <a:lnTo>
                    <a:pt x="691" y="398"/>
                  </a:lnTo>
                  <a:lnTo>
                    <a:pt x="628" y="314"/>
                  </a:lnTo>
                  <a:lnTo>
                    <a:pt x="628" y="251"/>
                  </a:lnTo>
                  <a:lnTo>
                    <a:pt x="502" y="105"/>
                  </a:lnTo>
                  <a:lnTo>
                    <a:pt x="502" y="146"/>
                  </a:lnTo>
                  <a:lnTo>
                    <a:pt x="398" y="84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5"/>
            <p:cNvSpPr/>
            <p:nvPr/>
          </p:nvSpPr>
          <p:spPr>
            <a:xfrm>
              <a:off x="3844761" y="2824346"/>
              <a:ext cx="25923" cy="21665"/>
            </a:xfrm>
            <a:custGeom>
              <a:avLst/>
              <a:gdLst/>
              <a:ahLst/>
              <a:cxnLst/>
              <a:rect l="l" t="t" r="r" b="b"/>
              <a:pathLst>
                <a:path w="2177" h="1905" extrusionOk="0">
                  <a:moveTo>
                    <a:pt x="105" y="0"/>
                  </a:moveTo>
                  <a:lnTo>
                    <a:pt x="63" y="42"/>
                  </a:lnTo>
                  <a:lnTo>
                    <a:pt x="63" y="167"/>
                  </a:lnTo>
                  <a:lnTo>
                    <a:pt x="0" y="230"/>
                  </a:lnTo>
                  <a:lnTo>
                    <a:pt x="42" y="314"/>
                  </a:lnTo>
                  <a:lnTo>
                    <a:pt x="84" y="314"/>
                  </a:lnTo>
                  <a:lnTo>
                    <a:pt x="209" y="439"/>
                  </a:lnTo>
                  <a:lnTo>
                    <a:pt x="251" y="544"/>
                  </a:lnTo>
                  <a:lnTo>
                    <a:pt x="314" y="649"/>
                  </a:lnTo>
                  <a:lnTo>
                    <a:pt x="272" y="670"/>
                  </a:lnTo>
                  <a:lnTo>
                    <a:pt x="293" y="753"/>
                  </a:lnTo>
                  <a:lnTo>
                    <a:pt x="774" y="1151"/>
                  </a:lnTo>
                  <a:lnTo>
                    <a:pt x="1151" y="1611"/>
                  </a:lnTo>
                  <a:lnTo>
                    <a:pt x="1109" y="1695"/>
                  </a:lnTo>
                  <a:lnTo>
                    <a:pt x="1193" y="1716"/>
                  </a:lnTo>
                  <a:lnTo>
                    <a:pt x="1402" y="1737"/>
                  </a:lnTo>
                  <a:lnTo>
                    <a:pt x="1465" y="1716"/>
                  </a:lnTo>
                  <a:lnTo>
                    <a:pt x="1569" y="1904"/>
                  </a:lnTo>
                  <a:lnTo>
                    <a:pt x="1653" y="1841"/>
                  </a:lnTo>
                  <a:lnTo>
                    <a:pt x="1716" y="1737"/>
                  </a:lnTo>
                  <a:lnTo>
                    <a:pt x="1716" y="1590"/>
                  </a:lnTo>
                  <a:lnTo>
                    <a:pt x="1758" y="1465"/>
                  </a:lnTo>
                  <a:lnTo>
                    <a:pt x="1841" y="1465"/>
                  </a:lnTo>
                  <a:lnTo>
                    <a:pt x="1925" y="1402"/>
                  </a:lnTo>
                  <a:lnTo>
                    <a:pt x="1883" y="1318"/>
                  </a:lnTo>
                  <a:lnTo>
                    <a:pt x="1779" y="1276"/>
                  </a:lnTo>
                  <a:lnTo>
                    <a:pt x="1779" y="1172"/>
                  </a:lnTo>
                  <a:lnTo>
                    <a:pt x="1862" y="1109"/>
                  </a:lnTo>
                  <a:lnTo>
                    <a:pt x="1967" y="1193"/>
                  </a:lnTo>
                  <a:lnTo>
                    <a:pt x="2071" y="1255"/>
                  </a:lnTo>
                  <a:lnTo>
                    <a:pt x="2134" y="1193"/>
                  </a:lnTo>
                  <a:lnTo>
                    <a:pt x="1988" y="1046"/>
                  </a:lnTo>
                  <a:lnTo>
                    <a:pt x="1988" y="900"/>
                  </a:lnTo>
                  <a:lnTo>
                    <a:pt x="2051" y="879"/>
                  </a:lnTo>
                  <a:lnTo>
                    <a:pt x="2155" y="942"/>
                  </a:lnTo>
                  <a:lnTo>
                    <a:pt x="2176" y="858"/>
                  </a:lnTo>
                  <a:lnTo>
                    <a:pt x="2134" y="795"/>
                  </a:lnTo>
                  <a:lnTo>
                    <a:pt x="2030" y="774"/>
                  </a:lnTo>
                  <a:lnTo>
                    <a:pt x="1862" y="649"/>
                  </a:lnTo>
                  <a:lnTo>
                    <a:pt x="1862" y="565"/>
                  </a:lnTo>
                  <a:lnTo>
                    <a:pt x="1967" y="419"/>
                  </a:lnTo>
                  <a:lnTo>
                    <a:pt x="1988" y="251"/>
                  </a:lnTo>
                  <a:lnTo>
                    <a:pt x="1925" y="251"/>
                  </a:lnTo>
                  <a:lnTo>
                    <a:pt x="1862" y="272"/>
                  </a:lnTo>
                  <a:lnTo>
                    <a:pt x="1820" y="230"/>
                  </a:lnTo>
                  <a:lnTo>
                    <a:pt x="1653" y="230"/>
                  </a:lnTo>
                  <a:lnTo>
                    <a:pt x="1548" y="126"/>
                  </a:lnTo>
                  <a:lnTo>
                    <a:pt x="1465" y="147"/>
                  </a:lnTo>
                  <a:lnTo>
                    <a:pt x="1339" y="105"/>
                  </a:lnTo>
                  <a:lnTo>
                    <a:pt x="1214" y="126"/>
                  </a:lnTo>
                  <a:lnTo>
                    <a:pt x="1193" y="63"/>
                  </a:lnTo>
                  <a:lnTo>
                    <a:pt x="1088" y="126"/>
                  </a:lnTo>
                  <a:lnTo>
                    <a:pt x="942" y="63"/>
                  </a:lnTo>
                  <a:lnTo>
                    <a:pt x="900" y="126"/>
                  </a:lnTo>
                  <a:lnTo>
                    <a:pt x="837" y="21"/>
                  </a:lnTo>
                  <a:lnTo>
                    <a:pt x="732" y="0"/>
                  </a:lnTo>
                  <a:lnTo>
                    <a:pt x="690" y="42"/>
                  </a:lnTo>
                  <a:lnTo>
                    <a:pt x="607" y="0"/>
                  </a:lnTo>
                  <a:lnTo>
                    <a:pt x="565" y="63"/>
                  </a:lnTo>
                  <a:lnTo>
                    <a:pt x="481" y="42"/>
                  </a:lnTo>
                  <a:lnTo>
                    <a:pt x="377" y="63"/>
                  </a:lnTo>
                  <a:lnTo>
                    <a:pt x="377" y="147"/>
                  </a:lnTo>
                  <a:lnTo>
                    <a:pt x="293" y="167"/>
                  </a:lnTo>
                  <a:lnTo>
                    <a:pt x="251" y="105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5"/>
            <p:cNvSpPr/>
            <p:nvPr/>
          </p:nvSpPr>
          <p:spPr>
            <a:xfrm>
              <a:off x="3830555" y="2811734"/>
              <a:ext cx="20195" cy="12146"/>
            </a:xfrm>
            <a:custGeom>
              <a:avLst/>
              <a:gdLst/>
              <a:ahLst/>
              <a:cxnLst/>
              <a:rect l="l" t="t" r="r" b="b"/>
              <a:pathLst>
                <a:path w="1696" h="1068" extrusionOk="0">
                  <a:moveTo>
                    <a:pt x="1507" y="0"/>
                  </a:moveTo>
                  <a:lnTo>
                    <a:pt x="1381" y="63"/>
                  </a:lnTo>
                  <a:lnTo>
                    <a:pt x="1130" y="209"/>
                  </a:lnTo>
                  <a:lnTo>
                    <a:pt x="1067" y="188"/>
                  </a:lnTo>
                  <a:lnTo>
                    <a:pt x="984" y="209"/>
                  </a:lnTo>
                  <a:lnTo>
                    <a:pt x="858" y="272"/>
                  </a:lnTo>
                  <a:lnTo>
                    <a:pt x="733" y="272"/>
                  </a:lnTo>
                  <a:lnTo>
                    <a:pt x="607" y="314"/>
                  </a:lnTo>
                  <a:lnTo>
                    <a:pt x="523" y="230"/>
                  </a:lnTo>
                  <a:lnTo>
                    <a:pt x="251" y="230"/>
                  </a:lnTo>
                  <a:lnTo>
                    <a:pt x="147" y="209"/>
                  </a:lnTo>
                  <a:lnTo>
                    <a:pt x="21" y="419"/>
                  </a:lnTo>
                  <a:lnTo>
                    <a:pt x="84" y="502"/>
                  </a:lnTo>
                  <a:lnTo>
                    <a:pt x="0" y="628"/>
                  </a:lnTo>
                  <a:lnTo>
                    <a:pt x="21" y="816"/>
                  </a:lnTo>
                  <a:lnTo>
                    <a:pt x="42" y="816"/>
                  </a:lnTo>
                  <a:lnTo>
                    <a:pt x="147" y="858"/>
                  </a:lnTo>
                  <a:lnTo>
                    <a:pt x="147" y="942"/>
                  </a:lnTo>
                  <a:lnTo>
                    <a:pt x="42" y="963"/>
                  </a:lnTo>
                  <a:lnTo>
                    <a:pt x="42" y="1067"/>
                  </a:lnTo>
                  <a:lnTo>
                    <a:pt x="251" y="1067"/>
                  </a:lnTo>
                  <a:lnTo>
                    <a:pt x="398" y="963"/>
                  </a:lnTo>
                  <a:lnTo>
                    <a:pt x="523" y="921"/>
                  </a:lnTo>
                  <a:lnTo>
                    <a:pt x="733" y="1025"/>
                  </a:lnTo>
                  <a:lnTo>
                    <a:pt x="858" y="1025"/>
                  </a:lnTo>
                  <a:lnTo>
                    <a:pt x="879" y="816"/>
                  </a:lnTo>
                  <a:lnTo>
                    <a:pt x="1067" y="732"/>
                  </a:lnTo>
                  <a:lnTo>
                    <a:pt x="1088" y="586"/>
                  </a:lnTo>
                  <a:lnTo>
                    <a:pt x="1444" y="398"/>
                  </a:lnTo>
                  <a:lnTo>
                    <a:pt x="1695" y="398"/>
                  </a:lnTo>
                  <a:lnTo>
                    <a:pt x="1674" y="188"/>
                  </a:lnTo>
                  <a:lnTo>
                    <a:pt x="15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5"/>
            <p:cNvSpPr/>
            <p:nvPr/>
          </p:nvSpPr>
          <p:spPr>
            <a:xfrm>
              <a:off x="3804645" y="2793401"/>
              <a:ext cx="47594" cy="21903"/>
            </a:xfrm>
            <a:custGeom>
              <a:avLst/>
              <a:gdLst/>
              <a:ahLst/>
              <a:cxnLst/>
              <a:rect l="l" t="t" r="r" b="b"/>
              <a:pathLst>
                <a:path w="3997" h="1926" extrusionOk="0">
                  <a:moveTo>
                    <a:pt x="2846" y="1"/>
                  </a:moveTo>
                  <a:lnTo>
                    <a:pt x="2804" y="106"/>
                  </a:lnTo>
                  <a:lnTo>
                    <a:pt x="2741" y="147"/>
                  </a:lnTo>
                  <a:lnTo>
                    <a:pt x="2720" y="252"/>
                  </a:lnTo>
                  <a:lnTo>
                    <a:pt x="2574" y="252"/>
                  </a:lnTo>
                  <a:lnTo>
                    <a:pt x="2511" y="315"/>
                  </a:lnTo>
                  <a:lnTo>
                    <a:pt x="2218" y="147"/>
                  </a:lnTo>
                  <a:lnTo>
                    <a:pt x="2155" y="147"/>
                  </a:lnTo>
                  <a:lnTo>
                    <a:pt x="2114" y="252"/>
                  </a:lnTo>
                  <a:lnTo>
                    <a:pt x="2114" y="357"/>
                  </a:lnTo>
                  <a:lnTo>
                    <a:pt x="2051" y="357"/>
                  </a:lnTo>
                  <a:lnTo>
                    <a:pt x="1967" y="461"/>
                  </a:lnTo>
                  <a:lnTo>
                    <a:pt x="1842" y="545"/>
                  </a:lnTo>
                  <a:lnTo>
                    <a:pt x="1674" y="733"/>
                  </a:lnTo>
                  <a:lnTo>
                    <a:pt x="1674" y="796"/>
                  </a:lnTo>
                  <a:lnTo>
                    <a:pt x="1842" y="880"/>
                  </a:lnTo>
                  <a:lnTo>
                    <a:pt x="1863" y="984"/>
                  </a:lnTo>
                  <a:lnTo>
                    <a:pt x="1779" y="1047"/>
                  </a:lnTo>
                  <a:lnTo>
                    <a:pt x="1653" y="963"/>
                  </a:lnTo>
                  <a:lnTo>
                    <a:pt x="1528" y="984"/>
                  </a:lnTo>
                  <a:lnTo>
                    <a:pt x="1381" y="963"/>
                  </a:lnTo>
                  <a:lnTo>
                    <a:pt x="1319" y="963"/>
                  </a:lnTo>
                  <a:lnTo>
                    <a:pt x="1130" y="1089"/>
                  </a:lnTo>
                  <a:lnTo>
                    <a:pt x="1026" y="1110"/>
                  </a:lnTo>
                  <a:lnTo>
                    <a:pt x="942" y="1089"/>
                  </a:lnTo>
                  <a:lnTo>
                    <a:pt x="837" y="1110"/>
                  </a:lnTo>
                  <a:lnTo>
                    <a:pt x="754" y="1047"/>
                  </a:lnTo>
                  <a:lnTo>
                    <a:pt x="440" y="1047"/>
                  </a:lnTo>
                  <a:lnTo>
                    <a:pt x="440" y="1110"/>
                  </a:lnTo>
                  <a:lnTo>
                    <a:pt x="419" y="1173"/>
                  </a:lnTo>
                  <a:lnTo>
                    <a:pt x="272" y="1152"/>
                  </a:lnTo>
                  <a:lnTo>
                    <a:pt x="189" y="1047"/>
                  </a:lnTo>
                  <a:lnTo>
                    <a:pt x="84" y="1089"/>
                  </a:lnTo>
                  <a:lnTo>
                    <a:pt x="21" y="1110"/>
                  </a:lnTo>
                  <a:lnTo>
                    <a:pt x="0" y="1110"/>
                  </a:lnTo>
                  <a:lnTo>
                    <a:pt x="63" y="1173"/>
                  </a:lnTo>
                  <a:lnTo>
                    <a:pt x="63" y="1256"/>
                  </a:lnTo>
                  <a:lnTo>
                    <a:pt x="105" y="1298"/>
                  </a:lnTo>
                  <a:lnTo>
                    <a:pt x="105" y="1403"/>
                  </a:lnTo>
                  <a:lnTo>
                    <a:pt x="210" y="1403"/>
                  </a:lnTo>
                  <a:lnTo>
                    <a:pt x="293" y="1382"/>
                  </a:lnTo>
                  <a:lnTo>
                    <a:pt x="398" y="1507"/>
                  </a:lnTo>
                  <a:lnTo>
                    <a:pt x="502" y="1403"/>
                  </a:lnTo>
                  <a:lnTo>
                    <a:pt x="586" y="1403"/>
                  </a:lnTo>
                  <a:lnTo>
                    <a:pt x="628" y="1507"/>
                  </a:lnTo>
                  <a:lnTo>
                    <a:pt x="837" y="1591"/>
                  </a:lnTo>
                  <a:lnTo>
                    <a:pt x="1130" y="1403"/>
                  </a:lnTo>
                  <a:lnTo>
                    <a:pt x="1256" y="1424"/>
                  </a:lnTo>
                  <a:lnTo>
                    <a:pt x="1444" y="1424"/>
                  </a:lnTo>
                  <a:lnTo>
                    <a:pt x="1444" y="1528"/>
                  </a:lnTo>
                  <a:lnTo>
                    <a:pt x="1737" y="1717"/>
                  </a:lnTo>
                  <a:lnTo>
                    <a:pt x="2072" y="1779"/>
                  </a:lnTo>
                  <a:lnTo>
                    <a:pt x="2260" y="1738"/>
                  </a:lnTo>
                  <a:lnTo>
                    <a:pt x="2323" y="1821"/>
                  </a:lnTo>
                  <a:lnTo>
                    <a:pt x="2427" y="1842"/>
                  </a:lnTo>
                  <a:lnTo>
                    <a:pt x="2699" y="1842"/>
                  </a:lnTo>
                  <a:lnTo>
                    <a:pt x="2783" y="1926"/>
                  </a:lnTo>
                  <a:lnTo>
                    <a:pt x="2909" y="1884"/>
                  </a:lnTo>
                  <a:lnTo>
                    <a:pt x="3034" y="1884"/>
                  </a:lnTo>
                  <a:lnTo>
                    <a:pt x="3160" y="1821"/>
                  </a:lnTo>
                  <a:lnTo>
                    <a:pt x="3243" y="1800"/>
                  </a:lnTo>
                  <a:lnTo>
                    <a:pt x="3306" y="1821"/>
                  </a:lnTo>
                  <a:lnTo>
                    <a:pt x="3557" y="1675"/>
                  </a:lnTo>
                  <a:lnTo>
                    <a:pt x="3683" y="1612"/>
                  </a:lnTo>
                  <a:lnTo>
                    <a:pt x="3725" y="1612"/>
                  </a:lnTo>
                  <a:lnTo>
                    <a:pt x="3829" y="1507"/>
                  </a:lnTo>
                  <a:lnTo>
                    <a:pt x="3746" y="1403"/>
                  </a:lnTo>
                  <a:lnTo>
                    <a:pt x="3767" y="1298"/>
                  </a:lnTo>
                  <a:lnTo>
                    <a:pt x="3829" y="1152"/>
                  </a:lnTo>
                  <a:lnTo>
                    <a:pt x="3725" y="1047"/>
                  </a:lnTo>
                  <a:lnTo>
                    <a:pt x="3746" y="984"/>
                  </a:lnTo>
                  <a:lnTo>
                    <a:pt x="3976" y="984"/>
                  </a:lnTo>
                  <a:lnTo>
                    <a:pt x="3997" y="880"/>
                  </a:lnTo>
                  <a:lnTo>
                    <a:pt x="3976" y="754"/>
                  </a:lnTo>
                  <a:lnTo>
                    <a:pt x="3976" y="671"/>
                  </a:lnTo>
                  <a:lnTo>
                    <a:pt x="3955" y="440"/>
                  </a:lnTo>
                  <a:lnTo>
                    <a:pt x="3955" y="252"/>
                  </a:lnTo>
                  <a:lnTo>
                    <a:pt x="3725" y="210"/>
                  </a:lnTo>
                  <a:lnTo>
                    <a:pt x="3641" y="127"/>
                  </a:lnTo>
                  <a:lnTo>
                    <a:pt x="3474" y="147"/>
                  </a:lnTo>
                  <a:lnTo>
                    <a:pt x="3327" y="147"/>
                  </a:lnTo>
                  <a:lnTo>
                    <a:pt x="3160" y="43"/>
                  </a:lnTo>
                  <a:lnTo>
                    <a:pt x="2951" y="43"/>
                  </a:lnTo>
                  <a:lnTo>
                    <a:pt x="28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5"/>
            <p:cNvSpPr/>
            <p:nvPr/>
          </p:nvSpPr>
          <p:spPr>
            <a:xfrm>
              <a:off x="3831556" y="2741054"/>
              <a:ext cx="63038" cy="50699"/>
            </a:xfrm>
            <a:custGeom>
              <a:avLst/>
              <a:gdLst/>
              <a:ahLst/>
              <a:cxnLst/>
              <a:rect l="l" t="t" r="r" b="b"/>
              <a:pathLst>
                <a:path w="5294" h="4458" extrusionOk="0">
                  <a:moveTo>
                    <a:pt x="1883" y="1"/>
                  </a:moveTo>
                  <a:lnTo>
                    <a:pt x="1632" y="105"/>
                  </a:lnTo>
                  <a:lnTo>
                    <a:pt x="1486" y="105"/>
                  </a:lnTo>
                  <a:lnTo>
                    <a:pt x="1318" y="147"/>
                  </a:lnTo>
                  <a:lnTo>
                    <a:pt x="1214" y="315"/>
                  </a:lnTo>
                  <a:lnTo>
                    <a:pt x="1046" y="315"/>
                  </a:lnTo>
                  <a:lnTo>
                    <a:pt x="942" y="398"/>
                  </a:lnTo>
                  <a:lnTo>
                    <a:pt x="942" y="524"/>
                  </a:lnTo>
                  <a:lnTo>
                    <a:pt x="753" y="524"/>
                  </a:lnTo>
                  <a:lnTo>
                    <a:pt x="481" y="670"/>
                  </a:lnTo>
                  <a:lnTo>
                    <a:pt x="314" y="670"/>
                  </a:lnTo>
                  <a:lnTo>
                    <a:pt x="251" y="796"/>
                  </a:lnTo>
                  <a:lnTo>
                    <a:pt x="209" y="963"/>
                  </a:lnTo>
                  <a:lnTo>
                    <a:pt x="147" y="984"/>
                  </a:lnTo>
                  <a:lnTo>
                    <a:pt x="167" y="1047"/>
                  </a:lnTo>
                  <a:lnTo>
                    <a:pt x="126" y="1047"/>
                  </a:lnTo>
                  <a:lnTo>
                    <a:pt x="167" y="1298"/>
                  </a:lnTo>
                  <a:lnTo>
                    <a:pt x="147" y="1486"/>
                  </a:lnTo>
                  <a:lnTo>
                    <a:pt x="0" y="1570"/>
                  </a:lnTo>
                  <a:lnTo>
                    <a:pt x="0" y="1633"/>
                  </a:lnTo>
                  <a:lnTo>
                    <a:pt x="167" y="1842"/>
                  </a:lnTo>
                  <a:lnTo>
                    <a:pt x="147" y="1947"/>
                  </a:lnTo>
                  <a:lnTo>
                    <a:pt x="230" y="2051"/>
                  </a:lnTo>
                  <a:lnTo>
                    <a:pt x="230" y="2135"/>
                  </a:lnTo>
                  <a:lnTo>
                    <a:pt x="272" y="2261"/>
                  </a:lnTo>
                  <a:lnTo>
                    <a:pt x="230" y="2365"/>
                  </a:lnTo>
                  <a:lnTo>
                    <a:pt x="335" y="2616"/>
                  </a:lnTo>
                  <a:lnTo>
                    <a:pt x="419" y="2658"/>
                  </a:lnTo>
                  <a:lnTo>
                    <a:pt x="481" y="2742"/>
                  </a:lnTo>
                  <a:lnTo>
                    <a:pt x="481" y="3056"/>
                  </a:lnTo>
                  <a:lnTo>
                    <a:pt x="460" y="3097"/>
                  </a:lnTo>
                  <a:lnTo>
                    <a:pt x="523" y="3181"/>
                  </a:lnTo>
                  <a:lnTo>
                    <a:pt x="565" y="3139"/>
                  </a:lnTo>
                  <a:lnTo>
                    <a:pt x="649" y="3160"/>
                  </a:lnTo>
                  <a:lnTo>
                    <a:pt x="732" y="3097"/>
                  </a:lnTo>
                  <a:lnTo>
                    <a:pt x="963" y="3160"/>
                  </a:lnTo>
                  <a:lnTo>
                    <a:pt x="942" y="3202"/>
                  </a:lnTo>
                  <a:lnTo>
                    <a:pt x="1046" y="3307"/>
                  </a:lnTo>
                  <a:lnTo>
                    <a:pt x="1151" y="3307"/>
                  </a:lnTo>
                  <a:lnTo>
                    <a:pt x="1214" y="3390"/>
                  </a:lnTo>
                  <a:lnTo>
                    <a:pt x="1172" y="3495"/>
                  </a:lnTo>
                  <a:lnTo>
                    <a:pt x="1193" y="3579"/>
                  </a:lnTo>
                  <a:lnTo>
                    <a:pt x="1255" y="3600"/>
                  </a:lnTo>
                  <a:lnTo>
                    <a:pt x="1255" y="3704"/>
                  </a:lnTo>
                  <a:lnTo>
                    <a:pt x="1318" y="3725"/>
                  </a:lnTo>
                  <a:lnTo>
                    <a:pt x="1381" y="3683"/>
                  </a:lnTo>
                  <a:lnTo>
                    <a:pt x="1465" y="3683"/>
                  </a:lnTo>
                  <a:lnTo>
                    <a:pt x="1318" y="3516"/>
                  </a:lnTo>
                  <a:lnTo>
                    <a:pt x="1381" y="3474"/>
                  </a:lnTo>
                  <a:lnTo>
                    <a:pt x="1632" y="3621"/>
                  </a:lnTo>
                  <a:lnTo>
                    <a:pt x="1820" y="3600"/>
                  </a:lnTo>
                  <a:lnTo>
                    <a:pt x="1779" y="3704"/>
                  </a:lnTo>
                  <a:lnTo>
                    <a:pt x="1904" y="3809"/>
                  </a:lnTo>
                  <a:lnTo>
                    <a:pt x="2134" y="3767"/>
                  </a:lnTo>
                  <a:lnTo>
                    <a:pt x="2302" y="3809"/>
                  </a:lnTo>
                  <a:lnTo>
                    <a:pt x="2636" y="4081"/>
                  </a:lnTo>
                  <a:lnTo>
                    <a:pt x="2762" y="4248"/>
                  </a:lnTo>
                  <a:lnTo>
                    <a:pt x="2846" y="4248"/>
                  </a:lnTo>
                  <a:lnTo>
                    <a:pt x="2888" y="4206"/>
                  </a:lnTo>
                  <a:lnTo>
                    <a:pt x="3055" y="4206"/>
                  </a:lnTo>
                  <a:lnTo>
                    <a:pt x="3139" y="4290"/>
                  </a:lnTo>
                  <a:lnTo>
                    <a:pt x="3180" y="4437"/>
                  </a:lnTo>
                  <a:lnTo>
                    <a:pt x="3201" y="4458"/>
                  </a:lnTo>
                  <a:lnTo>
                    <a:pt x="3306" y="4437"/>
                  </a:lnTo>
                  <a:lnTo>
                    <a:pt x="3390" y="4332"/>
                  </a:lnTo>
                  <a:lnTo>
                    <a:pt x="3473" y="4311"/>
                  </a:lnTo>
                  <a:lnTo>
                    <a:pt x="3578" y="4332"/>
                  </a:lnTo>
                  <a:lnTo>
                    <a:pt x="3704" y="4332"/>
                  </a:lnTo>
                  <a:lnTo>
                    <a:pt x="3787" y="4395"/>
                  </a:lnTo>
                  <a:lnTo>
                    <a:pt x="3871" y="4311"/>
                  </a:lnTo>
                  <a:lnTo>
                    <a:pt x="3934" y="4290"/>
                  </a:lnTo>
                  <a:lnTo>
                    <a:pt x="4038" y="4332"/>
                  </a:lnTo>
                  <a:lnTo>
                    <a:pt x="4101" y="4311"/>
                  </a:lnTo>
                  <a:lnTo>
                    <a:pt x="4331" y="4311"/>
                  </a:lnTo>
                  <a:lnTo>
                    <a:pt x="4561" y="4437"/>
                  </a:lnTo>
                  <a:lnTo>
                    <a:pt x="4708" y="4458"/>
                  </a:lnTo>
                  <a:lnTo>
                    <a:pt x="4708" y="4290"/>
                  </a:lnTo>
                  <a:lnTo>
                    <a:pt x="4666" y="4123"/>
                  </a:lnTo>
                  <a:lnTo>
                    <a:pt x="5043" y="3725"/>
                  </a:lnTo>
                  <a:lnTo>
                    <a:pt x="5064" y="3558"/>
                  </a:lnTo>
                  <a:lnTo>
                    <a:pt x="5168" y="3474"/>
                  </a:lnTo>
                  <a:lnTo>
                    <a:pt x="5252" y="3474"/>
                  </a:lnTo>
                  <a:lnTo>
                    <a:pt x="5294" y="3286"/>
                  </a:lnTo>
                  <a:lnTo>
                    <a:pt x="5252" y="3202"/>
                  </a:lnTo>
                  <a:lnTo>
                    <a:pt x="5231" y="3139"/>
                  </a:lnTo>
                  <a:lnTo>
                    <a:pt x="5273" y="3056"/>
                  </a:lnTo>
                  <a:lnTo>
                    <a:pt x="5147" y="2972"/>
                  </a:lnTo>
                  <a:lnTo>
                    <a:pt x="5064" y="2825"/>
                  </a:lnTo>
                  <a:lnTo>
                    <a:pt x="5022" y="2742"/>
                  </a:lnTo>
                  <a:lnTo>
                    <a:pt x="4980" y="2470"/>
                  </a:lnTo>
                  <a:lnTo>
                    <a:pt x="5022" y="2365"/>
                  </a:lnTo>
                  <a:lnTo>
                    <a:pt x="5022" y="2323"/>
                  </a:lnTo>
                  <a:lnTo>
                    <a:pt x="4875" y="2135"/>
                  </a:lnTo>
                  <a:lnTo>
                    <a:pt x="4854" y="1947"/>
                  </a:lnTo>
                  <a:lnTo>
                    <a:pt x="4938" y="1821"/>
                  </a:lnTo>
                  <a:lnTo>
                    <a:pt x="5043" y="1779"/>
                  </a:lnTo>
                  <a:lnTo>
                    <a:pt x="5043" y="1403"/>
                  </a:lnTo>
                  <a:lnTo>
                    <a:pt x="4980" y="1361"/>
                  </a:lnTo>
                  <a:lnTo>
                    <a:pt x="4959" y="1214"/>
                  </a:lnTo>
                  <a:lnTo>
                    <a:pt x="4875" y="1089"/>
                  </a:lnTo>
                  <a:lnTo>
                    <a:pt x="4771" y="838"/>
                  </a:lnTo>
                  <a:lnTo>
                    <a:pt x="4750" y="775"/>
                  </a:lnTo>
                  <a:lnTo>
                    <a:pt x="4708" y="670"/>
                  </a:lnTo>
                  <a:lnTo>
                    <a:pt x="4708" y="545"/>
                  </a:lnTo>
                  <a:lnTo>
                    <a:pt x="4645" y="315"/>
                  </a:lnTo>
                  <a:lnTo>
                    <a:pt x="4561" y="315"/>
                  </a:lnTo>
                  <a:lnTo>
                    <a:pt x="4436" y="210"/>
                  </a:lnTo>
                  <a:lnTo>
                    <a:pt x="4310" y="231"/>
                  </a:lnTo>
                  <a:lnTo>
                    <a:pt x="3683" y="273"/>
                  </a:lnTo>
                  <a:lnTo>
                    <a:pt x="2950" y="231"/>
                  </a:lnTo>
                  <a:lnTo>
                    <a:pt x="2867" y="252"/>
                  </a:lnTo>
                  <a:lnTo>
                    <a:pt x="2678" y="440"/>
                  </a:lnTo>
                  <a:lnTo>
                    <a:pt x="2511" y="482"/>
                  </a:lnTo>
                  <a:lnTo>
                    <a:pt x="2469" y="440"/>
                  </a:lnTo>
                  <a:lnTo>
                    <a:pt x="2636" y="356"/>
                  </a:lnTo>
                  <a:lnTo>
                    <a:pt x="2783" y="210"/>
                  </a:lnTo>
                  <a:lnTo>
                    <a:pt x="2741" y="210"/>
                  </a:lnTo>
                  <a:lnTo>
                    <a:pt x="2616" y="315"/>
                  </a:lnTo>
                  <a:lnTo>
                    <a:pt x="2406" y="398"/>
                  </a:lnTo>
                  <a:lnTo>
                    <a:pt x="2134" y="356"/>
                  </a:lnTo>
                  <a:lnTo>
                    <a:pt x="2092" y="210"/>
                  </a:lnTo>
                  <a:lnTo>
                    <a:pt x="2134" y="126"/>
                  </a:lnTo>
                  <a:lnTo>
                    <a:pt x="2260" y="126"/>
                  </a:lnTo>
                  <a:lnTo>
                    <a:pt x="2323" y="168"/>
                  </a:lnTo>
                  <a:lnTo>
                    <a:pt x="2323" y="126"/>
                  </a:lnTo>
                  <a:lnTo>
                    <a:pt x="2155" y="43"/>
                  </a:lnTo>
                  <a:lnTo>
                    <a:pt x="18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5"/>
            <p:cNvSpPr/>
            <p:nvPr/>
          </p:nvSpPr>
          <p:spPr>
            <a:xfrm>
              <a:off x="3819089" y="2776036"/>
              <a:ext cx="50345" cy="20948"/>
            </a:xfrm>
            <a:custGeom>
              <a:avLst/>
              <a:gdLst/>
              <a:ahLst/>
              <a:cxnLst/>
              <a:rect l="l" t="t" r="r" b="b"/>
              <a:pathLst>
                <a:path w="4228" h="1842" extrusionOk="0">
                  <a:moveTo>
                    <a:pt x="1403" y="1"/>
                  </a:moveTo>
                  <a:lnTo>
                    <a:pt x="1319" y="63"/>
                  </a:lnTo>
                  <a:lnTo>
                    <a:pt x="1152" y="21"/>
                  </a:lnTo>
                  <a:lnTo>
                    <a:pt x="1152" y="126"/>
                  </a:lnTo>
                  <a:lnTo>
                    <a:pt x="1068" y="189"/>
                  </a:lnTo>
                  <a:lnTo>
                    <a:pt x="984" y="168"/>
                  </a:lnTo>
                  <a:lnTo>
                    <a:pt x="775" y="168"/>
                  </a:lnTo>
                  <a:lnTo>
                    <a:pt x="733" y="273"/>
                  </a:lnTo>
                  <a:lnTo>
                    <a:pt x="587" y="273"/>
                  </a:lnTo>
                  <a:lnTo>
                    <a:pt x="482" y="398"/>
                  </a:lnTo>
                  <a:lnTo>
                    <a:pt x="378" y="398"/>
                  </a:lnTo>
                  <a:lnTo>
                    <a:pt x="168" y="586"/>
                  </a:lnTo>
                  <a:lnTo>
                    <a:pt x="106" y="545"/>
                  </a:lnTo>
                  <a:lnTo>
                    <a:pt x="22" y="503"/>
                  </a:lnTo>
                  <a:lnTo>
                    <a:pt x="1" y="524"/>
                  </a:lnTo>
                  <a:lnTo>
                    <a:pt x="1" y="628"/>
                  </a:lnTo>
                  <a:lnTo>
                    <a:pt x="147" y="712"/>
                  </a:lnTo>
                  <a:lnTo>
                    <a:pt x="252" y="900"/>
                  </a:lnTo>
                  <a:lnTo>
                    <a:pt x="252" y="1047"/>
                  </a:lnTo>
                  <a:lnTo>
                    <a:pt x="273" y="1130"/>
                  </a:lnTo>
                  <a:lnTo>
                    <a:pt x="378" y="1172"/>
                  </a:lnTo>
                  <a:lnTo>
                    <a:pt x="587" y="1319"/>
                  </a:lnTo>
                  <a:lnTo>
                    <a:pt x="691" y="1382"/>
                  </a:lnTo>
                  <a:lnTo>
                    <a:pt x="942" y="1674"/>
                  </a:lnTo>
                  <a:lnTo>
                    <a:pt x="1005" y="1674"/>
                  </a:lnTo>
                  <a:lnTo>
                    <a:pt x="1298" y="1842"/>
                  </a:lnTo>
                  <a:lnTo>
                    <a:pt x="1361" y="1779"/>
                  </a:lnTo>
                  <a:lnTo>
                    <a:pt x="1507" y="1779"/>
                  </a:lnTo>
                  <a:lnTo>
                    <a:pt x="1528" y="1674"/>
                  </a:lnTo>
                  <a:lnTo>
                    <a:pt x="1591" y="1633"/>
                  </a:lnTo>
                  <a:lnTo>
                    <a:pt x="1633" y="1528"/>
                  </a:lnTo>
                  <a:lnTo>
                    <a:pt x="1738" y="1570"/>
                  </a:lnTo>
                  <a:lnTo>
                    <a:pt x="1947" y="1570"/>
                  </a:lnTo>
                  <a:lnTo>
                    <a:pt x="2114" y="1674"/>
                  </a:lnTo>
                  <a:lnTo>
                    <a:pt x="2261" y="1674"/>
                  </a:lnTo>
                  <a:lnTo>
                    <a:pt x="2428" y="1654"/>
                  </a:lnTo>
                  <a:lnTo>
                    <a:pt x="2512" y="1737"/>
                  </a:lnTo>
                  <a:lnTo>
                    <a:pt x="2742" y="1779"/>
                  </a:lnTo>
                  <a:lnTo>
                    <a:pt x="2763" y="1779"/>
                  </a:lnTo>
                  <a:lnTo>
                    <a:pt x="2888" y="1695"/>
                  </a:lnTo>
                  <a:lnTo>
                    <a:pt x="3035" y="1674"/>
                  </a:lnTo>
                  <a:lnTo>
                    <a:pt x="3077" y="1737"/>
                  </a:lnTo>
                  <a:lnTo>
                    <a:pt x="3307" y="1654"/>
                  </a:lnTo>
                  <a:lnTo>
                    <a:pt x="3516" y="1633"/>
                  </a:lnTo>
                  <a:lnTo>
                    <a:pt x="3683" y="1465"/>
                  </a:lnTo>
                  <a:lnTo>
                    <a:pt x="3830" y="1444"/>
                  </a:lnTo>
                  <a:lnTo>
                    <a:pt x="3976" y="1340"/>
                  </a:lnTo>
                  <a:lnTo>
                    <a:pt x="4227" y="1361"/>
                  </a:lnTo>
                  <a:lnTo>
                    <a:pt x="4186" y="1214"/>
                  </a:lnTo>
                  <a:lnTo>
                    <a:pt x="4102" y="1130"/>
                  </a:lnTo>
                  <a:lnTo>
                    <a:pt x="3935" y="1130"/>
                  </a:lnTo>
                  <a:lnTo>
                    <a:pt x="3893" y="1172"/>
                  </a:lnTo>
                  <a:lnTo>
                    <a:pt x="3809" y="1172"/>
                  </a:lnTo>
                  <a:lnTo>
                    <a:pt x="3683" y="1005"/>
                  </a:lnTo>
                  <a:lnTo>
                    <a:pt x="3349" y="733"/>
                  </a:lnTo>
                  <a:lnTo>
                    <a:pt x="3181" y="691"/>
                  </a:lnTo>
                  <a:lnTo>
                    <a:pt x="2951" y="733"/>
                  </a:lnTo>
                  <a:lnTo>
                    <a:pt x="2826" y="628"/>
                  </a:lnTo>
                  <a:lnTo>
                    <a:pt x="2867" y="524"/>
                  </a:lnTo>
                  <a:lnTo>
                    <a:pt x="2679" y="545"/>
                  </a:lnTo>
                  <a:lnTo>
                    <a:pt x="2428" y="398"/>
                  </a:lnTo>
                  <a:lnTo>
                    <a:pt x="2365" y="440"/>
                  </a:lnTo>
                  <a:lnTo>
                    <a:pt x="2512" y="607"/>
                  </a:lnTo>
                  <a:lnTo>
                    <a:pt x="2428" y="607"/>
                  </a:lnTo>
                  <a:lnTo>
                    <a:pt x="2365" y="649"/>
                  </a:lnTo>
                  <a:lnTo>
                    <a:pt x="2302" y="628"/>
                  </a:lnTo>
                  <a:lnTo>
                    <a:pt x="2302" y="524"/>
                  </a:lnTo>
                  <a:lnTo>
                    <a:pt x="2240" y="503"/>
                  </a:lnTo>
                  <a:lnTo>
                    <a:pt x="2219" y="419"/>
                  </a:lnTo>
                  <a:lnTo>
                    <a:pt x="2261" y="314"/>
                  </a:lnTo>
                  <a:lnTo>
                    <a:pt x="2198" y="231"/>
                  </a:lnTo>
                  <a:lnTo>
                    <a:pt x="2093" y="231"/>
                  </a:lnTo>
                  <a:lnTo>
                    <a:pt x="1989" y="126"/>
                  </a:lnTo>
                  <a:lnTo>
                    <a:pt x="2010" y="84"/>
                  </a:lnTo>
                  <a:lnTo>
                    <a:pt x="1779" y="21"/>
                  </a:lnTo>
                  <a:lnTo>
                    <a:pt x="1696" y="84"/>
                  </a:lnTo>
                  <a:lnTo>
                    <a:pt x="1612" y="63"/>
                  </a:lnTo>
                  <a:lnTo>
                    <a:pt x="1570" y="105"/>
                  </a:lnTo>
                  <a:lnTo>
                    <a:pt x="1507" y="21"/>
                  </a:lnTo>
                  <a:lnTo>
                    <a:pt x="1486" y="63"/>
                  </a:lnTo>
                  <a:lnTo>
                    <a:pt x="1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5"/>
            <p:cNvSpPr/>
            <p:nvPr/>
          </p:nvSpPr>
          <p:spPr>
            <a:xfrm>
              <a:off x="3779972" y="2741293"/>
              <a:ext cx="57323" cy="65449"/>
            </a:xfrm>
            <a:custGeom>
              <a:avLst/>
              <a:gdLst/>
              <a:ahLst/>
              <a:cxnLst/>
              <a:rect l="l" t="t" r="r" b="b"/>
              <a:pathLst>
                <a:path w="4814" h="5755" extrusionOk="0">
                  <a:moveTo>
                    <a:pt x="1340" y="1"/>
                  </a:moveTo>
                  <a:lnTo>
                    <a:pt x="1340" y="22"/>
                  </a:lnTo>
                  <a:lnTo>
                    <a:pt x="1340" y="126"/>
                  </a:lnTo>
                  <a:lnTo>
                    <a:pt x="1424" y="189"/>
                  </a:lnTo>
                  <a:lnTo>
                    <a:pt x="1466" y="189"/>
                  </a:lnTo>
                  <a:lnTo>
                    <a:pt x="1466" y="252"/>
                  </a:lnTo>
                  <a:lnTo>
                    <a:pt x="1612" y="377"/>
                  </a:lnTo>
                  <a:lnTo>
                    <a:pt x="1507" y="419"/>
                  </a:lnTo>
                  <a:lnTo>
                    <a:pt x="1403" y="419"/>
                  </a:lnTo>
                  <a:lnTo>
                    <a:pt x="1403" y="524"/>
                  </a:lnTo>
                  <a:lnTo>
                    <a:pt x="1507" y="461"/>
                  </a:lnTo>
                  <a:lnTo>
                    <a:pt x="1507" y="628"/>
                  </a:lnTo>
                  <a:lnTo>
                    <a:pt x="1612" y="670"/>
                  </a:lnTo>
                  <a:lnTo>
                    <a:pt x="1528" y="754"/>
                  </a:lnTo>
                  <a:lnTo>
                    <a:pt x="1528" y="838"/>
                  </a:lnTo>
                  <a:lnTo>
                    <a:pt x="1612" y="880"/>
                  </a:lnTo>
                  <a:lnTo>
                    <a:pt x="1738" y="880"/>
                  </a:lnTo>
                  <a:lnTo>
                    <a:pt x="1926" y="1068"/>
                  </a:lnTo>
                  <a:lnTo>
                    <a:pt x="2156" y="1172"/>
                  </a:lnTo>
                  <a:lnTo>
                    <a:pt x="1926" y="1131"/>
                  </a:lnTo>
                  <a:lnTo>
                    <a:pt x="1738" y="942"/>
                  </a:lnTo>
                  <a:lnTo>
                    <a:pt x="1612" y="963"/>
                  </a:lnTo>
                  <a:lnTo>
                    <a:pt x="1507" y="942"/>
                  </a:lnTo>
                  <a:lnTo>
                    <a:pt x="1424" y="942"/>
                  </a:lnTo>
                  <a:lnTo>
                    <a:pt x="1340" y="1068"/>
                  </a:lnTo>
                  <a:lnTo>
                    <a:pt x="1361" y="1152"/>
                  </a:lnTo>
                  <a:lnTo>
                    <a:pt x="1361" y="1340"/>
                  </a:lnTo>
                  <a:lnTo>
                    <a:pt x="1424" y="1444"/>
                  </a:lnTo>
                  <a:lnTo>
                    <a:pt x="1298" y="1277"/>
                  </a:lnTo>
                  <a:lnTo>
                    <a:pt x="1319" y="1152"/>
                  </a:lnTo>
                  <a:lnTo>
                    <a:pt x="1235" y="1068"/>
                  </a:lnTo>
                  <a:lnTo>
                    <a:pt x="1194" y="1089"/>
                  </a:lnTo>
                  <a:lnTo>
                    <a:pt x="1194" y="1172"/>
                  </a:lnTo>
                  <a:lnTo>
                    <a:pt x="1235" y="1277"/>
                  </a:lnTo>
                  <a:lnTo>
                    <a:pt x="1152" y="1361"/>
                  </a:lnTo>
                  <a:lnTo>
                    <a:pt x="1089" y="1235"/>
                  </a:lnTo>
                  <a:lnTo>
                    <a:pt x="1089" y="1089"/>
                  </a:lnTo>
                  <a:lnTo>
                    <a:pt x="942" y="1026"/>
                  </a:lnTo>
                  <a:lnTo>
                    <a:pt x="880" y="1047"/>
                  </a:lnTo>
                  <a:lnTo>
                    <a:pt x="608" y="1131"/>
                  </a:lnTo>
                  <a:lnTo>
                    <a:pt x="587" y="1235"/>
                  </a:lnTo>
                  <a:lnTo>
                    <a:pt x="629" y="1340"/>
                  </a:lnTo>
                  <a:lnTo>
                    <a:pt x="775" y="1361"/>
                  </a:lnTo>
                  <a:lnTo>
                    <a:pt x="796" y="1465"/>
                  </a:lnTo>
                  <a:lnTo>
                    <a:pt x="796" y="1486"/>
                  </a:lnTo>
                  <a:lnTo>
                    <a:pt x="733" y="1507"/>
                  </a:lnTo>
                  <a:lnTo>
                    <a:pt x="733" y="1591"/>
                  </a:lnTo>
                  <a:lnTo>
                    <a:pt x="691" y="1696"/>
                  </a:lnTo>
                  <a:lnTo>
                    <a:pt x="691" y="1800"/>
                  </a:lnTo>
                  <a:lnTo>
                    <a:pt x="608" y="1863"/>
                  </a:lnTo>
                  <a:lnTo>
                    <a:pt x="503" y="1800"/>
                  </a:lnTo>
                  <a:lnTo>
                    <a:pt x="461" y="1926"/>
                  </a:lnTo>
                  <a:lnTo>
                    <a:pt x="482" y="1988"/>
                  </a:lnTo>
                  <a:lnTo>
                    <a:pt x="608" y="1988"/>
                  </a:lnTo>
                  <a:lnTo>
                    <a:pt x="670" y="2030"/>
                  </a:lnTo>
                  <a:lnTo>
                    <a:pt x="629" y="2114"/>
                  </a:lnTo>
                  <a:lnTo>
                    <a:pt x="608" y="2240"/>
                  </a:lnTo>
                  <a:lnTo>
                    <a:pt x="524" y="2302"/>
                  </a:lnTo>
                  <a:lnTo>
                    <a:pt x="608" y="2407"/>
                  </a:lnTo>
                  <a:lnTo>
                    <a:pt x="524" y="2449"/>
                  </a:lnTo>
                  <a:lnTo>
                    <a:pt x="378" y="2407"/>
                  </a:lnTo>
                  <a:lnTo>
                    <a:pt x="210" y="2449"/>
                  </a:lnTo>
                  <a:lnTo>
                    <a:pt x="168" y="2553"/>
                  </a:lnTo>
                  <a:lnTo>
                    <a:pt x="85" y="2658"/>
                  </a:lnTo>
                  <a:lnTo>
                    <a:pt x="105" y="2825"/>
                  </a:lnTo>
                  <a:lnTo>
                    <a:pt x="85" y="3035"/>
                  </a:lnTo>
                  <a:lnTo>
                    <a:pt x="43" y="3139"/>
                  </a:lnTo>
                  <a:lnTo>
                    <a:pt x="43" y="3160"/>
                  </a:lnTo>
                  <a:lnTo>
                    <a:pt x="1" y="3244"/>
                  </a:lnTo>
                  <a:lnTo>
                    <a:pt x="85" y="3432"/>
                  </a:lnTo>
                  <a:lnTo>
                    <a:pt x="85" y="3474"/>
                  </a:lnTo>
                  <a:lnTo>
                    <a:pt x="168" y="3579"/>
                  </a:lnTo>
                  <a:lnTo>
                    <a:pt x="85" y="3746"/>
                  </a:lnTo>
                  <a:lnTo>
                    <a:pt x="147" y="3746"/>
                  </a:lnTo>
                  <a:lnTo>
                    <a:pt x="273" y="3913"/>
                  </a:lnTo>
                  <a:lnTo>
                    <a:pt x="294" y="4060"/>
                  </a:lnTo>
                  <a:lnTo>
                    <a:pt x="357" y="4102"/>
                  </a:lnTo>
                  <a:lnTo>
                    <a:pt x="357" y="4290"/>
                  </a:lnTo>
                  <a:lnTo>
                    <a:pt x="461" y="4374"/>
                  </a:lnTo>
                  <a:lnTo>
                    <a:pt x="461" y="4437"/>
                  </a:lnTo>
                  <a:lnTo>
                    <a:pt x="566" y="4520"/>
                  </a:lnTo>
                  <a:lnTo>
                    <a:pt x="629" y="4478"/>
                  </a:lnTo>
                  <a:lnTo>
                    <a:pt x="733" y="4478"/>
                  </a:lnTo>
                  <a:lnTo>
                    <a:pt x="817" y="4520"/>
                  </a:lnTo>
                  <a:lnTo>
                    <a:pt x="922" y="4478"/>
                  </a:lnTo>
                  <a:lnTo>
                    <a:pt x="1047" y="4541"/>
                  </a:lnTo>
                  <a:lnTo>
                    <a:pt x="1152" y="4541"/>
                  </a:lnTo>
                  <a:lnTo>
                    <a:pt x="1298" y="4625"/>
                  </a:lnTo>
                  <a:lnTo>
                    <a:pt x="1152" y="4750"/>
                  </a:lnTo>
                  <a:lnTo>
                    <a:pt x="1089" y="4918"/>
                  </a:lnTo>
                  <a:lnTo>
                    <a:pt x="1089" y="5022"/>
                  </a:lnTo>
                  <a:lnTo>
                    <a:pt x="1005" y="5106"/>
                  </a:lnTo>
                  <a:lnTo>
                    <a:pt x="942" y="5273"/>
                  </a:lnTo>
                  <a:lnTo>
                    <a:pt x="942" y="5441"/>
                  </a:lnTo>
                  <a:lnTo>
                    <a:pt x="1047" y="5525"/>
                  </a:lnTo>
                  <a:lnTo>
                    <a:pt x="1110" y="5629"/>
                  </a:lnTo>
                  <a:lnTo>
                    <a:pt x="1214" y="5650"/>
                  </a:lnTo>
                  <a:lnTo>
                    <a:pt x="1319" y="5587"/>
                  </a:lnTo>
                  <a:lnTo>
                    <a:pt x="1445" y="5650"/>
                  </a:lnTo>
                  <a:lnTo>
                    <a:pt x="1507" y="5566"/>
                  </a:lnTo>
                  <a:lnTo>
                    <a:pt x="1466" y="5525"/>
                  </a:lnTo>
                  <a:lnTo>
                    <a:pt x="1612" y="5462"/>
                  </a:lnTo>
                  <a:lnTo>
                    <a:pt x="1633" y="5566"/>
                  </a:lnTo>
                  <a:lnTo>
                    <a:pt x="1717" y="5587"/>
                  </a:lnTo>
                  <a:lnTo>
                    <a:pt x="1758" y="5545"/>
                  </a:lnTo>
                  <a:lnTo>
                    <a:pt x="1842" y="5545"/>
                  </a:lnTo>
                  <a:lnTo>
                    <a:pt x="1989" y="5671"/>
                  </a:lnTo>
                  <a:lnTo>
                    <a:pt x="2072" y="5692"/>
                  </a:lnTo>
                  <a:lnTo>
                    <a:pt x="2093" y="5692"/>
                  </a:lnTo>
                  <a:lnTo>
                    <a:pt x="2156" y="5671"/>
                  </a:lnTo>
                  <a:lnTo>
                    <a:pt x="2261" y="5629"/>
                  </a:lnTo>
                  <a:lnTo>
                    <a:pt x="2344" y="5734"/>
                  </a:lnTo>
                  <a:lnTo>
                    <a:pt x="2491" y="5755"/>
                  </a:lnTo>
                  <a:lnTo>
                    <a:pt x="2512" y="5692"/>
                  </a:lnTo>
                  <a:lnTo>
                    <a:pt x="2512" y="5629"/>
                  </a:lnTo>
                  <a:lnTo>
                    <a:pt x="2826" y="5629"/>
                  </a:lnTo>
                  <a:lnTo>
                    <a:pt x="2909" y="5692"/>
                  </a:lnTo>
                  <a:lnTo>
                    <a:pt x="3014" y="5671"/>
                  </a:lnTo>
                  <a:lnTo>
                    <a:pt x="3098" y="5692"/>
                  </a:lnTo>
                  <a:lnTo>
                    <a:pt x="3202" y="5671"/>
                  </a:lnTo>
                  <a:lnTo>
                    <a:pt x="3391" y="5545"/>
                  </a:lnTo>
                  <a:lnTo>
                    <a:pt x="3453" y="5545"/>
                  </a:lnTo>
                  <a:lnTo>
                    <a:pt x="3600" y="5566"/>
                  </a:lnTo>
                  <a:lnTo>
                    <a:pt x="3725" y="5545"/>
                  </a:lnTo>
                  <a:lnTo>
                    <a:pt x="3851" y="5629"/>
                  </a:lnTo>
                  <a:lnTo>
                    <a:pt x="3935" y="5566"/>
                  </a:lnTo>
                  <a:lnTo>
                    <a:pt x="3914" y="5462"/>
                  </a:lnTo>
                  <a:lnTo>
                    <a:pt x="3746" y="5378"/>
                  </a:lnTo>
                  <a:lnTo>
                    <a:pt x="3746" y="5315"/>
                  </a:lnTo>
                  <a:lnTo>
                    <a:pt x="3914" y="5127"/>
                  </a:lnTo>
                  <a:lnTo>
                    <a:pt x="4039" y="5043"/>
                  </a:lnTo>
                  <a:lnTo>
                    <a:pt x="4123" y="4939"/>
                  </a:lnTo>
                  <a:lnTo>
                    <a:pt x="4186" y="4939"/>
                  </a:lnTo>
                  <a:lnTo>
                    <a:pt x="4186" y="4834"/>
                  </a:lnTo>
                  <a:lnTo>
                    <a:pt x="4227" y="4729"/>
                  </a:lnTo>
                  <a:lnTo>
                    <a:pt x="3976" y="4437"/>
                  </a:lnTo>
                  <a:lnTo>
                    <a:pt x="3872" y="4374"/>
                  </a:lnTo>
                  <a:lnTo>
                    <a:pt x="3663" y="4227"/>
                  </a:lnTo>
                  <a:lnTo>
                    <a:pt x="3558" y="4185"/>
                  </a:lnTo>
                  <a:lnTo>
                    <a:pt x="3537" y="4102"/>
                  </a:lnTo>
                  <a:lnTo>
                    <a:pt x="3537" y="3955"/>
                  </a:lnTo>
                  <a:lnTo>
                    <a:pt x="3432" y="3767"/>
                  </a:lnTo>
                  <a:lnTo>
                    <a:pt x="3286" y="3683"/>
                  </a:lnTo>
                  <a:lnTo>
                    <a:pt x="3286" y="3579"/>
                  </a:lnTo>
                  <a:lnTo>
                    <a:pt x="3307" y="3558"/>
                  </a:lnTo>
                  <a:lnTo>
                    <a:pt x="3391" y="3600"/>
                  </a:lnTo>
                  <a:lnTo>
                    <a:pt x="3453" y="3641"/>
                  </a:lnTo>
                  <a:lnTo>
                    <a:pt x="3663" y="3453"/>
                  </a:lnTo>
                  <a:lnTo>
                    <a:pt x="3767" y="3453"/>
                  </a:lnTo>
                  <a:lnTo>
                    <a:pt x="3872" y="3328"/>
                  </a:lnTo>
                  <a:lnTo>
                    <a:pt x="4018" y="3328"/>
                  </a:lnTo>
                  <a:lnTo>
                    <a:pt x="4060" y="3223"/>
                  </a:lnTo>
                  <a:lnTo>
                    <a:pt x="4269" y="3223"/>
                  </a:lnTo>
                  <a:lnTo>
                    <a:pt x="4353" y="3244"/>
                  </a:lnTo>
                  <a:lnTo>
                    <a:pt x="4437" y="3181"/>
                  </a:lnTo>
                  <a:lnTo>
                    <a:pt x="4437" y="3076"/>
                  </a:lnTo>
                  <a:lnTo>
                    <a:pt x="4604" y="3118"/>
                  </a:lnTo>
                  <a:lnTo>
                    <a:pt x="4688" y="3056"/>
                  </a:lnTo>
                  <a:lnTo>
                    <a:pt x="4771" y="3118"/>
                  </a:lnTo>
                  <a:lnTo>
                    <a:pt x="4792" y="3076"/>
                  </a:lnTo>
                  <a:lnTo>
                    <a:pt x="4813" y="3035"/>
                  </a:lnTo>
                  <a:lnTo>
                    <a:pt x="4813" y="2721"/>
                  </a:lnTo>
                  <a:lnTo>
                    <a:pt x="4751" y="2637"/>
                  </a:lnTo>
                  <a:lnTo>
                    <a:pt x="4667" y="2595"/>
                  </a:lnTo>
                  <a:lnTo>
                    <a:pt x="4562" y="2344"/>
                  </a:lnTo>
                  <a:lnTo>
                    <a:pt x="4604" y="2240"/>
                  </a:lnTo>
                  <a:lnTo>
                    <a:pt x="4562" y="2114"/>
                  </a:lnTo>
                  <a:lnTo>
                    <a:pt x="4562" y="2030"/>
                  </a:lnTo>
                  <a:lnTo>
                    <a:pt x="4479" y="1926"/>
                  </a:lnTo>
                  <a:lnTo>
                    <a:pt x="4499" y="1821"/>
                  </a:lnTo>
                  <a:lnTo>
                    <a:pt x="4332" y="1612"/>
                  </a:lnTo>
                  <a:lnTo>
                    <a:pt x="4332" y="1549"/>
                  </a:lnTo>
                  <a:lnTo>
                    <a:pt x="4479" y="1465"/>
                  </a:lnTo>
                  <a:lnTo>
                    <a:pt x="4499" y="1277"/>
                  </a:lnTo>
                  <a:lnTo>
                    <a:pt x="4458" y="1026"/>
                  </a:lnTo>
                  <a:lnTo>
                    <a:pt x="4353" y="1026"/>
                  </a:lnTo>
                  <a:lnTo>
                    <a:pt x="4269" y="963"/>
                  </a:lnTo>
                  <a:lnTo>
                    <a:pt x="4165" y="963"/>
                  </a:lnTo>
                  <a:lnTo>
                    <a:pt x="4060" y="880"/>
                  </a:lnTo>
                  <a:lnTo>
                    <a:pt x="4081" y="775"/>
                  </a:lnTo>
                  <a:lnTo>
                    <a:pt x="4039" y="670"/>
                  </a:lnTo>
                  <a:lnTo>
                    <a:pt x="3914" y="712"/>
                  </a:lnTo>
                  <a:lnTo>
                    <a:pt x="3767" y="545"/>
                  </a:lnTo>
                  <a:lnTo>
                    <a:pt x="3663" y="545"/>
                  </a:lnTo>
                  <a:lnTo>
                    <a:pt x="3621" y="461"/>
                  </a:lnTo>
                  <a:lnTo>
                    <a:pt x="3558" y="503"/>
                  </a:lnTo>
                  <a:lnTo>
                    <a:pt x="3432" y="524"/>
                  </a:lnTo>
                  <a:lnTo>
                    <a:pt x="3328" y="608"/>
                  </a:lnTo>
                  <a:lnTo>
                    <a:pt x="3286" y="545"/>
                  </a:lnTo>
                  <a:lnTo>
                    <a:pt x="3349" y="503"/>
                  </a:lnTo>
                  <a:lnTo>
                    <a:pt x="3349" y="524"/>
                  </a:lnTo>
                  <a:lnTo>
                    <a:pt x="3411" y="461"/>
                  </a:lnTo>
                  <a:lnTo>
                    <a:pt x="3516" y="419"/>
                  </a:lnTo>
                  <a:lnTo>
                    <a:pt x="3391" y="419"/>
                  </a:lnTo>
                  <a:lnTo>
                    <a:pt x="3328" y="440"/>
                  </a:lnTo>
                  <a:lnTo>
                    <a:pt x="3307" y="503"/>
                  </a:lnTo>
                  <a:lnTo>
                    <a:pt x="3202" y="545"/>
                  </a:lnTo>
                  <a:lnTo>
                    <a:pt x="3202" y="608"/>
                  </a:lnTo>
                  <a:lnTo>
                    <a:pt x="2993" y="628"/>
                  </a:lnTo>
                  <a:lnTo>
                    <a:pt x="2909" y="733"/>
                  </a:lnTo>
                  <a:lnTo>
                    <a:pt x="2888" y="838"/>
                  </a:lnTo>
                  <a:lnTo>
                    <a:pt x="2763" y="838"/>
                  </a:lnTo>
                  <a:lnTo>
                    <a:pt x="2721" y="775"/>
                  </a:lnTo>
                  <a:lnTo>
                    <a:pt x="2616" y="754"/>
                  </a:lnTo>
                  <a:lnTo>
                    <a:pt x="2574" y="775"/>
                  </a:lnTo>
                  <a:lnTo>
                    <a:pt x="2407" y="733"/>
                  </a:lnTo>
                  <a:lnTo>
                    <a:pt x="2512" y="670"/>
                  </a:lnTo>
                  <a:lnTo>
                    <a:pt x="2595" y="670"/>
                  </a:lnTo>
                  <a:lnTo>
                    <a:pt x="2679" y="608"/>
                  </a:lnTo>
                  <a:lnTo>
                    <a:pt x="2679" y="503"/>
                  </a:lnTo>
                  <a:lnTo>
                    <a:pt x="2616" y="461"/>
                  </a:lnTo>
                  <a:lnTo>
                    <a:pt x="2512" y="545"/>
                  </a:lnTo>
                  <a:lnTo>
                    <a:pt x="2491" y="566"/>
                  </a:lnTo>
                  <a:lnTo>
                    <a:pt x="2365" y="461"/>
                  </a:lnTo>
                  <a:lnTo>
                    <a:pt x="2302" y="419"/>
                  </a:lnTo>
                  <a:lnTo>
                    <a:pt x="2261" y="440"/>
                  </a:lnTo>
                  <a:lnTo>
                    <a:pt x="2240" y="524"/>
                  </a:lnTo>
                  <a:lnTo>
                    <a:pt x="2135" y="566"/>
                  </a:lnTo>
                  <a:lnTo>
                    <a:pt x="2093" y="461"/>
                  </a:lnTo>
                  <a:lnTo>
                    <a:pt x="2030" y="440"/>
                  </a:lnTo>
                  <a:lnTo>
                    <a:pt x="1968" y="377"/>
                  </a:lnTo>
                  <a:lnTo>
                    <a:pt x="2051" y="335"/>
                  </a:lnTo>
                  <a:lnTo>
                    <a:pt x="2093" y="210"/>
                  </a:lnTo>
                  <a:lnTo>
                    <a:pt x="1989" y="189"/>
                  </a:lnTo>
                  <a:lnTo>
                    <a:pt x="1863" y="84"/>
                  </a:lnTo>
                  <a:lnTo>
                    <a:pt x="1758" y="84"/>
                  </a:lnTo>
                  <a:lnTo>
                    <a:pt x="1717" y="43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5"/>
            <p:cNvSpPr/>
            <p:nvPr/>
          </p:nvSpPr>
          <p:spPr>
            <a:xfrm>
              <a:off x="3764778" y="2755577"/>
              <a:ext cx="24672" cy="21426"/>
            </a:xfrm>
            <a:custGeom>
              <a:avLst/>
              <a:gdLst/>
              <a:ahLst/>
              <a:cxnLst/>
              <a:rect l="l" t="t" r="r" b="b"/>
              <a:pathLst>
                <a:path w="2072" h="1884" extrusionOk="0">
                  <a:moveTo>
                    <a:pt x="1695" y="0"/>
                  </a:moveTo>
                  <a:lnTo>
                    <a:pt x="1549" y="21"/>
                  </a:lnTo>
                  <a:lnTo>
                    <a:pt x="1444" y="126"/>
                  </a:lnTo>
                  <a:lnTo>
                    <a:pt x="1340" y="84"/>
                  </a:lnTo>
                  <a:lnTo>
                    <a:pt x="1277" y="126"/>
                  </a:lnTo>
                  <a:lnTo>
                    <a:pt x="1130" y="126"/>
                  </a:lnTo>
                  <a:lnTo>
                    <a:pt x="1005" y="251"/>
                  </a:lnTo>
                  <a:lnTo>
                    <a:pt x="796" y="398"/>
                  </a:lnTo>
                  <a:lnTo>
                    <a:pt x="754" y="335"/>
                  </a:lnTo>
                  <a:lnTo>
                    <a:pt x="628" y="398"/>
                  </a:lnTo>
                  <a:lnTo>
                    <a:pt x="628" y="544"/>
                  </a:lnTo>
                  <a:lnTo>
                    <a:pt x="524" y="628"/>
                  </a:lnTo>
                  <a:lnTo>
                    <a:pt x="545" y="753"/>
                  </a:lnTo>
                  <a:lnTo>
                    <a:pt x="524" y="879"/>
                  </a:lnTo>
                  <a:lnTo>
                    <a:pt x="482" y="984"/>
                  </a:lnTo>
                  <a:lnTo>
                    <a:pt x="440" y="1046"/>
                  </a:lnTo>
                  <a:lnTo>
                    <a:pt x="335" y="1130"/>
                  </a:lnTo>
                  <a:lnTo>
                    <a:pt x="335" y="1193"/>
                  </a:lnTo>
                  <a:lnTo>
                    <a:pt x="482" y="1339"/>
                  </a:lnTo>
                  <a:lnTo>
                    <a:pt x="607" y="1360"/>
                  </a:lnTo>
                  <a:lnTo>
                    <a:pt x="482" y="1360"/>
                  </a:lnTo>
                  <a:lnTo>
                    <a:pt x="419" y="1402"/>
                  </a:lnTo>
                  <a:lnTo>
                    <a:pt x="377" y="1444"/>
                  </a:lnTo>
                  <a:lnTo>
                    <a:pt x="419" y="1507"/>
                  </a:lnTo>
                  <a:lnTo>
                    <a:pt x="503" y="1507"/>
                  </a:lnTo>
                  <a:lnTo>
                    <a:pt x="503" y="1569"/>
                  </a:lnTo>
                  <a:lnTo>
                    <a:pt x="398" y="1569"/>
                  </a:lnTo>
                  <a:lnTo>
                    <a:pt x="293" y="1486"/>
                  </a:lnTo>
                  <a:lnTo>
                    <a:pt x="189" y="1444"/>
                  </a:lnTo>
                  <a:lnTo>
                    <a:pt x="105" y="1465"/>
                  </a:lnTo>
                  <a:lnTo>
                    <a:pt x="126" y="1507"/>
                  </a:lnTo>
                  <a:lnTo>
                    <a:pt x="210" y="1548"/>
                  </a:lnTo>
                  <a:lnTo>
                    <a:pt x="314" y="1611"/>
                  </a:lnTo>
                  <a:lnTo>
                    <a:pt x="335" y="1590"/>
                  </a:lnTo>
                  <a:lnTo>
                    <a:pt x="440" y="1674"/>
                  </a:lnTo>
                  <a:lnTo>
                    <a:pt x="335" y="1611"/>
                  </a:lnTo>
                  <a:lnTo>
                    <a:pt x="273" y="1653"/>
                  </a:lnTo>
                  <a:lnTo>
                    <a:pt x="105" y="1590"/>
                  </a:lnTo>
                  <a:lnTo>
                    <a:pt x="1" y="1590"/>
                  </a:lnTo>
                  <a:lnTo>
                    <a:pt x="84" y="1611"/>
                  </a:lnTo>
                  <a:lnTo>
                    <a:pt x="126" y="1695"/>
                  </a:lnTo>
                  <a:lnTo>
                    <a:pt x="210" y="1695"/>
                  </a:lnTo>
                  <a:lnTo>
                    <a:pt x="293" y="1758"/>
                  </a:lnTo>
                  <a:lnTo>
                    <a:pt x="335" y="1695"/>
                  </a:lnTo>
                  <a:lnTo>
                    <a:pt x="440" y="1674"/>
                  </a:lnTo>
                  <a:lnTo>
                    <a:pt x="482" y="1653"/>
                  </a:lnTo>
                  <a:lnTo>
                    <a:pt x="545" y="1653"/>
                  </a:lnTo>
                  <a:lnTo>
                    <a:pt x="586" y="1548"/>
                  </a:lnTo>
                  <a:lnTo>
                    <a:pt x="796" y="1548"/>
                  </a:lnTo>
                  <a:lnTo>
                    <a:pt x="837" y="1611"/>
                  </a:lnTo>
                  <a:lnTo>
                    <a:pt x="942" y="1611"/>
                  </a:lnTo>
                  <a:lnTo>
                    <a:pt x="1005" y="1695"/>
                  </a:lnTo>
                  <a:lnTo>
                    <a:pt x="1151" y="1695"/>
                  </a:lnTo>
                  <a:lnTo>
                    <a:pt x="1214" y="1779"/>
                  </a:lnTo>
                  <a:lnTo>
                    <a:pt x="1214" y="1862"/>
                  </a:lnTo>
                  <a:lnTo>
                    <a:pt x="1319" y="1883"/>
                  </a:lnTo>
                  <a:lnTo>
                    <a:pt x="1361" y="1779"/>
                  </a:lnTo>
                  <a:lnTo>
                    <a:pt x="1381" y="1569"/>
                  </a:lnTo>
                  <a:lnTo>
                    <a:pt x="1361" y="1402"/>
                  </a:lnTo>
                  <a:lnTo>
                    <a:pt x="1444" y="1297"/>
                  </a:lnTo>
                  <a:lnTo>
                    <a:pt x="1486" y="1193"/>
                  </a:lnTo>
                  <a:lnTo>
                    <a:pt x="1654" y="1151"/>
                  </a:lnTo>
                  <a:lnTo>
                    <a:pt x="1800" y="1193"/>
                  </a:lnTo>
                  <a:lnTo>
                    <a:pt x="1884" y="1151"/>
                  </a:lnTo>
                  <a:lnTo>
                    <a:pt x="1800" y="1046"/>
                  </a:lnTo>
                  <a:lnTo>
                    <a:pt x="1884" y="984"/>
                  </a:lnTo>
                  <a:lnTo>
                    <a:pt x="1905" y="858"/>
                  </a:lnTo>
                  <a:lnTo>
                    <a:pt x="1946" y="774"/>
                  </a:lnTo>
                  <a:lnTo>
                    <a:pt x="1884" y="732"/>
                  </a:lnTo>
                  <a:lnTo>
                    <a:pt x="1758" y="732"/>
                  </a:lnTo>
                  <a:lnTo>
                    <a:pt x="1737" y="670"/>
                  </a:lnTo>
                  <a:lnTo>
                    <a:pt x="1779" y="544"/>
                  </a:lnTo>
                  <a:lnTo>
                    <a:pt x="1884" y="607"/>
                  </a:lnTo>
                  <a:lnTo>
                    <a:pt x="1967" y="544"/>
                  </a:lnTo>
                  <a:lnTo>
                    <a:pt x="1967" y="440"/>
                  </a:lnTo>
                  <a:lnTo>
                    <a:pt x="2009" y="335"/>
                  </a:lnTo>
                  <a:lnTo>
                    <a:pt x="2009" y="251"/>
                  </a:lnTo>
                  <a:lnTo>
                    <a:pt x="2072" y="230"/>
                  </a:lnTo>
                  <a:lnTo>
                    <a:pt x="2072" y="209"/>
                  </a:lnTo>
                  <a:lnTo>
                    <a:pt x="1967" y="147"/>
                  </a:lnTo>
                  <a:lnTo>
                    <a:pt x="1863" y="84"/>
                  </a:lnTo>
                  <a:lnTo>
                    <a:pt x="16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5"/>
            <p:cNvSpPr/>
            <p:nvPr/>
          </p:nvSpPr>
          <p:spPr>
            <a:xfrm>
              <a:off x="3762540" y="2773181"/>
              <a:ext cx="19445" cy="15956"/>
            </a:xfrm>
            <a:custGeom>
              <a:avLst/>
              <a:gdLst/>
              <a:ahLst/>
              <a:cxnLst/>
              <a:rect l="l" t="t" r="r" b="b"/>
              <a:pathLst>
                <a:path w="1633" h="1403" extrusionOk="0">
                  <a:moveTo>
                    <a:pt x="774" y="0"/>
                  </a:moveTo>
                  <a:lnTo>
                    <a:pt x="733" y="105"/>
                  </a:lnTo>
                  <a:lnTo>
                    <a:pt x="670" y="105"/>
                  </a:lnTo>
                  <a:lnTo>
                    <a:pt x="628" y="126"/>
                  </a:lnTo>
                  <a:lnTo>
                    <a:pt x="523" y="147"/>
                  </a:lnTo>
                  <a:lnTo>
                    <a:pt x="481" y="210"/>
                  </a:lnTo>
                  <a:lnTo>
                    <a:pt x="398" y="147"/>
                  </a:lnTo>
                  <a:lnTo>
                    <a:pt x="314" y="147"/>
                  </a:lnTo>
                  <a:lnTo>
                    <a:pt x="272" y="63"/>
                  </a:lnTo>
                  <a:lnTo>
                    <a:pt x="189" y="42"/>
                  </a:lnTo>
                  <a:lnTo>
                    <a:pt x="84" y="126"/>
                  </a:lnTo>
                  <a:lnTo>
                    <a:pt x="0" y="272"/>
                  </a:lnTo>
                  <a:lnTo>
                    <a:pt x="63" y="335"/>
                  </a:lnTo>
                  <a:lnTo>
                    <a:pt x="84" y="524"/>
                  </a:lnTo>
                  <a:lnTo>
                    <a:pt x="209" y="565"/>
                  </a:lnTo>
                  <a:lnTo>
                    <a:pt x="251" y="670"/>
                  </a:lnTo>
                  <a:lnTo>
                    <a:pt x="398" y="796"/>
                  </a:lnTo>
                  <a:lnTo>
                    <a:pt x="481" y="796"/>
                  </a:lnTo>
                  <a:lnTo>
                    <a:pt x="565" y="858"/>
                  </a:lnTo>
                  <a:lnTo>
                    <a:pt x="628" y="879"/>
                  </a:lnTo>
                  <a:lnTo>
                    <a:pt x="628" y="1047"/>
                  </a:lnTo>
                  <a:lnTo>
                    <a:pt x="774" y="1109"/>
                  </a:lnTo>
                  <a:lnTo>
                    <a:pt x="816" y="1068"/>
                  </a:lnTo>
                  <a:lnTo>
                    <a:pt x="900" y="1068"/>
                  </a:lnTo>
                  <a:lnTo>
                    <a:pt x="942" y="1109"/>
                  </a:lnTo>
                  <a:lnTo>
                    <a:pt x="1025" y="1151"/>
                  </a:lnTo>
                  <a:lnTo>
                    <a:pt x="1151" y="1298"/>
                  </a:lnTo>
                  <a:lnTo>
                    <a:pt x="1256" y="1319"/>
                  </a:lnTo>
                  <a:lnTo>
                    <a:pt x="1360" y="1402"/>
                  </a:lnTo>
                  <a:lnTo>
                    <a:pt x="1423" y="1361"/>
                  </a:lnTo>
                  <a:lnTo>
                    <a:pt x="1507" y="1361"/>
                  </a:lnTo>
                  <a:lnTo>
                    <a:pt x="1507" y="1298"/>
                  </a:lnTo>
                  <a:lnTo>
                    <a:pt x="1444" y="1256"/>
                  </a:lnTo>
                  <a:lnTo>
                    <a:pt x="1444" y="1172"/>
                  </a:lnTo>
                  <a:lnTo>
                    <a:pt x="1423" y="1109"/>
                  </a:lnTo>
                  <a:lnTo>
                    <a:pt x="1465" y="1047"/>
                  </a:lnTo>
                  <a:lnTo>
                    <a:pt x="1528" y="942"/>
                  </a:lnTo>
                  <a:lnTo>
                    <a:pt x="1549" y="942"/>
                  </a:lnTo>
                  <a:lnTo>
                    <a:pt x="1632" y="775"/>
                  </a:lnTo>
                  <a:lnTo>
                    <a:pt x="1549" y="670"/>
                  </a:lnTo>
                  <a:lnTo>
                    <a:pt x="1549" y="628"/>
                  </a:lnTo>
                  <a:lnTo>
                    <a:pt x="1465" y="440"/>
                  </a:lnTo>
                  <a:lnTo>
                    <a:pt x="1507" y="356"/>
                  </a:lnTo>
                  <a:lnTo>
                    <a:pt x="1507" y="335"/>
                  </a:lnTo>
                  <a:lnTo>
                    <a:pt x="1402" y="314"/>
                  </a:lnTo>
                  <a:lnTo>
                    <a:pt x="1402" y="231"/>
                  </a:lnTo>
                  <a:lnTo>
                    <a:pt x="1339" y="147"/>
                  </a:lnTo>
                  <a:lnTo>
                    <a:pt x="1193" y="147"/>
                  </a:lnTo>
                  <a:lnTo>
                    <a:pt x="1130" y="63"/>
                  </a:lnTo>
                  <a:lnTo>
                    <a:pt x="1025" y="6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5"/>
            <p:cNvSpPr/>
            <p:nvPr/>
          </p:nvSpPr>
          <p:spPr>
            <a:xfrm>
              <a:off x="3779484" y="2783894"/>
              <a:ext cx="4739" cy="6425"/>
            </a:xfrm>
            <a:custGeom>
              <a:avLst/>
              <a:gdLst/>
              <a:ahLst/>
              <a:cxnLst/>
              <a:rect l="l" t="t" r="r" b="b"/>
              <a:pathLst>
                <a:path w="398" h="565" extrusionOk="0">
                  <a:moveTo>
                    <a:pt x="105" y="0"/>
                  </a:moveTo>
                  <a:lnTo>
                    <a:pt x="42" y="105"/>
                  </a:lnTo>
                  <a:lnTo>
                    <a:pt x="0" y="167"/>
                  </a:lnTo>
                  <a:lnTo>
                    <a:pt x="21" y="230"/>
                  </a:lnTo>
                  <a:lnTo>
                    <a:pt x="21" y="314"/>
                  </a:lnTo>
                  <a:lnTo>
                    <a:pt x="84" y="356"/>
                  </a:lnTo>
                  <a:lnTo>
                    <a:pt x="84" y="419"/>
                  </a:lnTo>
                  <a:lnTo>
                    <a:pt x="105" y="419"/>
                  </a:lnTo>
                  <a:lnTo>
                    <a:pt x="146" y="523"/>
                  </a:lnTo>
                  <a:lnTo>
                    <a:pt x="314" y="565"/>
                  </a:lnTo>
                  <a:lnTo>
                    <a:pt x="398" y="544"/>
                  </a:lnTo>
                  <a:lnTo>
                    <a:pt x="398" y="356"/>
                  </a:lnTo>
                  <a:lnTo>
                    <a:pt x="335" y="314"/>
                  </a:lnTo>
                  <a:lnTo>
                    <a:pt x="314" y="167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5"/>
            <p:cNvSpPr/>
            <p:nvPr/>
          </p:nvSpPr>
          <p:spPr>
            <a:xfrm>
              <a:off x="3681319" y="2737017"/>
              <a:ext cx="27661" cy="34982"/>
            </a:xfrm>
            <a:custGeom>
              <a:avLst/>
              <a:gdLst/>
              <a:ahLst/>
              <a:cxnLst/>
              <a:rect l="l" t="t" r="r" b="b"/>
              <a:pathLst>
                <a:path w="2323" h="3076" extrusionOk="0">
                  <a:moveTo>
                    <a:pt x="1737" y="0"/>
                  </a:moveTo>
                  <a:lnTo>
                    <a:pt x="1779" y="84"/>
                  </a:lnTo>
                  <a:lnTo>
                    <a:pt x="1653" y="84"/>
                  </a:lnTo>
                  <a:lnTo>
                    <a:pt x="1674" y="209"/>
                  </a:lnTo>
                  <a:lnTo>
                    <a:pt x="1590" y="314"/>
                  </a:lnTo>
                  <a:lnTo>
                    <a:pt x="1590" y="230"/>
                  </a:lnTo>
                  <a:lnTo>
                    <a:pt x="1653" y="188"/>
                  </a:lnTo>
                  <a:lnTo>
                    <a:pt x="1590" y="84"/>
                  </a:lnTo>
                  <a:lnTo>
                    <a:pt x="1528" y="105"/>
                  </a:lnTo>
                  <a:lnTo>
                    <a:pt x="1569" y="167"/>
                  </a:lnTo>
                  <a:lnTo>
                    <a:pt x="1465" y="188"/>
                  </a:lnTo>
                  <a:lnTo>
                    <a:pt x="1423" y="147"/>
                  </a:lnTo>
                  <a:lnTo>
                    <a:pt x="1256" y="167"/>
                  </a:lnTo>
                  <a:lnTo>
                    <a:pt x="1256" y="230"/>
                  </a:lnTo>
                  <a:lnTo>
                    <a:pt x="1214" y="230"/>
                  </a:lnTo>
                  <a:lnTo>
                    <a:pt x="1172" y="356"/>
                  </a:lnTo>
                  <a:lnTo>
                    <a:pt x="1256" y="377"/>
                  </a:lnTo>
                  <a:lnTo>
                    <a:pt x="1235" y="419"/>
                  </a:lnTo>
                  <a:lnTo>
                    <a:pt x="1151" y="419"/>
                  </a:lnTo>
                  <a:lnTo>
                    <a:pt x="1151" y="481"/>
                  </a:lnTo>
                  <a:lnTo>
                    <a:pt x="1046" y="502"/>
                  </a:lnTo>
                  <a:lnTo>
                    <a:pt x="1067" y="586"/>
                  </a:lnTo>
                  <a:lnTo>
                    <a:pt x="1214" y="586"/>
                  </a:lnTo>
                  <a:lnTo>
                    <a:pt x="1172" y="607"/>
                  </a:lnTo>
                  <a:lnTo>
                    <a:pt x="1276" y="586"/>
                  </a:lnTo>
                  <a:lnTo>
                    <a:pt x="1360" y="586"/>
                  </a:lnTo>
                  <a:lnTo>
                    <a:pt x="1235" y="711"/>
                  </a:lnTo>
                  <a:lnTo>
                    <a:pt x="1046" y="795"/>
                  </a:lnTo>
                  <a:lnTo>
                    <a:pt x="1130" y="837"/>
                  </a:lnTo>
                  <a:lnTo>
                    <a:pt x="942" y="879"/>
                  </a:lnTo>
                  <a:lnTo>
                    <a:pt x="858" y="837"/>
                  </a:lnTo>
                  <a:lnTo>
                    <a:pt x="795" y="921"/>
                  </a:lnTo>
                  <a:lnTo>
                    <a:pt x="753" y="816"/>
                  </a:lnTo>
                  <a:lnTo>
                    <a:pt x="502" y="753"/>
                  </a:lnTo>
                  <a:lnTo>
                    <a:pt x="502" y="816"/>
                  </a:lnTo>
                  <a:lnTo>
                    <a:pt x="335" y="753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419" y="942"/>
                  </a:lnTo>
                  <a:lnTo>
                    <a:pt x="440" y="984"/>
                  </a:lnTo>
                  <a:lnTo>
                    <a:pt x="481" y="1088"/>
                  </a:lnTo>
                  <a:lnTo>
                    <a:pt x="419" y="1088"/>
                  </a:lnTo>
                  <a:lnTo>
                    <a:pt x="398" y="1025"/>
                  </a:lnTo>
                  <a:lnTo>
                    <a:pt x="272" y="1025"/>
                  </a:lnTo>
                  <a:lnTo>
                    <a:pt x="419" y="1130"/>
                  </a:lnTo>
                  <a:lnTo>
                    <a:pt x="544" y="1109"/>
                  </a:lnTo>
                  <a:lnTo>
                    <a:pt x="586" y="1214"/>
                  </a:lnTo>
                  <a:lnTo>
                    <a:pt x="440" y="1235"/>
                  </a:lnTo>
                  <a:lnTo>
                    <a:pt x="419" y="1276"/>
                  </a:lnTo>
                  <a:lnTo>
                    <a:pt x="440" y="1339"/>
                  </a:lnTo>
                  <a:lnTo>
                    <a:pt x="293" y="1360"/>
                  </a:lnTo>
                  <a:lnTo>
                    <a:pt x="335" y="1444"/>
                  </a:lnTo>
                  <a:lnTo>
                    <a:pt x="272" y="1465"/>
                  </a:lnTo>
                  <a:lnTo>
                    <a:pt x="377" y="1528"/>
                  </a:lnTo>
                  <a:lnTo>
                    <a:pt x="419" y="1507"/>
                  </a:lnTo>
                  <a:lnTo>
                    <a:pt x="398" y="1548"/>
                  </a:lnTo>
                  <a:lnTo>
                    <a:pt x="523" y="1528"/>
                  </a:lnTo>
                  <a:lnTo>
                    <a:pt x="544" y="1674"/>
                  </a:lnTo>
                  <a:lnTo>
                    <a:pt x="858" y="1674"/>
                  </a:lnTo>
                  <a:lnTo>
                    <a:pt x="753" y="1758"/>
                  </a:lnTo>
                  <a:lnTo>
                    <a:pt x="691" y="1737"/>
                  </a:lnTo>
                  <a:lnTo>
                    <a:pt x="586" y="1925"/>
                  </a:lnTo>
                  <a:lnTo>
                    <a:pt x="628" y="1925"/>
                  </a:lnTo>
                  <a:lnTo>
                    <a:pt x="523" y="2051"/>
                  </a:lnTo>
                  <a:lnTo>
                    <a:pt x="335" y="2176"/>
                  </a:lnTo>
                  <a:lnTo>
                    <a:pt x="419" y="2176"/>
                  </a:lnTo>
                  <a:lnTo>
                    <a:pt x="523" y="2134"/>
                  </a:lnTo>
                  <a:lnTo>
                    <a:pt x="586" y="2155"/>
                  </a:lnTo>
                  <a:lnTo>
                    <a:pt x="732" y="2155"/>
                  </a:lnTo>
                  <a:lnTo>
                    <a:pt x="816" y="2072"/>
                  </a:lnTo>
                  <a:lnTo>
                    <a:pt x="816" y="2092"/>
                  </a:lnTo>
                  <a:lnTo>
                    <a:pt x="942" y="2134"/>
                  </a:lnTo>
                  <a:lnTo>
                    <a:pt x="691" y="2176"/>
                  </a:lnTo>
                  <a:lnTo>
                    <a:pt x="502" y="2197"/>
                  </a:lnTo>
                  <a:lnTo>
                    <a:pt x="440" y="2281"/>
                  </a:lnTo>
                  <a:lnTo>
                    <a:pt x="314" y="2302"/>
                  </a:lnTo>
                  <a:lnTo>
                    <a:pt x="377" y="2364"/>
                  </a:lnTo>
                  <a:lnTo>
                    <a:pt x="335" y="2406"/>
                  </a:lnTo>
                  <a:lnTo>
                    <a:pt x="398" y="2448"/>
                  </a:lnTo>
                  <a:lnTo>
                    <a:pt x="293" y="2469"/>
                  </a:lnTo>
                  <a:lnTo>
                    <a:pt x="209" y="2385"/>
                  </a:lnTo>
                  <a:lnTo>
                    <a:pt x="188" y="2448"/>
                  </a:lnTo>
                  <a:lnTo>
                    <a:pt x="168" y="2406"/>
                  </a:lnTo>
                  <a:lnTo>
                    <a:pt x="0" y="2490"/>
                  </a:lnTo>
                  <a:lnTo>
                    <a:pt x="21" y="2511"/>
                  </a:lnTo>
                  <a:lnTo>
                    <a:pt x="398" y="2511"/>
                  </a:lnTo>
                  <a:lnTo>
                    <a:pt x="272" y="2595"/>
                  </a:lnTo>
                  <a:lnTo>
                    <a:pt x="105" y="2657"/>
                  </a:lnTo>
                  <a:lnTo>
                    <a:pt x="63" y="2762"/>
                  </a:lnTo>
                  <a:lnTo>
                    <a:pt x="168" y="2762"/>
                  </a:lnTo>
                  <a:lnTo>
                    <a:pt x="188" y="2825"/>
                  </a:lnTo>
                  <a:lnTo>
                    <a:pt x="440" y="2762"/>
                  </a:lnTo>
                  <a:lnTo>
                    <a:pt x="440" y="2762"/>
                  </a:lnTo>
                  <a:lnTo>
                    <a:pt x="230" y="2888"/>
                  </a:lnTo>
                  <a:lnTo>
                    <a:pt x="168" y="2929"/>
                  </a:lnTo>
                  <a:lnTo>
                    <a:pt x="314" y="2929"/>
                  </a:lnTo>
                  <a:lnTo>
                    <a:pt x="502" y="2825"/>
                  </a:lnTo>
                  <a:lnTo>
                    <a:pt x="481" y="2908"/>
                  </a:lnTo>
                  <a:lnTo>
                    <a:pt x="314" y="2992"/>
                  </a:lnTo>
                  <a:lnTo>
                    <a:pt x="419" y="2992"/>
                  </a:lnTo>
                  <a:lnTo>
                    <a:pt x="398" y="3034"/>
                  </a:lnTo>
                  <a:lnTo>
                    <a:pt x="398" y="3034"/>
                  </a:lnTo>
                  <a:lnTo>
                    <a:pt x="523" y="3013"/>
                  </a:lnTo>
                  <a:lnTo>
                    <a:pt x="607" y="3076"/>
                  </a:lnTo>
                  <a:lnTo>
                    <a:pt x="795" y="3034"/>
                  </a:lnTo>
                  <a:lnTo>
                    <a:pt x="963" y="2992"/>
                  </a:lnTo>
                  <a:lnTo>
                    <a:pt x="1130" y="2888"/>
                  </a:lnTo>
                  <a:lnTo>
                    <a:pt x="1067" y="2783"/>
                  </a:lnTo>
                  <a:lnTo>
                    <a:pt x="1172" y="2783"/>
                  </a:lnTo>
                  <a:lnTo>
                    <a:pt x="1151" y="2867"/>
                  </a:lnTo>
                  <a:lnTo>
                    <a:pt x="1256" y="2867"/>
                  </a:lnTo>
                  <a:lnTo>
                    <a:pt x="1360" y="2720"/>
                  </a:lnTo>
                  <a:lnTo>
                    <a:pt x="1444" y="2762"/>
                  </a:lnTo>
                  <a:lnTo>
                    <a:pt x="1465" y="2657"/>
                  </a:lnTo>
                  <a:lnTo>
                    <a:pt x="1800" y="2595"/>
                  </a:lnTo>
                  <a:lnTo>
                    <a:pt x="1841" y="2511"/>
                  </a:lnTo>
                  <a:lnTo>
                    <a:pt x="1862" y="2616"/>
                  </a:lnTo>
                  <a:lnTo>
                    <a:pt x="1946" y="2553"/>
                  </a:lnTo>
                  <a:lnTo>
                    <a:pt x="2009" y="2574"/>
                  </a:lnTo>
                  <a:lnTo>
                    <a:pt x="2176" y="2574"/>
                  </a:lnTo>
                  <a:lnTo>
                    <a:pt x="2072" y="2406"/>
                  </a:lnTo>
                  <a:lnTo>
                    <a:pt x="2155" y="2385"/>
                  </a:lnTo>
                  <a:lnTo>
                    <a:pt x="2218" y="2281"/>
                  </a:lnTo>
                  <a:lnTo>
                    <a:pt x="2218" y="2176"/>
                  </a:lnTo>
                  <a:lnTo>
                    <a:pt x="2302" y="2072"/>
                  </a:lnTo>
                  <a:lnTo>
                    <a:pt x="2323" y="1967"/>
                  </a:lnTo>
                  <a:lnTo>
                    <a:pt x="2302" y="1716"/>
                  </a:lnTo>
                  <a:lnTo>
                    <a:pt x="2218" y="1674"/>
                  </a:lnTo>
                  <a:lnTo>
                    <a:pt x="2302" y="1632"/>
                  </a:lnTo>
                  <a:lnTo>
                    <a:pt x="2302" y="1507"/>
                  </a:lnTo>
                  <a:lnTo>
                    <a:pt x="2218" y="1402"/>
                  </a:lnTo>
                  <a:lnTo>
                    <a:pt x="2260" y="1256"/>
                  </a:lnTo>
                  <a:lnTo>
                    <a:pt x="2176" y="1214"/>
                  </a:lnTo>
                  <a:lnTo>
                    <a:pt x="2197" y="1130"/>
                  </a:lnTo>
                  <a:lnTo>
                    <a:pt x="2281" y="1151"/>
                  </a:lnTo>
                  <a:lnTo>
                    <a:pt x="2281" y="1151"/>
                  </a:lnTo>
                  <a:lnTo>
                    <a:pt x="2155" y="1088"/>
                  </a:lnTo>
                  <a:lnTo>
                    <a:pt x="2072" y="1046"/>
                  </a:lnTo>
                  <a:lnTo>
                    <a:pt x="1967" y="837"/>
                  </a:lnTo>
                  <a:lnTo>
                    <a:pt x="1800" y="732"/>
                  </a:lnTo>
                  <a:lnTo>
                    <a:pt x="1737" y="795"/>
                  </a:lnTo>
                  <a:lnTo>
                    <a:pt x="1695" y="942"/>
                  </a:lnTo>
                  <a:lnTo>
                    <a:pt x="1632" y="984"/>
                  </a:lnTo>
                  <a:lnTo>
                    <a:pt x="1360" y="732"/>
                  </a:lnTo>
                  <a:lnTo>
                    <a:pt x="1486" y="502"/>
                  </a:lnTo>
                  <a:lnTo>
                    <a:pt x="1632" y="481"/>
                  </a:lnTo>
                  <a:lnTo>
                    <a:pt x="1653" y="377"/>
                  </a:lnTo>
                  <a:lnTo>
                    <a:pt x="1737" y="356"/>
                  </a:lnTo>
                  <a:lnTo>
                    <a:pt x="1779" y="272"/>
                  </a:lnTo>
                  <a:lnTo>
                    <a:pt x="1737" y="293"/>
                  </a:lnTo>
                  <a:lnTo>
                    <a:pt x="1737" y="293"/>
                  </a:lnTo>
                  <a:lnTo>
                    <a:pt x="1841" y="188"/>
                  </a:lnTo>
                  <a:lnTo>
                    <a:pt x="1946" y="147"/>
                  </a:lnTo>
                  <a:lnTo>
                    <a:pt x="1841" y="84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97" name="Google Shape;1197;p45"/>
            <p:cNvGrpSpPr/>
            <p:nvPr/>
          </p:nvGrpSpPr>
          <p:grpSpPr>
            <a:xfrm>
              <a:off x="3697513" y="2707266"/>
              <a:ext cx="59549" cy="79733"/>
              <a:chOff x="3586375" y="2281300"/>
              <a:chExt cx="125025" cy="175275"/>
            </a:xfrm>
          </p:grpSpPr>
          <p:sp>
            <p:nvSpPr>
              <p:cNvPr id="1198" name="Google Shape;1198;p45"/>
              <p:cNvSpPr/>
              <p:nvPr/>
            </p:nvSpPr>
            <p:spPr>
              <a:xfrm>
                <a:off x="3609900" y="2281300"/>
                <a:ext cx="101500" cy="175275"/>
              </a:xfrm>
              <a:custGeom>
                <a:avLst/>
                <a:gdLst/>
                <a:ahLst/>
                <a:cxnLst/>
                <a:rect l="l" t="t" r="r" b="b"/>
                <a:pathLst>
                  <a:path w="4060" h="7011" extrusionOk="0">
                    <a:moveTo>
                      <a:pt x="1340" y="1"/>
                    </a:moveTo>
                    <a:lnTo>
                      <a:pt x="1277" y="63"/>
                    </a:lnTo>
                    <a:lnTo>
                      <a:pt x="1235" y="42"/>
                    </a:lnTo>
                    <a:lnTo>
                      <a:pt x="1110" y="84"/>
                    </a:lnTo>
                    <a:lnTo>
                      <a:pt x="1026" y="84"/>
                    </a:lnTo>
                    <a:lnTo>
                      <a:pt x="921" y="105"/>
                    </a:lnTo>
                    <a:lnTo>
                      <a:pt x="859" y="105"/>
                    </a:lnTo>
                    <a:lnTo>
                      <a:pt x="838" y="168"/>
                    </a:lnTo>
                    <a:lnTo>
                      <a:pt x="838" y="105"/>
                    </a:lnTo>
                    <a:lnTo>
                      <a:pt x="796" y="84"/>
                    </a:lnTo>
                    <a:lnTo>
                      <a:pt x="712" y="168"/>
                    </a:lnTo>
                    <a:lnTo>
                      <a:pt x="733" y="105"/>
                    </a:lnTo>
                    <a:lnTo>
                      <a:pt x="608" y="42"/>
                    </a:lnTo>
                    <a:lnTo>
                      <a:pt x="587" y="105"/>
                    </a:lnTo>
                    <a:lnTo>
                      <a:pt x="524" y="168"/>
                    </a:lnTo>
                    <a:lnTo>
                      <a:pt x="545" y="231"/>
                    </a:lnTo>
                    <a:lnTo>
                      <a:pt x="524" y="231"/>
                    </a:lnTo>
                    <a:lnTo>
                      <a:pt x="524" y="314"/>
                    </a:lnTo>
                    <a:lnTo>
                      <a:pt x="419" y="356"/>
                    </a:lnTo>
                    <a:lnTo>
                      <a:pt x="482" y="419"/>
                    </a:lnTo>
                    <a:lnTo>
                      <a:pt x="440" y="503"/>
                    </a:lnTo>
                    <a:lnTo>
                      <a:pt x="398" y="503"/>
                    </a:lnTo>
                    <a:lnTo>
                      <a:pt x="503" y="607"/>
                    </a:lnTo>
                    <a:lnTo>
                      <a:pt x="545" y="670"/>
                    </a:lnTo>
                    <a:lnTo>
                      <a:pt x="419" y="607"/>
                    </a:lnTo>
                    <a:lnTo>
                      <a:pt x="398" y="670"/>
                    </a:lnTo>
                    <a:lnTo>
                      <a:pt x="315" y="587"/>
                    </a:lnTo>
                    <a:lnTo>
                      <a:pt x="294" y="628"/>
                    </a:lnTo>
                    <a:lnTo>
                      <a:pt x="315" y="691"/>
                    </a:lnTo>
                    <a:lnTo>
                      <a:pt x="294" y="733"/>
                    </a:lnTo>
                    <a:lnTo>
                      <a:pt x="273" y="628"/>
                    </a:lnTo>
                    <a:lnTo>
                      <a:pt x="210" y="733"/>
                    </a:lnTo>
                    <a:lnTo>
                      <a:pt x="273" y="796"/>
                    </a:lnTo>
                    <a:lnTo>
                      <a:pt x="210" y="817"/>
                    </a:lnTo>
                    <a:lnTo>
                      <a:pt x="294" y="900"/>
                    </a:lnTo>
                    <a:lnTo>
                      <a:pt x="336" y="900"/>
                    </a:lnTo>
                    <a:lnTo>
                      <a:pt x="294" y="942"/>
                    </a:lnTo>
                    <a:lnTo>
                      <a:pt x="210" y="900"/>
                    </a:lnTo>
                    <a:lnTo>
                      <a:pt x="210" y="1026"/>
                    </a:lnTo>
                    <a:lnTo>
                      <a:pt x="210" y="1047"/>
                    </a:lnTo>
                    <a:lnTo>
                      <a:pt x="377" y="1026"/>
                    </a:lnTo>
                    <a:lnTo>
                      <a:pt x="273" y="1089"/>
                    </a:lnTo>
                    <a:lnTo>
                      <a:pt x="273" y="1110"/>
                    </a:lnTo>
                    <a:lnTo>
                      <a:pt x="294" y="1131"/>
                    </a:lnTo>
                    <a:lnTo>
                      <a:pt x="377" y="1110"/>
                    </a:lnTo>
                    <a:lnTo>
                      <a:pt x="336" y="1131"/>
                    </a:lnTo>
                    <a:lnTo>
                      <a:pt x="398" y="1151"/>
                    </a:lnTo>
                    <a:lnTo>
                      <a:pt x="398" y="1151"/>
                    </a:lnTo>
                    <a:lnTo>
                      <a:pt x="315" y="1131"/>
                    </a:lnTo>
                    <a:lnTo>
                      <a:pt x="294" y="1151"/>
                    </a:lnTo>
                    <a:lnTo>
                      <a:pt x="294" y="1214"/>
                    </a:lnTo>
                    <a:lnTo>
                      <a:pt x="315" y="1235"/>
                    </a:lnTo>
                    <a:lnTo>
                      <a:pt x="273" y="1256"/>
                    </a:lnTo>
                    <a:lnTo>
                      <a:pt x="231" y="1319"/>
                    </a:lnTo>
                    <a:lnTo>
                      <a:pt x="294" y="1319"/>
                    </a:lnTo>
                    <a:lnTo>
                      <a:pt x="294" y="1361"/>
                    </a:lnTo>
                    <a:lnTo>
                      <a:pt x="210" y="1340"/>
                    </a:lnTo>
                    <a:lnTo>
                      <a:pt x="189" y="1403"/>
                    </a:lnTo>
                    <a:lnTo>
                      <a:pt x="210" y="1444"/>
                    </a:lnTo>
                    <a:lnTo>
                      <a:pt x="189" y="1465"/>
                    </a:lnTo>
                    <a:lnTo>
                      <a:pt x="168" y="1528"/>
                    </a:lnTo>
                    <a:lnTo>
                      <a:pt x="63" y="1528"/>
                    </a:lnTo>
                    <a:lnTo>
                      <a:pt x="1" y="1549"/>
                    </a:lnTo>
                    <a:lnTo>
                      <a:pt x="63" y="1570"/>
                    </a:lnTo>
                    <a:lnTo>
                      <a:pt x="126" y="1570"/>
                    </a:lnTo>
                    <a:lnTo>
                      <a:pt x="189" y="1612"/>
                    </a:lnTo>
                    <a:lnTo>
                      <a:pt x="168" y="1633"/>
                    </a:lnTo>
                    <a:lnTo>
                      <a:pt x="105" y="1633"/>
                    </a:lnTo>
                    <a:lnTo>
                      <a:pt x="189" y="1716"/>
                    </a:lnTo>
                    <a:lnTo>
                      <a:pt x="210" y="1716"/>
                    </a:lnTo>
                    <a:lnTo>
                      <a:pt x="273" y="1737"/>
                    </a:lnTo>
                    <a:lnTo>
                      <a:pt x="503" y="1507"/>
                    </a:lnTo>
                    <a:lnTo>
                      <a:pt x="482" y="1570"/>
                    </a:lnTo>
                    <a:lnTo>
                      <a:pt x="503" y="1612"/>
                    </a:lnTo>
                    <a:lnTo>
                      <a:pt x="419" y="1633"/>
                    </a:lnTo>
                    <a:lnTo>
                      <a:pt x="377" y="1758"/>
                    </a:lnTo>
                    <a:lnTo>
                      <a:pt x="377" y="1779"/>
                    </a:lnTo>
                    <a:lnTo>
                      <a:pt x="315" y="1947"/>
                    </a:lnTo>
                    <a:lnTo>
                      <a:pt x="336" y="1947"/>
                    </a:lnTo>
                    <a:lnTo>
                      <a:pt x="294" y="2135"/>
                    </a:lnTo>
                    <a:lnTo>
                      <a:pt x="294" y="2239"/>
                    </a:lnTo>
                    <a:lnTo>
                      <a:pt x="231" y="2281"/>
                    </a:lnTo>
                    <a:lnTo>
                      <a:pt x="294" y="2323"/>
                    </a:lnTo>
                    <a:lnTo>
                      <a:pt x="315" y="2302"/>
                    </a:lnTo>
                    <a:lnTo>
                      <a:pt x="231" y="2449"/>
                    </a:lnTo>
                    <a:lnTo>
                      <a:pt x="231" y="2595"/>
                    </a:lnTo>
                    <a:lnTo>
                      <a:pt x="189" y="2658"/>
                    </a:lnTo>
                    <a:lnTo>
                      <a:pt x="189" y="2700"/>
                    </a:lnTo>
                    <a:lnTo>
                      <a:pt x="315" y="2700"/>
                    </a:lnTo>
                    <a:lnTo>
                      <a:pt x="294" y="2595"/>
                    </a:lnTo>
                    <a:lnTo>
                      <a:pt x="336" y="2491"/>
                    </a:lnTo>
                    <a:lnTo>
                      <a:pt x="336" y="2407"/>
                    </a:lnTo>
                    <a:lnTo>
                      <a:pt x="398" y="2323"/>
                    </a:lnTo>
                    <a:lnTo>
                      <a:pt x="336" y="2135"/>
                    </a:lnTo>
                    <a:lnTo>
                      <a:pt x="398" y="2135"/>
                    </a:lnTo>
                    <a:lnTo>
                      <a:pt x="545" y="1947"/>
                    </a:lnTo>
                    <a:lnTo>
                      <a:pt x="440" y="2135"/>
                    </a:lnTo>
                    <a:lnTo>
                      <a:pt x="419" y="2239"/>
                    </a:lnTo>
                    <a:lnTo>
                      <a:pt x="482" y="2260"/>
                    </a:lnTo>
                    <a:lnTo>
                      <a:pt x="482" y="2198"/>
                    </a:lnTo>
                    <a:lnTo>
                      <a:pt x="545" y="2135"/>
                    </a:lnTo>
                    <a:lnTo>
                      <a:pt x="587" y="2260"/>
                    </a:lnTo>
                    <a:lnTo>
                      <a:pt x="628" y="2135"/>
                    </a:lnTo>
                    <a:lnTo>
                      <a:pt x="628" y="2030"/>
                    </a:lnTo>
                    <a:lnTo>
                      <a:pt x="691" y="1988"/>
                    </a:lnTo>
                    <a:lnTo>
                      <a:pt x="649" y="2135"/>
                    </a:lnTo>
                    <a:lnTo>
                      <a:pt x="754" y="2198"/>
                    </a:lnTo>
                    <a:lnTo>
                      <a:pt x="649" y="2177"/>
                    </a:lnTo>
                    <a:lnTo>
                      <a:pt x="628" y="2323"/>
                    </a:lnTo>
                    <a:lnTo>
                      <a:pt x="649" y="2449"/>
                    </a:lnTo>
                    <a:lnTo>
                      <a:pt x="712" y="2470"/>
                    </a:lnTo>
                    <a:lnTo>
                      <a:pt x="754" y="2574"/>
                    </a:lnTo>
                    <a:lnTo>
                      <a:pt x="649" y="2658"/>
                    </a:lnTo>
                    <a:lnTo>
                      <a:pt x="587" y="2909"/>
                    </a:lnTo>
                    <a:lnTo>
                      <a:pt x="587" y="3014"/>
                    </a:lnTo>
                    <a:lnTo>
                      <a:pt x="503" y="2972"/>
                    </a:lnTo>
                    <a:lnTo>
                      <a:pt x="503" y="3097"/>
                    </a:lnTo>
                    <a:lnTo>
                      <a:pt x="628" y="3244"/>
                    </a:lnTo>
                    <a:lnTo>
                      <a:pt x="587" y="3097"/>
                    </a:lnTo>
                    <a:lnTo>
                      <a:pt x="649" y="3076"/>
                    </a:lnTo>
                    <a:lnTo>
                      <a:pt x="859" y="3223"/>
                    </a:lnTo>
                    <a:lnTo>
                      <a:pt x="859" y="3097"/>
                    </a:lnTo>
                    <a:lnTo>
                      <a:pt x="796" y="3035"/>
                    </a:lnTo>
                    <a:lnTo>
                      <a:pt x="838" y="3014"/>
                    </a:lnTo>
                    <a:lnTo>
                      <a:pt x="1005" y="3118"/>
                    </a:lnTo>
                    <a:lnTo>
                      <a:pt x="1131" y="3118"/>
                    </a:lnTo>
                    <a:lnTo>
                      <a:pt x="1131" y="3076"/>
                    </a:lnTo>
                    <a:lnTo>
                      <a:pt x="1235" y="3076"/>
                    </a:lnTo>
                    <a:lnTo>
                      <a:pt x="1256" y="2972"/>
                    </a:lnTo>
                    <a:lnTo>
                      <a:pt x="1549" y="2993"/>
                    </a:lnTo>
                    <a:lnTo>
                      <a:pt x="1361" y="3014"/>
                    </a:lnTo>
                    <a:lnTo>
                      <a:pt x="1235" y="3348"/>
                    </a:lnTo>
                    <a:lnTo>
                      <a:pt x="1382" y="3620"/>
                    </a:lnTo>
                    <a:lnTo>
                      <a:pt x="1444" y="3558"/>
                    </a:lnTo>
                    <a:lnTo>
                      <a:pt x="1444" y="3704"/>
                    </a:lnTo>
                    <a:lnTo>
                      <a:pt x="1549" y="3600"/>
                    </a:lnTo>
                    <a:lnTo>
                      <a:pt x="1654" y="3600"/>
                    </a:lnTo>
                    <a:lnTo>
                      <a:pt x="1633" y="3746"/>
                    </a:lnTo>
                    <a:lnTo>
                      <a:pt x="1654" y="3767"/>
                    </a:lnTo>
                    <a:lnTo>
                      <a:pt x="1549" y="3851"/>
                    </a:lnTo>
                    <a:lnTo>
                      <a:pt x="1570" y="4018"/>
                    </a:lnTo>
                    <a:lnTo>
                      <a:pt x="1528" y="4123"/>
                    </a:lnTo>
                    <a:lnTo>
                      <a:pt x="1570" y="4227"/>
                    </a:lnTo>
                    <a:lnTo>
                      <a:pt x="1654" y="4290"/>
                    </a:lnTo>
                    <a:lnTo>
                      <a:pt x="1737" y="4290"/>
                    </a:lnTo>
                    <a:lnTo>
                      <a:pt x="1675" y="4332"/>
                    </a:lnTo>
                    <a:lnTo>
                      <a:pt x="1591" y="4332"/>
                    </a:lnTo>
                    <a:lnTo>
                      <a:pt x="1549" y="4248"/>
                    </a:lnTo>
                    <a:lnTo>
                      <a:pt x="1465" y="4269"/>
                    </a:lnTo>
                    <a:lnTo>
                      <a:pt x="1528" y="4353"/>
                    </a:lnTo>
                    <a:lnTo>
                      <a:pt x="1591" y="4395"/>
                    </a:lnTo>
                    <a:lnTo>
                      <a:pt x="1486" y="4374"/>
                    </a:lnTo>
                    <a:lnTo>
                      <a:pt x="1424" y="4290"/>
                    </a:lnTo>
                    <a:lnTo>
                      <a:pt x="1235" y="4353"/>
                    </a:lnTo>
                    <a:lnTo>
                      <a:pt x="1152" y="4353"/>
                    </a:lnTo>
                    <a:lnTo>
                      <a:pt x="963" y="4436"/>
                    </a:lnTo>
                    <a:lnTo>
                      <a:pt x="859" y="4583"/>
                    </a:lnTo>
                    <a:lnTo>
                      <a:pt x="733" y="4667"/>
                    </a:lnTo>
                    <a:lnTo>
                      <a:pt x="691" y="4750"/>
                    </a:lnTo>
                    <a:lnTo>
                      <a:pt x="817" y="4750"/>
                    </a:lnTo>
                    <a:lnTo>
                      <a:pt x="817" y="4688"/>
                    </a:lnTo>
                    <a:lnTo>
                      <a:pt x="1026" y="4646"/>
                    </a:lnTo>
                    <a:lnTo>
                      <a:pt x="1005" y="4750"/>
                    </a:lnTo>
                    <a:lnTo>
                      <a:pt x="1068" y="4813"/>
                    </a:lnTo>
                    <a:lnTo>
                      <a:pt x="1005" y="4876"/>
                    </a:lnTo>
                    <a:lnTo>
                      <a:pt x="1026" y="4960"/>
                    </a:lnTo>
                    <a:lnTo>
                      <a:pt x="1068" y="4960"/>
                    </a:lnTo>
                    <a:lnTo>
                      <a:pt x="942" y="5190"/>
                    </a:lnTo>
                    <a:lnTo>
                      <a:pt x="859" y="5232"/>
                    </a:lnTo>
                    <a:lnTo>
                      <a:pt x="754" y="5294"/>
                    </a:lnTo>
                    <a:lnTo>
                      <a:pt x="733" y="5294"/>
                    </a:lnTo>
                    <a:lnTo>
                      <a:pt x="608" y="5378"/>
                    </a:lnTo>
                    <a:lnTo>
                      <a:pt x="524" y="5378"/>
                    </a:lnTo>
                    <a:lnTo>
                      <a:pt x="398" y="5483"/>
                    </a:lnTo>
                    <a:lnTo>
                      <a:pt x="503" y="5483"/>
                    </a:lnTo>
                    <a:lnTo>
                      <a:pt x="503" y="5545"/>
                    </a:lnTo>
                    <a:lnTo>
                      <a:pt x="419" y="5608"/>
                    </a:lnTo>
                    <a:lnTo>
                      <a:pt x="545" y="5629"/>
                    </a:lnTo>
                    <a:lnTo>
                      <a:pt x="524" y="5650"/>
                    </a:lnTo>
                    <a:lnTo>
                      <a:pt x="587" y="5692"/>
                    </a:lnTo>
                    <a:lnTo>
                      <a:pt x="649" y="5650"/>
                    </a:lnTo>
                    <a:lnTo>
                      <a:pt x="754" y="5608"/>
                    </a:lnTo>
                    <a:lnTo>
                      <a:pt x="900" y="5545"/>
                    </a:lnTo>
                    <a:lnTo>
                      <a:pt x="921" y="5629"/>
                    </a:lnTo>
                    <a:lnTo>
                      <a:pt x="1026" y="5650"/>
                    </a:lnTo>
                    <a:lnTo>
                      <a:pt x="942" y="5692"/>
                    </a:lnTo>
                    <a:lnTo>
                      <a:pt x="921" y="5734"/>
                    </a:lnTo>
                    <a:lnTo>
                      <a:pt x="1068" y="5734"/>
                    </a:lnTo>
                    <a:lnTo>
                      <a:pt x="1068" y="5713"/>
                    </a:lnTo>
                    <a:lnTo>
                      <a:pt x="1152" y="5692"/>
                    </a:lnTo>
                    <a:lnTo>
                      <a:pt x="1256" y="5796"/>
                    </a:lnTo>
                    <a:lnTo>
                      <a:pt x="1319" y="5859"/>
                    </a:lnTo>
                    <a:lnTo>
                      <a:pt x="1486" y="5859"/>
                    </a:lnTo>
                    <a:lnTo>
                      <a:pt x="1549" y="5796"/>
                    </a:lnTo>
                    <a:lnTo>
                      <a:pt x="1633" y="5755"/>
                    </a:lnTo>
                    <a:lnTo>
                      <a:pt x="1758" y="5713"/>
                    </a:lnTo>
                    <a:lnTo>
                      <a:pt x="1800" y="5650"/>
                    </a:lnTo>
                    <a:lnTo>
                      <a:pt x="1905" y="5608"/>
                    </a:lnTo>
                    <a:lnTo>
                      <a:pt x="1758" y="5755"/>
                    </a:lnTo>
                    <a:lnTo>
                      <a:pt x="1633" y="5901"/>
                    </a:lnTo>
                    <a:lnTo>
                      <a:pt x="1633" y="6048"/>
                    </a:lnTo>
                    <a:lnTo>
                      <a:pt x="1528" y="6048"/>
                    </a:lnTo>
                    <a:lnTo>
                      <a:pt x="1444" y="6068"/>
                    </a:lnTo>
                    <a:lnTo>
                      <a:pt x="1361" y="6027"/>
                    </a:lnTo>
                    <a:lnTo>
                      <a:pt x="1131" y="6006"/>
                    </a:lnTo>
                    <a:lnTo>
                      <a:pt x="963" y="6048"/>
                    </a:lnTo>
                    <a:lnTo>
                      <a:pt x="963" y="6131"/>
                    </a:lnTo>
                    <a:lnTo>
                      <a:pt x="900" y="6215"/>
                    </a:lnTo>
                    <a:lnTo>
                      <a:pt x="796" y="6215"/>
                    </a:lnTo>
                    <a:lnTo>
                      <a:pt x="796" y="6382"/>
                    </a:lnTo>
                    <a:lnTo>
                      <a:pt x="691" y="6487"/>
                    </a:lnTo>
                    <a:lnTo>
                      <a:pt x="649" y="6550"/>
                    </a:lnTo>
                    <a:lnTo>
                      <a:pt x="545" y="6550"/>
                    </a:lnTo>
                    <a:lnTo>
                      <a:pt x="524" y="6675"/>
                    </a:lnTo>
                    <a:lnTo>
                      <a:pt x="482" y="6675"/>
                    </a:lnTo>
                    <a:lnTo>
                      <a:pt x="440" y="6738"/>
                    </a:lnTo>
                    <a:lnTo>
                      <a:pt x="315" y="6843"/>
                    </a:lnTo>
                    <a:lnTo>
                      <a:pt x="231" y="6801"/>
                    </a:lnTo>
                    <a:lnTo>
                      <a:pt x="168" y="6864"/>
                    </a:lnTo>
                    <a:lnTo>
                      <a:pt x="168" y="6968"/>
                    </a:lnTo>
                    <a:lnTo>
                      <a:pt x="273" y="6968"/>
                    </a:lnTo>
                    <a:lnTo>
                      <a:pt x="273" y="6885"/>
                    </a:lnTo>
                    <a:lnTo>
                      <a:pt x="377" y="6905"/>
                    </a:lnTo>
                    <a:lnTo>
                      <a:pt x="419" y="7010"/>
                    </a:lnTo>
                    <a:lnTo>
                      <a:pt x="503" y="6968"/>
                    </a:lnTo>
                    <a:lnTo>
                      <a:pt x="482" y="6905"/>
                    </a:lnTo>
                    <a:lnTo>
                      <a:pt x="524" y="6843"/>
                    </a:lnTo>
                    <a:lnTo>
                      <a:pt x="545" y="6864"/>
                    </a:lnTo>
                    <a:lnTo>
                      <a:pt x="628" y="6801"/>
                    </a:lnTo>
                    <a:lnTo>
                      <a:pt x="649" y="6801"/>
                    </a:lnTo>
                    <a:lnTo>
                      <a:pt x="712" y="6696"/>
                    </a:lnTo>
                    <a:lnTo>
                      <a:pt x="817" y="6759"/>
                    </a:lnTo>
                    <a:lnTo>
                      <a:pt x="900" y="6696"/>
                    </a:lnTo>
                    <a:lnTo>
                      <a:pt x="963" y="6738"/>
                    </a:lnTo>
                    <a:lnTo>
                      <a:pt x="1005" y="6696"/>
                    </a:lnTo>
                    <a:lnTo>
                      <a:pt x="1047" y="6759"/>
                    </a:lnTo>
                    <a:lnTo>
                      <a:pt x="1110" y="6759"/>
                    </a:lnTo>
                    <a:lnTo>
                      <a:pt x="1172" y="6801"/>
                    </a:lnTo>
                    <a:lnTo>
                      <a:pt x="1277" y="6801"/>
                    </a:lnTo>
                    <a:lnTo>
                      <a:pt x="1256" y="6759"/>
                    </a:lnTo>
                    <a:lnTo>
                      <a:pt x="1340" y="6738"/>
                    </a:lnTo>
                    <a:lnTo>
                      <a:pt x="1361" y="6654"/>
                    </a:lnTo>
                    <a:lnTo>
                      <a:pt x="1340" y="6571"/>
                    </a:lnTo>
                    <a:lnTo>
                      <a:pt x="1382" y="6487"/>
                    </a:lnTo>
                    <a:lnTo>
                      <a:pt x="1444" y="6487"/>
                    </a:lnTo>
                    <a:lnTo>
                      <a:pt x="1465" y="6445"/>
                    </a:lnTo>
                    <a:lnTo>
                      <a:pt x="1675" y="6424"/>
                    </a:lnTo>
                    <a:lnTo>
                      <a:pt x="1779" y="6424"/>
                    </a:lnTo>
                    <a:lnTo>
                      <a:pt x="1905" y="6487"/>
                    </a:lnTo>
                    <a:lnTo>
                      <a:pt x="2093" y="6487"/>
                    </a:lnTo>
                    <a:lnTo>
                      <a:pt x="2177" y="6529"/>
                    </a:lnTo>
                    <a:lnTo>
                      <a:pt x="2198" y="6445"/>
                    </a:lnTo>
                    <a:lnTo>
                      <a:pt x="2323" y="6361"/>
                    </a:lnTo>
                    <a:lnTo>
                      <a:pt x="2407" y="6382"/>
                    </a:lnTo>
                    <a:lnTo>
                      <a:pt x="2512" y="6320"/>
                    </a:lnTo>
                    <a:lnTo>
                      <a:pt x="2616" y="6340"/>
                    </a:lnTo>
                    <a:lnTo>
                      <a:pt x="2637" y="6320"/>
                    </a:lnTo>
                    <a:lnTo>
                      <a:pt x="2721" y="6278"/>
                    </a:lnTo>
                    <a:lnTo>
                      <a:pt x="2721" y="6320"/>
                    </a:lnTo>
                    <a:lnTo>
                      <a:pt x="2804" y="6361"/>
                    </a:lnTo>
                    <a:lnTo>
                      <a:pt x="2888" y="6320"/>
                    </a:lnTo>
                    <a:lnTo>
                      <a:pt x="3056" y="6320"/>
                    </a:lnTo>
                    <a:lnTo>
                      <a:pt x="3202" y="6278"/>
                    </a:lnTo>
                    <a:lnTo>
                      <a:pt x="3307" y="6320"/>
                    </a:lnTo>
                    <a:lnTo>
                      <a:pt x="3349" y="6340"/>
                    </a:lnTo>
                    <a:lnTo>
                      <a:pt x="3453" y="6257"/>
                    </a:lnTo>
                    <a:lnTo>
                      <a:pt x="3537" y="6236"/>
                    </a:lnTo>
                    <a:lnTo>
                      <a:pt x="3621" y="6152"/>
                    </a:lnTo>
                    <a:lnTo>
                      <a:pt x="3683" y="6152"/>
                    </a:lnTo>
                    <a:lnTo>
                      <a:pt x="3746" y="6173"/>
                    </a:lnTo>
                    <a:lnTo>
                      <a:pt x="3725" y="6110"/>
                    </a:lnTo>
                    <a:lnTo>
                      <a:pt x="3851" y="6027"/>
                    </a:lnTo>
                    <a:lnTo>
                      <a:pt x="3955" y="6006"/>
                    </a:lnTo>
                    <a:lnTo>
                      <a:pt x="3955" y="5922"/>
                    </a:lnTo>
                    <a:lnTo>
                      <a:pt x="3934" y="5859"/>
                    </a:lnTo>
                    <a:lnTo>
                      <a:pt x="3955" y="5796"/>
                    </a:lnTo>
                    <a:lnTo>
                      <a:pt x="3788" y="5796"/>
                    </a:lnTo>
                    <a:lnTo>
                      <a:pt x="3683" y="5838"/>
                    </a:lnTo>
                    <a:lnTo>
                      <a:pt x="3641" y="5838"/>
                    </a:lnTo>
                    <a:lnTo>
                      <a:pt x="3537" y="5817"/>
                    </a:lnTo>
                    <a:lnTo>
                      <a:pt x="3474" y="5796"/>
                    </a:lnTo>
                    <a:lnTo>
                      <a:pt x="3537" y="5755"/>
                    </a:lnTo>
                    <a:lnTo>
                      <a:pt x="3558" y="5755"/>
                    </a:lnTo>
                    <a:lnTo>
                      <a:pt x="3558" y="5734"/>
                    </a:lnTo>
                    <a:lnTo>
                      <a:pt x="3474" y="5713"/>
                    </a:lnTo>
                    <a:lnTo>
                      <a:pt x="3411" y="5734"/>
                    </a:lnTo>
                    <a:lnTo>
                      <a:pt x="3516" y="5650"/>
                    </a:lnTo>
                    <a:lnTo>
                      <a:pt x="3579" y="5692"/>
                    </a:lnTo>
                    <a:lnTo>
                      <a:pt x="3662" y="5629"/>
                    </a:lnTo>
                    <a:lnTo>
                      <a:pt x="3641" y="5545"/>
                    </a:lnTo>
                    <a:lnTo>
                      <a:pt x="3558" y="5545"/>
                    </a:lnTo>
                    <a:lnTo>
                      <a:pt x="3621" y="5504"/>
                    </a:lnTo>
                    <a:lnTo>
                      <a:pt x="3662" y="5441"/>
                    </a:lnTo>
                    <a:lnTo>
                      <a:pt x="3725" y="5504"/>
                    </a:lnTo>
                    <a:lnTo>
                      <a:pt x="3788" y="5441"/>
                    </a:lnTo>
                    <a:lnTo>
                      <a:pt x="3851" y="5399"/>
                    </a:lnTo>
                    <a:lnTo>
                      <a:pt x="3788" y="5378"/>
                    </a:lnTo>
                    <a:lnTo>
                      <a:pt x="3830" y="5336"/>
                    </a:lnTo>
                    <a:lnTo>
                      <a:pt x="3725" y="5336"/>
                    </a:lnTo>
                    <a:lnTo>
                      <a:pt x="3767" y="5273"/>
                    </a:lnTo>
                    <a:lnTo>
                      <a:pt x="3830" y="5294"/>
                    </a:lnTo>
                    <a:lnTo>
                      <a:pt x="3851" y="5315"/>
                    </a:lnTo>
                    <a:lnTo>
                      <a:pt x="3893" y="5232"/>
                    </a:lnTo>
                    <a:lnTo>
                      <a:pt x="3976" y="5211"/>
                    </a:lnTo>
                    <a:lnTo>
                      <a:pt x="3976" y="5064"/>
                    </a:lnTo>
                    <a:lnTo>
                      <a:pt x="4060" y="4897"/>
                    </a:lnTo>
                    <a:lnTo>
                      <a:pt x="3997" y="4813"/>
                    </a:lnTo>
                    <a:lnTo>
                      <a:pt x="3976" y="4688"/>
                    </a:lnTo>
                    <a:lnTo>
                      <a:pt x="3767" y="4541"/>
                    </a:lnTo>
                    <a:lnTo>
                      <a:pt x="3349" y="4541"/>
                    </a:lnTo>
                    <a:lnTo>
                      <a:pt x="3328" y="4667"/>
                    </a:lnTo>
                    <a:lnTo>
                      <a:pt x="3307" y="4708"/>
                    </a:lnTo>
                    <a:lnTo>
                      <a:pt x="3202" y="4646"/>
                    </a:lnTo>
                    <a:lnTo>
                      <a:pt x="3097" y="4604"/>
                    </a:lnTo>
                    <a:lnTo>
                      <a:pt x="3265" y="4436"/>
                    </a:lnTo>
                    <a:lnTo>
                      <a:pt x="3265" y="4332"/>
                    </a:lnTo>
                    <a:lnTo>
                      <a:pt x="3139" y="4123"/>
                    </a:lnTo>
                    <a:lnTo>
                      <a:pt x="3097" y="4123"/>
                    </a:lnTo>
                    <a:lnTo>
                      <a:pt x="2951" y="4039"/>
                    </a:lnTo>
                    <a:lnTo>
                      <a:pt x="2909" y="3955"/>
                    </a:lnTo>
                    <a:lnTo>
                      <a:pt x="2846" y="3976"/>
                    </a:lnTo>
                    <a:lnTo>
                      <a:pt x="2825" y="3976"/>
                    </a:lnTo>
                    <a:lnTo>
                      <a:pt x="2742" y="3955"/>
                    </a:lnTo>
                    <a:lnTo>
                      <a:pt x="2825" y="3955"/>
                    </a:lnTo>
                    <a:lnTo>
                      <a:pt x="2930" y="3934"/>
                    </a:lnTo>
                    <a:lnTo>
                      <a:pt x="2993" y="3955"/>
                    </a:lnTo>
                    <a:lnTo>
                      <a:pt x="3014" y="4018"/>
                    </a:lnTo>
                    <a:lnTo>
                      <a:pt x="3139" y="4018"/>
                    </a:lnTo>
                    <a:lnTo>
                      <a:pt x="2993" y="3830"/>
                    </a:lnTo>
                    <a:lnTo>
                      <a:pt x="2909" y="3725"/>
                    </a:lnTo>
                    <a:lnTo>
                      <a:pt x="2951" y="3641"/>
                    </a:lnTo>
                    <a:lnTo>
                      <a:pt x="2993" y="3641"/>
                    </a:lnTo>
                    <a:lnTo>
                      <a:pt x="2909" y="3600"/>
                    </a:lnTo>
                    <a:lnTo>
                      <a:pt x="2888" y="3537"/>
                    </a:lnTo>
                    <a:lnTo>
                      <a:pt x="2846" y="3537"/>
                    </a:lnTo>
                    <a:lnTo>
                      <a:pt x="2784" y="3348"/>
                    </a:lnTo>
                    <a:lnTo>
                      <a:pt x="2616" y="3307"/>
                    </a:lnTo>
                    <a:lnTo>
                      <a:pt x="2428" y="3244"/>
                    </a:lnTo>
                    <a:lnTo>
                      <a:pt x="2428" y="3181"/>
                    </a:lnTo>
                    <a:lnTo>
                      <a:pt x="2386" y="3139"/>
                    </a:lnTo>
                    <a:lnTo>
                      <a:pt x="2323" y="2930"/>
                    </a:lnTo>
                    <a:lnTo>
                      <a:pt x="2260" y="2825"/>
                    </a:lnTo>
                    <a:lnTo>
                      <a:pt x="2198" y="2574"/>
                    </a:lnTo>
                    <a:lnTo>
                      <a:pt x="2156" y="2470"/>
                    </a:lnTo>
                    <a:lnTo>
                      <a:pt x="2093" y="2470"/>
                    </a:lnTo>
                    <a:lnTo>
                      <a:pt x="1947" y="2239"/>
                    </a:lnTo>
                    <a:lnTo>
                      <a:pt x="1842" y="2198"/>
                    </a:lnTo>
                    <a:lnTo>
                      <a:pt x="1758" y="2156"/>
                    </a:lnTo>
                    <a:lnTo>
                      <a:pt x="1654" y="2093"/>
                    </a:lnTo>
                    <a:lnTo>
                      <a:pt x="1591" y="2156"/>
                    </a:lnTo>
                    <a:lnTo>
                      <a:pt x="1486" y="2198"/>
                    </a:lnTo>
                    <a:lnTo>
                      <a:pt x="1361" y="2177"/>
                    </a:lnTo>
                    <a:lnTo>
                      <a:pt x="1277" y="2177"/>
                    </a:lnTo>
                    <a:lnTo>
                      <a:pt x="1172" y="2156"/>
                    </a:lnTo>
                    <a:lnTo>
                      <a:pt x="1152" y="2072"/>
                    </a:lnTo>
                    <a:lnTo>
                      <a:pt x="1152" y="2072"/>
                    </a:lnTo>
                    <a:lnTo>
                      <a:pt x="1214" y="2093"/>
                    </a:lnTo>
                    <a:lnTo>
                      <a:pt x="1340" y="2135"/>
                    </a:lnTo>
                    <a:lnTo>
                      <a:pt x="1465" y="2093"/>
                    </a:lnTo>
                    <a:lnTo>
                      <a:pt x="1486" y="1988"/>
                    </a:lnTo>
                    <a:lnTo>
                      <a:pt x="1591" y="1988"/>
                    </a:lnTo>
                    <a:lnTo>
                      <a:pt x="1696" y="1926"/>
                    </a:lnTo>
                    <a:lnTo>
                      <a:pt x="1591" y="1884"/>
                    </a:lnTo>
                    <a:lnTo>
                      <a:pt x="1591" y="1800"/>
                    </a:lnTo>
                    <a:lnTo>
                      <a:pt x="1549" y="1779"/>
                    </a:lnTo>
                    <a:lnTo>
                      <a:pt x="1424" y="1863"/>
                    </a:lnTo>
                    <a:lnTo>
                      <a:pt x="1382" y="1842"/>
                    </a:lnTo>
                    <a:lnTo>
                      <a:pt x="1486" y="1758"/>
                    </a:lnTo>
                    <a:lnTo>
                      <a:pt x="1633" y="1758"/>
                    </a:lnTo>
                    <a:lnTo>
                      <a:pt x="1696" y="1716"/>
                    </a:lnTo>
                    <a:lnTo>
                      <a:pt x="1696" y="1633"/>
                    </a:lnTo>
                    <a:lnTo>
                      <a:pt x="1758" y="1612"/>
                    </a:lnTo>
                    <a:lnTo>
                      <a:pt x="1842" y="1444"/>
                    </a:lnTo>
                    <a:lnTo>
                      <a:pt x="1884" y="1403"/>
                    </a:lnTo>
                    <a:lnTo>
                      <a:pt x="1884" y="1340"/>
                    </a:lnTo>
                    <a:lnTo>
                      <a:pt x="1947" y="1235"/>
                    </a:lnTo>
                    <a:lnTo>
                      <a:pt x="1905" y="1214"/>
                    </a:lnTo>
                    <a:lnTo>
                      <a:pt x="1968" y="1047"/>
                    </a:lnTo>
                    <a:lnTo>
                      <a:pt x="2072" y="984"/>
                    </a:lnTo>
                    <a:lnTo>
                      <a:pt x="2072" y="900"/>
                    </a:lnTo>
                    <a:lnTo>
                      <a:pt x="1905" y="754"/>
                    </a:lnTo>
                    <a:lnTo>
                      <a:pt x="1884" y="796"/>
                    </a:lnTo>
                    <a:lnTo>
                      <a:pt x="1675" y="796"/>
                    </a:lnTo>
                    <a:lnTo>
                      <a:pt x="1528" y="754"/>
                    </a:lnTo>
                    <a:lnTo>
                      <a:pt x="1486" y="817"/>
                    </a:lnTo>
                    <a:lnTo>
                      <a:pt x="1424" y="817"/>
                    </a:lnTo>
                    <a:lnTo>
                      <a:pt x="1340" y="754"/>
                    </a:lnTo>
                    <a:lnTo>
                      <a:pt x="1256" y="796"/>
                    </a:lnTo>
                    <a:lnTo>
                      <a:pt x="1256" y="817"/>
                    </a:lnTo>
                    <a:lnTo>
                      <a:pt x="1172" y="838"/>
                    </a:lnTo>
                    <a:lnTo>
                      <a:pt x="1068" y="900"/>
                    </a:lnTo>
                    <a:lnTo>
                      <a:pt x="1047" y="900"/>
                    </a:lnTo>
                    <a:lnTo>
                      <a:pt x="963" y="942"/>
                    </a:lnTo>
                    <a:lnTo>
                      <a:pt x="942" y="921"/>
                    </a:lnTo>
                    <a:lnTo>
                      <a:pt x="1047" y="817"/>
                    </a:lnTo>
                    <a:lnTo>
                      <a:pt x="1131" y="691"/>
                    </a:lnTo>
                    <a:lnTo>
                      <a:pt x="1131" y="691"/>
                    </a:lnTo>
                    <a:lnTo>
                      <a:pt x="1068" y="712"/>
                    </a:lnTo>
                    <a:lnTo>
                      <a:pt x="963" y="691"/>
                    </a:lnTo>
                    <a:lnTo>
                      <a:pt x="1026" y="670"/>
                    </a:lnTo>
                    <a:lnTo>
                      <a:pt x="1047" y="587"/>
                    </a:lnTo>
                    <a:lnTo>
                      <a:pt x="1277" y="419"/>
                    </a:lnTo>
                    <a:lnTo>
                      <a:pt x="1340" y="294"/>
                    </a:lnTo>
                    <a:lnTo>
                      <a:pt x="1424" y="273"/>
                    </a:lnTo>
                    <a:lnTo>
                      <a:pt x="1444" y="168"/>
                    </a:lnTo>
                    <a:lnTo>
                      <a:pt x="1424" y="147"/>
                    </a:lnTo>
                    <a:lnTo>
                      <a:pt x="1465" y="63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45"/>
              <p:cNvSpPr/>
              <p:nvPr/>
            </p:nvSpPr>
            <p:spPr>
              <a:xfrm>
                <a:off x="3586375" y="2350350"/>
                <a:ext cx="31925" cy="25125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005" extrusionOk="0">
                    <a:moveTo>
                      <a:pt x="732" y="1"/>
                    </a:moveTo>
                    <a:lnTo>
                      <a:pt x="628" y="63"/>
                    </a:lnTo>
                    <a:lnTo>
                      <a:pt x="544" y="63"/>
                    </a:lnTo>
                    <a:lnTo>
                      <a:pt x="523" y="126"/>
                    </a:lnTo>
                    <a:lnTo>
                      <a:pt x="419" y="126"/>
                    </a:lnTo>
                    <a:lnTo>
                      <a:pt x="377" y="210"/>
                    </a:lnTo>
                    <a:lnTo>
                      <a:pt x="293" y="231"/>
                    </a:lnTo>
                    <a:lnTo>
                      <a:pt x="272" y="335"/>
                    </a:lnTo>
                    <a:lnTo>
                      <a:pt x="126" y="356"/>
                    </a:lnTo>
                    <a:lnTo>
                      <a:pt x="0" y="586"/>
                    </a:lnTo>
                    <a:lnTo>
                      <a:pt x="272" y="838"/>
                    </a:lnTo>
                    <a:lnTo>
                      <a:pt x="335" y="796"/>
                    </a:lnTo>
                    <a:lnTo>
                      <a:pt x="377" y="649"/>
                    </a:lnTo>
                    <a:lnTo>
                      <a:pt x="440" y="586"/>
                    </a:lnTo>
                    <a:lnTo>
                      <a:pt x="607" y="691"/>
                    </a:lnTo>
                    <a:lnTo>
                      <a:pt x="712" y="900"/>
                    </a:lnTo>
                    <a:lnTo>
                      <a:pt x="795" y="942"/>
                    </a:lnTo>
                    <a:lnTo>
                      <a:pt x="921" y="1005"/>
                    </a:lnTo>
                    <a:lnTo>
                      <a:pt x="942" y="1005"/>
                    </a:lnTo>
                    <a:lnTo>
                      <a:pt x="942" y="942"/>
                    </a:lnTo>
                    <a:lnTo>
                      <a:pt x="1004" y="942"/>
                    </a:lnTo>
                    <a:lnTo>
                      <a:pt x="1067" y="858"/>
                    </a:lnTo>
                    <a:lnTo>
                      <a:pt x="1067" y="775"/>
                    </a:lnTo>
                    <a:lnTo>
                      <a:pt x="1214" y="796"/>
                    </a:lnTo>
                    <a:lnTo>
                      <a:pt x="1235" y="691"/>
                    </a:lnTo>
                    <a:lnTo>
                      <a:pt x="1151" y="691"/>
                    </a:lnTo>
                    <a:lnTo>
                      <a:pt x="1172" y="586"/>
                    </a:lnTo>
                    <a:lnTo>
                      <a:pt x="1151" y="545"/>
                    </a:lnTo>
                    <a:lnTo>
                      <a:pt x="1214" y="524"/>
                    </a:lnTo>
                    <a:lnTo>
                      <a:pt x="1277" y="733"/>
                    </a:lnTo>
                    <a:lnTo>
                      <a:pt x="1235" y="461"/>
                    </a:lnTo>
                    <a:lnTo>
                      <a:pt x="1109" y="461"/>
                    </a:lnTo>
                    <a:lnTo>
                      <a:pt x="1172" y="419"/>
                    </a:lnTo>
                    <a:lnTo>
                      <a:pt x="1004" y="147"/>
                    </a:lnTo>
                    <a:lnTo>
                      <a:pt x="1004" y="42"/>
                    </a:lnTo>
                    <a:lnTo>
                      <a:pt x="921" y="21"/>
                    </a:lnTo>
                    <a:lnTo>
                      <a:pt x="7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00" name="Google Shape;1200;p45"/>
            <p:cNvSpPr/>
            <p:nvPr/>
          </p:nvSpPr>
          <p:spPr>
            <a:xfrm>
              <a:off x="4037841" y="3224817"/>
              <a:ext cx="52333" cy="93527"/>
            </a:xfrm>
            <a:custGeom>
              <a:avLst/>
              <a:gdLst/>
              <a:ahLst/>
              <a:cxnLst/>
              <a:rect l="l" t="t" r="r" b="b"/>
              <a:pathLst>
                <a:path w="4395" h="8224" extrusionOk="0">
                  <a:moveTo>
                    <a:pt x="3914" y="1"/>
                  </a:moveTo>
                  <a:lnTo>
                    <a:pt x="3746" y="168"/>
                  </a:lnTo>
                  <a:lnTo>
                    <a:pt x="3809" y="252"/>
                  </a:lnTo>
                  <a:lnTo>
                    <a:pt x="3704" y="293"/>
                  </a:lnTo>
                  <a:lnTo>
                    <a:pt x="3600" y="252"/>
                  </a:lnTo>
                  <a:lnTo>
                    <a:pt x="3537" y="252"/>
                  </a:lnTo>
                  <a:lnTo>
                    <a:pt x="3621" y="377"/>
                  </a:lnTo>
                  <a:lnTo>
                    <a:pt x="3621" y="419"/>
                  </a:lnTo>
                  <a:lnTo>
                    <a:pt x="3704" y="503"/>
                  </a:lnTo>
                  <a:lnTo>
                    <a:pt x="3704" y="524"/>
                  </a:lnTo>
                  <a:lnTo>
                    <a:pt x="3600" y="670"/>
                  </a:lnTo>
                  <a:lnTo>
                    <a:pt x="3600" y="817"/>
                  </a:lnTo>
                  <a:lnTo>
                    <a:pt x="3516" y="921"/>
                  </a:lnTo>
                  <a:lnTo>
                    <a:pt x="3432" y="900"/>
                  </a:lnTo>
                  <a:lnTo>
                    <a:pt x="3328" y="1026"/>
                  </a:lnTo>
                  <a:lnTo>
                    <a:pt x="3328" y="1109"/>
                  </a:lnTo>
                  <a:lnTo>
                    <a:pt x="3244" y="1151"/>
                  </a:lnTo>
                  <a:lnTo>
                    <a:pt x="3181" y="1130"/>
                  </a:lnTo>
                  <a:lnTo>
                    <a:pt x="3181" y="1005"/>
                  </a:lnTo>
                  <a:lnTo>
                    <a:pt x="3118" y="984"/>
                  </a:lnTo>
                  <a:lnTo>
                    <a:pt x="3035" y="1047"/>
                  </a:lnTo>
                  <a:lnTo>
                    <a:pt x="3035" y="1193"/>
                  </a:lnTo>
                  <a:lnTo>
                    <a:pt x="3139" y="1298"/>
                  </a:lnTo>
                  <a:lnTo>
                    <a:pt x="3181" y="1340"/>
                  </a:lnTo>
                  <a:lnTo>
                    <a:pt x="3139" y="1402"/>
                  </a:lnTo>
                  <a:lnTo>
                    <a:pt x="3077" y="1361"/>
                  </a:lnTo>
                  <a:lnTo>
                    <a:pt x="2930" y="1402"/>
                  </a:lnTo>
                  <a:lnTo>
                    <a:pt x="2993" y="1507"/>
                  </a:lnTo>
                  <a:lnTo>
                    <a:pt x="3098" y="1549"/>
                  </a:lnTo>
                  <a:lnTo>
                    <a:pt x="3098" y="1612"/>
                  </a:lnTo>
                  <a:lnTo>
                    <a:pt x="3077" y="1674"/>
                  </a:lnTo>
                  <a:lnTo>
                    <a:pt x="2993" y="1612"/>
                  </a:lnTo>
                  <a:lnTo>
                    <a:pt x="2909" y="1633"/>
                  </a:lnTo>
                  <a:lnTo>
                    <a:pt x="2888" y="1716"/>
                  </a:lnTo>
                  <a:lnTo>
                    <a:pt x="2721" y="1842"/>
                  </a:lnTo>
                  <a:lnTo>
                    <a:pt x="2721" y="1716"/>
                  </a:lnTo>
                  <a:lnTo>
                    <a:pt x="2763" y="1674"/>
                  </a:lnTo>
                  <a:lnTo>
                    <a:pt x="2721" y="1612"/>
                  </a:lnTo>
                  <a:lnTo>
                    <a:pt x="2616" y="1716"/>
                  </a:lnTo>
                  <a:lnTo>
                    <a:pt x="2679" y="1758"/>
                  </a:lnTo>
                  <a:lnTo>
                    <a:pt x="2658" y="1821"/>
                  </a:lnTo>
                  <a:lnTo>
                    <a:pt x="2512" y="1884"/>
                  </a:lnTo>
                  <a:lnTo>
                    <a:pt x="2574" y="1988"/>
                  </a:lnTo>
                  <a:lnTo>
                    <a:pt x="2658" y="2030"/>
                  </a:lnTo>
                  <a:lnTo>
                    <a:pt x="2658" y="2072"/>
                  </a:lnTo>
                  <a:lnTo>
                    <a:pt x="2574" y="2093"/>
                  </a:lnTo>
                  <a:lnTo>
                    <a:pt x="2470" y="2156"/>
                  </a:lnTo>
                  <a:lnTo>
                    <a:pt x="2470" y="2072"/>
                  </a:lnTo>
                  <a:lnTo>
                    <a:pt x="2407" y="2072"/>
                  </a:lnTo>
                  <a:lnTo>
                    <a:pt x="2470" y="1967"/>
                  </a:lnTo>
                  <a:lnTo>
                    <a:pt x="2407" y="1946"/>
                  </a:lnTo>
                  <a:lnTo>
                    <a:pt x="2198" y="2135"/>
                  </a:lnTo>
                  <a:lnTo>
                    <a:pt x="2177" y="2281"/>
                  </a:lnTo>
                  <a:lnTo>
                    <a:pt x="2198" y="2365"/>
                  </a:lnTo>
                  <a:lnTo>
                    <a:pt x="2156" y="2407"/>
                  </a:lnTo>
                  <a:lnTo>
                    <a:pt x="2093" y="2386"/>
                  </a:lnTo>
                  <a:lnTo>
                    <a:pt x="2051" y="2365"/>
                  </a:lnTo>
                  <a:lnTo>
                    <a:pt x="2051" y="2197"/>
                  </a:lnTo>
                  <a:lnTo>
                    <a:pt x="1989" y="2197"/>
                  </a:lnTo>
                  <a:lnTo>
                    <a:pt x="1863" y="2344"/>
                  </a:lnTo>
                  <a:lnTo>
                    <a:pt x="1717" y="2239"/>
                  </a:lnTo>
                  <a:lnTo>
                    <a:pt x="1675" y="2281"/>
                  </a:lnTo>
                  <a:lnTo>
                    <a:pt x="1633" y="2281"/>
                  </a:lnTo>
                  <a:lnTo>
                    <a:pt x="1654" y="2449"/>
                  </a:lnTo>
                  <a:lnTo>
                    <a:pt x="1612" y="2449"/>
                  </a:lnTo>
                  <a:lnTo>
                    <a:pt x="1549" y="2469"/>
                  </a:lnTo>
                  <a:lnTo>
                    <a:pt x="1549" y="2365"/>
                  </a:lnTo>
                  <a:lnTo>
                    <a:pt x="1507" y="2344"/>
                  </a:lnTo>
                  <a:lnTo>
                    <a:pt x="1445" y="2449"/>
                  </a:lnTo>
                  <a:lnTo>
                    <a:pt x="1403" y="2344"/>
                  </a:lnTo>
                  <a:lnTo>
                    <a:pt x="1152" y="2553"/>
                  </a:lnTo>
                  <a:lnTo>
                    <a:pt x="1110" y="2553"/>
                  </a:lnTo>
                  <a:lnTo>
                    <a:pt x="1047" y="2511"/>
                  </a:lnTo>
                  <a:lnTo>
                    <a:pt x="921" y="2511"/>
                  </a:lnTo>
                  <a:lnTo>
                    <a:pt x="880" y="2595"/>
                  </a:lnTo>
                  <a:lnTo>
                    <a:pt x="901" y="2783"/>
                  </a:lnTo>
                  <a:lnTo>
                    <a:pt x="733" y="3034"/>
                  </a:lnTo>
                  <a:lnTo>
                    <a:pt x="733" y="3097"/>
                  </a:lnTo>
                  <a:lnTo>
                    <a:pt x="587" y="3244"/>
                  </a:lnTo>
                  <a:lnTo>
                    <a:pt x="587" y="3327"/>
                  </a:lnTo>
                  <a:lnTo>
                    <a:pt x="670" y="3411"/>
                  </a:lnTo>
                  <a:lnTo>
                    <a:pt x="587" y="3516"/>
                  </a:lnTo>
                  <a:lnTo>
                    <a:pt x="629" y="3704"/>
                  </a:lnTo>
                  <a:lnTo>
                    <a:pt x="629" y="3830"/>
                  </a:lnTo>
                  <a:lnTo>
                    <a:pt x="796" y="4143"/>
                  </a:lnTo>
                  <a:lnTo>
                    <a:pt x="796" y="4227"/>
                  </a:lnTo>
                  <a:lnTo>
                    <a:pt x="880" y="4332"/>
                  </a:lnTo>
                  <a:lnTo>
                    <a:pt x="880" y="4374"/>
                  </a:lnTo>
                  <a:lnTo>
                    <a:pt x="796" y="4457"/>
                  </a:lnTo>
                  <a:lnTo>
                    <a:pt x="817" y="4541"/>
                  </a:lnTo>
                  <a:lnTo>
                    <a:pt x="775" y="4792"/>
                  </a:lnTo>
                  <a:lnTo>
                    <a:pt x="670" y="4876"/>
                  </a:lnTo>
                  <a:lnTo>
                    <a:pt x="629" y="5022"/>
                  </a:lnTo>
                  <a:lnTo>
                    <a:pt x="566" y="5064"/>
                  </a:lnTo>
                  <a:lnTo>
                    <a:pt x="524" y="5127"/>
                  </a:lnTo>
                  <a:lnTo>
                    <a:pt x="419" y="5231"/>
                  </a:lnTo>
                  <a:lnTo>
                    <a:pt x="419" y="5441"/>
                  </a:lnTo>
                  <a:lnTo>
                    <a:pt x="357" y="5524"/>
                  </a:lnTo>
                  <a:lnTo>
                    <a:pt x="168" y="5545"/>
                  </a:lnTo>
                  <a:lnTo>
                    <a:pt x="147" y="5608"/>
                  </a:lnTo>
                  <a:lnTo>
                    <a:pt x="147" y="5796"/>
                  </a:lnTo>
                  <a:lnTo>
                    <a:pt x="43" y="5943"/>
                  </a:lnTo>
                  <a:lnTo>
                    <a:pt x="43" y="6068"/>
                  </a:lnTo>
                  <a:lnTo>
                    <a:pt x="1" y="6173"/>
                  </a:lnTo>
                  <a:lnTo>
                    <a:pt x="43" y="6236"/>
                  </a:lnTo>
                  <a:lnTo>
                    <a:pt x="43" y="6424"/>
                  </a:lnTo>
                  <a:lnTo>
                    <a:pt x="189" y="6591"/>
                  </a:lnTo>
                  <a:lnTo>
                    <a:pt x="168" y="6738"/>
                  </a:lnTo>
                  <a:lnTo>
                    <a:pt x="189" y="6843"/>
                  </a:lnTo>
                  <a:lnTo>
                    <a:pt x="273" y="6863"/>
                  </a:lnTo>
                  <a:lnTo>
                    <a:pt x="294" y="6863"/>
                  </a:lnTo>
                  <a:lnTo>
                    <a:pt x="273" y="6884"/>
                  </a:lnTo>
                  <a:lnTo>
                    <a:pt x="147" y="6905"/>
                  </a:lnTo>
                  <a:lnTo>
                    <a:pt x="147" y="7052"/>
                  </a:lnTo>
                  <a:lnTo>
                    <a:pt x="168" y="7219"/>
                  </a:lnTo>
                  <a:lnTo>
                    <a:pt x="147" y="7470"/>
                  </a:lnTo>
                  <a:lnTo>
                    <a:pt x="189" y="7512"/>
                  </a:lnTo>
                  <a:lnTo>
                    <a:pt x="189" y="7596"/>
                  </a:lnTo>
                  <a:lnTo>
                    <a:pt x="273" y="7638"/>
                  </a:lnTo>
                  <a:lnTo>
                    <a:pt x="357" y="7742"/>
                  </a:lnTo>
                  <a:lnTo>
                    <a:pt x="398" y="7784"/>
                  </a:lnTo>
                  <a:lnTo>
                    <a:pt x="461" y="7847"/>
                  </a:lnTo>
                  <a:lnTo>
                    <a:pt x="524" y="7951"/>
                  </a:lnTo>
                  <a:lnTo>
                    <a:pt x="608" y="7931"/>
                  </a:lnTo>
                  <a:lnTo>
                    <a:pt x="629" y="7951"/>
                  </a:lnTo>
                  <a:lnTo>
                    <a:pt x="733" y="7993"/>
                  </a:lnTo>
                  <a:lnTo>
                    <a:pt x="817" y="8119"/>
                  </a:lnTo>
                  <a:lnTo>
                    <a:pt x="901" y="8140"/>
                  </a:lnTo>
                  <a:lnTo>
                    <a:pt x="901" y="8161"/>
                  </a:lnTo>
                  <a:lnTo>
                    <a:pt x="921" y="8223"/>
                  </a:lnTo>
                  <a:lnTo>
                    <a:pt x="1005" y="8161"/>
                  </a:lnTo>
                  <a:lnTo>
                    <a:pt x="1131" y="8161"/>
                  </a:lnTo>
                  <a:lnTo>
                    <a:pt x="1256" y="8098"/>
                  </a:lnTo>
                  <a:lnTo>
                    <a:pt x="1361" y="7951"/>
                  </a:lnTo>
                  <a:lnTo>
                    <a:pt x="1737" y="7931"/>
                  </a:lnTo>
                  <a:lnTo>
                    <a:pt x="1842" y="7951"/>
                  </a:lnTo>
                  <a:lnTo>
                    <a:pt x="2030" y="7889"/>
                  </a:lnTo>
                  <a:lnTo>
                    <a:pt x="2093" y="7784"/>
                  </a:lnTo>
                  <a:lnTo>
                    <a:pt x="2177" y="7742"/>
                  </a:lnTo>
                  <a:lnTo>
                    <a:pt x="2240" y="7596"/>
                  </a:lnTo>
                  <a:lnTo>
                    <a:pt x="2344" y="7428"/>
                  </a:lnTo>
                  <a:lnTo>
                    <a:pt x="2344" y="7324"/>
                  </a:lnTo>
                  <a:lnTo>
                    <a:pt x="2449" y="7261"/>
                  </a:lnTo>
                  <a:lnTo>
                    <a:pt x="2449" y="7094"/>
                  </a:lnTo>
                  <a:lnTo>
                    <a:pt x="2407" y="7073"/>
                  </a:lnTo>
                  <a:lnTo>
                    <a:pt x="2491" y="6989"/>
                  </a:lnTo>
                  <a:lnTo>
                    <a:pt x="2554" y="6801"/>
                  </a:lnTo>
                  <a:lnTo>
                    <a:pt x="2512" y="6780"/>
                  </a:lnTo>
                  <a:lnTo>
                    <a:pt x="2574" y="6780"/>
                  </a:lnTo>
                  <a:lnTo>
                    <a:pt x="2679" y="6591"/>
                  </a:lnTo>
                  <a:lnTo>
                    <a:pt x="2763" y="6236"/>
                  </a:lnTo>
                  <a:lnTo>
                    <a:pt x="2805" y="6027"/>
                  </a:lnTo>
                  <a:lnTo>
                    <a:pt x="2909" y="5922"/>
                  </a:lnTo>
                  <a:lnTo>
                    <a:pt x="2972" y="5692"/>
                  </a:lnTo>
                  <a:lnTo>
                    <a:pt x="3118" y="5420"/>
                  </a:lnTo>
                  <a:lnTo>
                    <a:pt x="3286" y="4959"/>
                  </a:lnTo>
                  <a:lnTo>
                    <a:pt x="3390" y="4792"/>
                  </a:lnTo>
                  <a:lnTo>
                    <a:pt x="3390" y="4583"/>
                  </a:lnTo>
                  <a:lnTo>
                    <a:pt x="3495" y="4374"/>
                  </a:lnTo>
                  <a:lnTo>
                    <a:pt x="3516" y="4269"/>
                  </a:lnTo>
                  <a:lnTo>
                    <a:pt x="3642" y="4060"/>
                  </a:lnTo>
                  <a:lnTo>
                    <a:pt x="3704" y="3746"/>
                  </a:lnTo>
                  <a:lnTo>
                    <a:pt x="3746" y="3516"/>
                  </a:lnTo>
                  <a:lnTo>
                    <a:pt x="3809" y="3453"/>
                  </a:lnTo>
                  <a:lnTo>
                    <a:pt x="3830" y="3286"/>
                  </a:lnTo>
                  <a:lnTo>
                    <a:pt x="3809" y="3202"/>
                  </a:lnTo>
                  <a:lnTo>
                    <a:pt x="3830" y="3076"/>
                  </a:lnTo>
                  <a:lnTo>
                    <a:pt x="3934" y="2888"/>
                  </a:lnTo>
                  <a:lnTo>
                    <a:pt x="3934" y="2804"/>
                  </a:lnTo>
                  <a:lnTo>
                    <a:pt x="4018" y="2700"/>
                  </a:lnTo>
                  <a:lnTo>
                    <a:pt x="3976" y="2574"/>
                  </a:lnTo>
                  <a:lnTo>
                    <a:pt x="3934" y="2511"/>
                  </a:lnTo>
                  <a:lnTo>
                    <a:pt x="3976" y="2449"/>
                  </a:lnTo>
                  <a:lnTo>
                    <a:pt x="3976" y="2281"/>
                  </a:lnTo>
                  <a:lnTo>
                    <a:pt x="3934" y="2260"/>
                  </a:lnTo>
                  <a:lnTo>
                    <a:pt x="3934" y="2135"/>
                  </a:lnTo>
                  <a:lnTo>
                    <a:pt x="4018" y="2072"/>
                  </a:lnTo>
                  <a:lnTo>
                    <a:pt x="4060" y="2135"/>
                  </a:lnTo>
                  <a:lnTo>
                    <a:pt x="4081" y="2260"/>
                  </a:lnTo>
                  <a:lnTo>
                    <a:pt x="4186" y="2386"/>
                  </a:lnTo>
                  <a:lnTo>
                    <a:pt x="4269" y="2386"/>
                  </a:lnTo>
                  <a:lnTo>
                    <a:pt x="4290" y="2302"/>
                  </a:lnTo>
                  <a:lnTo>
                    <a:pt x="4332" y="2239"/>
                  </a:lnTo>
                  <a:lnTo>
                    <a:pt x="4353" y="2177"/>
                  </a:lnTo>
                  <a:lnTo>
                    <a:pt x="4353" y="2072"/>
                  </a:lnTo>
                  <a:lnTo>
                    <a:pt x="4395" y="2051"/>
                  </a:lnTo>
                  <a:lnTo>
                    <a:pt x="4374" y="1925"/>
                  </a:lnTo>
                  <a:lnTo>
                    <a:pt x="4269" y="1779"/>
                  </a:lnTo>
                  <a:lnTo>
                    <a:pt x="4248" y="1674"/>
                  </a:lnTo>
                  <a:lnTo>
                    <a:pt x="4269" y="1633"/>
                  </a:lnTo>
                  <a:lnTo>
                    <a:pt x="4269" y="1507"/>
                  </a:lnTo>
                  <a:lnTo>
                    <a:pt x="4248" y="1340"/>
                  </a:lnTo>
                  <a:lnTo>
                    <a:pt x="4269" y="1256"/>
                  </a:lnTo>
                  <a:lnTo>
                    <a:pt x="4269" y="984"/>
                  </a:lnTo>
                  <a:lnTo>
                    <a:pt x="4186" y="879"/>
                  </a:lnTo>
                  <a:lnTo>
                    <a:pt x="4186" y="607"/>
                  </a:lnTo>
                  <a:lnTo>
                    <a:pt x="4144" y="524"/>
                  </a:lnTo>
                  <a:lnTo>
                    <a:pt x="4081" y="524"/>
                  </a:lnTo>
                  <a:lnTo>
                    <a:pt x="3976" y="398"/>
                  </a:lnTo>
                  <a:lnTo>
                    <a:pt x="3976" y="293"/>
                  </a:lnTo>
                  <a:lnTo>
                    <a:pt x="3872" y="252"/>
                  </a:lnTo>
                  <a:lnTo>
                    <a:pt x="3934" y="147"/>
                  </a:lnTo>
                  <a:lnTo>
                    <a:pt x="39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01" name="Google Shape;1201;p45"/>
            <p:cNvGrpSpPr/>
            <p:nvPr/>
          </p:nvGrpSpPr>
          <p:grpSpPr>
            <a:xfrm>
              <a:off x="4513224" y="3221724"/>
              <a:ext cx="274563" cy="280321"/>
              <a:chOff x="5298975" y="3412225"/>
              <a:chExt cx="576450" cy="616225"/>
            </a:xfrm>
          </p:grpSpPr>
          <p:sp>
            <p:nvSpPr>
              <p:cNvPr id="1202" name="Google Shape;1202;p45"/>
              <p:cNvSpPr/>
              <p:nvPr/>
            </p:nvSpPr>
            <p:spPr>
              <a:xfrm>
                <a:off x="5298975" y="3412225"/>
                <a:ext cx="576450" cy="515275"/>
              </a:xfrm>
              <a:custGeom>
                <a:avLst/>
                <a:gdLst/>
                <a:ahLst/>
                <a:cxnLst/>
                <a:rect l="l" t="t" r="r" b="b"/>
                <a:pathLst>
                  <a:path w="23058" h="20611" extrusionOk="0">
                    <a:moveTo>
                      <a:pt x="18015" y="1"/>
                    </a:moveTo>
                    <a:lnTo>
                      <a:pt x="17890" y="42"/>
                    </a:lnTo>
                    <a:lnTo>
                      <a:pt x="17806" y="147"/>
                    </a:lnTo>
                    <a:lnTo>
                      <a:pt x="17806" y="335"/>
                    </a:lnTo>
                    <a:lnTo>
                      <a:pt x="17764" y="524"/>
                    </a:lnTo>
                    <a:lnTo>
                      <a:pt x="17764" y="565"/>
                    </a:lnTo>
                    <a:lnTo>
                      <a:pt x="17722" y="670"/>
                    </a:lnTo>
                    <a:lnTo>
                      <a:pt x="17660" y="670"/>
                    </a:lnTo>
                    <a:lnTo>
                      <a:pt x="17597" y="858"/>
                    </a:lnTo>
                    <a:lnTo>
                      <a:pt x="17492" y="1005"/>
                    </a:lnTo>
                    <a:lnTo>
                      <a:pt x="17576" y="1089"/>
                    </a:lnTo>
                    <a:lnTo>
                      <a:pt x="17681" y="1172"/>
                    </a:lnTo>
                    <a:lnTo>
                      <a:pt x="17618" y="1214"/>
                    </a:lnTo>
                    <a:lnTo>
                      <a:pt x="17555" y="1193"/>
                    </a:lnTo>
                    <a:lnTo>
                      <a:pt x="17492" y="1319"/>
                    </a:lnTo>
                    <a:lnTo>
                      <a:pt x="17450" y="1423"/>
                    </a:lnTo>
                    <a:lnTo>
                      <a:pt x="17513" y="1570"/>
                    </a:lnTo>
                    <a:lnTo>
                      <a:pt x="17513" y="1674"/>
                    </a:lnTo>
                    <a:lnTo>
                      <a:pt x="17450" y="1633"/>
                    </a:lnTo>
                    <a:lnTo>
                      <a:pt x="17367" y="1674"/>
                    </a:lnTo>
                    <a:lnTo>
                      <a:pt x="17304" y="1946"/>
                    </a:lnTo>
                    <a:lnTo>
                      <a:pt x="17367" y="2156"/>
                    </a:lnTo>
                    <a:lnTo>
                      <a:pt x="17346" y="2365"/>
                    </a:lnTo>
                    <a:lnTo>
                      <a:pt x="17388" y="2511"/>
                    </a:lnTo>
                    <a:lnTo>
                      <a:pt x="17388" y="2679"/>
                    </a:lnTo>
                    <a:lnTo>
                      <a:pt x="17262" y="2783"/>
                    </a:lnTo>
                    <a:lnTo>
                      <a:pt x="17262" y="2867"/>
                    </a:lnTo>
                    <a:lnTo>
                      <a:pt x="17157" y="3097"/>
                    </a:lnTo>
                    <a:lnTo>
                      <a:pt x="17137" y="3411"/>
                    </a:lnTo>
                    <a:lnTo>
                      <a:pt x="17032" y="3558"/>
                    </a:lnTo>
                    <a:lnTo>
                      <a:pt x="17074" y="3662"/>
                    </a:lnTo>
                    <a:lnTo>
                      <a:pt x="16990" y="3830"/>
                    </a:lnTo>
                    <a:lnTo>
                      <a:pt x="16885" y="3934"/>
                    </a:lnTo>
                    <a:lnTo>
                      <a:pt x="16885" y="4143"/>
                    </a:lnTo>
                    <a:lnTo>
                      <a:pt x="16718" y="4290"/>
                    </a:lnTo>
                    <a:lnTo>
                      <a:pt x="16341" y="4436"/>
                    </a:lnTo>
                    <a:lnTo>
                      <a:pt x="16195" y="4332"/>
                    </a:lnTo>
                    <a:lnTo>
                      <a:pt x="16028" y="4311"/>
                    </a:lnTo>
                    <a:lnTo>
                      <a:pt x="15944" y="4227"/>
                    </a:lnTo>
                    <a:lnTo>
                      <a:pt x="15818" y="4102"/>
                    </a:lnTo>
                    <a:lnTo>
                      <a:pt x="15818" y="4039"/>
                    </a:lnTo>
                    <a:lnTo>
                      <a:pt x="15776" y="3997"/>
                    </a:lnTo>
                    <a:lnTo>
                      <a:pt x="15735" y="3871"/>
                    </a:lnTo>
                    <a:lnTo>
                      <a:pt x="15609" y="3830"/>
                    </a:lnTo>
                    <a:lnTo>
                      <a:pt x="15484" y="3788"/>
                    </a:lnTo>
                    <a:lnTo>
                      <a:pt x="15316" y="3788"/>
                    </a:lnTo>
                    <a:lnTo>
                      <a:pt x="15149" y="3683"/>
                    </a:lnTo>
                    <a:lnTo>
                      <a:pt x="15107" y="3578"/>
                    </a:lnTo>
                    <a:lnTo>
                      <a:pt x="14981" y="3411"/>
                    </a:lnTo>
                    <a:lnTo>
                      <a:pt x="14835" y="3390"/>
                    </a:lnTo>
                    <a:lnTo>
                      <a:pt x="14688" y="3306"/>
                    </a:lnTo>
                    <a:lnTo>
                      <a:pt x="14688" y="3244"/>
                    </a:lnTo>
                    <a:lnTo>
                      <a:pt x="14626" y="3244"/>
                    </a:lnTo>
                    <a:lnTo>
                      <a:pt x="14563" y="3181"/>
                    </a:lnTo>
                    <a:lnTo>
                      <a:pt x="14437" y="3181"/>
                    </a:lnTo>
                    <a:lnTo>
                      <a:pt x="14333" y="3160"/>
                    </a:lnTo>
                    <a:lnTo>
                      <a:pt x="14354" y="3097"/>
                    </a:lnTo>
                    <a:lnTo>
                      <a:pt x="14207" y="2993"/>
                    </a:lnTo>
                    <a:lnTo>
                      <a:pt x="14165" y="2867"/>
                    </a:lnTo>
                    <a:lnTo>
                      <a:pt x="14040" y="2721"/>
                    </a:lnTo>
                    <a:lnTo>
                      <a:pt x="13935" y="2721"/>
                    </a:lnTo>
                    <a:lnTo>
                      <a:pt x="13810" y="2553"/>
                    </a:lnTo>
                    <a:lnTo>
                      <a:pt x="13810" y="2428"/>
                    </a:lnTo>
                    <a:lnTo>
                      <a:pt x="13914" y="2239"/>
                    </a:lnTo>
                    <a:lnTo>
                      <a:pt x="13935" y="2114"/>
                    </a:lnTo>
                    <a:lnTo>
                      <a:pt x="14061" y="2030"/>
                    </a:lnTo>
                    <a:lnTo>
                      <a:pt x="14103" y="1884"/>
                    </a:lnTo>
                    <a:lnTo>
                      <a:pt x="14144" y="1779"/>
                    </a:lnTo>
                    <a:lnTo>
                      <a:pt x="14040" y="1821"/>
                    </a:lnTo>
                    <a:lnTo>
                      <a:pt x="13956" y="1674"/>
                    </a:lnTo>
                    <a:lnTo>
                      <a:pt x="14061" y="1591"/>
                    </a:lnTo>
                    <a:lnTo>
                      <a:pt x="14040" y="1486"/>
                    </a:lnTo>
                    <a:lnTo>
                      <a:pt x="14124" y="1486"/>
                    </a:lnTo>
                    <a:lnTo>
                      <a:pt x="14165" y="1465"/>
                    </a:lnTo>
                    <a:lnTo>
                      <a:pt x="14228" y="1486"/>
                    </a:lnTo>
                    <a:lnTo>
                      <a:pt x="14333" y="1507"/>
                    </a:lnTo>
                    <a:lnTo>
                      <a:pt x="14458" y="1465"/>
                    </a:lnTo>
                    <a:lnTo>
                      <a:pt x="14521" y="1319"/>
                    </a:lnTo>
                    <a:lnTo>
                      <a:pt x="14416" y="1256"/>
                    </a:lnTo>
                    <a:lnTo>
                      <a:pt x="14479" y="1172"/>
                    </a:lnTo>
                    <a:lnTo>
                      <a:pt x="14563" y="1193"/>
                    </a:lnTo>
                    <a:lnTo>
                      <a:pt x="14626" y="1005"/>
                    </a:lnTo>
                    <a:lnTo>
                      <a:pt x="14688" y="963"/>
                    </a:lnTo>
                    <a:lnTo>
                      <a:pt x="14772" y="858"/>
                    </a:lnTo>
                    <a:lnTo>
                      <a:pt x="14772" y="796"/>
                    </a:lnTo>
                    <a:lnTo>
                      <a:pt x="14668" y="754"/>
                    </a:lnTo>
                    <a:lnTo>
                      <a:pt x="14584" y="837"/>
                    </a:lnTo>
                    <a:lnTo>
                      <a:pt x="14521" y="796"/>
                    </a:lnTo>
                    <a:lnTo>
                      <a:pt x="14521" y="586"/>
                    </a:lnTo>
                    <a:lnTo>
                      <a:pt x="14416" y="649"/>
                    </a:lnTo>
                    <a:lnTo>
                      <a:pt x="14270" y="796"/>
                    </a:lnTo>
                    <a:lnTo>
                      <a:pt x="14333" y="837"/>
                    </a:lnTo>
                    <a:lnTo>
                      <a:pt x="14333" y="900"/>
                    </a:lnTo>
                    <a:lnTo>
                      <a:pt x="14249" y="963"/>
                    </a:lnTo>
                    <a:lnTo>
                      <a:pt x="14144" y="900"/>
                    </a:lnTo>
                    <a:lnTo>
                      <a:pt x="14124" y="837"/>
                    </a:lnTo>
                    <a:lnTo>
                      <a:pt x="14103" y="775"/>
                    </a:lnTo>
                    <a:lnTo>
                      <a:pt x="14040" y="858"/>
                    </a:lnTo>
                    <a:lnTo>
                      <a:pt x="13956" y="879"/>
                    </a:lnTo>
                    <a:lnTo>
                      <a:pt x="13956" y="796"/>
                    </a:lnTo>
                    <a:lnTo>
                      <a:pt x="14040" y="733"/>
                    </a:lnTo>
                    <a:lnTo>
                      <a:pt x="14061" y="670"/>
                    </a:lnTo>
                    <a:lnTo>
                      <a:pt x="13998" y="691"/>
                    </a:lnTo>
                    <a:lnTo>
                      <a:pt x="13914" y="775"/>
                    </a:lnTo>
                    <a:lnTo>
                      <a:pt x="13789" y="837"/>
                    </a:lnTo>
                    <a:lnTo>
                      <a:pt x="13789" y="858"/>
                    </a:lnTo>
                    <a:lnTo>
                      <a:pt x="13705" y="879"/>
                    </a:lnTo>
                    <a:lnTo>
                      <a:pt x="13684" y="837"/>
                    </a:lnTo>
                    <a:lnTo>
                      <a:pt x="13538" y="837"/>
                    </a:lnTo>
                    <a:lnTo>
                      <a:pt x="13538" y="775"/>
                    </a:lnTo>
                    <a:lnTo>
                      <a:pt x="13475" y="649"/>
                    </a:lnTo>
                    <a:lnTo>
                      <a:pt x="13412" y="649"/>
                    </a:lnTo>
                    <a:lnTo>
                      <a:pt x="13287" y="691"/>
                    </a:lnTo>
                    <a:lnTo>
                      <a:pt x="13182" y="670"/>
                    </a:lnTo>
                    <a:lnTo>
                      <a:pt x="13119" y="691"/>
                    </a:lnTo>
                    <a:lnTo>
                      <a:pt x="13077" y="628"/>
                    </a:lnTo>
                    <a:lnTo>
                      <a:pt x="13015" y="628"/>
                    </a:lnTo>
                    <a:lnTo>
                      <a:pt x="12973" y="482"/>
                    </a:lnTo>
                    <a:lnTo>
                      <a:pt x="12847" y="545"/>
                    </a:lnTo>
                    <a:lnTo>
                      <a:pt x="12701" y="524"/>
                    </a:lnTo>
                    <a:lnTo>
                      <a:pt x="12575" y="461"/>
                    </a:lnTo>
                    <a:lnTo>
                      <a:pt x="12575" y="377"/>
                    </a:lnTo>
                    <a:lnTo>
                      <a:pt x="12491" y="273"/>
                    </a:lnTo>
                    <a:lnTo>
                      <a:pt x="12450" y="273"/>
                    </a:lnTo>
                    <a:lnTo>
                      <a:pt x="12450" y="335"/>
                    </a:lnTo>
                    <a:lnTo>
                      <a:pt x="12282" y="377"/>
                    </a:lnTo>
                    <a:lnTo>
                      <a:pt x="12240" y="273"/>
                    </a:lnTo>
                    <a:lnTo>
                      <a:pt x="12136" y="252"/>
                    </a:lnTo>
                    <a:lnTo>
                      <a:pt x="11968" y="168"/>
                    </a:lnTo>
                    <a:lnTo>
                      <a:pt x="11968" y="210"/>
                    </a:lnTo>
                    <a:lnTo>
                      <a:pt x="11906" y="147"/>
                    </a:lnTo>
                    <a:lnTo>
                      <a:pt x="11801" y="231"/>
                    </a:lnTo>
                    <a:lnTo>
                      <a:pt x="11906" y="314"/>
                    </a:lnTo>
                    <a:lnTo>
                      <a:pt x="11864" y="335"/>
                    </a:lnTo>
                    <a:lnTo>
                      <a:pt x="11968" y="356"/>
                    </a:lnTo>
                    <a:lnTo>
                      <a:pt x="12073" y="335"/>
                    </a:lnTo>
                    <a:lnTo>
                      <a:pt x="12240" y="461"/>
                    </a:lnTo>
                    <a:lnTo>
                      <a:pt x="12240" y="545"/>
                    </a:lnTo>
                    <a:lnTo>
                      <a:pt x="12261" y="733"/>
                    </a:lnTo>
                    <a:lnTo>
                      <a:pt x="12136" y="733"/>
                    </a:lnTo>
                    <a:lnTo>
                      <a:pt x="12115" y="858"/>
                    </a:lnTo>
                    <a:lnTo>
                      <a:pt x="12052" y="775"/>
                    </a:lnTo>
                    <a:lnTo>
                      <a:pt x="11968" y="754"/>
                    </a:lnTo>
                    <a:lnTo>
                      <a:pt x="11864" y="837"/>
                    </a:lnTo>
                    <a:lnTo>
                      <a:pt x="11550" y="837"/>
                    </a:lnTo>
                    <a:lnTo>
                      <a:pt x="11424" y="733"/>
                    </a:lnTo>
                    <a:lnTo>
                      <a:pt x="11403" y="775"/>
                    </a:lnTo>
                    <a:lnTo>
                      <a:pt x="11278" y="837"/>
                    </a:lnTo>
                    <a:lnTo>
                      <a:pt x="11299" y="942"/>
                    </a:lnTo>
                    <a:lnTo>
                      <a:pt x="11194" y="900"/>
                    </a:lnTo>
                    <a:lnTo>
                      <a:pt x="11215" y="1068"/>
                    </a:lnTo>
                    <a:lnTo>
                      <a:pt x="11173" y="1005"/>
                    </a:lnTo>
                    <a:lnTo>
                      <a:pt x="11027" y="963"/>
                    </a:lnTo>
                    <a:lnTo>
                      <a:pt x="10985" y="1047"/>
                    </a:lnTo>
                    <a:lnTo>
                      <a:pt x="11027" y="1109"/>
                    </a:lnTo>
                    <a:lnTo>
                      <a:pt x="11027" y="1172"/>
                    </a:lnTo>
                    <a:lnTo>
                      <a:pt x="10880" y="1109"/>
                    </a:lnTo>
                    <a:lnTo>
                      <a:pt x="10818" y="1193"/>
                    </a:lnTo>
                    <a:lnTo>
                      <a:pt x="10880" y="1256"/>
                    </a:lnTo>
                    <a:lnTo>
                      <a:pt x="10797" y="1298"/>
                    </a:lnTo>
                    <a:lnTo>
                      <a:pt x="10713" y="1361"/>
                    </a:lnTo>
                    <a:lnTo>
                      <a:pt x="10713" y="1402"/>
                    </a:lnTo>
                    <a:lnTo>
                      <a:pt x="10797" y="1507"/>
                    </a:lnTo>
                    <a:lnTo>
                      <a:pt x="10818" y="1570"/>
                    </a:lnTo>
                    <a:lnTo>
                      <a:pt x="10818" y="1570"/>
                    </a:lnTo>
                    <a:lnTo>
                      <a:pt x="10713" y="1507"/>
                    </a:lnTo>
                    <a:lnTo>
                      <a:pt x="10650" y="1591"/>
                    </a:lnTo>
                    <a:lnTo>
                      <a:pt x="10546" y="1591"/>
                    </a:lnTo>
                    <a:lnTo>
                      <a:pt x="10462" y="1737"/>
                    </a:lnTo>
                    <a:lnTo>
                      <a:pt x="10357" y="1925"/>
                    </a:lnTo>
                    <a:lnTo>
                      <a:pt x="10274" y="1946"/>
                    </a:lnTo>
                    <a:lnTo>
                      <a:pt x="10253" y="2114"/>
                    </a:lnTo>
                    <a:lnTo>
                      <a:pt x="10148" y="2156"/>
                    </a:lnTo>
                    <a:lnTo>
                      <a:pt x="10232" y="2239"/>
                    </a:lnTo>
                    <a:lnTo>
                      <a:pt x="10441" y="2260"/>
                    </a:lnTo>
                    <a:lnTo>
                      <a:pt x="10357" y="2302"/>
                    </a:lnTo>
                    <a:lnTo>
                      <a:pt x="10294" y="2365"/>
                    </a:lnTo>
                    <a:lnTo>
                      <a:pt x="10546" y="2449"/>
                    </a:lnTo>
                    <a:lnTo>
                      <a:pt x="10462" y="2511"/>
                    </a:lnTo>
                    <a:lnTo>
                      <a:pt x="10294" y="2469"/>
                    </a:lnTo>
                    <a:lnTo>
                      <a:pt x="10253" y="2407"/>
                    </a:lnTo>
                    <a:lnTo>
                      <a:pt x="10253" y="2407"/>
                    </a:lnTo>
                    <a:lnTo>
                      <a:pt x="10274" y="2469"/>
                    </a:lnTo>
                    <a:lnTo>
                      <a:pt x="10357" y="2553"/>
                    </a:lnTo>
                    <a:lnTo>
                      <a:pt x="10357" y="2679"/>
                    </a:lnTo>
                    <a:lnTo>
                      <a:pt x="10462" y="2825"/>
                    </a:lnTo>
                    <a:lnTo>
                      <a:pt x="10294" y="2679"/>
                    </a:lnTo>
                    <a:lnTo>
                      <a:pt x="10232" y="2532"/>
                    </a:lnTo>
                    <a:lnTo>
                      <a:pt x="10127" y="2511"/>
                    </a:lnTo>
                    <a:lnTo>
                      <a:pt x="10085" y="2574"/>
                    </a:lnTo>
                    <a:lnTo>
                      <a:pt x="10064" y="2658"/>
                    </a:lnTo>
                    <a:lnTo>
                      <a:pt x="10043" y="2574"/>
                    </a:lnTo>
                    <a:lnTo>
                      <a:pt x="9813" y="2428"/>
                    </a:lnTo>
                    <a:lnTo>
                      <a:pt x="9625" y="2449"/>
                    </a:lnTo>
                    <a:lnTo>
                      <a:pt x="9667" y="2511"/>
                    </a:lnTo>
                    <a:lnTo>
                      <a:pt x="9625" y="2574"/>
                    </a:lnTo>
                    <a:lnTo>
                      <a:pt x="9562" y="2532"/>
                    </a:lnTo>
                    <a:lnTo>
                      <a:pt x="9520" y="2532"/>
                    </a:lnTo>
                    <a:lnTo>
                      <a:pt x="9458" y="2574"/>
                    </a:lnTo>
                    <a:lnTo>
                      <a:pt x="9541" y="2721"/>
                    </a:lnTo>
                    <a:lnTo>
                      <a:pt x="9520" y="2762"/>
                    </a:lnTo>
                    <a:lnTo>
                      <a:pt x="9499" y="2721"/>
                    </a:lnTo>
                    <a:lnTo>
                      <a:pt x="9437" y="2741"/>
                    </a:lnTo>
                    <a:lnTo>
                      <a:pt x="9437" y="2783"/>
                    </a:lnTo>
                    <a:lnTo>
                      <a:pt x="9332" y="2846"/>
                    </a:lnTo>
                    <a:lnTo>
                      <a:pt x="9186" y="2888"/>
                    </a:lnTo>
                    <a:lnTo>
                      <a:pt x="9311" y="2825"/>
                    </a:lnTo>
                    <a:lnTo>
                      <a:pt x="9395" y="2721"/>
                    </a:lnTo>
                    <a:lnTo>
                      <a:pt x="9395" y="2532"/>
                    </a:lnTo>
                    <a:lnTo>
                      <a:pt x="9458" y="2428"/>
                    </a:lnTo>
                    <a:lnTo>
                      <a:pt x="9416" y="2344"/>
                    </a:lnTo>
                    <a:lnTo>
                      <a:pt x="9311" y="2323"/>
                    </a:lnTo>
                    <a:lnTo>
                      <a:pt x="9144" y="2030"/>
                    </a:lnTo>
                    <a:lnTo>
                      <a:pt x="9081" y="1905"/>
                    </a:lnTo>
                    <a:lnTo>
                      <a:pt x="8893" y="1842"/>
                    </a:lnTo>
                    <a:lnTo>
                      <a:pt x="8788" y="1800"/>
                    </a:lnTo>
                    <a:lnTo>
                      <a:pt x="8725" y="1821"/>
                    </a:lnTo>
                    <a:lnTo>
                      <a:pt x="8788" y="1884"/>
                    </a:lnTo>
                    <a:lnTo>
                      <a:pt x="8704" y="1905"/>
                    </a:lnTo>
                    <a:lnTo>
                      <a:pt x="8621" y="2030"/>
                    </a:lnTo>
                    <a:lnTo>
                      <a:pt x="8558" y="2009"/>
                    </a:lnTo>
                    <a:lnTo>
                      <a:pt x="8579" y="1946"/>
                    </a:lnTo>
                    <a:lnTo>
                      <a:pt x="8474" y="1988"/>
                    </a:lnTo>
                    <a:lnTo>
                      <a:pt x="8453" y="2051"/>
                    </a:lnTo>
                    <a:lnTo>
                      <a:pt x="8370" y="1884"/>
                    </a:lnTo>
                    <a:lnTo>
                      <a:pt x="8307" y="1884"/>
                    </a:lnTo>
                    <a:lnTo>
                      <a:pt x="8286" y="1946"/>
                    </a:lnTo>
                    <a:lnTo>
                      <a:pt x="8370" y="2009"/>
                    </a:lnTo>
                    <a:lnTo>
                      <a:pt x="8265" y="2093"/>
                    </a:lnTo>
                    <a:lnTo>
                      <a:pt x="8202" y="2218"/>
                    </a:lnTo>
                    <a:lnTo>
                      <a:pt x="8265" y="2260"/>
                    </a:lnTo>
                    <a:lnTo>
                      <a:pt x="8139" y="2344"/>
                    </a:lnTo>
                    <a:lnTo>
                      <a:pt x="8077" y="2260"/>
                    </a:lnTo>
                    <a:lnTo>
                      <a:pt x="8035" y="2260"/>
                    </a:lnTo>
                    <a:lnTo>
                      <a:pt x="7993" y="2197"/>
                    </a:lnTo>
                    <a:lnTo>
                      <a:pt x="8077" y="2114"/>
                    </a:lnTo>
                    <a:lnTo>
                      <a:pt x="7993" y="2114"/>
                    </a:lnTo>
                    <a:lnTo>
                      <a:pt x="7951" y="2239"/>
                    </a:lnTo>
                    <a:lnTo>
                      <a:pt x="7846" y="2260"/>
                    </a:lnTo>
                    <a:lnTo>
                      <a:pt x="7784" y="2323"/>
                    </a:lnTo>
                    <a:lnTo>
                      <a:pt x="7763" y="2449"/>
                    </a:lnTo>
                    <a:lnTo>
                      <a:pt x="7951" y="2511"/>
                    </a:lnTo>
                    <a:lnTo>
                      <a:pt x="7784" y="2637"/>
                    </a:lnTo>
                    <a:lnTo>
                      <a:pt x="7679" y="2574"/>
                    </a:lnTo>
                    <a:lnTo>
                      <a:pt x="7533" y="2658"/>
                    </a:lnTo>
                    <a:lnTo>
                      <a:pt x="7554" y="2741"/>
                    </a:lnTo>
                    <a:lnTo>
                      <a:pt x="7742" y="2762"/>
                    </a:lnTo>
                    <a:lnTo>
                      <a:pt x="7658" y="2846"/>
                    </a:lnTo>
                    <a:lnTo>
                      <a:pt x="7574" y="2867"/>
                    </a:lnTo>
                    <a:lnTo>
                      <a:pt x="7470" y="2741"/>
                    </a:lnTo>
                    <a:lnTo>
                      <a:pt x="7365" y="2846"/>
                    </a:lnTo>
                    <a:lnTo>
                      <a:pt x="7261" y="2867"/>
                    </a:lnTo>
                    <a:lnTo>
                      <a:pt x="7302" y="2951"/>
                    </a:lnTo>
                    <a:lnTo>
                      <a:pt x="7323" y="3034"/>
                    </a:lnTo>
                    <a:lnTo>
                      <a:pt x="7323" y="3097"/>
                    </a:lnTo>
                    <a:lnTo>
                      <a:pt x="7407" y="3076"/>
                    </a:lnTo>
                    <a:lnTo>
                      <a:pt x="7323" y="3181"/>
                    </a:lnTo>
                    <a:lnTo>
                      <a:pt x="7365" y="3286"/>
                    </a:lnTo>
                    <a:lnTo>
                      <a:pt x="7261" y="3306"/>
                    </a:lnTo>
                    <a:lnTo>
                      <a:pt x="7219" y="3390"/>
                    </a:lnTo>
                    <a:lnTo>
                      <a:pt x="7407" y="3453"/>
                    </a:lnTo>
                    <a:lnTo>
                      <a:pt x="7302" y="3495"/>
                    </a:lnTo>
                    <a:lnTo>
                      <a:pt x="7261" y="3558"/>
                    </a:lnTo>
                    <a:lnTo>
                      <a:pt x="7135" y="3516"/>
                    </a:lnTo>
                    <a:lnTo>
                      <a:pt x="7093" y="3453"/>
                    </a:lnTo>
                    <a:lnTo>
                      <a:pt x="7009" y="3390"/>
                    </a:lnTo>
                    <a:lnTo>
                      <a:pt x="6905" y="3474"/>
                    </a:lnTo>
                    <a:lnTo>
                      <a:pt x="6884" y="3369"/>
                    </a:lnTo>
                    <a:lnTo>
                      <a:pt x="6779" y="3306"/>
                    </a:lnTo>
                    <a:lnTo>
                      <a:pt x="6696" y="3369"/>
                    </a:lnTo>
                    <a:lnTo>
                      <a:pt x="6821" y="3474"/>
                    </a:lnTo>
                    <a:lnTo>
                      <a:pt x="6779" y="3495"/>
                    </a:lnTo>
                    <a:lnTo>
                      <a:pt x="6717" y="3599"/>
                    </a:lnTo>
                    <a:lnTo>
                      <a:pt x="6821" y="3704"/>
                    </a:lnTo>
                    <a:lnTo>
                      <a:pt x="6947" y="3704"/>
                    </a:lnTo>
                    <a:lnTo>
                      <a:pt x="6905" y="3809"/>
                    </a:lnTo>
                    <a:lnTo>
                      <a:pt x="6905" y="3913"/>
                    </a:lnTo>
                    <a:lnTo>
                      <a:pt x="6842" y="3871"/>
                    </a:lnTo>
                    <a:lnTo>
                      <a:pt x="6779" y="3871"/>
                    </a:lnTo>
                    <a:lnTo>
                      <a:pt x="6800" y="3997"/>
                    </a:lnTo>
                    <a:lnTo>
                      <a:pt x="6737" y="4122"/>
                    </a:lnTo>
                    <a:lnTo>
                      <a:pt x="6737" y="4248"/>
                    </a:lnTo>
                    <a:lnTo>
                      <a:pt x="6570" y="3871"/>
                    </a:lnTo>
                    <a:lnTo>
                      <a:pt x="6424" y="3620"/>
                    </a:lnTo>
                    <a:lnTo>
                      <a:pt x="6382" y="3558"/>
                    </a:lnTo>
                    <a:lnTo>
                      <a:pt x="6403" y="3390"/>
                    </a:lnTo>
                    <a:lnTo>
                      <a:pt x="6361" y="3474"/>
                    </a:lnTo>
                    <a:lnTo>
                      <a:pt x="6214" y="3558"/>
                    </a:lnTo>
                    <a:lnTo>
                      <a:pt x="6193" y="3704"/>
                    </a:lnTo>
                    <a:lnTo>
                      <a:pt x="6110" y="3725"/>
                    </a:lnTo>
                    <a:lnTo>
                      <a:pt x="6089" y="3809"/>
                    </a:lnTo>
                    <a:lnTo>
                      <a:pt x="5984" y="3788"/>
                    </a:lnTo>
                    <a:lnTo>
                      <a:pt x="5901" y="3892"/>
                    </a:lnTo>
                    <a:lnTo>
                      <a:pt x="5838" y="3976"/>
                    </a:lnTo>
                    <a:lnTo>
                      <a:pt x="5859" y="4102"/>
                    </a:lnTo>
                    <a:lnTo>
                      <a:pt x="5859" y="4415"/>
                    </a:lnTo>
                    <a:lnTo>
                      <a:pt x="5901" y="4436"/>
                    </a:lnTo>
                    <a:lnTo>
                      <a:pt x="5901" y="4541"/>
                    </a:lnTo>
                    <a:lnTo>
                      <a:pt x="5796" y="4604"/>
                    </a:lnTo>
                    <a:lnTo>
                      <a:pt x="5733" y="4708"/>
                    </a:lnTo>
                    <a:lnTo>
                      <a:pt x="5566" y="4750"/>
                    </a:lnTo>
                    <a:lnTo>
                      <a:pt x="5587" y="4834"/>
                    </a:lnTo>
                    <a:lnTo>
                      <a:pt x="5461" y="4918"/>
                    </a:lnTo>
                    <a:lnTo>
                      <a:pt x="5461" y="5064"/>
                    </a:lnTo>
                    <a:lnTo>
                      <a:pt x="5377" y="5127"/>
                    </a:lnTo>
                    <a:lnTo>
                      <a:pt x="5210" y="5378"/>
                    </a:lnTo>
                    <a:lnTo>
                      <a:pt x="4854" y="5587"/>
                    </a:lnTo>
                    <a:lnTo>
                      <a:pt x="4561" y="5608"/>
                    </a:lnTo>
                    <a:lnTo>
                      <a:pt x="4436" y="5650"/>
                    </a:lnTo>
                    <a:lnTo>
                      <a:pt x="4268" y="5671"/>
                    </a:lnTo>
                    <a:lnTo>
                      <a:pt x="4122" y="5692"/>
                    </a:lnTo>
                    <a:lnTo>
                      <a:pt x="3996" y="5671"/>
                    </a:lnTo>
                    <a:lnTo>
                      <a:pt x="3808" y="5754"/>
                    </a:lnTo>
                    <a:lnTo>
                      <a:pt x="3787" y="5859"/>
                    </a:lnTo>
                    <a:lnTo>
                      <a:pt x="3683" y="5901"/>
                    </a:lnTo>
                    <a:lnTo>
                      <a:pt x="3285" y="5880"/>
                    </a:lnTo>
                    <a:lnTo>
                      <a:pt x="3222" y="5922"/>
                    </a:lnTo>
                    <a:lnTo>
                      <a:pt x="3160" y="6027"/>
                    </a:lnTo>
                    <a:lnTo>
                      <a:pt x="2929" y="6131"/>
                    </a:lnTo>
                    <a:lnTo>
                      <a:pt x="2762" y="6131"/>
                    </a:lnTo>
                    <a:lnTo>
                      <a:pt x="2657" y="6089"/>
                    </a:lnTo>
                    <a:lnTo>
                      <a:pt x="2553" y="6110"/>
                    </a:lnTo>
                    <a:lnTo>
                      <a:pt x="2532" y="6027"/>
                    </a:lnTo>
                    <a:lnTo>
                      <a:pt x="2427" y="6089"/>
                    </a:lnTo>
                    <a:lnTo>
                      <a:pt x="2344" y="6215"/>
                    </a:lnTo>
                    <a:lnTo>
                      <a:pt x="2113" y="6278"/>
                    </a:lnTo>
                    <a:lnTo>
                      <a:pt x="2092" y="6319"/>
                    </a:lnTo>
                    <a:lnTo>
                      <a:pt x="2009" y="6319"/>
                    </a:lnTo>
                    <a:lnTo>
                      <a:pt x="1820" y="6487"/>
                    </a:lnTo>
                    <a:lnTo>
                      <a:pt x="1569" y="6612"/>
                    </a:lnTo>
                    <a:lnTo>
                      <a:pt x="1255" y="6717"/>
                    </a:lnTo>
                    <a:lnTo>
                      <a:pt x="1088" y="6905"/>
                    </a:lnTo>
                    <a:lnTo>
                      <a:pt x="1088" y="7115"/>
                    </a:lnTo>
                    <a:lnTo>
                      <a:pt x="963" y="7219"/>
                    </a:lnTo>
                    <a:lnTo>
                      <a:pt x="879" y="7156"/>
                    </a:lnTo>
                    <a:lnTo>
                      <a:pt x="900" y="7073"/>
                    </a:lnTo>
                    <a:lnTo>
                      <a:pt x="900" y="7010"/>
                    </a:lnTo>
                    <a:lnTo>
                      <a:pt x="963" y="6843"/>
                    </a:lnTo>
                    <a:lnTo>
                      <a:pt x="963" y="6738"/>
                    </a:lnTo>
                    <a:lnTo>
                      <a:pt x="774" y="6863"/>
                    </a:lnTo>
                    <a:lnTo>
                      <a:pt x="732" y="7052"/>
                    </a:lnTo>
                    <a:lnTo>
                      <a:pt x="607" y="7282"/>
                    </a:lnTo>
                    <a:lnTo>
                      <a:pt x="711" y="7470"/>
                    </a:lnTo>
                    <a:lnTo>
                      <a:pt x="628" y="7638"/>
                    </a:lnTo>
                    <a:lnTo>
                      <a:pt x="649" y="7889"/>
                    </a:lnTo>
                    <a:lnTo>
                      <a:pt x="419" y="8161"/>
                    </a:lnTo>
                    <a:lnTo>
                      <a:pt x="335" y="8537"/>
                    </a:lnTo>
                    <a:lnTo>
                      <a:pt x="377" y="8726"/>
                    </a:lnTo>
                    <a:lnTo>
                      <a:pt x="356" y="9019"/>
                    </a:lnTo>
                    <a:lnTo>
                      <a:pt x="565" y="9353"/>
                    </a:lnTo>
                    <a:lnTo>
                      <a:pt x="565" y="9479"/>
                    </a:lnTo>
                    <a:lnTo>
                      <a:pt x="649" y="9584"/>
                    </a:lnTo>
                    <a:lnTo>
                      <a:pt x="565" y="9751"/>
                    </a:lnTo>
                    <a:lnTo>
                      <a:pt x="628" y="9897"/>
                    </a:lnTo>
                    <a:lnTo>
                      <a:pt x="502" y="9960"/>
                    </a:lnTo>
                    <a:lnTo>
                      <a:pt x="439" y="9856"/>
                    </a:lnTo>
                    <a:lnTo>
                      <a:pt x="439" y="9667"/>
                    </a:lnTo>
                    <a:lnTo>
                      <a:pt x="356" y="9772"/>
                    </a:lnTo>
                    <a:lnTo>
                      <a:pt x="335" y="9730"/>
                    </a:lnTo>
                    <a:lnTo>
                      <a:pt x="335" y="9542"/>
                    </a:lnTo>
                    <a:lnTo>
                      <a:pt x="230" y="9312"/>
                    </a:lnTo>
                    <a:lnTo>
                      <a:pt x="147" y="9416"/>
                    </a:lnTo>
                    <a:lnTo>
                      <a:pt x="188" y="9667"/>
                    </a:lnTo>
                    <a:lnTo>
                      <a:pt x="335" y="9835"/>
                    </a:lnTo>
                    <a:lnTo>
                      <a:pt x="439" y="10023"/>
                    </a:lnTo>
                    <a:lnTo>
                      <a:pt x="293" y="10065"/>
                    </a:lnTo>
                    <a:lnTo>
                      <a:pt x="147" y="9897"/>
                    </a:lnTo>
                    <a:lnTo>
                      <a:pt x="126" y="9688"/>
                    </a:lnTo>
                    <a:lnTo>
                      <a:pt x="84" y="9772"/>
                    </a:lnTo>
                    <a:lnTo>
                      <a:pt x="0" y="9835"/>
                    </a:lnTo>
                    <a:lnTo>
                      <a:pt x="105" y="10002"/>
                    </a:lnTo>
                    <a:lnTo>
                      <a:pt x="314" y="10253"/>
                    </a:lnTo>
                    <a:lnTo>
                      <a:pt x="419" y="10588"/>
                    </a:lnTo>
                    <a:lnTo>
                      <a:pt x="377" y="11153"/>
                    </a:lnTo>
                    <a:lnTo>
                      <a:pt x="460" y="11257"/>
                    </a:lnTo>
                    <a:lnTo>
                      <a:pt x="544" y="11592"/>
                    </a:lnTo>
                    <a:lnTo>
                      <a:pt x="711" y="12032"/>
                    </a:lnTo>
                    <a:lnTo>
                      <a:pt x="649" y="12178"/>
                    </a:lnTo>
                    <a:lnTo>
                      <a:pt x="670" y="12827"/>
                    </a:lnTo>
                    <a:lnTo>
                      <a:pt x="649" y="12910"/>
                    </a:lnTo>
                    <a:lnTo>
                      <a:pt x="711" y="13099"/>
                    </a:lnTo>
                    <a:lnTo>
                      <a:pt x="711" y="13308"/>
                    </a:lnTo>
                    <a:lnTo>
                      <a:pt x="837" y="13559"/>
                    </a:lnTo>
                    <a:lnTo>
                      <a:pt x="837" y="13726"/>
                    </a:lnTo>
                    <a:lnTo>
                      <a:pt x="732" y="13810"/>
                    </a:lnTo>
                    <a:lnTo>
                      <a:pt x="774" y="13852"/>
                    </a:lnTo>
                    <a:lnTo>
                      <a:pt x="732" y="14019"/>
                    </a:lnTo>
                    <a:lnTo>
                      <a:pt x="711" y="14270"/>
                    </a:lnTo>
                    <a:lnTo>
                      <a:pt x="628" y="14354"/>
                    </a:lnTo>
                    <a:lnTo>
                      <a:pt x="649" y="14438"/>
                    </a:lnTo>
                    <a:lnTo>
                      <a:pt x="628" y="14584"/>
                    </a:lnTo>
                    <a:lnTo>
                      <a:pt x="523" y="14668"/>
                    </a:lnTo>
                    <a:lnTo>
                      <a:pt x="544" y="14793"/>
                    </a:lnTo>
                    <a:lnTo>
                      <a:pt x="335" y="14961"/>
                    </a:lnTo>
                    <a:lnTo>
                      <a:pt x="251" y="14877"/>
                    </a:lnTo>
                    <a:lnTo>
                      <a:pt x="126" y="15086"/>
                    </a:lnTo>
                    <a:lnTo>
                      <a:pt x="126" y="15442"/>
                    </a:lnTo>
                    <a:lnTo>
                      <a:pt x="209" y="15526"/>
                    </a:lnTo>
                    <a:lnTo>
                      <a:pt x="293" y="15526"/>
                    </a:lnTo>
                    <a:lnTo>
                      <a:pt x="544" y="15756"/>
                    </a:lnTo>
                    <a:lnTo>
                      <a:pt x="544" y="15861"/>
                    </a:lnTo>
                    <a:lnTo>
                      <a:pt x="565" y="15923"/>
                    </a:lnTo>
                    <a:lnTo>
                      <a:pt x="711" y="15944"/>
                    </a:lnTo>
                    <a:lnTo>
                      <a:pt x="753" y="16007"/>
                    </a:lnTo>
                    <a:lnTo>
                      <a:pt x="942" y="16028"/>
                    </a:lnTo>
                    <a:lnTo>
                      <a:pt x="983" y="16028"/>
                    </a:lnTo>
                    <a:lnTo>
                      <a:pt x="1025" y="16070"/>
                    </a:lnTo>
                    <a:lnTo>
                      <a:pt x="1151" y="16070"/>
                    </a:lnTo>
                    <a:lnTo>
                      <a:pt x="1297" y="16049"/>
                    </a:lnTo>
                    <a:lnTo>
                      <a:pt x="1339" y="16133"/>
                    </a:lnTo>
                    <a:lnTo>
                      <a:pt x="1402" y="16070"/>
                    </a:lnTo>
                    <a:lnTo>
                      <a:pt x="1423" y="16112"/>
                    </a:lnTo>
                    <a:lnTo>
                      <a:pt x="1611" y="16070"/>
                    </a:lnTo>
                    <a:lnTo>
                      <a:pt x="1758" y="16070"/>
                    </a:lnTo>
                    <a:lnTo>
                      <a:pt x="1779" y="16007"/>
                    </a:lnTo>
                    <a:lnTo>
                      <a:pt x="1862" y="15965"/>
                    </a:lnTo>
                    <a:lnTo>
                      <a:pt x="1946" y="15840"/>
                    </a:lnTo>
                    <a:lnTo>
                      <a:pt x="2113" y="15861"/>
                    </a:lnTo>
                    <a:lnTo>
                      <a:pt x="2113" y="15756"/>
                    </a:lnTo>
                    <a:lnTo>
                      <a:pt x="2218" y="15693"/>
                    </a:lnTo>
                    <a:lnTo>
                      <a:pt x="2323" y="15693"/>
                    </a:lnTo>
                    <a:lnTo>
                      <a:pt x="2406" y="15777"/>
                    </a:lnTo>
                    <a:lnTo>
                      <a:pt x="2511" y="15651"/>
                    </a:lnTo>
                    <a:lnTo>
                      <a:pt x="2532" y="15693"/>
                    </a:lnTo>
                    <a:lnTo>
                      <a:pt x="2616" y="15651"/>
                    </a:lnTo>
                    <a:lnTo>
                      <a:pt x="2636" y="15526"/>
                    </a:lnTo>
                    <a:lnTo>
                      <a:pt x="2950" y="15317"/>
                    </a:lnTo>
                    <a:lnTo>
                      <a:pt x="3076" y="15338"/>
                    </a:lnTo>
                    <a:lnTo>
                      <a:pt x="3160" y="15379"/>
                    </a:lnTo>
                    <a:lnTo>
                      <a:pt x="3264" y="15317"/>
                    </a:lnTo>
                    <a:lnTo>
                      <a:pt x="3557" y="15233"/>
                    </a:lnTo>
                    <a:lnTo>
                      <a:pt x="3599" y="15317"/>
                    </a:lnTo>
                    <a:lnTo>
                      <a:pt x="3787" y="15254"/>
                    </a:lnTo>
                    <a:lnTo>
                      <a:pt x="3850" y="15296"/>
                    </a:lnTo>
                    <a:lnTo>
                      <a:pt x="3955" y="15317"/>
                    </a:lnTo>
                    <a:lnTo>
                      <a:pt x="4038" y="15254"/>
                    </a:lnTo>
                    <a:lnTo>
                      <a:pt x="4101" y="15400"/>
                    </a:lnTo>
                    <a:lnTo>
                      <a:pt x="4185" y="15400"/>
                    </a:lnTo>
                    <a:lnTo>
                      <a:pt x="4268" y="15338"/>
                    </a:lnTo>
                    <a:lnTo>
                      <a:pt x="4310" y="15400"/>
                    </a:lnTo>
                    <a:lnTo>
                      <a:pt x="4415" y="15338"/>
                    </a:lnTo>
                    <a:lnTo>
                      <a:pt x="4624" y="15338"/>
                    </a:lnTo>
                    <a:lnTo>
                      <a:pt x="4624" y="15442"/>
                    </a:lnTo>
                    <a:lnTo>
                      <a:pt x="4645" y="15442"/>
                    </a:lnTo>
                    <a:lnTo>
                      <a:pt x="4792" y="15338"/>
                    </a:lnTo>
                    <a:lnTo>
                      <a:pt x="4917" y="15379"/>
                    </a:lnTo>
                    <a:lnTo>
                      <a:pt x="5064" y="15254"/>
                    </a:lnTo>
                    <a:lnTo>
                      <a:pt x="5126" y="15128"/>
                    </a:lnTo>
                    <a:lnTo>
                      <a:pt x="5168" y="15107"/>
                    </a:lnTo>
                    <a:lnTo>
                      <a:pt x="5315" y="14982"/>
                    </a:lnTo>
                    <a:lnTo>
                      <a:pt x="5377" y="14773"/>
                    </a:lnTo>
                    <a:lnTo>
                      <a:pt x="5524" y="14668"/>
                    </a:lnTo>
                    <a:lnTo>
                      <a:pt x="5670" y="14647"/>
                    </a:lnTo>
                    <a:lnTo>
                      <a:pt x="5754" y="14668"/>
                    </a:lnTo>
                    <a:lnTo>
                      <a:pt x="5984" y="14584"/>
                    </a:lnTo>
                    <a:lnTo>
                      <a:pt x="6277" y="14396"/>
                    </a:lnTo>
                    <a:lnTo>
                      <a:pt x="6486" y="14208"/>
                    </a:lnTo>
                    <a:lnTo>
                      <a:pt x="6570" y="14187"/>
                    </a:lnTo>
                    <a:lnTo>
                      <a:pt x="6737" y="14187"/>
                    </a:lnTo>
                    <a:lnTo>
                      <a:pt x="6905" y="14249"/>
                    </a:lnTo>
                    <a:lnTo>
                      <a:pt x="7051" y="14270"/>
                    </a:lnTo>
                    <a:lnTo>
                      <a:pt x="7198" y="14208"/>
                    </a:lnTo>
                    <a:lnTo>
                      <a:pt x="7407" y="14249"/>
                    </a:lnTo>
                    <a:lnTo>
                      <a:pt x="7742" y="14145"/>
                    </a:lnTo>
                    <a:lnTo>
                      <a:pt x="7930" y="14082"/>
                    </a:lnTo>
                    <a:lnTo>
                      <a:pt x="8056" y="13977"/>
                    </a:lnTo>
                    <a:lnTo>
                      <a:pt x="8139" y="13977"/>
                    </a:lnTo>
                    <a:lnTo>
                      <a:pt x="8307" y="13852"/>
                    </a:lnTo>
                    <a:lnTo>
                      <a:pt x="8558" y="13852"/>
                    </a:lnTo>
                    <a:lnTo>
                      <a:pt x="9186" y="13810"/>
                    </a:lnTo>
                    <a:lnTo>
                      <a:pt x="9395" y="13852"/>
                    </a:lnTo>
                    <a:lnTo>
                      <a:pt x="9520" y="13852"/>
                    </a:lnTo>
                    <a:lnTo>
                      <a:pt x="9709" y="13810"/>
                    </a:lnTo>
                    <a:lnTo>
                      <a:pt x="9834" y="13831"/>
                    </a:lnTo>
                    <a:lnTo>
                      <a:pt x="10022" y="13977"/>
                    </a:lnTo>
                    <a:lnTo>
                      <a:pt x="10148" y="14208"/>
                    </a:lnTo>
                    <a:lnTo>
                      <a:pt x="10253" y="14249"/>
                    </a:lnTo>
                    <a:lnTo>
                      <a:pt x="10336" y="14187"/>
                    </a:lnTo>
                    <a:lnTo>
                      <a:pt x="10378" y="14166"/>
                    </a:lnTo>
                    <a:lnTo>
                      <a:pt x="10441" y="14208"/>
                    </a:lnTo>
                    <a:lnTo>
                      <a:pt x="10504" y="14187"/>
                    </a:lnTo>
                    <a:lnTo>
                      <a:pt x="10650" y="14208"/>
                    </a:lnTo>
                    <a:lnTo>
                      <a:pt x="10755" y="14354"/>
                    </a:lnTo>
                    <a:lnTo>
                      <a:pt x="10880" y="14375"/>
                    </a:lnTo>
                    <a:lnTo>
                      <a:pt x="10964" y="14354"/>
                    </a:lnTo>
                    <a:lnTo>
                      <a:pt x="11194" y="14542"/>
                    </a:lnTo>
                    <a:lnTo>
                      <a:pt x="11194" y="14647"/>
                    </a:lnTo>
                    <a:lnTo>
                      <a:pt x="11278" y="14647"/>
                    </a:lnTo>
                    <a:lnTo>
                      <a:pt x="11341" y="14731"/>
                    </a:lnTo>
                    <a:lnTo>
                      <a:pt x="11320" y="14814"/>
                    </a:lnTo>
                    <a:lnTo>
                      <a:pt x="11215" y="14814"/>
                    </a:lnTo>
                    <a:lnTo>
                      <a:pt x="11194" y="14898"/>
                    </a:lnTo>
                    <a:lnTo>
                      <a:pt x="11299" y="15107"/>
                    </a:lnTo>
                    <a:lnTo>
                      <a:pt x="11403" y="15128"/>
                    </a:lnTo>
                    <a:lnTo>
                      <a:pt x="11508" y="15254"/>
                    </a:lnTo>
                    <a:lnTo>
                      <a:pt x="11550" y="15421"/>
                    </a:lnTo>
                    <a:lnTo>
                      <a:pt x="11529" y="15526"/>
                    </a:lnTo>
                    <a:lnTo>
                      <a:pt x="11655" y="15819"/>
                    </a:lnTo>
                    <a:lnTo>
                      <a:pt x="11613" y="15944"/>
                    </a:lnTo>
                    <a:lnTo>
                      <a:pt x="11655" y="16007"/>
                    </a:lnTo>
                    <a:lnTo>
                      <a:pt x="11634" y="16154"/>
                    </a:lnTo>
                    <a:lnTo>
                      <a:pt x="11613" y="16237"/>
                    </a:lnTo>
                    <a:lnTo>
                      <a:pt x="11529" y="16216"/>
                    </a:lnTo>
                    <a:lnTo>
                      <a:pt x="11508" y="16237"/>
                    </a:lnTo>
                    <a:lnTo>
                      <a:pt x="11592" y="16363"/>
                    </a:lnTo>
                    <a:lnTo>
                      <a:pt x="11655" y="16384"/>
                    </a:lnTo>
                    <a:lnTo>
                      <a:pt x="11717" y="16530"/>
                    </a:lnTo>
                    <a:lnTo>
                      <a:pt x="11822" y="16488"/>
                    </a:lnTo>
                    <a:lnTo>
                      <a:pt x="11927" y="16572"/>
                    </a:lnTo>
                    <a:lnTo>
                      <a:pt x="11927" y="16467"/>
                    </a:lnTo>
                    <a:lnTo>
                      <a:pt x="11864" y="16363"/>
                    </a:lnTo>
                    <a:lnTo>
                      <a:pt x="11927" y="16300"/>
                    </a:lnTo>
                    <a:lnTo>
                      <a:pt x="11968" y="16174"/>
                    </a:lnTo>
                    <a:lnTo>
                      <a:pt x="12073" y="16174"/>
                    </a:lnTo>
                    <a:lnTo>
                      <a:pt x="12136" y="16070"/>
                    </a:lnTo>
                    <a:lnTo>
                      <a:pt x="12240" y="16028"/>
                    </a:lnTo>
                    <a:lnTo>
                      <a:pt x="12261" y="15923"/>
                    </a:lnTo>
                    <a:lnTo>
                      <a:pt x="12366" y="15777"/>
                    </a:lnTo>
                    <a:lnTo>
                      <a:pt x="12596" y="15693"/>
                    </a:lnTo>
                    <a:lnTo>
                      <a:pt x="12638" y="15610"/>
                    </a:lnTo>
                    <a:lnTo>
                      <a:pt x="12680" y="15610"/>
                    </a:lnTo>
                    <a:lnTo>
                      <a:pt x="12868" y="15505"/>
                    </a:lnTo>
                    <a:lnTo>
                      <a:pt x="12910" y="15338"/>
                    </a:lnTo>
                    <a:lnTo>
                      <a:pt x="13077" y="15107"/>
                    </a:lnTo>
                    <a:lnTo>
                      <a:pt x="13224" y="15086"/>
                    </a:lnTo>
                    <a:lnTo>
                      <a:pt x="13307" y="14982"/>
                    </a:lnTo>
                    <a:lnTo>
                      <a:pt x="13266" y="14856"/>
                    </a:lnTo>
                    <a:lnTo>
                      <a:pt x="13287" y="14710"/>
                    </a:lnTo>
                    <a:lnTo>
                      <a:pt x="13370" y="14877"/>
                    </a:lnTo>
                    <a:lnTo>
                      <a:pt x="13370" y="15024"/>
                    </a:lnTo>
                    <a:lnTo>
                      <a:pt x="13370" y="15191"/>
                    </a:lnTo>
                    <a:lnTo>
                      <a:pt x="13287" y="15254"/>
                    </a:lnTo>
                    <a:lnTo>
                      <a:pt x="13266" y="15547"/>
                    </a:lnTo>
                    <a:lnTo>
                      <a:pt x="13015" y="15714"/>
                    </a:lnTo>
                    <a:lnTo>
                      <a:pt x="12973" y="15840"/>
                    </a:lnTo>
                    <a:lnTo>
                      <a:pt x="12910" y="15923"/>
                    </a:lnTo>
                    <a:lnTo>
                      <a:pt x="12910" y="16070"/>
                    </a:lnTo>
                    <a:lnTo>
                      <a:pt x="12784" y="16258"/>
                    </a:lnTo>
                    <a:lnTo>
                      <a:pt x="12805" y="16300"/>
                    </a:lnTo>
                    <a:lnTo>
                      <a:pt x="12743" y="16593"/>
                    </a:lnTo>
                    <a:lnTo>
                      <a:pt x="12450" y="16572"/>
                    </a:lnTo>
                    <a:lnTo>
                      <a:pt x="12387" y="16739"/>
                    </a:lnTo>
                    <a:lnTo>
                      <a:pt x="12324" y="16823"/>
                    </a:lnTo>
                    <a:lnTo>
                      <a:pt x="12324" y="16886"/>
                    </a:lnTo>
                    <a:lnTo>
                      <a:pt x="12491" y="16823"/>
                    </a:lnTo>
                    <a:lnTo>
                      <a:pt x="12659" y="16760"/>
                    </a:lnTo>
                    <a:lnTo>
                      <a:pt x="12868" y="16823"/>
                    </a:lnTo>
                    <a:lnTo>
                      <a:pt x="13056" y="16530"/>
                    </a:lnTo>
                    <a:lnTo>
                      <a:pt x="13098" y="16216"/>
                    </a:lnTo>
                    <a:lnTo>
                      <a:pt x="13266" y="16049"/>
                    </a:lnTo>
                    <a:lnTo>
                      <a:pt x="13307" y="16112"/>
                    </a:lnTo>
                    <a:lnTo>
                      <a:pt x="13307" y="16384"/>
                    </a:lnTo>
                    <a:lnTo>
                      <a:pt x="13370" y="16551"/>
                    </a:lnTo>
                    <a:lnTo>
                      <a:pt x="13307" y="16551"/>
                    </a:lnTo>
                    <a:lnTo>
                      <a:pt x="13328" y="16823"/>
                    </a:lnTo>
                    <a:lnTo>
                      <a:pt x="13203" y="17074"/>
                    </a:lnTo>
                    <a:lnTo>
                      <a:pt x="12994" y="17158"/>
                    </a:lnTo>
                    <a:lnTo>
                      <a:pt x="13015" y="17221"/>
                    </a:lnTo>
                    <a:lnTo>
                      <a:pt x="13161" y="17200"/>
                    </a:lnTo>
                    <a:lnTo>
                      <a:pt x="13307" y="17221"/>
                    </a:lnTo>
                    <a:lnTo>
                      <a:pt x="13391" y="17158"/>
                    </a:lnTo>
                    <a:lnTo>
                      <a:pt x="13496" y="17116"/>
                    </a:lnTo>
                    <a:lnTo>
                      <a:pt x="13600" y="17011"/>
                    </a:lnTo>
                    <a:lnTo>
                      <a:pt x="13705" y="17053"/>
                    </a:lnTo>
                    <a:lnTo>
                      <a:pt x="13789" y="17053"/>
                    </a:lnTo>
                    <a:lnTo>
                      <a:pt x="13705" y="17158"/>
                    </a:lnTo>
                    <a:lnTo>
                      <a:pt x="13642" y="17221"/>
                    </a:lnTo>
                    <a:lnTo>
                      <a:pt x="13538" y="17221"/>
                    </a:lnTo>
                    <a:lnTo>
                      <a:pt x="13517" y="17283"/>
                    </a:lnTo>
                    <a:lnTo>
                      <a:pt x="13621" y="17430"/>
                    </a:lnTo>
                    <a:lnTo>
                      <a:pt x="13684" y="17576"/>
                    </a:lnTo>
                    <a:lnTo>
                      <a:pt x="13747" y="17744"/>
                    </a:lnTo>
                    <a:lnTo>
                      <a:pt x="13747" y="17953"/>
                    </a:lnTo>
                    <a:lnTo>
                      <a:pt x="13726" y="18225"/>
                    </a:lnTo>
                    <a:lnTo>
                      <a:pt x="13600" y="18371"/>
                    </a:lnTo>
                    <a:lnTo>
                      <a:pt x="13621" y="18455"/>
                    </a:lnTo>
                    <a:lnTo>
                      <a:pt x="13600" y="18664"/>
                    </a:lnTo>
                    <a:lnTo>
                      <a:pt x="13705" y="18748"/>
                    </a:lnTo>
                    <a:lnTo>
                      <a:pt x="13789" y="18895"/>
                    </a:lnTo>
                    <a:lnTo>
                      <a:pt x="13810" y="19083"/>
                    </a:lnTo>
                    <a:lnTo>
                      <a:pt x="14019" y="19355"/>
                    </a:lnTo>
                    <a:lnTo>
                      <a:pt x="14165" y="19397"/>
                    </a:lnTo>
                    <a:lnTo>
                      <a:pt x="14270" y="19480"/>
                    </a:lnTo>
                    <a:lnTo>
                      <a:pt x="14333" y="19606"/>
                    </a:lnTo>
                    <a:lnTo>
                      <a:pt x="14437" y="19627"/>
                    </a:lnTo>
                    <a:lnTo>
                      <a:pt x="14458" y="19585"/>
                    </a:lnTo>
                    <a:lnTo>
                      <a:pt x="14542" y="19564"/>
                    </a:lnTo>
                    <a:lnTo>
                      <a:pt x="14688" y="19585"/>
                    </a:lnTo>
                    <a:lnTo>
                      <a:pt x="14835" y="19731"/>
                    </a:lnTo>
                    <a:lnTo>
                      <a:pt x="14960" y="19773"/>
                    </a:lnTo>
                    <a:lnTo>
                      <a:pt x="15086" y="19899"/>
                    </a:lnTo>
                    <a:lnTo>
                      <a:pt x="15107" y="20003"/>
                    </a:lnTo>
                    <a:lnTo>
                      <a:pt x="15212" y="20045"/>
                    </a:lnTo>
                    <a:lnTo>
                      <a:pt x="15358" y="20192"/>
                    </a:lnTo>
                    <a:lnTo>
                      <a:pt x="15421" y="20192"/>
                    </a:lnTo>
                    <a:lnTo>
                      <a:pt x="15463" y="20108"/>
                    </a:lnTo>
                    <a:lnTo>
                      <a:pt x="15693" y="20003"/>
                    </a:lnTo>
                    <a:lnTo>
                      <a:pt x="15776" y="19899"/>
                    </a:lnTo>
                    <a:lnTo>
                      <a:pt x="15902" y="19899"/>
                    </a:lnTo>
                    <a:lnTo>
                      <a:pt x="16048" y="19773"/>
                    </a:lnTo>
                    <a:lnTo>
                      <a:pt x="16153" y="19773"/>
                    </a:lnTo>
                    <a:lnTo>
                      <a:pt x="16195" y="19711"/>
                    </a:lnTo>
                    <a:lnTo>
                      <a:pt x="16153" y="19669"/>
                    </a:lnTo>
                    <a:lnTo>
                      <a:pt x="16048" y="19627"/>
                    </a:lnTo>
                    <a:lnTo>
                      <a:pt x="16090" y="19564"/>
                    </a:lnTo>
                    <a:lnTo>
                      <a:pt x="16320" y="19397"/>
                    </a:lnTo>
                    <a:lnTo>
                      <a:pt x="16509" y="19522"/>
                    </a:lnTo>
                    <a:lnTo>
                      <a:pt x="16509" y="19669"/>
                    </a:lnTo>
                    <a:lnTo>
                      <a:pt x="16258" y="19794"/>
                    </a:lnTo>
                    <a:lnTo>
                      <a:pt x="16320" y="19899"/>
                    </a:lnTo>
                    <a:lnTo>
                      <a:pt x="16404" y="19920"/>
                    </a:lnTo>
                    <a:lnTo>
                      <a:pt x="16467" y="19815"/>
                    </a:lnTo>
                    <a:lnTo>
                      <a:pt x="16572" y="19731"/>
                    </a:lnTo>
                    <a:lnTo>
                      <a:pt x="16676" y="19815"/>
                    </a:lnTo>
                    <a:lnTo>
                      <a:pt x="16676" y="19920"/>
                    </a:lnTo>
                    <a:lnTo>
                      <a:pt x="16613" y="19920"/>
                    </a:lnTo>
                    <a:lnTo>
                      <a:pt x="16509" y="20003"/>
                    </a:lnTo>
                    <a:lnTo>
                      <a:pt x="16655" y="20192"/>
                    </a:lnTo>
                    <a:lnTo>
                      <a:pt x="16676" y="20401"/>
                    </a:lnTo>
                    <a:lnTo>
                      <a:pt x="16760" y="20338"/>
                    </a:lnTo>
                    <a:lnTo>
                      <a:pt x="16844" y="20359"/>
                    </a:lnTo>
                    <a:lnTo>
                      <a:pt x="16844" y="20464"/>
                    </a:lnTo>
                    <a:lnTo>
                      <a:pt x="16927" y="20610"/>
                    </a:lnTo>
                    <a:lnTo>
                      <a:pt x="16990" y="20443"/>
                    </a:lnTo>
                    <a:lnTo>
                      <a:pt x="16990" y="20296"/>
                    </a:lnTo>
                    <a:lnTo>
                      <a:pt x="16885" y="20359"/>
                    </a:lnTo>
                    <a:lnTo>
                      <a:pt x="16885" y="20317"/>
                    </a:lnTo>
                    <a:lnTo>
                      <a:pt x="16948" y="20234"/>
                    </a:lnTo>
                    <a:lnTo>
                      <a:pt x="17241" y="20234"/>
                    </a:lnTo>
                    <a:lnTo>
                      <a:pt x="17262" y="20296"/>
                    </a:lnTo>
                    <a:lnTo>
                      <a:pt x="17304" y="20234"/>
                    </a:lnTo>
                    <a:lnTo>
                      <a:pt x="17450" y="20024"/>
                    </a:lnTo>
                    <a:lnTo>
                      <a:pt x="17764" y="19836"/>
                    </a:lnTo>
                    <a:lnTo>
                      <a:pt x="17911" y="19711"/>
                    </a:lnTo>
                    <a:lnTo>
                      <a:pt x="17827" y="19711"/>
                    </a:lnTo>
                    <a:lnTo>
                      <a:pt x="17764" y="19731"/>
                    </a:lnTo>
                    <a:lnTo>
                      <a:pt x="17785" y="19711"/>
                    </a:lnTo>
                    <a:lnTo>
                      <a:pt x="17681" y="19669"/>
                    </a:lnTo>
                    <a:lnTo>
                      <a:pt x="17932" y="19669"/>
                    </a:lnTo>
                    <a:lnTo>
                      <a:pt x="18183" y="19606"/>
                    </a:lnTo>
                    <a:lnTo>
                      <a:pt x="18622" y="19501"/>
                    </a:lnTo>
                    <a:lnTo>
                      <a:pt x="18957" y="19585"/>
                    </a:lnTo>
                    <a:lnTo>
                      <a:pt x="19124" y="19501"/>
                    </a:lnTo>
                    <a:lnTo>
                      <a:pt x="19124" y="19397"/>
                    </a:lnTo>
                    <a:lnTo>
                      <a:pt x="19229" y="19397"/>
                    </a:lnTo>
                    <a:lnTo>
                      <a:pt x="19333" y="19313"/>
                    </a:lnTo>
                    <a:lnTo>
                      <a:pt x="19438" y="19104"/>
                    </a:lnTo>
                    <a:lnTo>
                      <a:pt x="19375" y="18895"/>
                    </a:lnTo>
                    <a:lnTo>
                      <a:pt x="19375" y="18769"/>
                    </a:lnTo>
                    <a:lnTo>
                      <a:pt x="19585" y="18560"/>
                    </a:lnTo>
                    <a:lnTo>
                      <a:pt x="19585" y="18225"/>
                    </a:lnTo>
                    <a:lnTo>
                      <a:pt x="19668" y="18099"/>
                    </a:lnTo>
                    <a:lnTo>
                      <a:pt x="19710" y="17869"/>
                    </a:lnTo>
                    <a:lnTo>
                      <a:pt x="19815" y="17827"/>
                    </a:lnTo>
                    <a:lnTo>
                      <a:pt x="19815" y="17702"/>
                    </a:lnTo>
                    <a:lnTo>
                      <a:pt x="20170" y="17283"/>
                    </a:lnTo>
                    <a:lnTo>
                      <a:pt x="20275" y="17262"/>
                    </a:lnTo>
                    <a:lnTo>
                      <a:pt x="20317" y="17011"/>
                    </a:lnTo>
                    <a:lnTo>
                      <a:pt x="20442" y="16823"/>
                    </a:lnTo>
                    <a:lnTo>
                      <a:pt x="20547" y="16593"/>
                    </a:lnTo>
                    <a:lnTo>
                      <a:pt x="20694" y="16446"/>
                    </a:lnTo>
                    <a:lnTo>
                      <a:pt x="20652" y="16342"/>
                    </a:lnTo>
                    <a:lnTo>
                      <a:pt x="20756" y="16258"/>
                    </a:lnTo>
                    <a:lnTo>
                      <a:pt x="20861" y="16049"/>
                    </a:lnTo>
                    <a:lnTo>
                      <a:pt x="20798" y="15965"/>
                    </a:lnTo>
                    <a:lnTo>
                      <a:pt x="20966" y="15902"/>
                    </a:lnTo>
                    <a:lnTo>
                      <a:pt x="21070" y="15714"/>
                    </a:lnTo>
                    <a:lnTo>
                      <a:pt x="21154" y="15630"/>
                    </a:lnTo>
                    <a:lnTo>
                      <a:pt x="21258" y="15442"/>
                    </a:lnTo>
                    <a:lnTo>
                      <a:pt x="21426" y="15400"/>
                    </a:lnTo>
                    <a:lnTo>
                      <a:pt x="21530" y="15338"/>
                    </a:lnTo>
                    <a:lnTo>
                      <a:pt x="21342" y="15338"/>
                    </a:lnTo>
                    <a:lnTo>
                      <a:pt x="21384" y="15296"/>
                    </a:lnTo>
                    <a:lnTo>
                      <a:pt x="21593" y="15254"/>
                    </a:lnTo>
                    <a:lnTo>
                      <a:pt x="21782" y="15170"/>
                    </a:lnTo>
                    <a:lnTo>
                      <a:pt x="21802" y="15003"/>
                    </a:lnTo>
                    <a:lnTo>
                      <a:pt x="21782" y="14961"/>
                    </a:lnTo>
                    <a:lnTo>
                      <a:pt x="21802" y="14814"/>
                    </a:lnTo>
                    <a:lnTo>
                      <a:pt x="22012" y="14689"/>
                    </a:lnTo>
                    <a:lnTo>
                      <a:pt x="22012" y="14563"/>
                    </a:lnTo>
                    <a:lnTo>
                      <a:pt x="22158" y="14501"/>
                    </a:lnTo>
                    <a:lnTo>
                      <a:pt x="22284" y="14291"/>
                    </a:lnTo>
                    <a:lnTo>
                      <a:pt x="22263" y="14187"/>
                    </a:lnTo>
                    <a:lnTo>
                      <a:pt x="22305" y="14019"/>
                    </a:lnTo>
                    <a:lnTo>
                      <a:pt x="22284" y="13957"/>
                    </a:lnTo>
                    <a:lnTo>
                      <a:pt x="22284" y="13852"/>
                    </a:lnTo>
                    <a:lnTo>
                      <a:pt x="22430" y="13496"/>
                    </a:lnTo>
                    <a:lnTo>
                      <a:pt x="22493" y="13287"/>
                    </a:lnTo>
                    <a:lnTo>
                      <a:pt x="22702" y="12910"/>
                    </a:lnTo>
                    <a:lnTo>
                      <a:pt x="22702" y="12785"/>
                    </a:lnTo>
                    <a:lnTo>
                      <a:pt x="22807" y="12492"/>
                    </a:lnTo>
                    <a:lnTo>
                      <a:pt x="22953" y="12366"/>
                    </a:lnTo>
                    <a:lnTo>
                      <a:pt x="23016" y="12199"/>
                    </a:lnTo>
                    <a:lnTo>
                      <a:pt x="22953" y="12053"/>
                    </a:lnTo>
                    <a:lnTo>
                      <a:pt x="23058" y="11927"/>
                    </a:lnTo>
                    <a:lnTo>
                      <a:pt x="22995" y="11655"/>
                    </a:lnTo>
                    <a:lnTo>
                      <a:pt x="22995" y="11529"/>
                    </a:lnTo>
                    <a:lnTo>
                      <a:pt x="22911" y="11320"/>
                    </a:lnTo>
                    <a:lnTo>
                      <a:pt x="22891" y="11236"/>
                    </a:lnTo>
                    <a:lnTo>
                      <a:pt x="22849" y="11111"/>
                    </a:lnTo>
                    <a:lnTo>
                      <a:pt x="22911" y="11069"/>
                    </a:lnTo>
                    <a:lnTo>
                      <a:pt x="22911" y="10923"/>
                    </a:lnTo>
                    <a:lnTo>
                      <a:pt x="23016" y="10776"/>
                    </a:lnTo>
                    <a:lnTo>
                      <a:pt x="23016" y="10713"/>
                    </a:lnTo>
                    <a:lnTo>
                      <a:pt x="22995" y="10379"/>
                    </a:lnTo>
                    <a:lnTo>
                      <a:pt x="23058" y="10253"/>
                    </a:lnTo>
                    <a:lnTo>
                      <a:pt x="23016" y="10190"/>
                    </a:lnTo>
                    <a:lnTo>
                      <a:pt x="22995" y="10065"/>
                    </a:lnTo>
                    <a:lnTo>
                      <a:pt x="22995" y="9856"/>
                    </a:lnTo>
                    <a:lnTo>
                      <a:pt x="22932" y="9835"/>
                    </a:lnTo>
                    <a:lnTo>
                      <a:pt x="22995" y="9688"/>
                    </a:lnTo>
                    <a:lnTo>
                      <a:pt x="22891" y="9667"/>
                    </a:lnTo>
                    <a:lnTo>
                      <a:pt x="22828" y="9542"/>
                    </a:lnTo>
                    <a:lnTo>
                      <a:pt x="22828" y="9416"/>
                    </a:lnTo>
                    <a:lnTo>
                      <a:pt x="22702" y="9312"/>
                    </a:lnTo>
                    <a:lnTo>
                      <a:pt x="22619" y="9144"/>
                    </a:lnTo>
                    <a:lnTo>
                      <a:pt x="22598" y="8956"/>
                    </a:lnTo>
                    <a:lnTo>
                      <a:pt x="22514" y="8830"/>
                    </a:lnTo>
                    <a:lnTo>
                      <a:pt x="22430" y="8830"/>
                    </a:lnTo>
                    <a:lnTo>
                      <a:pt x="22367" y="8851"/>
                    </a:lnTo>
                    <a:lnTo>
                      <a:pt x="22284" y="8809"/>
                    </a:lnTo>
                    <a:lnTo>
                      <a:pt x="22263" y="8642"/>
                    </a:lnTo>
                    <a:lnTo>
                      <a:pt x="22200" y="8621"/>
                    </a:lnTo>
                    <a:lnTo>
                      <a:pt x="22179" y="8537"/>
                    </a:lnTo>
                    <a:lnTo>
                      <a:pt x="22054" y="8412"/>
                    </a:lnTo>
                    <a:lnTo>
                      <a:pt x="21970" y="8370"/>
                    </a:lnTo>
                    <a:lnTo>
                      <a:pt x="22012" y="8265"/>
                    </a:lnTo>
                    <a:lnTo>
                      <a:pt x="21949" y="8119"/>
                    </a:lnTo>
                    <a:lnTo>
                      <a:pt x="22054" y="7993"/>
                    </a:lnTo>
                    <a:lnTo>
                      <a:pt x="22074" y="7805"/>
                    </a:lnTo>
                    <a:lnTo>
                      <a:pt x="22012" y="7742"/>
                    </a:lnTo>
                    <a:lnTo>
                      <a:pt x="22054" y="7638"/>
                    </a:lnTo>
                    <a:lnTo>
                      <a:pt x="21970" y="7575"/>
                    </a:lnTo>
                    <a:lnTo>
                      <a:pt x="21949" y="7638"/>
                    </a:lnTo>
                    <a:lnTo>
                      <a:pt x="21991" y="7679"/>
                    </a:lnTo>
                    <a:lnTo>
                      <a:pt x="21949" y="7763"/>
                    </a:lnTo>
                    <a:lnTo>
                      <a:pt x="21677" y="7533"/>
                    </a:lnTo>
                    <a:lnTo>
                      <a:pt x="21635" y="7366"/>
                    </a:lnTo>
                    <a:lnTo>
                      <a:pt x="21572" y="7387"/>
                    </a:lnTo>
                    <a:lnTo>
                      <a:pt x="21572" y="7470"/>
                    </a:lnTo>
                    <a:lnTo>
                      <a:pt x="21551" y="7575"/>
                    </a:lnTo>
                    <a:lnTo>
                      <a:pt x="21593" y="7763"/>
                    </a:lnTo>
                    <a:lnTo>
                      <a:pt x="21468" y="7596"/>
                    </a:lnTo>
                    <a:lnTo>
                      <a:pt x="21426" y="7659"/>
                    </a:lnTo>
                    <a:lnTo>
                      <a:pt x="21426" y="7554"/>
                    </a:lnTo>
                    <a:lnTo>
                      <a:pt x="21363" y="7470"/>
                    </a:lnTo>
                    <a:lnTo>
                      <a:pt x="21342" y="7135"/>
                    </a:lnTo>
                    <a:lnTo>
                      <a:pt x="21384" y="7115"/>
                    </a:lnTo>
                    <a:lnTo>
                      <a:pt x="21384" y="7031"/>
                    </a:lnTo>
                    <a:lnTo>
                      <a:pt x="21279" y="6947"/>
                    </a:lnTo>
                    <a:lnTo>
                      <a:pt x="21321" y="6863"/>
                    </a:lnTo>
                    <a:lnTo>
                      <a:pt x="21238" y="6801"/>
                    </a:lnTo>
                    <a:lnTo>
                      <a:pt x="21258" y="6696"/>
                    </a:lnTo>
                    <a:lnTo>
                      <a:pt x="21070" y="6529"/>
                    </a:lnTo>
                    <a:lnTo>
                      <a:pt x="21028" y="6424"/>
                    </a:lnTo>
                    <a:lnTo>
                      <a:pt x="21028" y="6299"/>
                    </a:lnTo>
                    <a:lnTo>
                      <a:pt x="21133" y="6319"/>
                    </a:lnTo>
                    <a:lnTo>
                      <a:pt x="21133" y="6194"/>
                    </a:lnTo>
                    <a:lnTo>
                      <a:pt x="21028" y="6027"/>
                    </a:lnTo>
                    <a:lnTo>
                      <a:pt x="20966" y="6068"/>
                    </a:lnTo>
                    <a:lnTo>
                      <a:pt x="20861" y="6068"/>
                    </a:lnTo>
                    <a:lnTo>
                      <a:pt x="20756" y="5880"/>
                    </a:lnTo>
                    <a:lnTo>
                      <a:pt x="20694" y="5880"/>
                    </a:lnTo>
                    <a:lnTo>
                      <a:pt x="20589" y="5796"/>
                    </a:lnTo>
                    <a:lnTo>
                      <a:pt x="20505" y="5859"/>
                    </a:lnTo>
                    <a:lnTo>
                      <a:pt x="20484" y="5796"/>
                    </a:lnTo>
                    <a:lnTo>
                      <a:pt x="20338" y="5754"/>
                    </a:lnTo>
                    <a:lnTo>
                      <a:pt x="20275" y="5817"/>
                    </a:lnTo>
                    <a:lnTo>
                      <a:pt x="20317" y="5713"/>
                    </a:lnTo>
                    <a:lnTo>
                      <a:pt x="20442" y="5692"/>
                    </a:lnTo>
                    <a:lnTo>
                      <a:pt x="20442" y="5608"/>
                    </a:lnTo>
                    <a:lnTo>
                      <a:pt x="20422" y="5545"/>
                    </a:lnTo>
                    <a:lnTo>
                      <a:pt x="20296" y="5566"/>
                    </a:lnTo>
                    <a:lnTo>
                      <a:pt x="20191" y="5545"/>
                    </a:lnTo>
                    <a:lnTo>
                      <a:pt x="20170" y="5482"/>
                    </a:lnTo>
                    <a:lnTo>
                      <a:pt x="20087" y="5482"/>
                    </a:lnTo>
                    <a:lnTo>
                      <a:pt x="19857" y="5336"/>
                    </a:lnTo>
                    <a:lnTo>
                      <a:pt x="19752" y="5127"/>
                    </a:lnTo>
                    <a:lnTo>
                      <a:pt x="19710" y="4918"/>
                    </a:lnTo>
                    <a:lnTo>
                      <a:pt x="19668" y="4771"/>
                    </a:lnTo>
                    <a:lnTo>
                      <a:pt x="19668" y="4666"/>
                    </a:lnTo>
                    <a:lnTo>
                      <a:pt x="19710" y="4646"/>
                    </a:lnTo>
                    <a:lnTo>
                      <a:pt x="19773" y="4415"/>
                    </a:lnTo>
                    <a:lnTo>
                      <a:pt x="19689" y="4122"/>
                    </a:lnTo>
                    <a:lnTo>
                      <a:pt x="19647" y="3976"/>
                    </a:lnTo>
                    <a:lnTo>
                      <a:pt x="19689" y="3934"/>
                    </a:lnTo>
                    <a:lnTo>
                      <a:pt x="19606" y="3892"/>
                    </a:lnTo>
                    <a:lnTo>
                      <a:pt x="19543" y="3892"/>
                    </a:lnTo>
                    <a:lnTo>
                      <a:pt x="19438" y="3662"/>
                    </a:lnTo>
                    <a:lnTo>
                      <a:pt x="19438" y="3369"/>
                    </a:lnTo>
                    <a:lnTo>
                      <a:pt x="19459" y="3348"/>
                    </a:lnTo>
                    <a:lnTo>
                      <a:pt x="19459" y="3265"/>
                    </a:lnTo>
                    <a:lnTo>
                      <a:pt x="19396" y="3202"/>
                    </a:lnTo>
                    <a:lnTo>
                      <a:pt x="19375" y="2846"/>
                    </a:lnTo>
                    <a:lnTo>
                      <a:pt x="19438" y="2762"/>
                    </a:lnTo>
                    <a:lnTo>
                      <a:pt x="19375" y="2637"/>
                    </a:lnTo>
                    <a:lnTo>
                      <a:pt x="19438" y="2616"/>
                    </a:lnTo>
                    <a:lnTo>
                      <a:pt x="19438" y="2532"/>
                    </a:lnTo>
                    <a:lnTo>
                      <a:pt x="19250" y="2323"/>
                    </a:lnTo>
                    <a:lnTo>
                      <a:pt x="19124" y="2260"/>
                    </a:lnTo>
                    <a:lnTo>
                      <a:pt x="19145" y="2218"/>
                    </a:lnTo>
                    <a:lnTo>
                      <a:pt x="19020" y="2093"/>
                    </a:lnTo>
                    <a:lnTo>
                      <a:pt x="18915" y="2156"/>
                    </a:lnTo>
                    <a:lnTo>
                      <a:pt x="18852" y="2114"/>
                    </a:lnTo>
                    <a:lnTo>
                      <a:pt x="18769" y="2239"/>
                    </a:lnTo>
                    <a:lnTo>
                      <a:pt x="18706" y="2239"/>
                    </a:lnTo>
                    <a:lnTo>
                      <a:pt x="18559" y="2051"/>
                    </a:lnTo>
                    <a:lnTo>
                      <a:pt x="18601" y="1988"/>
                    </a:lnTo>
                    <a:lnTo>
                      <a:pt x="18517" y="1800"/>
                    </a:lnTo>
                    <a:lnTo>
                      <a:pt x="18538" y="1591"/>
                    </a:lnTo>
                    <a:lnTo>
                      <a:pt x="18517" y="1319"/>
                    </a:lnTo>
                    <a:lnTo>
                      <a:pt x="18497" y="1361"/>
                    </a:lnTo>
                    <a:lnTo>
                      <a:pt x="18434" y="1256"/>
                    </a:lnTo>
                    <a:lnTo>
                      <a:pt x="18497" y="1151"/>
                    </a:lnTo>
                    <a:lnTo>
                      <a:pt x="18413" y="1047"/>
                    </a:lnTo>
                    <a:lnTo>
                      <a:pt x="18392" y="942"/>
                    </a:lnTo>
                    <a:lnTo>
                      <a:pt x="18329" y="900"/>
                    </a:lnTo>
                    <a:lnTo>
                      <a:pt x="18329" y="754"/>
                    </a:lnTo>
                    <a:lnTo>
                      <a:pt x="18413" y="670"/>
                    </a:lnTo>
                    <a:lnTo>
                      <a:pt x="18329" y="649"/>
                    </a:lnTo>
                    <a:lnTo>
                      <a:pt x="18225" y="670"/>
                    </a:lnTo>
                    <a:lnTo>
                      <a:pt x="18141" y="586"/>
                    </a:lnTo>
                    <a:lnTo>
                      <a:pt x="18204" y="314"/>
                    </a:lnTo>
                    <a:lnTo>
                      <a:pt x="18183" y="252"/>
                    </a:lnTo>
                    <a:lnTo>
                      <a:pt x="18120" y="105"/>
                    </a:lnTo>
                    <a:lnTo>
                      <a:pt x="18015" y="63"/>
                    </a:lnTo>
                    <a:lnTo>
                      <a:pt x="1801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A6CBC2"/>
                  </a:solidFill>
                </a:endParaRPr>
              </a:p>
            </p:txBody>
          </p:sp>
          <p:sp>
            <p:nvSpPr>
              <p:cNvPr id="1203" name="Google Shape;1203;p45"/>
              <p:cNvSpPr/>
              <p:nvPr/>
            </p:nvSpPr>
            <p:spPr>
              <a:xfrm>
                <a:off x="5683950" y="3957275"/>
                <a:ext cx="54950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198" h="2847" extrusionOk="0">
                    <a:moveTo>
                      <a:pt x="168" y="1"/>
                    </a:moveTo>
                    <a:lnTo>
                      <a:pt x="126" y="64"/>
                    </a:lnTo>
                    <a:lnTo>
                      <a:pt x="126" y="189"/>
                    </a:lnTo>
                    <a:lnTo>
                      <a:pt x="105" y="210"/>
                    </a:lnTo>
                    <a:lnTo>
                      <a:pt x="105" y="336"/>
                    </a:lnTo>
                    <a:lnTo>
                      <a:pt x="126" y="587"/>
                    </a:lnTo>
                    <a:lnTo>
                      <a:pt x="105" y="733"/>
                    </a:lnTo>
                    <a:lnTo>
                      <a:pt x="126" y="1005"/>
                    </a:lnTo>
                    <a:lnTo>
                      <a:pt x="168" y="1214"/>
                    </a:lnTo>
                    <a:lnTo>
                      <a:pt x="126" y="1361"/>
                    </a:lnTo>
                    <a:lnTo>
                      <a:pt x="189" y="1382"/>
                    </a:lnTo>
                    <a:lnTo>
                      <a:pt x="189" y="1466"/>
                    </a:lnTo>
                    <a:lnTo>
                      <a:pt x="294" y="1570"/>
                    </a:lnTo>
                    <a:lnTo>
                      <a:pt x="168" y="1570"/>
                    </a:lnTo>
                    <a:lnTo>
                      <a:pt x="64" y="1466"/>
                    </a:lnTo>
                    <a:lnTo>
                      <a:pt x="1" y="1570"/>
                    </a:lnTo>
                    <a:lnTo>
                      <a:pt x="1" y="1779"/>
                    </a:lnTo>
                    <a:lnTo>
                      <a:pt x="85" y="1842"/>
                    </a:lnTo>
                    <a:lnTo>
                      <a:pt x="64" y="1884"/>
                    </a:lnTo>
                    <a:lnTo>
                      <a:pt x="64" y="2198"/>
                    </a:lnTo>
                    <a:lnTo>
                      <a:pt x="105" y="2261"/>
                    </a:lnTo>
                    <a:lnTo>
                      <a:pt x="85" y="2303"/>
                    </a:lnTo>
                    <a:lnTo>
                      <a:pt x="105" y="2470"/>
                    </a:lnTo>
                    <a:lnTo>
                      <a:pt x="210" y="2491"/>
                    </a:lnTo>
                    <a:lnTo>
                      <a:pt x="168" y="2575"/>
                    </a:lnTo>
                    <a:lnTo>
                      <a:pt x="168" y="2700"/>
                    </a:lnTo>
                    <a:lnTo>
                      <a:pt x="210" y="2721"/>
                    </a:lnTo>
                    <a:lnTo>
                      <a:pt x="315" y="2700"/>
                    </a:lnTo>
                    <a:lnTo>
                      <a:pt x="398" y="2784"/>
                    </a:lnTo>
                    <a:lnTo>
                      <a:pt x="503" y="2637"/>
                    </a:lnTo>
                    <a:lnTo>
                      <a:pt x="503" y="2742"/>
                    </a:lnTo>
                    <a:lnTo>
                      <a:pt x="545" y="2847"/>
                    </a:lnTo>
                    <a:lnTo>
                      <a:pt x="649" y="2847"/>
                    </a:lnTo>
                    <a:lnTo>
                      <a:pt x="754" y="2700"/>
                    </a:lnTo>
                    <a:lnTo>
                      <a:pt x="796" y="2595"/>
                    </a:lnTo>
                    <a:lnTo>
                      <a:pt x="838" y="2407"/>
                    </a:lnTo>
                    <a:lnTo>
                      <a:pt x="921" y="2491"/>
                    </a:lnTo>
                    <a:lnTo>
                      <a:pt x="942" y="2428"/>
                    </a:lnTo>
                    <a:lnTo>
                      <a:pt x="1047" y="2365"/>
                    </a:lnTo>
                    <a:lnTo>
                      <a:pt x="1110" y="2219"/>
                    </a:lnTo>
                    <a:lnTo>
                      <a:pt x="1110" y="2365"/>
                    </a:lnTo>
                    <a:lnTo>
                      <a:pt x="1173" y="2386"/>
                    </a:lnTo>
                    <a:lnTo>
                      <a:pt x="1235" y="2282"/>
                    </a:lnTo>
                    <a:lnTo>
                      <a:pt x="1340" y="2261"/>
                    </a:lnTo>
                    <a:lnTo>
                      <a:pt x="1382" y="2303"/>
                    </a:lnTo>
                    <a:lnTo>
                      <a:pt x="1361" y="2407"/>
                    </a:lnTo>
                    <a:lnTo>
                      <a:pt x="1256" y="2365"/>
                    </a:lnTo>
                    <a:lnTo>
                      <a:pt x="1256" y="2512"/>
                    </a:lnTo>
                    <a:lnTo>
                      <a:pt x="1361" y="2470"/>
                    </a:lnTo>
                    <a:lnTo>
                      <a:pt x="1424" y="2491"/>
                    </a:lnTo>
                    <a:lnTo>
                      <a:pt x="1549" y="2303"/>
                    </a:lnTo>
                    <a:lnTo>
                      <a:pt x="1549" y="2219"/>
                    </a:lnTo>
                    <a:lnTo>
                      <a:pt x="1466" y="2177"/>
                    </a:lnTo>
                    <a:lnTo>
                      <a:pt x="1549" y="2072"/>
                    </a:lnTo>
                    <a:lnTo>
                      <a:pt x="1549" y="1947"/>
                    </a:lnTo>
                    <a:lnTo>
                      <a:pt x="1633" y="1947"/>
                    </a:lnTo>
                    <a:lnTo>
                      <a:pt x="1675" y="1884"/>
                    </a:lnTo>
                    <a:lnTo>
                      <a:pt x="1675" y="1633"/>
                    </a:lnTo>
                    <a:lnTo>
                      <a:pt x="1758" y="1570"/>
                    </a:lnTo>
                    <a:lnTo>
                      <a:pt x="1800" y="1466"/>
                    </a:lnTo>
                    <a:lnTo>
                      <a:pt x="1842" y="1633"/>
                    </a:lnTo>
                    <a:lnTo>
                      <a:pt x="1863" y="1696"/>
                    </a:lnTo>
                    <a:lnTo>
                      <a:pt x="1905" y="1570"/>
                    </a:lnTo>
                    <a:lnTo>
                      <a:pt x="1905" y="1466"/>
                    </a:lnTo>
                    <a:lnTo>
                      <a:pt x="1947" y="1424"/>
                    </a:lnTo>
                    <a:lnTo>
                      <a:pt x="1905" y="1256"/>
                    </a:lnTo>
                    <a:lnTo>
                      <a:pt x="1989" y="1131"/>
                    </a:lnTo>
                    <a:lnTo>
                      <a:pt x="1989" y="922"/>
                    </a:lnTo>
                    <a:lnTo>
                      <a:pt x="2093" y="796"/>
                    </a:lnTo>
                    <a:lnTo>
                      <a:pt x="2156" y="503"/>
                    </a:lnTo>
                    <a:lnTo>
                      <a:pt x="2198" y="398"/>
                    </a:lnTo>
                    <a:lnTo>
                      <a:pt x="2072" y="294"/>
                    </a:lnTo>
                    <a:lnTo>
                      <a:pt x="1947" y="294"/>
                    </a:lnTo>
                    <a:lnTo>
                      <a:pt x="1947" y="315"/>
                    </a:lnTo>
                    <a:lnTo>
                      <a:pt x="1884" y="419"/>
                    </a:lnTo>
                    <a:lnTo>
                      <a:pt x="1863" y="398"/>
                    </a:lnTo>
                    <a:lnTo>
                      <a:pt x="1800" y="398"/>
                    </a:lnTo>
                    <a:lnTo>
                      <a:pt x="1738" y="440"/>
                    </a:lnTo>
                    <a:lnTo>
                      <a:pt x="1675" y="503"/>
                    </a:lnTo>
                    <a:lnTo>
                      <a:pt x="1340" y="482"/>
                    </a:lnTo>
                    <a:lnTo>
                      <a:pt x="1256" y="524"/>
                    </a:lnTo>
                    <a:lnTo>
                      <a:pt x="1256" y="629"/>
                    </a:lnTo>
                    <a:lnTo>
                      <a:pt x="1173" y="545"/>
                    </a:lnTo>
                    <a:lnTo>
                      <a:pt x="1068" y="545"/>
                    </a:lnTo>
                    <a:lnTo>
                      <a:pt x="1005" y="608"/>
                    </a:lnTo>
                    <a:lnTo>
                      <a:pt x="901" y="524"/>
                    </a:lnTo>
                    <a:lnTo>
                      <a:pt x="733" y="398"/>
                    </a:lnTo>
                    <a:lnTo>
                      <a:pt x="524" y="294"/>
                    </a:lnTo>
                    <a:lnTo>
                      <a:pt x="524" y="106"/>
                    </a:lnTo>
                    <a:lnTo>
                      <a:pt x="482" y="168"/>
                    </a:lnTo>
                    <a:lnTo>
                      <a:pt x="440" y="210"/>
                    </a:lnTo>
                    <a:lnTo>
                      <a:pt x="377" y="126"/>
                    </a:lnTo>
                    <a:lnTo>
                      <a:pt x="273" y="85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4" name="Google Shape;1204;p45"/>
            <p:cNvGrpSpPr/>
            <p:nvPr/>
          </p:nvGrpSpPr>
          <p:grpSpPr>
            <a:xfrm>
              <a:off x="4824403" y="3421846"/>
              <a:ext cx="110132" cy="130647"/>
              <a:chOff x="5952300" y="3852150"/>
              <a:chExt cx="231225" cy="287200"/>
            </a:xfrm>
          </p:grpSpPr>
          <p:sp>
            <p:nvSpPr>
              <p:cNvPr id="1205" name="Google Shape;1205;p45"/>
              <p:cNvSpPr/>
              <p:nvPr/>
            </p:nvSpPr>
            <p:spPr>
              <a:xfrm>
                <a:off x="5952300" y="3996525"/>
                <a:ext cx="145450" cy="142825"/>
              </a:xfrm>
              <a:custGeom>
                <a:avLst/>
                <a:gdLst/>
                <a:ahLst/>
                <a:cxnLst/>
                <a:rect l="l" t="t" r="r" b="b"/>
                <a:pathLst>
                  <a:path w="5818" h="5713" extrusionOk="0">
                    <a:moveTo>
                      <a:pt x="5064" y="0"/>
                    </a:moveTo>
                    <a:lnTo>
                      <a:pt x="4918" y="105"/>
                    </a:lnTo>
                    <a:lnTo>
                      <a:pt x="4834" y="126"/>
                    </a:lnTo>
                    <a:lnTo>
                      <a:pt x="4729" y="209"/>
                    </a:lnTo>
                    <a:lnTo>
                      <a:pt x="4729" y="377"/>
                    </a:lnTo>
                    <a:lnTo>
                      <a:pt x="4625" y="628"/>
                    </a:lnTo>
                    <a:lnTo>
                      <a:pt x="4520" y="753"/>
                    </a:lnTo>
                    <a:lnTo>
                      <a:pt x="4457" y="774"/>
                    </a:lnTo>
                    <a:lnTo>
                      <a:pt x="4332" y="942"/>
                    </a:lnTo>
                    <a:lnTo>
                      <a:pt x="4290" y="1025"/>
                    </a:lnTo>
                    <a:lnTo>
                      <a:pt x="4185" y="1067"/>
                    </a:lnTo>
                    <a:lnTo>
                      <a:pt x="4081" y="1046"/>
                    </a:lnTo>
                    <a:lnTo>
                      <a:pt x="3976" y="1130"/>
                    </a:lnTo>
                    <a:lnTo>
                      <a:pt x="3934" y="1235"/>
                    </a:lnTo>
                    <a:lnTo>
                      <a:pt x="3934" y="1339"/>
                    </a:lnTo>
                    <a:lnTo>
                      <a:pt x="3892" y="1360"/>
                    </a:lnTo>
                    <a:lnTo>
                      <a:pt x="3788" y="1465"/>
                    </a:lnTo>
                    <a:lnTo>
                      <a:pt x="3788" y="1590"/>
                    </a:lnTo>
                    <a:lnTo>
                      <a:pt x="3725" y="1674"/>
                    </a:lnTo>
                    <a:lnTo>
                      <a:pt x="3704" y="1758"/>
                    </a:lnTo>
                    <a:lnTo>
                      <a:pt x="3495" y="2009"/>
                    </a:lnTo>
                    <a:lnTo>
                      <a:pt x="3286" y="2176"/>
                    </a:lnTo>
                    <a:lnTo>
                      <a:pt x="3160" y="2197"/>
                    </a:lnTo>
                    <a:lnTo>
                      <a:pt x="2993" y="2281"/>
                    </a:lnTo>
                    <a:lnTo>
                      <a:pt x="2993" y="2344"/>
                    </a:lnTo>
                    <a:lnTo>
                      <a:pt x="2888" y="2344"/>
                    </a:lnTo>
                    <a:lnTo>
                      <a:pt x="2679" y="2469"/>
                    </a:lnTo>
                    <a:lnTo>
                      <a:pt x="2512" y="2616"/>
                    </a:lnTo>
                    <a:lnTo>
                      <a:pt x="2407" y="2637"/>
                    </a:lnTo>
                    <a:lnTo>
                      <a:pt x="2198" y="2783"/>
                    </a:lnTo>
                    <a:lnTo>
                      <a:pt x="2156" y="2846"/>
                    </a:lnTo>
                    <a:lnTo>
                      <a:pt x="2219" y="2929"/>
                    </a:lnTo>
                    <a:lnTo>
                      <a:pt x="2219" y="3055"/>
                    </a:lnTo>
                    <a:lnTo>
                      <a:pt x="2114" y="2950"/>
                    </a:lnTo>
                    <a:lnTo>
                      <a:pt x="2093" y="2929"/>
                    </a:lnTo>
                    <a:lnTo>
                      <a:pt x="1988" y="2950"/>
                    </a:lnTo>
                    <a:lnTo>
                      <a:pt x="1884" y="2992"/>
                    </a:lnTo>
                    <a:lnTo>
                      <a:pt x="1821" y="2950"/>
                    </a:lnTo>
                    <a:lnTo>
                      <a:pt x="1737" y="2950"/>
                    </a:lnTo>
                    <a:lnTo>
                      <a:pt x="1570" y="3118"/>
                    </a:lnTo>
                    <a:lnTo>
                      <a:pt x="1507" y="3201"/>
                    </a:lnTo>
                    <a:lnTo>
                      <a:pt x="1361" y="3327"/>
                    </a:lnTo>
                    <a:lnTo>
                      <a:pt x="1277" y="3348"/>
                    </a:lnTo>
                    <a:lnTo>
                      <a:pt x="1172" y="3453"/>
                    </a:lnTo>
                    <a:lnTo>
                      <a:pt x="1151" y="3620"/>
                    </a:lnTo>
                    <a:lnTo>
                      <a:pt x="1110" y="3536"/>
                    </a:lnTo>
                    <a:lnTo>
                      <a:pt x="1068" y="3473"/>
                    </a:lnTo>
                    <a:lnTo>
                      <a:pt x="1005" y="3557"/>
                    </a:lnTo>
                    <a:lnTo>
                      <a:pt x="942" y="3620"/>
                    </a:lnTo>
                    <a:lnTo>
                      <a:pt x="942" y="3746"/>
                    </a:lnTo>
                    <a:lnTo>
                      <a:pt x="879" y="3787"/>
                    </a:lnTo>
                    <a:lnTo>
                      <a:pt x="838" y="3766"/>
                    </a:lnTo>
                    <a:lnTo>
                      <a:pt x="670" y="3955"/>
                    </a:lnTo>
                    <a:lnTo>
                      <a:pt x="628" y="3955"/>
                    </a:lnTo>
                    <a:lnTo>
                      <a:pt x="566" y="4038"/>
                    </a:lnTo>
                    <a:lnTo>
                      <a:pt x="566" y="4206"/>
                    </a:lnTo>
                    <a:lnTo>
                      <a:pt x="524" y="4269"/>
                    </a:lnTo>
                    <a:lnTo>
                      <a:pt x="461" y="4164"/>
                    </a:lnTo>
                    <a:lnTo>
                      <a:pt x="419" y="4164"/>
                    </a:lnTo>
                    <a:lnTo>
                      <a:pt x="377" y="4206"/>
                    </a:lnTo>
                    <a:lnTo>
                      <a:pt x="335" y="4248"/>
                    </a:lnTo>
                    <a:lnTo>
                      <a:pt x="252" y="4415"/>
                    </a:lnTo>
                    <a:lnTo>
                      <a:pt x="252" y="4478"/>
                    </a:lnTo>
                    <a:lnTo>
                      <a:pt x="335" y="4582"/>
                    </a:lnTo>
                    <a:lnTo>
                      <a:pt x="377" y="4624"/>
                    </a:lnTo>
                    <a:lnTo>
                      <a:pt x="335" y="4666"/>
                    </a:lnTo>
                    <a:lnTo>
                      <a:pt x="252" y="4666"/>
                    </a:lnTo>
                    <a:lnTo>
                      <a:pt x="126" y="4687"/>
                    </a:lnTo>
                    <a:lnTo>
                      <a:pt x="1" y="4813"/>
                    </a:lnTo>
                    <a:lnTo>
                      <a:pt x="43" y="4834"/>
                    </a:lnTo>
                    <a:lnTo>
                      <a:pt x="126" y="4834"/>
                    </a:lnTo>
                    <a:lnTo>
                      <a:pt x="43" y="4896"/>
                    </a:lnTo>
                    <a:lnTo>
                      <a:pt x="43" y="5001"/>
                    </a:lnTo>
                    <a:lnTo>
                      <a:pt x="126" y="5085"/>
                    </a:lnTo>
                    <a:lnTo>
                      <a:pt x="168" y="5106"/>
                    </a:lnTo>
                    <a:lnTo>
                      <a:pt x="315" y="5106"/>
                    </a:lnTo>
                    <a:lnTo>
                      <a:pt x="335" y="5147"/>
                    </a:lnTo>
                    <a:lnTo>
                      <a:pt x="356" y="5147"/>
                    </a:lnTo>
                    <a:lnTo>
                      <a:pt x="377" y="5085"/>
                    </a:lnTo>
                    <a:lnTo>
                      <a:pt x="440" y="5085"/>
                    </a:lnTo>
                    <a:lnTo>
                      <a:pt x="524" y="5126"/>
                    </a:lnTo>
                    <a:lnTo>
                      <a:pt x="566" y="5210"/>
                    </a:lnTo>
                    <a:lnTo>
                      <a:pt x="545" y="5252"/>
                    </a:lnTo>
                    <a:lnTo>
                      <a:pt x="587" y="5315"/>
                    </a:lnTo>
                    <a:lnTo>
                      <a:pt x="670" y="5315"/>
                    </a:lnTo>
                    <a:lnTo>
                      <a:pt x="733" y="5336"/>
                    </a:lnTo>
                    <a:lnTo>
                      <a:pt x="754" y="5461"/>
                    </a:lnTo>
                    <a:lnTo>
                      <a:pt x="859" y="5545"/>
                    </a:lnTo>
                    <a:lnTo>
                      <a:pt x="942" y="5608"/>
                    </a:lnTo>
                    <a:lnTo>
                      <a:pt x="838" y="5670"/>
                    </a:lnTo>
                    <a:lnTo>
                      <a:pt x="879" y="5670"/>
                    </a:lnTo>
                    <a:lnTo>
                      <a:pt x="1005" y="5629"/>
                    </a:lnTo>
                    <a:lnTo>
                      <a:pt x="1005" y="5670"/>
                    </a:lnTo>
                    <a:lnTo>
                      <a:pt x="1110" y="5712"/>
                    </a:lnTo>
                    <a:lnTo>
                      <a:pt x="1256" y="5670"/>
                    </a:lnTo>
                    <a:lnTo>
                      <a:pt x="1465" y="5608"/>
                    </a:lnTo>
                    <a:lnTo>
                      <a:pt x="1612" y="5461"/>
                    </a:lnTo>
                    <a:lnTo>
                      <a:pt x="1737" y="5419"/>
                    </a:lnTo>
                    <a:lnTo>
                      <a:pt x="1737" y="5357"/>
                    </a:lnTo>
                    <a:lnTo>
                      <a:pt x="1716" y="5252"/>
                    </a:lnTo>
                    <a:lnTo>
                      <a:pt x="1800" y="5315"/>
                    </a:lnTo>
                    <a:lnTo>
                      <a:pt x="1779" y="5398"/>
                    </a:lnTo>
                    <a:lnTo>
                      <a:pt x="1905" y="5336"/>
                    </a:lnTo>
                    <a:lnTo>
                      <a:pt x="1926" y="5210"/>
                    </a:lnTo>
                    <a:lnTo>
                      <a:pt x="2009" y="5106"/>
                    </a:lnTo>
                    <a:lnTo>
                      <a:pt x="2198" y="5022"/>
                    </a:lnTo>
                    <a:lnTo>
                      <a:pt x="2323" y="5022"/>
                    </a:lnTo>
                    <a:lnTo>
                      <a:pt x="2365" y="5001"/>
                    </a:lnTo>
                    <a:lnTo>
                      <a:pt x="2365" y="4959"/>
                    </a:lnTo>
                    <a:lnTo>
                      <a:pt x="2260" y="4959"/>
                    </a:lnTo>
                    <a:lnTo>
                      <a:pt x="2323" y="4938"/>
                    </a:lnTo>
                    <a:lnTo>
                      <a:pt x="2344" y="4917"/>
                    </a:lnTo>
                    <a:lnTo>
                      <a:pt x="2323" y="4896"/>
                    </a:lnTo>
                    <a:lnTo>
                      <a:pt x="2449" y="4729"/>
                    </a:lnTo>
                    <a:lnTo>
                      <a:pt x="2532" y="4582"/>
                    </a:lnTo>
                    <a:lnTo>
                      <a:pt x="2574" y="4415"/>
                    </a:lnTo>
                    <a:lnTo>
                      <a:pt x="2658" y="4310"/>
                    </a:lnTo>
                    <a:lnTo>
                      <a:pt x="2930" y="4143"/>
                    </a:lnTo>
                    <a:lnTo>
                      <a:pt x="2972" y="4038"/>
                    </a:lnTo>
                    <a:lnTo>
                      <a:pt x="2993" y="3913"/>
                    </a:lnTo>
                    <a:lnTo>
                      <a:pt x="3097" y="3746"/>
                    </a:lnTo>
                    <a:lnTo>
                      <a:pt x="3160" y="3641"/>
                    </a:lnTo>
                    <a:lnTo>
                      <a:pt x="3181" y="3536"/>
                    </a:lnTo>
                    <a:lnTo>
                      <a:pt x="3265" y="3432"/>
                    </a:lnTo>
                    <a:lnTo>
                      <a:pt x="3369" y="3369"/>
                    </a:lnTo>
                    <a:lnTo>
                      <a:pt x="3390" y="3264"/>
                    </a:lnTo>
                    <a:lnTo>
                      <a:pt x="3474" y="3348"/>
                    </a:lnTo>
                    <a:lnTo>
                      <a:pt x="3516" y="3348"/>
                    </a:lnTo>
                    <a:lnTo>
                      <a:pt x="3558" y="3243"/>
                    </a:lnTo>
                    <a:lnTo>
                      <a:pt x="3662" y="3243"/>
                    </a:lnTo>
                    <a:lnTo>
                      <a:pt x="3725" y="3222"/>
                    </a:lnTo>
                    <a:lnTo>
                      <a:pt x="3788" y="3139"/>
                    </a:lnTo>
                    <a:lnTo>
                      <a:pt x="3788" y="3034"/>
                    </a:lnTo>
                    <a:lnTo>
                      <a:pt x="3704" y="2950"/>
                    </a:lnTo>
                    <a:lnTo>
                      <a:pt x="3704" y="2950"/>
                    </a:lnTo>
                    <a:lnTo>
                      <a:pt x="3809" y="3013"/>
                    </a:lnTo>
                    <a:lnTo>
                      <a:pt x="3830" y="3139"/>
                    </a:lnTo>
                    <a:lnTo>
                      <a:pt x="3892" y="3139"/>
                    </a:lnTo>
                    <a:lnTo>
                      <a:pt x="3976" y="3118"/>
                    </a:lnTo>
                    <a:lnTo>
                      <a:pt x="3976" y="3055"/>
                    </a:lnTo>
                    <a:lnTo>
                      <a:pt x="4039" y="3013"/>
                    </a:lnTo>
                    <a:lnTo>
                      <a:pt x="4123" y="3034"/>
                    </a:lnTo>
                    <a:lnTo>
                      <a:pt x="4123" y="3097"/>
                    </a:lnTo>
                    <a:lnTo>
                      <a:pt x="4018" y="3139"/>
                    </a:lnTo>
                    <a:lnTo>
                      <a:pt x="4123" y="3139"/>
                    </a:lnTo>
                    <a:lnTo>
                      <a:pt x="4227" y="3160"/>
                    </a:lnTo>
                    <a:lnTo>
                      <a:pt x="4248" y="3118"/>
                    </a:lnTo>
                    <a:lnTo>
                      <a:pt x="4248" y="3034"/>
                    </a:lnTo>
                    <a:lnTo>
                      <a:pt x="4290" y="2992"/>
                    </a:lnTo>
                    <a:lnTo>
                      <a:pt x="4311" y="3013"/>
                    </a:lnTo>
                    <a:lnTo>
                      <a:pt x="4311" y="3139"/>
                    </a:lnTo>
                    <a:lnTo>
                      <a:pt x="4332" y="3160"/>
                    </a:lnTo>
                    <a:lnTo>
                      <a:pt x="4395" y="3118"/>
                    </a:lnTo>
                    <a:lnTo>
                      <a:pt x="4416" y="2950"/>
                    </a:lnTo>
                    <a:lnTo>
                      <a:pt x="4353" y="2867"/>
                    </a:lnTo>
                    <a:lnTo>
                      <a:pt x="4290" y="2867"/>
                    </a:lnTo>
                    <a:lnTo>
                      <a:pt x="4311" y="2825"/>
                    </a:lnTo>
                    <a:lnTo>
                      <a:pt x="4311" y="2699"/>
                    </a:lnTo>
                    <a:lnTo>
                      <a:pt x="4332" y="2511"/>
                    </a:lnTo>
                    <a:lnTo>
                      <a:pt x="4416" y="2490"/>
                    </a:lnTo>
                    <a:lnTo>
                      <a:pt x="4562" y="2427"/>
                    </a:lnTo>
                    <a:lnTo>
                      <a:pt x="4750" y="2323"/>
                    </a:lnTo>
                    <a:lnTo>
                      <a:pt x="4771" y="2260"/>
                    </a:lnTo>
                    <a:lnTo>
                      <a:pt x="4918" y="2093"/>
                    </a:lnTo>
                    <a:lnTo>
                      <a:pt x="4918" y="1988"/>
                    </a:lnTo>
                    <a:lnTo>
                      <a:pt x="5043" y="1862"/>
                    </a:lnTo>
                    <a:lnTo>
                      <a:pt x="5127" y="1883"/>
                    </a:lnTo>
                    <a:lnTo>
                      <a:pt x="5127" y="1821"/>
                    </a:lnTo>
                    <a:lnTo>
                      <a:pt x="5336" y="1632"/>
                    </a:lnTo>
                    <a:lnTo>
                      <a:pt x="5336" y="1549"/>
                    </a:lnTo>
                    <a:lnTo>
                      <a:pt x="5650" y="1277"/>
                    </a:lnTo>
                    <a:lnTo>
                      <a:pt x="5755" y="1235"/>
                    </a:lnTo>
                    <a:lnTo>
                      <a:pt x="5692" y="1214"/>
                    </a:lnTo>
                    <a:lnTo>
                      <a:pt x="5671" y="1109"/>
                    </a:lnTo>
                    <a:lnTo>
                      <a:pt x="5608" y="1005"/>
                    </a:lnTo>
                    <a:lnTo>
                      <a:pt x="5650" y="900"/>
                    </a:lnTo>
                    <a:lnTo>
                      <a:pt x="5671" y="774"/>
                    </a:lnTo>
                    <a:lnTo>
                      <a:pt x="5692" y="816"/>
                    </a:lnTo>
                    <a:lnTo>
                      <a:pt x="5797" y="649"/>
                    </a:lnTo>
                    <a:lnTo>
                      <a:pt x="5713" y="691"/>
                    </a:lnTo>
                    <a:lnTo>
                      <a:pt x="5650" y="691"/>
                    </a:lnTo>
                    <a:lnTo>
                      <a:pt x="5755" y="628"/>
                    </a:lnTo>
                    <a:lnTo>
                      <a:pt x="5817" y="502"/>
                    </a:lnTo>
                    <a:lnTo>
                      <a:pt x="5797" y="502"/>
                    </a:lnTo>
                    <a:lnTo>
                      <a:pt x="5797" y="419"/>
                    </a:lnTo>
                    <a:lnTo>
                      <a:pt x="5713" y="419"/>
                    </a:lnTo>
                    <a:lnTo>
                      <a:pt x="5650" y="544"/>
                    </a:lnTo>
                    <a:lnTo>
                      <a:pt x="5671" y="586"/>
                    </a:lnTo>
                    <a:lnTo>
                      <a:pt x="5713" y="607"/>
                    </a:lnTo>
                    <a:lnTo>
                      <a:pt x="5608" y="649"/>
                    </a:lnTo>
                    <a:lnTo>
                      <a:pt x="5566" y="607"/>
                    </a:lnTo>
                    <a:lnTo>
                      <a:pt x="5566" y="544"/>
                    </a:lnTo>
                    <a:lnTo>
                      <a:pt x="5504" y="544"/>
                    </a:lnTo>
                    <a:lnTo>
                      <a:pt x="5441" y="523"/>
                    </a:lnTo>
                    <a:lnTo>
                      <a:pt x="5378" y="586"/>
                    </a:lnTo>
                    <a:lnTo>
                      <a:pt x="5294" y="691"/>
                    </a:lnTo>
                    <a:lnTo>
                      <a:pt x="5232" y="628"/>
                    </a:lnTo>
                    <a:lnTo>
                      <a:pt x="5169" y="481"/>
                    </a:lnTo>
                    <a:lnTo>
                      <a:pt x="5232" y="440"/>
                    </a:lnTo>
                    <a:lnTo>
                      <a:pt x="5273" y="377"/>
                    </a:lnTo>
                    <a:lnTo>
                      <a:pt x="5273" y="314"/>
                    </a:lnTo>
                    <a:lnTo>
                      <a:pt x="5252" y="293"/>
                    </a:lnTo>
                    <a:lnTo>
                      <a:pt x="5273" y="251"/>
                    </a:lnTo>
                    <a:lnTo>
                      <a:pt x="5232" y="209"/>
                    </a:lnTo>
                    <a:lnTo>
                      <a:pt x="5169" y="251"/>
                    </a:lnTo>
                    <a:lnTo>
                      <a:pt x="5127" y="230"/>
                    </a:lnTo>
                    <a:lnTo>
                      <a:pt x="5064" y="188"/>
                    </a:lnTo>
                    <a:lnTo>
                      <a:pt x="5085" y="105"/>
                    </a:lnTo>
                    <a:lnTo>
                      <a:pt x="516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45"/>
              <p:cNvSpPr/>
              <p:nvPr/>
            </p:nvSpPr>
            <p:spPr>
              <a:xfrm>
                <a:off x="6101375" y="3852150"/>
                <a:ext cx="82150" cy="171075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6843" extrusionOk="0">
                    <a:moveTo>
                      <a:pt x="880" y="0"/>
                    </a:moveTo>
                    <a:lnTo>
                      <a:pt x="796" y="21"/>
                    </a:lnTo>
                    <a:lnTo>
                      <a:pt x="650" y="21"/>
                    </a:lnTo>
                    <a:lnTo>
                      <a:pt x="650" y="42"/>
                    </a:lnTo>
                    <a:lnTo>
                      <a:pt x="733" y="126"/>
                    </a:lnTo>
                    <a:lnTo>
                      <a:pt x="859" y="440"/>
                    </a:lnTo>
                    <a:lnTo>
                      <a:pt x="859" y="544"/>
                    </a:lnTo>
                    <a:lnTo>
                      <a:pt x="859" y="733"/>
                    </a:lnTo>
                    <a:lnTo>
                      <a:pt x="796" y="774"/>
                    </a:lnTo>
                    <a:lnTo>
                      <a:pt x="754" y="774"/>
                    </a:lnTo>
                    <a:lnTo>
                      <a:pt x="754" y="795"/>
                    </a:lnTo>
                    <a:lnTo>
                      <a:pt x="796" y="1046"/>
                    </a:lnTo>
                    <a:lnTo>
                      <a:pt x="838" y="1067"/>
                    </a:lnTo>
                    <a:lnTo>
                      <a:pt x="942" y="1026"/>
                    </a:lnTo>
                    <a:lnTo>
                      <a:pt x="1047" y="1026"/>
                    </a:lnTo>
                    <a:lnTo>
                      <a:pt x="963" y="1046"/>
                    </a:lnTo>
                    <a:lnTo>
                      <a:pt x="880" y="1151"/>
                    </a:lnTo>
                    <a:lnTo>
                      <a:pt x="901" y="1277"/>
                    </a:lnTo>
                    <a:lnTo>
                      <a:pt x="984" y="1444"/>
                    </a:lnTo>
                    <a:lnTo>
                      <a:pt x="1005" y="1716"/>
                    </a:lnTo>
                    <a:lnTo>
                      <a:pt x="1005" y="1904"/>
                    </a:lnTo>
                    <a:lnTo>
                      <a:pt x="1005" y="2030"/>
                    </a:lnTo>
                    <a:lnTo>
                      <a:pt x="1068" y="2009"/>
                    </a:lnTo>
                    <a:lnTo>
                      <a:pt x="1089" y="1904"/>
                    </a:lnTo>
                    <a:lnTo>
                      <a:pt x="1068" y="1821"/>
                    </a:lnTo>
                    <a:lnTo>
                      <a:pt x="1089" y="1800"/>
                    </a:lnTo>
                    <a:lnTo>
                      <a:pt x="1152" y="1842"/>
                    </a:lnTo>
                    <a:lnTo>
                      <a:pt x="1152" y="1967"/>
                    </a:lnTo>
                    <a:lnTo>
                      <a:pt x="1194" y="1967"/>
                    </a:lnTo>
                    <a:lnTo>
                      <a:pt x="1214" y="1904"/>
                    </a:lnTo>
                    <a:lnTo>
                      <a:pt x="1194" y="1842"/>
                    </a:lnTo>
                    <a:lnTo>
                      <a:pt x="1214" y="1842"/>
                    </a:lnTo>
                    <a:lnTo>
                      <a:pt x="1256" y="1925"/>
                    </a:lnTo>
                    <a:lnTo>
                      <a:pt x="1173" y="2030"/>
                    </a:lnTo>
                    <a:lnTo>
                      <a:pt x="1152" y="2134"/>
                    </a:lnTo>
                    <a:lnTo>
                      <a:pt x="1152" y="2197"/>
                    </a:lnTo>
                    <a:lnTo>
                      <a:pt x="1110" y="2218"/>
                    </a:lnTo>
                    <a:lnTo>
                      <a:pt x="1068" y="2134"/>
                    </a:lnTo>
                    <a:lnTo>
                      <a:pt x="1005" y="2134"/>
                    </a:lnTo>
                    <a:lnTo>
                      <a:pt x="1047" y="2323"/>
                    </a:lnTo>
                    <a:lnTo>
                      <a:pt x="1110" y="2532"/>
                    </a:lnTo>
                    <a:lnTo>
                      <a:pt x="1173" y="2553"/>
                    </a:lnTo>
                    <a:lnTo>
                      <a:pt x="1194" y="2532"/>
                    </a:lnTo>
                    <a:lnTo>
                      <a:pt x="1256" y="2616"/>
                    </a:lnTo>
                    <a:lnTo>
                      <a:pt x="1256" y="2658"/>
                    </a:lnTo>
                    <a:lnTo>
                      <a:pt x="1298" y="2699"/>
                    </a:lnTo>
                    <a:lnTo>
                      <a:pt x="1194" y="2762"/>
                    </a:lnTo>
                    <a:lnTo>
                      <a:pt x="1194" y="2825"/>
                    </a:lnTo>
                    <a:lnTo>
                      <a:pt x="1214" y="2867"/>
                    </a:lnTo>
                    <a:lnTo>
                      <a:pt x="1194" y="2950"/>
                    </a:lnTo>
                    <a:lnTo>
                      <a:pt x="1110" y="3139"/>
                    </a:lnTo>
                    <a:lnTo>
                      <a:pt x="1152" y="3243"/>
                    </a:lnTo>
                    <a:lnTo>
                      <a:pt x="1089" y="3264"/>
                    </a:lnTo>
                    <a:lnTo>
                      <a:pt x="1173" y="3348"/>
                    </a:lnTo>
                    <a:lnTo>
                      <a:pt x="1152" y="3369"/>
                    </a:lnTo>
                    <a:lnTo>
                      <a:pt x="1068" y="3369"/>
                    </a:lnTo>
                    <a:lnTo>
                      <a:pt x="1005" y="3474"/>
                    </a:lnTo>
                    <a:lnTo>
                      <a:pt x="1005" y="3536"/>
                    </a:lnTo>
                    <a:lnTo>
                      <a:pt x="1068" y="3599"/>
                    </a:lnTo>
                    <a:lnTo>
                      <a:pt x="1005" y="3641"/>
                    </a:lnTo>
                    <a:lnTo>
                      <a:pt x="942" y="3641"/>
                    </a:lnTo>
                    <a:lnTo>
                      <a:pt x="880" y="3767"/>
                    </a:lnTo>
                    <a:lnTo>
                      <a:pt x="796" y="4164"/>
                    </a:lnTo>
                    <a:lnTo>
                      <a:pt x="796" y="4269"/>
                    </a:lnTo>
                    <a:lnTo>
                      <a:pt x="733" y="4331"/>
                    </a:lnTo>
                    <a:lnTo>
                      <a:pt x="629" y="4331"/>
                    </a:lnTo>
                    <a:lnTo>
                      <a:pt x="545" y="4290"/>
                    </a:lnTo>
                    <a:lnTo>
                      <a:pt x="419" y="4311"/>
                    </a:lnTo>
                    <a:lnTo>
                      <a:pt x="210" y="4415"/>
                    </a:lnTo>
                    <a:lnTo>
                      <a:pt x="106" y="4520"/>
                    </a:lnTo>
                    <a:lnTo>
                      <a:pt x="64" y="4645"/>
                    </a:lnTo>
                    <a:lnTo>
                      <a:pt x="106" y="4834"/>
                    </a:lnTo>
                    <a:lnTo>
                      <a:pt x="210" y="4917"/>
                    </a:lnTo>
                    <a:lnTo>
                      <a:pt x="357" y="5022"/>
                    </a:lnTo>
                    <a:lnTo>
                      <a:pt x="440" y="5168"/>
                    </a:lnTo>
                    <a:lnTo>
                      <a:pt x="587" y="5231"/>
                    </a:lnTo>
                    <a:lnTo>
                      <a:pt x="650" y="5273"/>
                    </a:lnTo>
                    <a:lnTo>
                      <a:pt x="670" y="5545"/>
                    </a:lnTo>
                    <a:lnTo>
                      <a:pt x="691" y="5566"/>
                    </a:lnTo>
                    <a:lnTo>
                      <a:pt x="670" y="5587"/>
                    </a:lnTo>
                    <a:lnTo>
                      <a:pt x="670" y="5733"/>
                    </a:lnTo>
                    <a:lnTo>
                      <a:pt x="629" y="5838"/>
                    </a:lnTo>
                    <a:lnTo>
                      <a:pt x="378" y="6110"/>
                    </a:lnTo>
                    <a:lnTo>
                      <a:pt x="231" y="6277"/>
                    </a:lnTo>
                    <a:lnTo>
                      <a:pt x="43" y="6424"/>
                    </a:lnTo>
                    <a:lnTo>
                      <a:pt x="1" y="6508"/>
                    </a:lnTo>
                    <a:lnTo>
                      <a:pt x="22" y="6549"/>
                    </a:lnTo>
                    <a:lnTo>
                      <a:pt x="126" y="6591"/>
                    </a:lnTo>
                    <a:lnTo>
                      <a:pt x="147" y="6528"/>
                    </a:lnTo>
                    <a:lnTo>
                      <a:pt x="210" y="6528"/>
                    </a:lnTo>
                    <a:lnTo>
                      <a:pt x="210" y="6612"/>
                    </a:lnTo>
                    <a:lnTo>
                      <a:pt x="210" y="6675"/>
                    </a:lnTo>
                    <a:lnTo>
                      <a:pt x="231" y="6696"/>
                    </a:lnTo>
                    <a:lnTo>
                      <a:pt x="273" y="6675"/>
                    </a:lnTo>
                    <a:lnTo>
                      <a:pt x="315" y="6717"/>
                    </a:lnTo>
                    <a:lnTo>
                      <a:pt x="315" y="6800"/>
                    </a:lnTo>
                    <a:lnTo>
                      <a:pt x="336" y="6842"/>
                    </a:lnTo>
                    <a:lnTo>
                      <a:pt x="419" y="6821"/>
                    </a:lnTo>
                    <a:lnTo>
                      <a:pt x="629" y="6675"/>
                    </a:lnTo>
                    <a:lnTo>
                      <a:pt x="796" y="6528"/>
                    </a:lnTo>
                    <a:lnTo>
                      <a:pt x="984" y="6361"/>
                    </a:lnTo>
                    <a:lnTo>
                      <a:pt x="1152" y="6173"/>
                    </a:lnTo>
                    <a:lnTo>
                      <a:pt x="1319" y="5901"/>
                    </a:lnTo>
                    <a:lnTo>
                      <a:pt x="1424" y="5859"/>
                    </a:lnTo>
                    <a:lnTo>
                      <a:pt x="1507" y="5859"/>
                    </a:lnTo>
                    <a:lnTo>
                      <a:pt x="1570" y="5775"/>
                    </a:lnTo>
                    <a:lnTo>
                      <a:pt x="1570" y="5691"/>
                    </a:lnTo>
                    <a:lnTo>
                      <a:pt x="1612" y="5650"/>
                    </a:lnTo>
                    <a:lnTo>
                      <a:pt x="1717" y="5587"/>
                    </a:lnTo>
                    <a:lnTo>
                      <a:pt x="1800" y="5357"/>
                    </a:lnTo>
                    <a:lnTo>
                      <a:pt x="1905" y="5210"/>
                    </a:lnTo>
                    <a:lnTo>
                      <a:pt x="1905" y="5147"/>
                    </a:lnTo>
                    <a:lnTo>
                      <a:pt x="1989" y="5106"/>
                    </a:lnTo>
                    <a:lnTo>
                      <a:pt x="1884" y="4980"/>
                    </a:lnTo>
                    <a:lnTo>
                      <a:pt x="1717" y="4980"/>
                    </a:lnTo>
                    <a:lnTo>
                      <a:pt x="1800" y="4938"/>
                    </a:lnTo>
                    <a:lnTo>
                      <a:pt x="1884" y="4917"/>
                    </a:lnTo>
                    <a:lnTo>
                      <a:pt x="2114" y="4624"/>
                    </a:lnTo>
                    <a:lnTo>
                      <a:pt x="2240" y="4603"/>
                    </a:lnTo>
                    <a:lnTo>
                      <a:pt x="2428" y="4624"/>
                    </a:lnTo>
                    <a:lnTo>
                      <a:pt x="2512" y="4624"/>
                    </a:lnTo>
                    <a:lnTo>
                      <a:pt x="2512" y="4708"/>
                    </a:lnTo>
                    <a:lnTo>
                      <a:pt x="2512" y="4792"/>
                    </a:lnTo>
                    <a:lnTo>
                      <a:pt x="2616" y="4708"/>
                    </a:lnTo>
                    <a:lnTo>
                      <a:pt x="2679" y="4645"/>
                    </a:lnTo>
                    <a:lnTo>
                      <a:pt x="2533" y="4603"/>
                    </a:lnTo>
                    <a:lnTo>
                      <a:pt x="2554" y="4499"/>
                    </a:lnTo>
                    <a:lnTo>
                      <a:pt x="2637" y="4311"/>
                    </a:lnTo>
                    <a:lnTo>
                      <a:pt x="2679" y="4227"/>
                    </a:lnTo>
                    <a:lnTo>
                      <a:pt x="2784" y="4227"/>
                    </a:lnTo>
                    <a:lnTo>
                      <a:pt x="2826" y="4290"/>
                    </a:lnTo>
                    <a:lnTo>
                      <a:pt x="2867" y="4227"/>
                    </a:lnTo>
                    <a:lnTo>
                      <a:pt x="2930" y="4122"/>
                    </a:lnTo>
                    <a:lnTo>
                      <a:pt x="3077" y="3892"/>
                    </a:lnTo>
                    <a:lnTo>
                      <a:pt x="3077" y="3808"/>
                    </a:lnTo>
                    <a:lnTo>
                      <a:pt x="3077" y="3746"/>
                    </a:lnTo>
                    <a:lnTo>
                      <a:pt x="3098" y="3599"/>
                    </a:lnTo>
                    <a:lnTo>
                      <a:pt x="3202" y="3495"/>
                    </a:lnTo>
                    <a:lnTo>
                      <a:pt x="3286" y="3453"/>
                    </a:lnTo>
                    <a:lnTo>
                      <a:pt x="3286" y="3411"/>
                    </a:lnTo>
                    <a:lnTo>
                      <a:pt x="3160" y="3369"/>
                    </a:lnTo>
                    <a:lnTo>
                      <a:pt x="3098" y="3285"/>
                    </a:lnTo>
                    <a:lnTo>
                      <a:pt x="3139" y="3285"/>
                    </a:lnTo>
                    <a:lnTo>
                      <a:pt x="3160" y="3243"/>
                    </a:lnTo>
                    <a:lnTo>
                      <a:pt x="3035" y="3222"/>
                    </a:lnTo>
                    <a:lnTo>
                      <a:pt x="2888" y="3327"/>
                    </a:lnTo>
                    <a:lnTo>
                      <a:pt x="2679" y="3536"/>
                    </a:lnTo>
                    <a:lnTo>
                      <a:pt x="2554" y="3536"/>
                    </a:lnTo>
                    <a:lnTo>
                      <a:pt x="2470" y="3578"/>
                    </a:lnTo>
                    <a:lnTo>
                      <a:pt x="2365" y="3536"/>
                    </a:lnTo>
                    <a:lnTo>
                      <a:pt x="2135" y="3285"/>
                    </a:lnTo>
                    <a:lnTo>
                      <a:pt x="2051" y="3285"/>
                    </a:lnTo>
                    <a:lnTo>
                      <a:pt x="1989" y="3181"/>
                    </a:lnTo>
                    <a:lnTo>
                      <a:pt x="1947" y="3118"/>
                    </a:lnTo>
                    <a:lnTo>
                      <a:pt x="2010" y="3034"/>
                    </a:lnTo>
                    <a:lnTo>
                      <a:pt x="2030" y="2888"/>
                    </a:lnTo>
                    <a:lnTo>
                      <a:pt x="1926" y="2720"/>
                    </a:lnTo>
                    <a:lnTo>
                      <a:pt x="1926" y="2637"/>
                    </a:lnTo>
                    <a:lnTo>
                      <a:pt x="1905" y="2595"/>
                    </a:lnTo>
                    <a:lnTo>
                      <a:pt x="1905" y="2448"/>
                    </a:lnTo>
                    <a:lnTo>
                      <a:pt x="1947" y="2365"/>
                    </a:lnTo>
                    <a:lnTo>
                      <a:pt x="1884" y="2365"/>
                    </a:lnTo>
                    <a:lnTo>
                      <a:pt x="1884" y="2239"/>
                    </a:lnTo>
                    <a:lnTo>
                      <a:pt x="1842" y="2176"/>
                    </a:lnTo>
                    <a:lnTo>
                      <a:pt x="1800" y="2197"/>
                    </a:lnTo>
                    <a:lnTo>
                      <a:pt x="1717" y="2134"/>
                    </a:lnTo>
                    <a:lnTo>
                      <a:pt x="1675" y="2197"/>
                    </a:lnTo>
                    <a:lnTo>
                      <a:pt x="1779" y="2281"/>
                    </a:lnTo>
                    <a:lnTo>
                      <a:pt x="1738" y="2365"/>
                    </a:lnTo>
                    <a:lnTo>
                      <a:pt x="1779" y="2427"/>
                    </a:lnTo>
                    <a:lnTo>
                      <a:pt x="1696" y="2511"/>
                    </a:lnTo>
                    <a:lnTo>
                      <a:pt x="1696" y="2595"/>
                    </a:lnTo>
                    <a:lnTo>
                      <a:pt x="1779" y="2699"/>
                    </a:lnTo>
                    <a:lnTo>
                      <a:pt x="1779" y="2741"/>
                    </a:lnTo>
                    <a:lnTo>
                      <a:pt x="1675" y="2762"/>
                    </a:lnTo>
                    <a:lnTo>
                      <a:pt x="1612" y="2720"/>
                    </a:lnTo>
                    <a:lnTo>
                      <a:pt x="1591" y="2616"/>
                    </a:lnTo>
                    <a:lnTo>
                      <a:pt x="1486" y="2595"/>
                    </a:lnTo>
                    <a:lnTo>
                      <a:pt x="1486" y="2532"/>
                    </a:lnTo>
                    <a:lnTo>
                      <a:pt x="1382" y="2511"/>
                    </a:lnTo>
                    <a:lnTo>
                      <a:pt x="1319" y="2511"/>
                    </a:lnTo>
                    <a:lnTo>
                      <a:pt x="1298" y="2448"/>
                    </a:lnTo>
                    <a:lnTo>
                      <a:pt x="1403" y="2406"/>
                    </a:lnTo>
                    <a:lnTo>
                      <a:pt x="1424" y="2323"/>
                    </a:lnTo>
                    <a:lnTo>
                      <a:pt x="1319" y="2239"/>
                    </a:lnTo>
                    <a:lnTo>
                      <a:pt x="1403" y="2114"/>
                    </a:lnTo>
                    <a:lnTo>
                      <a:pt x="1486" y="2093"/>
                    </a:lnTo>
                    <a:lnTo>
                      <a:pt x="1507" y="1988"/>
                    </a:lnTo>
                    <a:lnTo>
                      <a:pt x="1486" y="1904"/>
                    </a:lnTo>
                    <a:lnTo>
                      <a:pt x="1507" y="1821"/>
                    </a:lnTo>
                    <a:lnTo>
                      <a:pt x="1466" y="1758"/>
                    </a:lnTo>
                    <a:lnTo>
                      <a:pt x="1486" y="1611"/>
                    </a:lnTo>
                    <a:lnTo>
                      <a:pt x="1361" y="1507"/>
                    </a:lnTo>
                    <a:lnTo>
                      <a:pt x="1361" y="1465"/>
                    </a:lnTo>
                    <a:lnTo>
                      <a:pt x="1424" y="1507"/>
                    </a:lnTo>
                    <a:lnTo>
                      <a:pt x="1528" y="1486"/>
                    </a:lnTo>
                    <a:lnTo>
                      <a:pt x="1570" y="1360"/>
                    </a:lnTo>
                    <a:lnTo>
                      <a:pt x="1591" y="1318"/>
                    </a:lnTo>
                    <a:lnTo>
                      <a:pt x="1591" y="1151"/>
                    </a:lnTo>
                    <a:lnTo>
                      <a:pt x="1570" y="1026"/>
                    </a:lnTo>
                    <a:lnTo>
                      <a:pt x="1570" y="921"/>
                    </a:lnTo>
                    <a:lnTo>
                      <a:pt x="1507" y="942"/>
                    </a:lnTo>
                    <a:lnTo>
                      <a:pt x="1382" y="984"/>
                    </a:lnTo>
                    <a:lnTo>
                      <a:pt x="1277" y="879"/>
                    </a:lnTo>
                    <a:lnTo>
                      <a:pt x="1361" y="837"/>
                    </a:lnTo>
                    <a:lnTo>
                      <a:pt x="1277" y="774"/>
                    </a:lnTo>
                    <a:lnTo>
                      <a:pt x="1214" y="754"/>
                    </a:lnTo>
                    <a:lnTo>
                      <a:pt x="1277" y="712"/>
                    </a:lnTo>
                    <a:lnTo>
                      <a:pt x="1361" y="649"/>
                    </a:lnTo>
                    <a:lnTo>
                      <a:pt x="1361" y="607"/>
                    </a:lnTo>
                    <a:lnTo>
                      <a:pt x="1256" y="565"/>
                    </a:lnTo>
                    <a:lnTo>
                      <a:pt x="1173" y="502"/>
                    </a:lnTo>
                    <a:lnTo>
                      <a:pt x="1089" y="544"/>
                    </a:lnTo>
                    <a:lnTo>
                      <a:pt x="1089" y="440"/>
                    </a:lnTo>
                    <a:lnTo>
                      <a:pt x="1110" y="440"/>
                    </a:lnTo>
                    <a:lnTo>
                      <a:pt x="1173" y="356"/>
                    </a:lnTo>
                    <a:lnTo>
                      <a:pt x="1110" y="356"/>
                    </a:lnTo>
                    <a:lnTo>
                      <a:pt x="1047" y="398"/>
                    </a:lnTo>
                    <a:lnTo>
                      <a:pt x="1047" y="461"/>
                    </a:lnTo>
                    <a:lnTo>
                      <a:pt x="1005" y="544"/>
                    </a:lnTo>
                    <a:lnTo>
                      <a:pt x="942" y="523"/>
                    </a:lnTo>
                    <a:lnTo>
                      <a:pt x="963" y="419"/>
                    </a:lnTo>
                    <a:lnTo>
                      <a:pt x="901" y="335"/>
                    </a:lnTo>
                    <a:lnTo>
                      <a:pt x="880" y="209"/>
                    </a:lnTo>
                    <a:lnTo>
                      <a:pt x="880" y="105"/>
                    </a:lnTo>
                    <a:lnTo>
                      <a:pt x="880" y="42"/>
                    </a:lnTo>
                    <a:lnTo>
                      <a:pt x="942" y="42"/>
                    </a:lnTo>
                    <a:lnTo>
                      <a:pt x="88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07" name="Google Shape;1207;p45"/>
            <p:cNvSpPr/>
            <p:nvPr/>
          </p:nvSpPr>
          <p:spPr>
            <a:xfrm>
              <a:off x="3608564" y="2619698"/>
              <a:ext cx="60550" cy="35232"/>
            </a:xfrm>
            <a:custGeom>
              <a:avLst/>
              <a:gdLst/>
              <a:ahLst/>
              <a:cxnLst/>
              <a:rect l="l" t="t" r="r" b="b"/>
              <a:pathLst>
                <a:path w="5085" h="3098" extrusionOk="0">
                  <a:moveTo>
                    <a:pt x="900" y="1"/>
                  </a:moveTo>
                  <a:lnTo>
                    <a:pt x="733" y="22"/>
                  </a:lnTo>
                  <a:lnTo>
                    <a:pt x="733" y="64"/>
                  </a:lnTo>
                  <a:lnTo>
                    <a:pt x="775" y="126"/>
                  </a:lnTo>
                  <a:lnTo>
                    <a:pt x="837" y="126"/>
                  </a:lnTo>
                  <a:lnTo>
                    <a:pt x="858" y="64"/>
                  </a:lnTo>
                  <a:lnTo>
                    <a:pt x="942" y="64"/>
                  </a:lnTo>
                  <a:lnTo>
                    <a:pt x="984" y="126"/>
                  </a:lnTo>
                  <a:lnTo>
                    <a:pt x="1088" y="147"/>
                  </a:lnTo>
                  <a:lnTo>
                    <a:pt x="1047" y="210"/>
                  </a:lnTo>
                  <a:lnTo>
                    <a:pt x="942" y="168"/>
                  </a:lnTo>
                  <a:lnTo>
                    <a:pt x="837" y="168"/>
                  </a:lnTo>
                  <a:lnTo>
                    <a:pt x="858" y="231"/>
                  </a:lnTo>
                  <a:lnTo>
                    <a:pt x="1005" y="315"/>
                  </a:lnTo>
                  <a:lnTo>
                    <a:pt x="1109" y="440"/>
                  </a:lnTo>
                  <a:lnTo>
                    <a:pt x="1088" y="524"/>
                  </a:lnTo>
                  <a:lnTo>
                    <a:pt x="1047" y="545"/>
                  </a:lnTo>
                  <a:lnTo>
                    <a:pt x="1047" y="461"/>
                  </a:lnTo>
                  <a:lnTo>
                    <a:pt x="900" y="377"/>
                  </a:lnTo>
                  <a:lnTo>
                    <a:pt x="837" y="461"/>
                  </a:lnTo>
                  <a:lnTo>
                    <a:pt x="775" y="440"/>
                  </a:lnTo>
                  <a:lnTo>
                    <a:pt x="796" y="356"/>
                  </a:lnTo>
                  <a:lnTo>
                    <a:pt x="691" y="252"/>
                  </a:lnTo>
                  <a:lnTo>
                    <a:pt x="586" y="210"/>
                  </a:lnTo>
                  <a:lnTo>
                    <a:pt x="524" y="252"/>
                  </a:lnTo>
                  <a:lnTo>
                    <a:pt x="586" y="356"/>
                  </a:lnTo>
                  <a:lnTo>
                    <a:pt x="565" y="419"/>
                  </a:lnTo>
                  <a:lnTo>
                    <a:pt x="524" y="315"/>
                  </a:lnTo>
                  <a:lnTo>
                    <a:pt x="419" y="273"/>
                  </a:lnTo>
                  <a:lnTo>
                    <a:pt x="377" y="356"/>
                  </a:lnTo>
                  <a:lnTo>
                    <a:pt x="461" y="440"/>
                  </a:lnTo>
                  <a:lnTo>
                    <a:pt x="524" y="482"/>
                  </a:lnTo>
                  <a:lnTo>
                    <a:pt x="565" y="545"/>
                  </a:lnTo>
                  <a:lnTo>
                    <a:pt x="461" y="482"/>
                  </a:lnTo>
                  <a:lnTo>
                    <a:pt x="356" y="545"/>
                  </a:lnTo>
                  <a:lnTo>
                    <a:pt x="419" y="608"/>
                  </a:lnTo>
                  <a:lnTo>
                    <a:pt x="565" y="670"/>
                  </a:lnTo>
                  <a:lnTo>
                    <a:pt x="482" y="670"/>
                  </a:lnTo>
                  <a:lnTo>
                    <a:pt x="461" y="733"/>
                  </a:lnTo>
                  <a:lnTo>
                    <a:pt x="482" y="775"/>
                  </a:lnTo>
                  <a:lnTo>
                    <a:pt x="461" y="775"/>
                  </a:lnTo>
                  <a:lnTo>
                    <a:pt x="272" y="649"/>
                  </a:lnTo>
                  <a:lnTo>
                    <a:pt x="231" y="608"/>
                  </a:lnTo>
                  <a:lnTo>
                    <a:pt x="168" y="670"/>
                  </a:lnTo>
                  <a:lnTo>
                    <a:pt x="252" y="796"/>
                  </a:lnTo>
                  <a:lnTo>
                    <a:pt x="314" y="880"/>
                  </a:lnTo>
                  <a:lnTo>
                    <a:pt x="252" y="900"/>
                  </a:lnTo>
                  <a:lnTo>
                    <a:pt x="147" y="775"/>
                  </a:lnTo>
                  <a:lnTo>
                    <a:pt x="63" y="754"/>
                  </a:lnTo>
                  <a:lnTo>
                    <a:pt x="0" y="859"/>
                  </a:lnTo>
                  <a:lnTo>
                    <a:pt x="126" y="900"/>
                  </a:lnTo>
                  <a:lnTo>
                    <a:pt x="231" y="1005"/>
                  </a:lnTo>
                  <a:lnTo>
                    <a:pt x="356" y="1047"/>
                  </a:lnTo>
                  <a:lnTo>
                    <a:pt x="440" y="942"/>
                  </a:lnTo>
                  <a:lnTo>
                    <a:pt x="565" y="900"/>
                  </a:lnTo>
                  <a:lnTo>
                    <a:pt x="628" y="796"/>
                  </a:lnTo>
                  <a:lnTo>
                    <a:pt x="649" y="859"/>
                  </a:lnTo>
                  <a:lnTo>
                    <a:pt x="649" y="900"/>
                  </a:lnTo>
                  <a:lnTo>
                    <a:pt x="691" y="900"/>
                  </a:lnTo>
                  <a:lnTo>
                    <a:pt x="775" y="880"/>
                  </a:lnTo>
                  <a:lnTo>
                    <a:pt x="796" y="984"/>
                  </a:lnTo>
                  <a:lnTo>
                    <a:pt x="858" y="984"/>
                  </a:lnTo>
                  <a:lnTo>
                    <a:pt x="942" y="900"/>
                  </a:lnTo>
                  <a:lnTo>
                    <a:pt x="963" y="859"/>
                  </a:lnTo>
                  <a:lnTo>
                    <a:pt x="984" y="963"/>
                  </a:lnTo>
                  <a:lnTo>
                    <a:pt x="1005" y="963"/>
                  </a:lnTo>
                  <a:lnTo>
                    <a:pt x="1151" y="859"/>
                  </a:lnTo>
                  <a:lnTo>
                    <a:pt x="1109" y="900"/>
                  </a:lnTo>
                  <a:lnTo>
                    <a:pt x="1088" y="1005"/>
                  </a:lnTo>
                  <a:lnTo>
                    <a:pt x="1151" y="1047"/>
                  </a:lnTo>
                  <a:lnTo>
                    <a:pt x="1214" y="984"/>
                  </a:lnTo>
                  <a:lnTo>
                    <a:pt x="1360" y="1068"/>
                  </a:lnTo>
                  <a:lnTo>
                    <a:pt x="1277" y="1089"/>
                  </a:lnTo>
                  <a:lnTo>
                    <a:pt x="1193" y="1089"/>
                  </a:lnTo>
                  <a:lnTo>
                    <a:pt x="1109" y="1131"/>
                  </a:lnTo>
                  <a:lnTo>
                    <a:pt x="1047" y="1131"/>
                  </a:lnTo>
                  <a:lnTo>
                    <a:pt x="879" y="1214"/>
                  </a:lnTo>
                  <a:lnTo>
                    <a:pt x="879" y="1256"/>
                  </a:lnTo>
                  <a:lnTo>
                    <a:pt x="1068" y="1298"/>
                  </a:lnTo>
                  <a:lnTo>
                    <a:pt x="1172" y="1298"/>
                  </a:lnTo>
                  <a:lnTo>
                    <a:pt x="1214" y="1214"/>
                  </a:lnTo>
                  <a:lnTo>
                    <a:pt x="1277" y="1193"/>
                  </a:lnTo>
                  <a:lnTo>
                    <a:pt x="1277" y="1298"/>
                  </a:lnTo>
                  <a:lnTo>
                    <a:pt x="1193" y="1382"/>
                  </a:lnTo>
                  <a:lnTo>
                    <a:pt x="1005" y="1403"/>
                  </a:lnTo>
                  <a:lnTo>
                    <a:pt x="942" y="1382"/>
                  </a:lnTo>
                  <a:lnTo>
                    <a:pt x="858" y="1486"/>
                  </a:lnTo>
                  <a:lnTo>
                    <a:pt x="796" y="1403"/>
                  </a:lnTo>
                  <a:lnTo>
                    <a:pt x="775" y="1382"/>
                  </a:lnTo>
                  <a:lnTo>
                    <a:pt x="775" y="1319"/>
                  </a:lnTo>
                  <a:lnTo>
                    <a:pt x="691" y="1319"/>
                  </a:lnTo>
                  <a:lnTo>
                    <a:pt x="691" y="1361"/>
                  </a:lnTo>
                  <a:lnTo>
                    <a:pt x="691" y="1382"/>
                  </a:lnTo>
                  <a:lnTo>
                    <a:pt x="628" y="1465"/>
                  </a:lnTo>
                  <a:lnTo>
                    <a:pt x="544" y="1403"/>
                  </a:lnTo>
                  <a:lnTo>
                    <a:pt x="461" y="1424"/>
                  </a:lnTo>
                  <a:lnTo>
                    <a:pt x="356" y="1486"/>
                  </a:lnTo>
                  <a:lnTo>
                    <a:pt x="252" y="1424"/>
                  </a:lnTo>
                  <a:lnTo>
                    <a:pt x="168" y="1465"/>
                  </a:lnTo>
                  <a:lnTo>
                    <a:pt x="126" y="1465"/>
                  </a:lnTo>
                  <a:lnTo>
                    <a:pt x="168" y="1591"/>
                  </a:lnTo>
                  <a:lnTo>
                    <a:pt x="231" y="1654"/>
                  </a:lnTo>
                  <a:lnTo>
                    <a:pt x="377" y="1696"/>
                  </a:lnTo>
                  <a:lnTo>
                    <a:pt x="377" y="1633"/>
                  </a:lnTo>
                  <a:lnTo>
                    <a:pt x="565" y="1696"/>
                  </a:lnTo>
                  <a:lnTo>
                    <a:pt x="900" y="1696"/>
                  </a:lnTo>
                  <a:lnTo>
                    <a:pt x="900" y="1737"/>
                  </a:lnTo>
                  <a:lnTo>
                    <a:pt x="837" y="1800"/>
                  </a:lnTo>
                  <a:lnTo>
                    <a:pt x="837" y="1842"/>
                  </a:lnTo>
                  <a:lnTo>
                    <a:pt x="942" y="1926"/>
                  </a:lnTo>
                  <a:lnTo>
                    <a:pt x="963" y="2009"/>
                  </a:lnTo>
                  <a:lnTo>
                    <a:pt x="1005" y="2009"/>
                  </a:lnTo>
                  <a:lnTo>
                    <a:pt x="1172" y="1905"/>
                  </a:lnTo>
                  <a:lnTo>
                    <a:pt x="1151" y="1988"/>
                  </a:lnTo>
                  <a:lnTo>
                    <a:pt x="1047" y="2030"/>
                  </a:lnTo>
                  <a:lnTo>
                    <a:pt x="984" y="2135"/>
                  </a:lnTo>
                  <a:lnTo>
                    <a:pt x="1068" y="2177"/>
                  </a:lnTo>
                  <a:lnTo>
                    <a:pt x="1214" y="2051"/>
                  </a:lnTo>
                  <a:lnTo>
                    <a:pt x="1360" y="2114"/>
                  </a:lnTo>
                  <a:lnTo>
                    <a:pt x="1381" y="2156"/>
                  </a:lnTo>
                  <a:lnTo>
                    <a:pt x="1298" y="2114"/>
                  </a:lnTo>
                  <a:lnTo>
                    <a:pt x="1193" y="2156"/>
                  </a:lnTo>
                  <a:lnTo>
                    <a:pt x="1109" y="2240"/>
                  </a:lnTo>
                  <a:lnTo>
                    <a:pt x="984" y="2240"/>
                  </a:lnTo>
                  <a:lnTo>
                    <a:pt x="984" y="2323"/>
                  </a:lnTo>
                  <a:lnTo>
                    <a:pt x="942" y="2365"/>
                  </a:lnTo>
                  <a:lnTo>
                    <a:pt x="879" y="2365"/>
                  </a:lnTo>
                  <a:lnTo>
                    <a:pt x="796" y="2407"/>
                  </a:lnTo>
                  <a:lnTo>
                    <a:pt x="775" y="2344"/>
                  </a:lnTo>
                  <a:lnTo>
                    <a:pt x="670" y="2261"/>
                  </a:lnTo>
                  <a:lnTo>
                    <a:pt x="670" y="2323"/>
                  </a:lnTo>
                  <a:lnTo>
                    <a:pt x="628" y="2323"/>
                  </a:lnTo>
                  <a:lnTo>
                    <a:pt x="649" y="2449"/>
                  </a:lnTo>
                  <a:lnTo>
                    <a:pt x="691" y="2470"/>
                  </a:lnTo>
                  <a:lnTo>
                    <a:pt x="670" y="2512"/>
                  </a:lnTo>
                  <a:lnTo>
                    <a:pt x="649" y="2700"/>
                  </a:lnTo>
                  <a:lnTo>
                    <a:pt x="775" y="2679"/>
                  </a:lnTo>
                  <a:lnTo>
                    <a:pt x="837" y="2658"/>
                  </a:lnTo>
                  <a:lnTo>
                    <a:pt x="900" y="2700"/>
                  </a:lnTo>
                  <a:lnTo>
                    <a:pt x="1088" y="2742"/>
                  </a:lnTo>
                  <a:lnTo>
                    <a:pt x="1214" y="2637"/>
                  </a:lnTo>
                  <a:lnTo>
                    <a:pt x="1360" y="2679"/>
                  </a:lnTo>
                  <a:lnTo>
                    <a:pt x="1423" y="2637"/>
                  </a:lnTo>
                  <a:lnTo>
                    <a:pt x="1465" y="2679"/>
                  </a:lnTo>
                  <a:lnTo>
                    <a:pt x="1528" y="2700"/>
                  </a:lnTo>
                  <a:lnTo>
                    <a:pt x="1632" y="2679"/>
                  </a:lnTo>
                  <a:lnTo>
                    <a:pt x="1632" y="2784"/>
                  </a:lnTo>
                  <a:lnTo>
                    <a:pt x="1779" y="2930"/>
                  </a:lnTo>
                  <a:lnTo>
                    <a:pt x="1842" y="2972"/>
                  </a:lnTo>
                  <a:lnTo>
                    <a:pt x="1946" y="2888"/>
                  </a:lnTo>
                  <a:lnTo>
                    <a:pt x="2051" y="2888"/>
                  </a:lnTo>
                  <a:lnTo>
                    <a:pt x="2239" y="3077"/>
                  </a:lnTo>
                  <a:lnTo>
                    <a:pt x="2469" y="3077"/>
                  </a:lnTo>
                  <a:lnTo>
                    <a:pt x="2574" y="3097"/>
                  </a:lnTo>
                  <a:lnTo>
                    <a:pt x="2741" y="3056"/>
                  </a:lnTo>
                  <a:lnTo>
                    <a:pt x="2721" y="2951"/>
                  </a:lnTo>
                  <a:lnTo>
                    <a:pt x="2741" y="2867"/>
                  </a:lnTo>
                  <a:lnTo>
                    <a:pt x="2762" y="2951"/>
                  </a:lnTo>
                  <a:lnTo>
                    <a:pt x="2888" y="2972"/>
                  </a:lnTo>
                  <a:lnTo>
                    <a:pt x="3034" y="2867"/>
                  </a:lnTo>
                  <a:lnTo>
                    <a:pt x="3034" y="2700"/>
                  </a:lnTo>
                  <a:lnTo>
                    <a:pt x="3181" y="2700"/>
                  </a:lnTo>
                  <a:lnTo>
                    <a:pt x="3139" y="2763"/>
                  </a:lnTo>
                  <a:lnTo>
                    <a:pt x="3181" y="2846"/>
                  </a:lnTo>
                  <a:lnTo>
                    <a:pt x="3202" y="2763"/>
                  </a:lnTo>
                  <a:lnTo>
                    <a:pt x="3306" y="2763"/>
                  </a:lnTo>
                  <a:lnTo>
                    <a:pt x="3411" y="2637"/>
                  </a:lnTo>
                  <a:lnTo>
                    <a:pt x="3474" y="2658"/>
                  </a:lnTo>
                  <a:lnTo>
                    <a:pt x="3495" y="2637"/>
                  </a:lnTo>
                  <a:lnTo>
                    <a:pt x="3599" y="2658"/>
                  </a:lnTo>
                  <a:lnTo>
                    <a:pt x="3599" y="2679"/>
                  </a:lnTo>
                  <a:lnTo>
                    <a:pt x="3662" y="2658"/>
                  </a:lnTo>
                  <a:lnTo>
                    <a:pt x="3892" y="2449"/>
                  </a:lnTo>
                  <a:lnTo>
                    <a:pt x="3976" y="2323"/>
                  </a:lnTo>
                  <a:lnTo>
                    <a:pt x="4248" y="2261"/>
                  </a:lnTo>
                  <a:lnTo>
                    <a:pt x="4332" y="2177"/>
                  </a:lnTo>
                  <a:lnTo>
                    <a:pt x="4290" y="2135"/>
                  </a:lnTo>
                  <a:lnTo>
                    <a:pt x="4311" y="2051"/>
                  </a:lnTo>
                  <a:lnTo>
                    <a:pt x="4353" y="2051"/>
                  </a:lnTo>
                  <a:lnTo>
                    <a:pt x="4394" y="2156"/>
                  </a:lnTo>
                  <a:lnTo>
                    <a:pt x="4541" y="2177"/>
                  </a:lnTo>
                  <a:lnTo>
                    <a:pt x="4625" y="2114"/>
                  </a:lnTo>
                  <a:lnTo>
                    <a:pt x="4625" y="2030"/>
                  </a:lnTo>
                  <a:lnTo>
                    <a:pt x="4604" y="2009"/>
                  </a:lnTo>
                  <a:lnTo>
                    <a:pt x="4604" y="1926"/>
                  </a:lnTo>
                  <a:lnTo>
                    <a:pt x="4666" y="1905"/>
                  </a:lnTo>
                  <a:lnTo>
                    <a:pt x="4625" y="1779"/>
                  </a:lnTo>
                  <a:lnTo>
                    <a:pt x="4666" y="1716"/>
                  </a:lnTo>
                  <a:lnTo>
                    <a:pt x="4771" y="1779"/>
                  </a:lnTo>
                  <a:lnTo>
                    <a:pt x="4771" y="1884"/>
                  </a:lnTo>
                  <a:lnTo>
                    <a:pt x="4876" y="1842"/>
                  </a:lnTo>
                  <a:lnTo>
                    <a:pt x="4938" y="1716"/>
                  </a:lnTo>
                  <a:lnTo>
                    <a:pt x="4917" y="1612"/>
                  </a:lnTo>
                  <a:lnTo>
                    <a:pt x="4813" y="1507"/>
                  </a:lnTo>
                  <a:lnTo>
                    <a:pt x="4813" y="1403"/>
                  </a:lnTo>
                  <a:lnTo>
                    <a:pt x="4855" y="1361"/>
                  </a:lnTo>
                  <a:lnTo>
                    <a:pt x="4855" y="1256"/>
                  </a:lnTo>
                  <a:lnTo>
                    <a:pt x="4959" y="1193"/>
                  </a:lnTo>
                  <a:lnTo>
                    <a:pt x="5043" y="1193"/>
                  </a:lnTo>
                  <a:lnTo>
                    <a:pt x="5085" y="1110"/>
                  </a:lnTo>
                  <a:lnTo>
                    <a:pt x="5022" y="1005"/>
                  </a:lnTo>
                  <a:lnTo>
                    <a:pt x="4771" y="984"/>
                  </a:lnTo>
                  <a:lnTo>
                    <a:pt x="4708" y="1068"/>
                  </a:lnTo>
                  <a:lnTo>
                    <a:pt x="4750" y="963"/>
                  </a:lnTo>
                  <a:lnTo>
                    <a:pt x="4750" y="859"/>
                  </a:lnTo>
                  <a:lnTo>
                    <a:pt x="4625" y="859"/>
                  </a:lnTo>
                  <a:lnTo>
                    <a:pt x="4604" y="880"/>
                  </a:lnTo>
                  <a:lnTo>
                    <a:pt x="4541" y="775"/>
                  </a:lnTo>
                  <a:lnTo>
                    <a:pt x="4625" y="670"/>
                  </a:lnTo>
                  <a:lnTo>
                    <a:pt x="4708" y="649"/>
                  </a:lnTo>
                  <a:lnTo>
                    <a:pt x="4708" y="482"/>
                  </a:lnTo>
                  <a:lnTo>
                    <a:pt x="4645" y="461"/>
                  </a:lnTo>
                  <a:lnTo>
                    <a:pt x="4562" y="545"/>
                  </a:lnTo>
                  <a:lnTo>
                    <a:pt x="4457" y="482"/>
                  </a:lnTo>
                  <a:lnTo>
                    <a:pt x="4415" y="377"/>
                  </a:lnTo>
                  <a:lnTo>
                    <a:pt x="4520" y="336"/>
                  </a:lnTo>
                  <a:lnTo>
                    <a:pt x="4541" y="252"/>
                  </a:lnTo>
                  <a:lnTo>
                    <a:pt x="4604" y="210"/>
                  </a:lnTo>
                  <a:lnTo>
                    <a:pt x="4708" y="168"/>
                  </a:lnTo>
                  <a:lnTo>
                    <a:pt x="4562" y="126"/>
                  </a:lnTo>
                  <a:lnTo>
                    <a:pt x="4499" y="147"/>
                  </a:lnTo>
                  <a:lnTo>
                    <a:pt x="4311" y="336"/>
                  </a:lnTo>
                  <a:lnTo>
                    <a:pt x="4290" y="419"/>
                  </a:lnTo>
                  <a:lnTo>
                    <a:pt x="4206" y="440"/>
                  </a:lnTo>
                  <a:lnTo>
                    <a:pt x="4122" y="315"/>
                  </a:lnTo>
                  <a:lnTo>
                    <a:pt x="4185" y="252"/>
                  </a:lnTo>
                  <a:lnTo>
                    <a:pt x="4122" y="210"/>
                  </a:lnTo>
                  <a:lnTo>
                    <a:pt x="4101" y="84"/>
                  </a:lnTo>
                  <a:lnTo>
                    <a:pt x="3997" y="64"/>
                  </a:lnTo>
                  <a:lnTo>
                    <a:pt x="3913" y="126"/>
                  </a:lnTo>
                  <a:lnTo>
                    <a:pt x="3829" y="84"/>
                  </a:lnTo>
                  <a:lnTo>
                    <a:pt x="3788" y="168"/>
                  </a:lnTo>
                  <a:lnTo>
                    <a:pt x="3829" y="315"/>
                  </a:lnTo>
                  <a:lnTo>
                    <a:pt x="3788" y="377"/>
                  </a:lnTo>
                  <a:lnTo>
                    <a:pt x="3683" y="377"/>
                  </a:lnTo>
                  <a:lnTo>
                    <a:pt x="3578" y="440"/>
                  </a:lnTo>
                  <a:lnTo>
                    <a:pt x="3557" y="336"/>
                  </a:lnTo>
                  <a:lnTo>
                    <a:pt x="3495" y="315"/>
                  </a:lnTo>
                  <a:lnTo>
                    <a:pt x="3453" y="377"/>
                  </a:lnTo>
                  <a:lnTo>
                    <a:pt x="3369" y="545"/>
                  </a:lnTo>
                  <a:lnTo>
                    <a:pt x="3265" y="545"/>
                  </a:lnTo>
                  <a:lnTo>
                    <a:pt x="3160" y="356"/>
                  </a:lnTo>
                  <a:lnTo>
                    <a:pt x="3076" y="356"/>
                  </a:lnTo>
                  <a:lnTo>
                    <a:pt x="3034" y="336"/>
                  </a:lnTo>
                  <a:lnTo>
                    <a:pt x="2951" y="356"/>
                  </a:lnTo>
                  <a:lnTo>
                    <a:pt x="2888" y="545"/>
                  </a:lnTo>
                  <a:lnTo>
                    <a:pt x="2993" y="754"/>
                  </a:lnTo>
                  <a:lnTo>
                    <a:pt x="2888" y="1047"/>
                  </a:lnTo>
                  <a:lnTo>
                    <a:pt x="2930" y="775"/>
                  </a:lnTo>
                  <a:lnTo>
                    <a:pt x="2825" y="608"/>
                  </a:lnTo>
                  <a:lnTo>
                    <a:pt x="2825" y="524"/>
                  </a:lnTo>
                  <a:lnTo>
                    <a:pt x="2762" y="482"/>
                  </a:lnTo>
                  <a:lnTo>
                    <a:pt x="2783" y="356"/>
                  </a:lnTo>
                  <a:lnTo>
                    <a:pt x="2658" y="273"/>
                  </a:lnTo>
                  <a:lnTo>
                    <a:pt x="2448" y="440"/>
                  </a:lnTo>
                  <a:lnTo>
                    <a:pt x="2428" y="566"/>
                  </a:lnTo>
                  <a:lnTo>
                    <a:pt x="2448" y="649"/>
                  </a:lnTo>
                  <a:lnTo>
                    <a:pt x="2344" y="796"/>
                  </a:lnTo>
                  <a:lnTo>
                    <a:pt x="2260" y="796"/>
                  </a:lnTo>
                  <a:lnTo>
                    <a:pt x="2260" y="649"/>
                  </a:lnTo>
                  <a:lnTo>
                    <a:pt x="2156" y="587"/>
                  </a:lnTo>
                  <a:lnTo>
                    <a:pt x="2156" y="356"/>
                  </a:lnTo>
                  <a:lnTo>
                    <a:pt x="2093" y="315"/>
                  </a:lnTo>
                  <a:lnTo>
                    <a:pt x="1925" y="440"/>
                  </a:lnTo>
                  <a:lnTo>
                    <a:pt x="1946" y="691"/>
                  </a:lnTo>
                  <a:lnTo>
                    <a:pt x="2009" y="775"/>
                  </a:lnTo>
                  <a:lnTo>
                    <a:pt x="2009" y="963"/>
                  </a:lnTo>
                  <a:lnTo>
                    <a:pt x="1925" y="1047"/>
                  </a:lnTo>
                  <a:lnTo>
                    <a:pt x="1842" y="1047"/>
                  </a:lnTo>
                  <a:lnTo>
                    <a:pt x="1821" y="900"/>
                  </a:lnTo>
                  <a:lnTo>
                    <a:pt x="1716" y="963"/>
                  </a:lnTo>
                  <a:lnTo>
                    <a:pt x="1674" y="1110"/>
                  </a:lnTo>
                  <a:lnTo>
                    <a:pt x="1612" y="1131"/>
                  </a:lnTo>
                  <a:lnTo>
                    <a:pt x="1591" y="1319"/>
                  </a:lnTo>
                  <a:lnTo>
                    <a:pt x="1507" y="1131"/>
                  </a:lnTo>
                  <a:lnTo>
                    <a:pt x="1423" y="1131"/>
                  </a:lnTo>
                  <a:lnTo>
                    <a:pt x="1465" y="1068"/>
                  </a:lnTo>
                  <a:lnTo>
                    <a:pt x="1528" y="963"/>
                  </a:lnTo>
                  <a:lnTo>
                    <a:pt x="1528" y="859"/>
                  </a:lnTo>
                  <a:lnTo>
                    <a:pt x="1402" y="859"/>
                  </a:lnTo>
                  <a:lnTo>
                    <a:pt x="1465" y="775"/>
                  </a:lnTo>
                  <a:lnTo>
                    <a:pt x="1402" y="649"/>
                  </a:lnTo>
                  <a:lnTo>
                    <a:pt x="1486" y="691"/>
                  </a:lnTo>
                  <a:lnTo>
                    <a:pt x="1570" y="608"/>
                  </a:lnTo>
                  <a:lnTo>
                    <a:pt x="1528" y="545"/>
                  </a:lnTo>
                  <a:lnTo>
                    <a:pt x="1423" y="482"/>
                  </a:lnTo>
                  <a:lnTo>
                    <a:pt x="1528" y="440"/>
                  </a:lnTo>
                  <a:lnTo>
                    <a:pt x="1465" y="336"/>
                  </a:lnTo>
                  <a:lnTo>
                    <a:pt x="1381" y="377"/>
                  </a:lnTo>
                  <a:lnTo>
                    <a:pt x="1319" y="315"/>
                  </a:lnTo>
                  <a:lnTo>
                    <a:pt x="1193" y="231"/>
                  </a:lnTo>
                  <a:lnTo>
                    <a:pt x="1193" y="126"/>
                  </a:lnTo>
                  <a:lnTo>
                    <a:pt x="1109" y="22"/>
                  </a:lnTo>
                  <a:lnTo>
                    <a:pt x="1005" y="43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5"/>
            <p:cNvSpPr/>
            <p:nvPr/>
          </p:nvSpPr>
          <p:spPr>
            <a:xfrm>
              <a:off x="4188328" y="2704412"/>
              <a:ext cx="421823" cy="300791"/>
            </a:xfrm>
            <a:custGeom>
              <a:avLst/>
              <a:gdLst/>
              <a:ahLst/>
              <a:cxnLst/>
              <a:rect l="l" t="t" r="r" b="b"/>
              <a:pathLst>
                <a:path w="35425" h="26449" extrusionOk="0">
                  <a:moveTo>
                    <a:pt x="27390" y="1"/>
                  </a:moveTo>
                  <a:lnTo>
                    <a:pt x="27369" y="21"/>
                  </a:lnTo>
                  <a:lnTo>
                    <a:pt x="27180" y="42"/>
                  </a:lnTo>
                  <a:lnTo>
                    <a:pt x="27139" y="126"/>
                  </a:lnTo>
                  <a:lnTo>
                    <a:pt x="27097" y="126"/>
                  </a:lnTo>
                  <a:lnTo>
                    <a:pt x="27055" y="189"/>
                  </a:lnTo>
                  <a:lnTo>
                    <a:pt x="26867" y="189"/>
                  </a:lnTo>
                  <a:lnTo>
                    <a:pt x="26741" y="147"/>
                  </a:lnTo>
                  <a:lnTo>
                    <a:pt x="26678" y="231"/>
                  </a:lnTo>
                  <a:lnTo>
                    <a:pt x="26574" y="231"/>
                  </a:lnTo>
                  <a:lnTo>
                    <a:pt x="26532" y="335"/>
                  </a:lnTo>
                  <a:lnTo>
                    <a:pt x="26448" y="356"/>
                  </a:lnTo>
                  <a:lnTo>
                    <a:pt x="26344" y="356"/>
                  </a:lnTo>
                  <a:lnTo>
                    <a:pt x="26260" y="398"/>
                  </a:lnTo>
                  <a:lnTo>
                    <a:pt x="26176" y="419"/>
                  </a:lnTo>
                  <a:lnTo>
                    <a:pt x="26051" y="419"/>
                  </a:lnTo>
                  <a:lnTo>
                    <a:pt x="25967" y="461"/>
                  </a:lnTo>
                  <a:lnTo>
                    <a:pt x="25967" y="545"/>
                  </a:lnTo>
                  <a:lnTo>
                    <a:pt x="25904" y="649"/>
                  </a:lnTo>
                  <a:lnTo>
                    <a:pt x="25862" y="754"/>
                  </a:lnTo>
                  <a:lnTo>
                    <a:pt x="25820" y="817"/>
                  </a:lnTo>
                  <a:lnTo>
                    <a:pt x="25820" y="858"/>
                  </a:lnTo>
                  <a:lnTo>
                    <a:pt x="25800" y="921"/>
                  </a:lnTo>
                  <a:lnTo>
                    <a:pt x="25800" y="1068"/>
                  </a:lnTo>
                  <a:lnTo>
                    <a:pt x="25820" y="1089"/>
                  </a:lnTo>
                  <a:lnTo>
                    <a:pt x="25862" y="1130"/>
                  </a:lnTo>
                  <a:lnTo>
                    <a:pt x="26009" y="1047"/>
                  </a:lnTo>
                  <a:lnTo>
                    <a:pt x="26072" y="984"/>
                  </a:lnTo>
                  <a:lnTo>
                    <a:pt x="26155" y="1005"/>
                  </a:lnTo>
                  <a:lnTo>
                    <a:pt x="26239" y="1151"/>
                  </a:lnTo>
                  <a:lnTo>
                    <a:pt x="26281" y="1256"/>
                  </a:lnTo>
                  <a:lnTo>
                    <a:pt x="26364" y="1340"/>
                  </a:lnTo>
                  <a:lnTo>
                    <a:pt x="26364" y="1402"/>
                  </a:lnTo>
                  <a:lnTo>
                    <a:pt x="26385" y="1486"/>
                  </a:lnTo>
                  <a:lnTo>
                    <a:pt x="26385" y="1612"/>
                  </a:lnTo>
                  <a:lnTo>
                    <a:pt x="26323" y="1674"/>
                  </a:lnTo>
                  <a:lnTo>
                    <a:pt x="26239" y="1779"/>
                  </a:lnTo>
                  <a:lnTo>
                    <a:pt x="26218" y="1926"/>
                  </a:lnTo>
                  <a:lnTo>
                    <a:pt x="26134" y="1988"/>
                  </a:lnTo>
                  <a:lnTo>
                    <a:pt x="26072" y="2093"/>
                  </a:lnTo>
                  <a:lnTo>
                    <a:pt x="26051" y="2198"/>
                  </a:lnTo>
                  <a:lnTo>
                    <a:pt x="26134" y="2281"/>
                  </a:lnTo>
                  <a:lnTo>
                    <a:pt x="26092" y="2344"/>
                  </a:lnTo>
                  <a:lnTo>
                    <a:pt x="26134" y="2490"/>
                  </a:lnTo>
                  <a:lnTo>
                    <a:pt x="26176" y="2532"/>
                  </a:lnTo>
                  <a:lnTo>
                    <a:pt x="26176" y="2658"/>
                  </a:lnTo>
                  <a:lnTo>
                    <a:pt x="26092" y="2700"/>
                  </a:lnTo>
                  <a:lnTo>
                    <a:pt x="26072" y="2742"/>
                  </a:lnTo>
                  <a:lnTo>
                    <a:pt x="26134" y="2846"/>
                  </a:lnTo>
                  <a:lnTo>
                    <a:pt x="26134" y="3034"/>
                  </a:lnTo>
                  <a:lnTo>
                    <a:pt x="26092" y="3076"/>
                  </a:lnTo>
                  <a:lnTo>
                    <a:pt x="26092" y="3244"/>
                  </a:lnTo>
                  <a:lnTo>
                    <a:pt x="26155" y="3244"/>
                  </a:lnTo>
                  <a:lnTo>
                    <a:pt x="26218" y="3265"/>
                  </a:lnTo>
                  <a:lnTo>
                    <a:pt x="26260" y="3244"/>
                  </a:lnTo>
                  <a:lnTo>
                    <a:pt x="26281" y="3265"/>
                  </a:lnTo>
                  <a:lnTo>
                    <a:pt x="26323" y="3390"/>
                  </a:lnTo>
                  <a:lnTo>
                    <a:pt x="26281" y="3495"/>
                  </a:lnTo>
                  <a:lnTo>
                    <a:pt x="26218" y="3578"/>
                  </a:lnTo>
                  <a:lnTo>
                    <a:pt x="26009" y="3620"/>
                  </a:lnTo>
                  <a:lnTo>
                    <a:pt x="25862" y="3704"/>
                  </a:lnTo>
                  <a:lnTo>
                    <a:pt x="25569" y="3976"/>
                  </a:lnTo>
                  <a:lnTo>
                    <a:pt x="25527" y="3997"/>
                  </a:lnTo>
                  <a:lnTo>
                    <a:pt x="25444" y="3913"/>
                  </a:lnTo>
                  <a:lnTo>
                    <a:pt x="25276" y="3892"/>
                  </a:lnTo>
                  <a:lnTo>
                    <a:pt x="25172" y="3913"/>
                  </a:lnTo>
                  <a:lnTo>
                    <a:pt x="25130" y="3871"/>
                  </a:lnTo>
                  <a:lnTo>
                    <a:pt x="25004" y="3871"/>
                  </a:lnTo>
                  <a:lnTo>
                    <a:pt x="25004" y="3892"/>
                  </a:lnTo>
                  <a:lnTo>
                    <a:pt x="24879" y="4792"/>
                  </a:lnTo>
                  <a:lnTo>
                    <a:pt x="24900" y="4959"/>
                  </a:lnTo>
                  <a:lnTo>
                    <a:pt x="24858" y="5148"/>
                  </a:lnTo>
                  <a:lnTo>
                    <a:pt x="24879" y="5252"/>
                  </a:lnTo>
                  <a:lnTo>
                    <a:pt x="24795" y="5524"/>
                  </a:lnTo>
                  <a:lnTo>
                    <a:pt x="24900" y="5692"/>
                  </a:lnTo>
                  <a:lnTo>
                    <a:pt x="25172" y="5838"/>
                  </a:lnTo>
                  <a:lnTo>
                    <a:pt x="25339" y="5671"/>
                  </a:lnTo>
                  <a:lnTo>
                    <a:pt x="25569" y="5671"/>
                  </a:lnTo>
                  <a:lnTo>
                    <a:pt x="25841" y="5734"/>
                  </a:lnTo>
                  <a:lnTo>
                    <a:pt x="25946" y="5838"/>
                  </a:lnTo>
                  <a:lnTo>
                    <a:pt x="26072" y="5629"/>
                  </a:lnTo>
                  <a:lnTo>
                    <a:pt x="26072" y="5483"/>
                  </a:lnTo>
                  <a:lnTo>
                    <a:pt x="26072" y="5378"/>
                  </a:lnTo>
                  <a:lnTo>
                    <a:pt x="26239" y="5336"/>
                  </a:lnTo>
                  <a:lnTo>
                    <a:pt x="26281" y="5273"/>
                  </a:lnTo>
                  <a:lnTo>
                    <a:pt x="26553" y="5357"/>
                  </a:lnTo>
                  <a:lnTo>
                    <a:pt x="26699" y="5545"/>
                  </a:lnTo>
                  <a:lnTo>
                    <a:pt x="26908" y="5734"/>
                  </a:lnTo>
                  <a:lnTo>
                    <a:pt x="27076" y="5943"/>
                  </a:lnTo>
                  <a:lnTo>
                    <a:pt x="27285" y="6089"/>
                  </a:lnTo>
                  <a:lnTo>
                    <a:pt x="27306" y="6194"/>
                  </a:lnTo>
                  <a:lnTo>
                    <a:pt x="27327" y="6278"/>
                  </a:lnTo>
                  <a:lnTo>
                    <a:pt x="27327" y="6382"/>
                  </a:lnTo>
                  <a:lnTo>
                    <a:pt x="27285" y="6424"/>
                  </a:lnTo>
                  <a:lnTo>
                    <a:pt x="27285" y="6508"/>
                  </a:lnTo>
                  <a:lnTo>
                    <a:pt x="27264" y="6591"/>
                  </a:lnTo>
                  <a:lnTo>
                    <a:pt x="27139" y="6571"/>
                  </a:lnTo>
                  <a:lnTo>
                    <a:pt x="27097" y="6508"/>
                  </a:lnTo>
                  <a:lnTo>
                    <a:pt x="26992" y="6529"/>
                  </a:lnTo>
                  <a:lnTo>
                    <a:pt x="26908" y="6591"/>
                  </a:lnTo>
                  <a:lnTo>
                    <a:pt x="26762" y="6508"/>
                  </a:lnTo>
                  <a:lnTo>
                    <a:pt x="26657" y="6529"/>
                  </a:lnTo>
                  <a:lnTo>
                    <a:pt x="26553" y="6675"/>
                  </a:lnTo>
                  <a:lnTo>
                    <a:pt x="26385" y="6801"/>
                  </a:lnTo>
                  <a:lnTo>
                    <a:pt x="26323" y="6843"/>
                  </a:lnTo>
                  <a:lnTo>
                    <a:pt x="26218" y="6780"/>
                  </a:lnTo>
                  <a:lnTo>
                    <a:pt x="26155" y="6801"/>
                  </a:lnTo>
                  <a:lnTo>
                    <a:pt x="26155" y="6905"/>
                  </a:lnTo>
                  <a:lnTo>
                    <a:pt x="26092" y="6947"/>
                  </a:lnTo>
                  <a:lnTo>
                    <a:pt x="26030" y="6989"/>
                  </a:lnTo>
                  <a:lnTo>
                    <a:pt x="25967" y="6947"/>
                  </a:lnTo>
                  <a:lnTo>
                    <a:pt x="25925" y="7031"/>
                  </a:lnTo>
                  <a:lnTo>
                    <a:pt x="25820" y="7198"/>
                  </a:lnTo>
                  <a:lnTo>
                    <a:pt x="25800" y="7366"/>
                  </a:lnTo>
                  <a:lnTo>
                    <a:pt x="25800" y="7470"/>
                  </a:lnTo>
                  <a:lnTo>
                    <a:pt x="25737" y="7554"/>
                  </a:lnTo>
                  <a:lnTo>
                    <a:pt x="25611" y="7575"/>
                  </a:lnTo>
                  <a:lnTo>
                    <a:pt x="25381" y="7763"/>
                  </a:lnTo>
                  <a:lnTo>
                    <a:pt x="25214" y="7763"/>
                  </a:lnTo>
                  <a:lnTo>
                    <a:pt x="25088" y="7742"/>
                  </a:lnTo>
                  <a:lnTo>
                    <a:pt x="25004" y="7784"/>
                  </a:lnTo>
                  <a:lnTo>
                    <a:pt x="24900" y="7993"/>
                  </a:lnTo>
                  <a:lnTo>
                    <a:pt x="24795" y="8077"/>
                  </a:lnTo>
                  <a:lnTo>
                    <a:pt x="24670" y="8182"/>
                  </a:lnTo>
                  <a:lnTo>
                    <a:pt x="24586" y="8265"/>
                  </a:lnTo>
                  <a:lnTo>
                    <a:pt x="24565" y="8370"/>
                  </a:lnTo>
                  <a:lnTo>
                    <a:pt x="24502" y="8370"/>
                  </a:lnTo>
                  <a:lnTo>
                    <a:pt x="24377" y="8307"/>
                  </a:lnTo>
                  <a:lnTo>
                    <a:pt x="24251" y="8286"/>
                  </a:lnTo>
                  <a:lnTo>
                    <a:pt x="24063" y="8203"/>
                  </a:lnTo>
                  <a:lnTo>
                    <a:pt x="23937" y="8140"/>
                  </a:lnTo>
                  <a:lnTo>
                    <a:pt x="23770" y="8098"/>
                  </a:lnTo>
                  <a:lnTo>
                    <a:pt x="23561" y="8161"/>
                  </a:lnTo>
                  <a:lnTo>
                    <a:pt x="23435" y="8265"/>
                  </a:lnTo>
                  <a:lnTo>
                    <a:pt x="23331" y="8391"/>
                  </a:lnTo>
                  <a:lnTo>
                    <a:pt x="23331" y="8621"/>
                  </a:lnTo>
                  <a:lnTo>
                    <a:pt x="23351" y="8768"/>
                  </a:lnTo>
                  <a:lnTo>
                    <a:pt x="23331" y="8830"/>
                  </a:lnTo>
                  <a:lnTo>
                    <a:pt x="23603" y="9019"/>
                  </a:lnTo>
                  <a:lnTo>
                    <a:pt x="23833" y="9144"/>
                  </a:lnTo>
                  <a:lnTo>
                    <a:pt x="23833" y="9228"/>
                  </a:lnTo>
                  <a:lnTo>
                    <a:pt x="23770" y="9332"/>
                  </a:lnTo>
                  <a:lnTo>
                    <a:pt x="23707" y="9437"/>
                  </a:lnTo>
                  <a:lnTo>
                    <a:pt x="23435" y="9730"/>
                  </a:lnTo>
                  <a:lnTo>
                    <a:pt x="23310" y="9960"/>
                  </a:lnTo>
                  <a:lnTo>
                    <a:pt x="23226" y="10169"/>
                  </a:lnTo>
                  <a:lnTo>
                    <a:pt x="23121" y="10169"/>
                  </a:lnTo>
                  <a:lnTo>
                    <a:pt x="22933" y="10232"/>
                  </a:lnTo>
                  <a:lnTo>
                    <a:pt x="22807" y="10232"/>
                  </a:lnTo>
                  <a:lnTo>
                    <a:pt x="22661" y="10337"/>
                  </a:lnTo>
                  <a:lnTo>
                    <a:pt x="22494" y="10462"/>
                  </a:lnTo>
                  <a:lnTo>
                    <a:pt x="22347" y="10462"/>
                  </a:lnTo>
                  <a:lnTo>
                    <a:pt x="22096" y="10483"/>
                  </a:lnTo>
                  <a:lnTo>
                    <a:pt x="21908" y="10546"/>
                  </a:lnTo>
                  <a:lnTo>
                    <a:pt x="21740" y="10588"/>
                  </a:lnTo>
                  <a:lnTo>
                    <a:pt x="21322" y="10755"/>
                  </a:lnTo>
                  <a:lnTo>
                    <a:pt x="21008" y="10860"/>
                  </a:lnTo>
                  <a:lnTo>
                    <a:pt x="20841" y="11027"/>
                  </a:lnTo>
                  <a:lnTo>
                    <a:pt x="20590" y="11216"/>
                  </a:lnTo>
                  <a:lnTo>
                    <a:pt x="20485" y="11320"/>
                  </a:lnTo>
                  <a:lnTo>
                    <a:pt x="20338" y="11320"/>
                  </a:lnTo>
                  <a:lnTo>
                    <a:pt x="20192" y="11278"/>
                  </a:lnTo>
                  <a:lnTo>
                    <a:pt x="20192" y="11216"/>
                  </a:lnTo>
                  <a:lnTo>
                    <a:pt x="20171" y="11111"/>
                  </a:lnTo>
                  <a:lnTo>
                    <a:pt x="19899" y="11195"/>
                  </a:lnTo>
                  <a:lnTo>
                    <a:pt x="19732" y="11216"/>
                  </a:lnTo>
                  <a:lnTo>
                    <a:pt x="19522" y="11111"/>
                  </a:lnTo>
                  <a:lnTo>
                    <a:pt x="19355" y="11090"/>
                  </a:lnTo>
                  <a:lnTo>
                    <a:pt x="18999" y="10965"/>
                  </a:lnTo>
                  <a:lnTo>
                    <a:pt x="18623" y="10797"/>
                  </a:lnTo>
                  <a:lnTo>
                    <a:pt x="18413" y="10609"/>
                  </a:lnTo>
                  <a:lnTo>
                    <a:pt x="18288" y="10588"/>
                  </a:lnTo>
                  <a:lnTo>
                    <a:pt x="17869" y="10567"/>
                  </a:lnTo>
                  <a:lnTo>
                    <a:pt x="17493" y="10567"/>
                  </a:lnTo>
                  <a:lnTo>
                    <a:pt x="17430" y="10546"/>
                  </a:lnTo>
                  <a:lnTo>
                    <a:pt x="17367" y="10588"/>
                  </a:lnTo>
                  <a:lnTo>
                    <a:pt x="17325" y="10651"/>
                  </a:lnTo>
                  <a:lnTo>
                    <a:pt x="17137" y="10713"/>
                  </a:lnTo>
                  <a:lnTo>
                    <a:pt x="16865" y="10755"/>
                  </a:lnTo>
                  <a:lnTo>
                    <a:pt x="16384" y="10693"/>
                  </a:lnTo>
                  <a:lnTo>
                    <a:pt x="16028" y="10713"/>
                  </a:lnTo>
                  <a:lnTo>
                    <a:pt x="15777" y="10693"/>
                  </a:lnTo>
                  <a:lnTo>
                    <a:pt x="15547" y="10713"/>
                  </a:lnTo>
                  <a:lnTo>
                    <a:pt x="15442" y="10755"/>
                  </a:lnTo>
                  <a:lnTo>
                    <a:pt x="15338" y="10713"/>
                  </a:lnTo>
                  <a:lnTo>
                    <a:pt x="15191" y="10462"/>
                  </a:lnTo>
                  <a:lnTo>
                    <a:pt x="15149" y="10337"/>
                  </a:lnTo>
                  <a:lnTo>
                    <a:pt x="15024" y="10169"/>
                  </a:lnTo>
                  <a:lnTo>
                    <a:pt x="14919" y="10044"/>
                  </a:lnTo>
                  <a:lnTo>
                    <a:pt x="14856" y="9877"/>
                  </a:lnTo>
                  <a:lnTo>
                    <a:pt x="14856" y="9814"/>
                  </a:lnTo>
                  <a:lnTo>
                    <a:pt x="14752" y="9709"/>
                  </a:lnTo>
                  <a:lnTo>
                    <a:pt x="14668" y="9667"/>
                  </a:lnTo>
                  <a:lnTo>
                    <a:pt x="14626" y="9667"/>
                  </a:lnTo>
                  <a:lnTo>
                    <a:pt x="14584" y="9604"/>
                  </a:lnTo>
                  <a:lnTo>
                    <a:pt x="14564" y="9500"/>
                  </a:lnTo>
                  <a:lnTo>
                    <a:pt x="14333" y="9500"/>
                  </a:lnTo>
                  <a:lnTo>
                    <a:pt x="14187" y="9416"/>
                  </a:lnTo>
                  <a:lnTo>
                    <a:pt x="13978" y="9249"/>
                  </a:lnTo>
                  <a:lnTo>
                    <a:pt x="13873" y="9249"/>
                  </a:lnTo>
                  <a:lnTo>
                    <a:pt x="13768" y="9228"/>
                  </a:lnTo>
                  <a:lnTo>
                    <a:pt x="13706" y="9186"/>
                  </a:lnTo>
                  <a:lnTo>
                    <a:pt x="13517" y="9040"/>
                  </a:lnTo>
                  <a:lnTo>
                    <a:pt x="13141" y="8977"/>
                  </a:lnTo>
                  <a:lnTo>
                    <a:pt x="13099" y="8977"/>
                  </a:lnTo>
                  <a:lnTo>
                    <a:pt x="13057" y="9019"/>
                  </a:lnTo>
                  <a:lnTo>
                    <a:pt x="12890" y="9019"/>
                  </a:lnTo>
                  <a:lnTo>
                    <a:pt x="12639" y="9040"/>
                  </a:lnTo>
                  <a:lnTo>
                    <a:pt x="12053" y="8914"/>
                  </a:lnTo>
                  <a:lnTo>
                    <a:pt x="11948" y="8830"/>
                  </a:lnTo>
                  <a:lnTo>
                    <a:pt x="11823" y="8663"/>
                  </a:lnTo>
                  <a:lnTo>
                    <a:pt x="11802" y="8558"/>
                  </a:lnTo>
                  <a:lnTo>
                    <a:pt x="11802" y="8475"/>
                  </a:lnTo>
                  <a:lnTo>
                    <a:pt x="11823" y="8412"/>
                  </a:lnTo>
                  <a:lnTo>
                    <a:pt x="11906" y="8349"/>
                  </a:lnTo>
                  <a:lnTo>
                    <a:pt x="11948" y="8244"/>
                  </a:lnTo>
                  <a:lnTo>
                    <a:pt x="11885" y="8161"/>
                  </a:lnTo>
                  <a:lnTo>
                    <a:pt x="11843" y="8035"/>
                  </a:lnTo>
                  <a:lnTo>
                    <a:pt x="11885" y="7952"/>
                  </a:lnTo>
                  <a:lnTo>
                    <a:pt x="11885" y="7826"/>
                  </a:lnTo>
                  <a:lnTo>
                    <a:pt x="11823" y="7763"/>
                  </a:lnTo>
                  <a:lnTo>
                    <a:pt x="11739" y="7638"/>
                  </a:lnTo>
                  <a:lnTo>
                    <a:pt x="11676" y="7575"/>
                  </a:lnTo>
                  <a:lnTo>
                    <a:pt x="11592" y="7533"/>
                  </a:lnTo>
                  <a:lnTo>
                    <a:pt x="11530" y="7428"/>
                  </a:lnTo>
                  <a:lnTo>
                    <a:pt x="11488" y="7345"/>
                  </a:lnTo>
                  <a:lnTo>
                    <a:pt x="11446" y="7240"/>
                  </a:lnTo>
                  <a:lnTo>
                    <a:pt x="11425" y="7136"/>
                  </a:lnTo>
                  <a:lnTo>
                    <a:pt x="11383" y="7052"/>
                  </a:lnTo>
                  <a:lnTo>
                    <a:pt x="11279" y="6989"/>
                  </a:lnTo>
                  <a:lnTo>
                    <a:pt x="11195" y="6947"/>
                  </a:lnTo>
                  <a:lnTo>
                    <a:pt x="11153" y="6884"/>
                  </a:lnTo>
                  <a:lnTo>
                    <a:pt x="11069" y="6843"/>
                  </a:lnTo>
                  <a:lnTo>
                    <a:pt x="10965" y="6843"/>
                  </a:lnTo>
                  <a:lnTo>
                    <a:pt x="10902" y="6905"/>
                  </a:lnTo>
                  <a:lnTo>
                    <a:pt x="10860" y="6926"/>
                  </a:lnTo>
                  <a:lnTo>
                    <a:pt x="10776" y="6905"/>
                  </a:lnTo>
                  <a:lnTo>
                    <a:pt x="10693" y="6801"/>
                  </a:lnTo>
                  <a:lnTo>
                    <a:pt x="10672" y="6738"/>
                  </a:lnTo>
                  <a:lnTo>
                    <a:pt x="10567" y="6738"/>
                  </a:lnTo>
                  <a:lnTo>
                    <a:pt x="10442" y="6801"/>
                  </a:lnTo>
                  <a:lnTo>
                    <a:pt x="10400" y="6843"/>
                  </a:lnTo>
                  <a:lnTo>
                    <a:pt x="10379" y="6926"/>
                  </a:lnTo>
                  <a:lnTo>
                    <a:pt x="10337" y="6926"/>
                  </a:lnTo>
                  <a:lnTo>
                    <a:pt x="10211" y="6843"/>
                  </a:lnTo>
                  <a:lnTo>
                    <a:pt x="10170" y="6780"/>
                  </a:lnTo>
                  <a:lnTo>
                    <a:pt x="10170" y="6717"/>
                  </a:lnTo>
                  <a:lnTo>
                    <a:pt x="10107" y="6633"/>
                  </a:lnTo>
                  <a:lnTo>
                    <a:pt x="10002" y="6571"/>
                  </a:lnTo>
                  <a:lnTo>
                    <a:pt x="9877" y="6466"/>
                  </a:lnTo>
                  <a:lnTo>
                    <a:pt x="9835" y="6424"/>
                  </a:lnTo>
                  <a:lnTo>
                    <a:pt x="9751" y="6382"/>
                  </a:lnTo>
                  <a:lnTo>
                    <a:pt x="9730" y="6299"/>
                  </a:lnTo>
                  <a:lnTo>
                    <a:pt x="9730" y="6215"/>
                  </a:lnTo>
                  <a:lnTo>
                    <a:pt x="9709" y="6173"/>
                  </a:lnTo>
                  <a:lnTo>
                    <a:pt x="9688" y="6173"/>
                  </a:lnTo>
                  <a:lnTo>
                    <a:pt x="9688" y="6215"/>
                  </a:lnTo>
                  <a:lnTo>
                    <a:pt x="9646" y="6215"/>
                  </a:lnTo>
                  <a:lnTo>
                    <a:pt x="9605" y="6152"/>
                  </a:lnTo>
                  <a:lnTo>
                    <a:pt x="9584" y="6110"/>
                  </a:lnTo>
                  <a:lnTo>
                    <a:pt x="9584" y="5985"/>
                  </a:lnTo>
                  <a:lnTo>
                    <a:pt x="9542" y="5943"/>
                  </a:lnTo>
                  <a:lnTo>
                    <a:pt x="9521" y="5943"/>
                  </a:lnTo>
                  <a:lnTo>
                    <a:pt x="9395" y="5880"/>
                  </a:lnTo>
                  <a:lnTo>
                    <a:pt x="9312" y="5880"/>
                  </a:lnTo>
                  <a:lnTo>
                    <a:pt x="9333" y="5901"/>
                  </a:lnTo>
                  <a:lnTo>
                    <a:pt x="9228" y="6006"/>
                  </a:lnTo>
                  <a:lnTo>
                    <a:pt x="9123" y="6068"/>
                  </a:lnTo>
                  <a:lnTo>
                    <a:pt x="8998" y="6215"/>
                  </a:lnTo>
                  <a:lnTo>
                    <a:pt x="8977" y="6319"/>
                  </a:lnTo>
                  <a:lnTo>
                    <a:pt x="9019" y="6382"/>
                  </a:lnTo>
                  <a:lnTo>
                    <a:pt x="8956" y="6508"/>
                  </a:lnTo>
                  <a:lnTo>
                    <a:pt x="8768" y="6571"/>
                  </a:lnTo>
                  <a:lnTo>
                    <a:pt x="8684" y="6633"/>
                  </a:lnTo>
                  <a:lnTo>
                    <a:pt x="8663" y="6780"/>
                  </a:lnTo>
                  <a:lnTo>
                    <a:pt x="8663" y="7010"/>
                  </a:lnTo>
                  <a:lnTo>
                    <a:pt x="8768" y="7240"/>
                  </a:lnTo>
                  <a:lnTo>
                    <a:pt x="8872" y="7408"/>
                  </a:lnTo>
                  <a:lnTo>
                    <a:pt x="8872" y="7470"/>
                  </a:lnTo>
                  <a:lnTo>
                    <a:pt x="8705" y="7638"/>
                  </a:lnTo>
                  <a:lnTo>
                    <a:pt x="8579" y="7680"/>
                  </a:lnTo>
                  <a:lnTo>
                    <a:pt x="8496" y="7784"/>
                  </a:lnTo>
                  <a:lnTo>
                    <a:pt x="8433" y="7826"/>
                  </a:lnTo>
                  <a:lnTo>
                    <a:pt x="8349" y="7826"/>
                  </a:lnTo>
                  <a:lnTo>
                    <a:pt x="8307" y="7742"/>
                  </a:lnTo>
                  <a:lnTo>
                    <a:pt x="8245" y="7742"/>
                  </a:lnTo>
                  <a:lnTo>
                    <a:pt x="8014" y="7784"/>
                  </a:lnTo>
                  <a:lnTo>
                    <a:pt x="7847" y="7763"/>
                  </a:lnTo>
                  <a:lnTo>
                    <a:pt x="7638" y="7680"/>
                  </a:lnTo>
                  <a:lnTo>
                    <a:pt x="7429" y="7680"/>
                  </a:lnTo>
                  <a:lnTo>
                    <a:pt x="7387" y="7952"/>
                  </a:lnTo>
                  <a:lnTo>
                    <a:pt x="7324" y="8098"/>
                  </a:lnTo>
                  <a:lnTo>
                    <a:pt x="7324" y="8244"/>
                  </a:lnTo>
                  <a:lnTo>
                    <a:pt x="7261" y="8579"/>
                  </a:lnTo>
                  <a:lnTo>
                    <a:pt x="7261" y="8830"/>
                  </a:lnTo>
                  <a:lnTo>
                    <a:pt x="7240" y="8914"/>
                  </a:lnTo>
                  <a:lnTo>
                    <a:pt x="7303" y="8977"/>
                  </a:lnTo>
                  <a:lnTo>
                    <a:pt x="7429" y="9019"/>
                  </a:lnTo>
                  <a:lnTo>
                    <a:pt x="7387" y="9144"/>
                  </a:lnTo>
                  <a:lnTo>
                    <a:pt x="7387" y="9228"/>
                  </a:lnTo>
                  <a:lnTo>
                    <a:pt x="7303" y="9228"/>
                  </a:lnTo>
                  <a:lnTo>
                    <a:pt x="7219" y="9291"/>
                  </a:lnTo>
                  <a:lnTo>
                    <a:pt x="7136" y="9291"/>
                  </a:lnTo>
                  <a:lnTo>
                    <a:pt x="7073" y="9228"/>
                  </a:lnTo>
                  <a:lnTo>
                    <a:pt x="6989" y="9249"/>
                  </a:lnTo>
                  <a:lnTo>
                    <a:pt x="6864" y="9291"/>
                  </a:lnTo>
                  <a:lnTo>
                    <a:pt x="6592" y="9332"/>
                  </a:lnTo>
                  <a:lnTo>
                    <a:pt x="6445" y="9416"/>
                  </a:lnTo>
                  <a:lnTo>
                    <a:pt x="6341" y="9416"/>
                  </a:lnTo>
                  <a:lnTo>
                    <a:pt x="6278" y="9353"/>
                  </a:lnTo>
                  <a:lnTo>
                    <a:pt x="6173" y="9416"/>
                  </a:lnTo>
                  <a:lnTo>
                    <a:pt x="6069" y="9521"/>
                  </a:lnTo>
                  <a:lnTo>
                    <a:pt x="6069" y="9604"/>
                  </a:lnTo>
                  <a:lnTo>
                    <a:pt x="6173" y="9667"/>
                  </a:lnTo>
                  <a:lnTo>
                    <a:pt x="6341" y="9646"/>
                  </a:lnTo>
                  <a:lnTo>
                    <a:pt x="6466" y="9667"/>
                  </a:lnTo>
                  <a:lnTo>
                    <a:pt x="6466" y="9730"/>
                  </a:lnTo>
                  <a:lnTo>
                    <a:pt x="6382" y="9814"/>
                  </a:lnTo>
                  <a:lnTo>
                    <a:pt x="6445" y="9981"/>
                  </a:lnTo>
                  <a:lnTo>
                    <a:pt x="6445" y="10065"/>
                  </a:lnTo>
                  <a:lnTo>
                    <a:pt x="6487" y="10149"/>
                  </a:lnTo>
                  <a:lnTo>
                    <a:pt x="6508" y="10253"/>
                  </a:lnTo>
                  <a:lnTo>
                    <a:pt x="6613" y="10441"/>
                  </a:lnTo>
                  <a:lnTo>
                    <a:pt x="6654" y="10546"/>
                  </a:lnTo>
                  <a:lnTo>
                    <a:pt x="6780" y="10609"/>
                  </a:lnTo>
                  <a:lnTo>
                    <a:pt x="6822" y="10860"/>
                  </a:lnTo>
                  <a:lnTo>
                    <a:pt x="6738" y="10923"/>
                  </a:lnTo>
                  <a:lnTo>
                    <a:pt x="6696" y="11027"/>
                  </a:lnTo>
                  <a:lnTo>
                    <a:pt x="6801" y="11132"/>
                  </a:lnTo>
                  <a:lnTo>
                    <a:pt x="6738" y="11174"/>
                  </a:lnTo>
                  <a:lnTo>
                    <a:pt x="6738" y="11216"/>
                  </a:lnTo>
                  <a:lnTo>
                    <a:pt x="6613" y="11299"/>
                  </a:lnTo>
                  <a:lnTo>
                    <a:pt x="6654" y="11446"/>
                  </a:lnTo>
                  <a:lnTo>
                    <a:pt x="6508" y="11509"/>
                  </a:lnTo>
                  <a:lnTo>
                    <a:pt x="6278" y="11446"/>
                  </a:lnTo>
                  <a:lnTo>
                    <a:pt x="6027" y="11174"/>
                  </a:lnTo>
                  <a:lnTo>
                    <a:pt x="5922" y="11195"/>
                  </a:lnTo>
                  <a:lnTo>
                    <a:pt x="5671" y="11090"/>
                  </a:lnTo>
                  <a:lnTo>
                    <a:pt x="5336" y="11090"/>
                  </a:lnTo>
                  <a:lnTo>
                    <a:pt x="5148" y="11132"/>
                  </a:lnTo>
                  <a:lnTo>
                    <a:pt x="4876" y="11069"/>
                  </a:lnTo>
                  <a:lnTo>
                    <a:pt x="4583" y="11132"/>
                  </a:lnTo>
                  <a:lnTo>
                    <a:pt x="4457" y="11132"/>
                  </a:lnTo>
                  <a:lnTo>
                    <a:pt x="4311" y="11111"/>
                  </a:lnTo>
                  <a:lnTo>
                    <a:pt x="4206" y="11195"/>
                  </a:lnTo>
                  <a:lnTo>
                    <a:pt x="4102" y="11237"/>
                  </a:lnTo>
                  <a:lnTo>
                    <a:pt x="3767" y="11195"/>
                  </a:lnTo>
                  <a:lnTo>
                    <a:pt x="3558" y="11132"/>
                  </a:lnTo>
                  <a:lnTo>
                    <a:pt x="3432" y="11069"/>
                  </a:lnTo>
                  <a:lnTo>
                    <a:pt x="3244" y="11069"/>
                  </a:lnTo>
                  <a:lnTo>
                    <a:pt x="3202" y="11111"/>
                  </a:lnTo>
                  <a:lnTo>
                    <a:pt x="3035" y="11090"/>
                  </a:lnTo>
                  <a:lnTo>
                    <a:pt x="2930" y="11069"/>
                  </a:lnTo>
                  <a:lnTo>
                    <a:pt x="2888" y="11111"/>
                  </a:lnTo>
                  <a:lnTo>
                    <a:pt x="2888" y="11237"/>
                  </a:lnTo>
                  <a:lnTo>
                    <a:pt x="2909" y="11383"/>
                  </a:lnTo>
                  <a:lnTo>
                    <a:pt x="2930" y="11509"/>
                  </a:lnTo>
                  <a:lnTo>
                    <a:pt x="2742" y="11550"/>
                  </a:lnTo>
                  <a:lnTo>
                    <a:pt x="2386" y="11550"/>
                  </a:lnTo>
                  <a:lnTo>
                    <a:pt x="1968" y="11509"/>
                  </a:lnTo>
                  <a:lnTo>
                    <a:pt x="1863" y="11446"/>
                  </a:lnTo>
                  <a:lnTo>
                    <a:pt x="1675" y="11425"/>
                  </a:lnTo>
                  <a:lnTo>
                    <a:pt x="1570" y="11550"/>
                  </a:lnTo>
                  <a:lnTo>
                    <a:pt x="1591" y="11613"/>
                  </a:lnTo>
                  <a:lnTo>
                    <a:pt x="1465" y="11697"/>
                  </a:lnTo>
                  <a:lnTo>
                    <a:pt x="1465" y="11739"/>
                  </a:lnTo>
                  <a:lnTo>
                    <a:pt x="1507" y="11739"/>
                  </a:lnTo>
                  <a:lnTo>
                    <a:pt x="1507" y="11864"/>
                  </a:lnTo>
                  <a:lnTo>
                    <a:pt x="1340" y="12157"/>
                  </a:lnTo>
                  <a:lnTo>
                    <a:pt x="1256" y="12283"/>
                  </a:lnTo>
                  <a:lnTo>
                    <a:pt x="1361" y="12366"/>
                  </a:lnTo>
                  <a:lnTo>
                    <a:pt x="1633" y="12450"/>
                  </a:lnTo>
                  <a:lnTo>
                    <a:pt x="1737" y="12555"/>
                  </a:lnTo>
                  <a:lnTo>
                    <a:pt x="1842" y="12576"/>
                  </a:lnTo>
                  <a:lnTo>
                    <a:pt x="1947" y="12471"/>
                  </a:lnTo>
                  <a:lnTo>
                    <a:pt x="1947" y="12325"/>
                  </a:lnTo>
                  <a:lnTo>
                    <a:pt x="2009" y="12325"/>
                  </a:lnTo>
                  <a:lnTo>
                    <a:pt x="2302" y="12555"/>
                  </a:lnTo>
                  <a:lnTo>
                    <a:pt x="2323" y="12659"/>
                  </a:lnTo>
                  <a:lnTo>
                    <a:pt x="2177" y="12848"/>
                  </a:lnTo>
                  <a:lnTo>
                    <a:pt x="1968" y="12848"/>
                  </a:lnTo>
                  <a:lnTo>
                    <a:pt x="1675" y="12890"/>
                  </a:lnTo>
                  <a:lnTo>
                    <a:pt x="1654" y="12785"/>
                  </a:lnTo>
                  <a:lnTo>
                    <a:pt x="1507" y="12659"/>
                  </a:lnTo>
                  <a:lnTo>
                    <a:pt x="1340" y="12869"/>
                  </a:lnTo>
                  <a:lnTo>
                    <a:pt x="1235" y="12848"/>
                  </a:lnTo>
                  <a:lnTo>
                    <a:pt x="1068" y="12973"/>
                  </a:lnTo>
                  <a:lnTo>
                    <a:pt x="921" y="13015"/>
                  </a:lnTo>
                  <a:lnTo>
                    <a:pt x="921" y="13162"/>
                  </a:lnTo>
                  <a:lnTo>
                    <a:pt x="1110" y="13224"/>
                  </a:lnTo>
                  <a:lnTo>
                    <a:pt x="1068" y="13371"/>
                  </a:lnTo>
                  <a:lnTo>
                    <a:pt x="900" y="13434"/>
                  </a:lnTo>
                  <a:lnTo>
                    <a:pt x="628" y="13496"/>
                  </a:lnTo>
                  <a:lnTo>
                    <a:pt x="691" y="13538"/>
                  </a:lnTo>
                  <a:lnTo>
                    <a:pt x="733" y="13622"/>
                  </a:lnTo>
                  <a:lnTo>
                    <a:pt x="503" y="13706"/>
                  </a:lnTo>
                  <a:lnTo>
                    <a:pt x="503" y="13831"/>
                  </a:lnTo>
                  <a:lnTo>
                    <a:pt x="398" y="13852"/>
                  </a:lnTo>
                  <a:lnTo>
                    <a:pt x="126" y="13831"/>
                  </a:lnTo>
                  <a:lnTo>
                    <a:pt x="1" y="13936"/>
                  </a:lnTo>
                  <a:lnTo>
                    <a:pt x="1" y="14103"/>
                  </a:lnTo>
                  <a:lnTo>
                    <a:pt x="168" y="14333"/>
                  </a:lnTo>
                  <a:lnTo>
                    <a:pt x="273" y="14270"/>
                  </a:lnTo>
                  <a:lnTo>
                    <a:pt x="419" y="14250"/>
                  </a:lnTo>
                  <a:lnTo>
                    <a:pt x="440" y="14375"/>
                  </a:lnTo>
                  <a:lnTo>
                    <a:pt x="398" y="14522"/>
                  </a:lnTo>
                  <a:lnTo>
                    <a:pt x="461" y="14668"/>
                  </a:lnTo>
                  <a:lnTo>
                    <a:pt x="587" y="14731"/>
                  </a:lnTo>
                  <a:lnTo>
                    <a:pt x="607" y="14877"/>
                  </a:lnTo>
                  <a:lnTo>
                    <a:pt x="545" y="14940"/>
                  </a:lnTo>
                  <a:lnTo>
                    <a:pt x="419" y="15212"/>
                  </a:lnTo>
                  <a:lnTo>
                    <a:pt x="377" y="15589"/>
                  </a:lnTo>
                  <a:lnTo>
                    <a:pt x="335" y="15526"/>
                  </a:lnTo>
                  <a:lnTo>
                    <a:pt x="440" y="15693"/>
                  </a:lnTo>
                  <a:lnTo>
                    <a:pt x="545" y="15714"/>
                  </a:lnTo>
                  <a:lnTo>
                    <a:pt x="733" y="15693"/>
                  </a:lnTo>
                  <a:lnTo>
                    <a:pt x="859" y="15610"/>
                  </a:lnTo>
                  <a:lnTo>
                    <a:pt x="921" y="15526"/>
                  </a:lnTo>
                  <a:lnTo>
                    <a:pt x="984" y="15505"/>
                  </a:lnTo>
                  <a:lnTo>
                    <a:pt x="1047" y="15463"/>
                  </a:lnTo>
                  <a:lnTo>
                    <a:pt x="1110" y="15484"/>
                  </a:lnTo>
                  <a:lnTo>
                    <a:pt x="1172" y="15568"/>
                  </a:lnTo>
                  <a:lnTo>
                    <a:pt x="1361" y="15589"/>
                  </a:lnTo>
                  <a:lnTo>
                    <a:pt x="1361" y="15505"/>
                  </a:lnTo>
                  <a:lnTo>
                    <a:pt x="1319" y="15463"/>
                  </a:lnTo>
                  <a:lnTo>
                    <a:pt x="1319" y="15358"/>
                  </a:lnTo>
                  <a:lnTo>
                    <a:pt x="1444" y="15317"/>
                  </a:lnTo>
                  <a:lnTo>
                    <a:pt x="1486" y="15275"/>
                  </a:lnTo>
                  <a:lnTo>
                    <a:pt x="1549" y="15275"/>
                  </a:lnTo>
                  <a:lnTo>
                    <a:pt x="1570" y="15317"/>
                  </a:lnTo>
                  <a:lnTo>
                    <a:pt x="1695" y="15317"/>
                  </a:lnTo>
                  <a:lnTo>
                    <a:pt x="1779" y="15191"/>
                  </a:lnTo>
                  <a:lnTo>
                    <a:pt x="1758" y="15045"/>
                  </a:lnTo>
                  <a:lnTo>
                    <a:pt x="1779" y="14961"/>
                  </a:lnTo>
                  <a:lnTo>
                    <a:pt x="1863" y="14898"/>
                  </a:lnTo>
                  <a:lnTo>
                    <a:pt x="1884" y="14731"/>
                  </a:lnTo>
                  <a:lnTo>
                    <a:pt x="1947" y="14626"/>
                  </a:lnTo>
                  <a:lnTo>
                    <a:pt x="2072" y="14626"/>
                  </a:lnTo>
                  <a:lnTo>
                    <a:pt x="2177" y="14689"/>
                  </a:lnTo>
                  <a:lnTo>
                    <a:pt x="2281" y="14752"/>
                  </a:lnTo>
                  <a:lnTo>
                    <a:pt x="2281" y="14835"/>
                  </a:lnTo>
                  <a:lnTo>
                    <a:pt x="2260" y="14982"/>
                  </a:lnTo>
                  <a:lnTo>
                    <a:pt x="2281" y="15086"/>
                  </a:lnTo>
                  <a:lnTo>
                    <a:pt x="2386" y="15086"/>
                  </a:lnTo>
                  <a:lnTo>
                    <a:pt x="2428" y="15191"/>
                  </a:lnTo>
                  <a:lnTo>
                    <a:pt x="2407" y="15317"/>
                  </a:lnTo>
                  <a:lnTo>
                    <a:pt x="2428" y="15463"/>
                  </a:lnTo>
                  <a:lnTo>
                    <a:pt x="2428" y="15672"/>
                  </a:lnTo>
                  <a:lnTo>
                    <a:pt x="2532" y="15798"/>
                  </a:lnTo>
                  <a:lnTo>
                    <a:pt x="2532" y="15882"/>
                  </a:lnTo>
                  <a:lnTo>
                    <a:pt x="2637" y="15903"/>
                  </a:lnTo>
                  <a:lnTo>
                    <a:pt x="2784" y="15903"/>
                  </a:lnTo>
                  <a:lnTo>
                    <a:pt x="2888" y="15819"/>
                  </a:lnTo>
                  <a:lnTo>
                    <a:pt x="2909" y="15777"/>
                  </a:lnTo>
                  <a:lnTo>
                    <a:pt x="3076" y="15693"/>
                  </a:lnTo>
                  <a:lnTo>
                    <a:pt x="3202" y="15610"/>
                  </a:lnTo>
                  <a:lnTo>
                    <a:pt x="3223" y="15484"/>
                  </a:lnTo>
                  <a:lnTo>
                    <a:pt x="3307" y="15421"/>
                  </a:lnTo>
                  <a:lnTo>
                    <a:pt x="3558" y="15275"/>
                  </a:lnTo>
                  <a:lnTo>
                    <a:pt x="3725" y="15212"/>
                  </a:lnTo>
                  <a:lnTo>
                    <a:pt x="3746" y="15358"/>
                  </a:lnTo>
                  <a:lnTo>
                    <a:pt x="3976" y="15317"/>
                  </a:lnTo>
                  <a:lnTo>
                    <a:pt x="4039" y="15212"/>
                  </a:lnTo>
                  <a:lnTo>
                    <a:pt x="4290" y="15212"/>
                  </a:lnTo>
                  <a:lnTo>
                    <a:pt x="4311" y="15317"/>
                  </a:lnTo>
                  <a:lnTo>
                    <a:pt x="4123" y="15484"/>
                  </a:lnTo>
                  <a:lnTo>
                    <a:pt x="4248" y="15505"/>
                  </a:lnTo>
                  <a:lnTo>
                    <a:pt x="4290" y="15463"/>
                  </a:lnTo>
                  <a:lnTo>
                    <a:pt x="4374" y="15463"/>
                  </a:lnTo>
                  <a:lnTo>
                    <a:pt x="4478" y="15526"/>
                  </a:lnTo>
                  <a:lnTo>
                    <a:pt x="4520" y="15505"/>
                  </a:lnTo>
                  <a:lnTo>
                    <a:pt x="4625" y="15505"/>
                  </a:lnTo>
                  <a:lnTo>
                    <a:pt x="4688" y="15463"/>
                  </a:lnTo>
                  <a:lnTo>
                    <a:pt x="4729" y="15400"/>
                  </a:lnTo>
                  <a:lnTo>
                    <a:pt x="4813" y="15400"/>
                  </a:lnTo>
                  <a:lnTo>
                    <a:pt x="4897" y="15484"/>
                  </a:lnTo>
                  <a:lnTo>
                    <a:pt x="4981" y="15672"/>
                  </a:lnTo>
                  <a:lnTo>
                    <a:pt x="5232" y="16049"/>
                  </a:lnTo>
                  <a:lnTo>
                    <a:pt x="5357" y="16133"/>
                  </a:lnTo>
                  <a:lnTo>
                    <a:pt x="5399" y="16300"/>
                  </a:lnTo>
                  <a:lnTo>
                    <a:pt x="5462" y="16363"/>
                  </a:lnTo>
                  <a:lnTo>
                    <a:pt x="5545" y="16447"/>
                  </a:lnTo>
                  <a:lnTo>
                    <a:pt x="5776" y="16467"/>
                  </a:lnTo>
                  <a:lnTo>
                    <a:pt x="5985" y="16467"/>
                  </a:lnTo>
                  <a:lnTo>
                    <a:pt x="6089" y="16509"/>
                  </a:lnTo>
                  <a:lnTo>
                    <a:pt x="6131" y="16635"/>
                  </a:lnTo>
                  <a:lnTo>
                    <a:pt x="6361" y="16719"/>
                  </a:lnTo>
                  <a:lnTo>
                    <a:pt x="6550" y="16823"/>
                  </a:lnTo>
                  <a:lnTo>
                    <a:pt x="6654" y="17095"/>
                  </a:lnTo>
                  <a:lnTo>
                    <a:pt x="6801" y="17263"/>
                  </a:lnTo>
                  <a:lnTo>
                    <a:pt x="6989" y="17367"/>
                  </a:lnTo>
                  <a:lnTo>
                    <a:pt x="7073" y="17514"/>
                  </a:lnTo>
                  <a:lnTo>
                    <a:pt x="7073" y="17786"/>
                  </a:lnTo>
                  <a:lnTo>
                    <a:pt x="7177" y="18037"/>
                  </a:lnTo>
                  <a:lnTo>
                    <a:pt x="7324" y="18079"/>
                  </a:lnTo>
                  <a:lnTo>
                    <a:pt x="7387" y="18330"/>
                  </a:lnTo>
                  <a:lnTo>
                    <a:pt x="7429" y="18539"/>
                  </a:lnTo>
                  <a:lnTo>
                    <a:pt x="7345" y="18664"/>
                  </a:lnTo>
                  <a:lnTo>
                    <a:pt x="7324" y="18602"/>
                  </a:lnTo>
                  <a:lnTo>
                    <a:pt x="7219" y="18539"/>
                  </a:lnTo>
                  <a:lnTo>
                    <a:pt x="7073" y="18727"/>
                  </a:lnTo>
                  <a:lnTo>
                    <a:pt x="7094" y="18811"/>
                  </a:lnTo>
                  <a:lnTo>
                    <a:pt x="7115" y="18874"/>
                  </a:lnTo>
                  <a:lnTo>
                    <a:pt x="7261" y="18957"/>
                  </a:lnTo>
                  <a:lnTo>
                    <a:pt x="7240" y="19188"/>
                  </a:lnTo>
                  <a:lnTo>
                    <a:pt x="7303" y="19292"/>
                  </a:lnTo>
                  <a:lnTo>
                    <a:pt x="7261" y="19376"/>
                  </a:lnTo>
                  <a:lnTo>
                    <a:pt x="7324" y="19397"/>
                  </a:lnTo>
                  <a:lnTo>
                    <a:pt x="7408" y="19501"/>
                  </a:lnTo>
                  <a:lnTo>
                    <a:pt x="7408" y="19606"/>
                  </a:lnTo>
                  <a:lnTo>
                    <a:pt x="7449" y="19606"/>
                  </a:lnTo>
                  <a:lnTo>
                    <a:pt x="7491" y="19752"/>
                  </a:lnTo>
                  <a:lnTo>
                    <a:pt x="7617" y="19794"/>
                  </a:lnTo>
                  <a:lnTo>
                    <a:pt x="7701" y="19690"/>
                  </a:lnTo>
                  <a:lnTo>
                    <a:pt x="7826" y="19690"/>
                  </a:lnTo>
                  <a:lnTo>
                    <a:pt x="7868" y="19773"/>
                  </a:lnTo>
                  <a:lnTo>
                    <a:pt x="8014" y="19794"/>
                  </a:lnTo>
                  <a:lnTo>
                    <a:pt x="8119" y="19899"/>
                  </a:lnTo>
                  <a:lnTo>
                    <a:pt x="8182" y="19920"/>
                  </a:lnTo>
                  <a:lnTo>
                    <a:pt x="8266" y="20087"/>
                  </a:lnTo>
                  <a:lnTo>
                    <a:pt x="8370" y="20087"/>
                  </a:lnTo>
                  <a:lnTo>
                    <a:pt x="8391" y="20192"/>
                  </a:lnTo>
                  <a:lnTo>
                    <a:pt x="8433" y="20171"/>
                  </a:lnTo>
                  <a:lnTo>
                    <a:pt x="8454" y="20129"/>
                  </a:lnTo>
                  <a:lnTo>
                    <a:pt x="8600" y="20213"/>
                  </a:lnTo>
                  <a:lnTo>
                    <a:pt x="8663" y="20296"/>
                  </a:lnTo>
                  <a:lnTo>
                    <a:pt x="8768" y="20296"/>
                  </a:lnTo>
                  <a:lnTo>
                    <a:pt x="8830" y="20317"/>
                  </a:lnTo>
                  <a:lnTo>
                    <a:pt x="8893" y="20213"/>
                  </a:lnTo>
                  <a:lnTo>
                    <a:pt x="9061" y="20192"/>
                  </a:lnTo>
                  <a:lnTo>
                    <a:pt x="9270" y="20276"/>
                  </a:lnTo>
                  <a:lnTo>
                    <a:pt x="9312" y="20338"/>
                  </a:lnTo>
                  <a:lnTo>
                    <a:pt x="9437" y="20338"/>
                  </a:lnTo>
                  <a:lnTo>
                    <a:pt x="9542" y="20401"/>
                  </a:lnTo>
                  <a:lnTo>
                    <a:pt x="9709" y="20589"/>
                  </a:lnTo>
                  <a:lnTo>
                    <a:pt x="9835" y="20589"/>
                  </a:lnTo>
                  <a:lnTo>
                    <a:pt x="9960" y="20652"/>
                  </a:lnTo>
                  <a:lnTo>
                    <a:pt x="10023" y="20715"/>
                  </a:lnTo>
                  <a:lnTo>
                    <a:pt x="10128" y="20840"/>
                  </a:lnTo>
                  <a:lnTo>
                    <a:pt x="10170" y="20966"/>
                  </a:lnTo>
                  <a:lnTo>
                    <a:pt x="10232" y="20945"/>
                  </a:lnTo>
                  <a:lnTo>
                    <a:pt x="10232" y="20757"/>
                  </a:lnTo>
                  <a:lnTo>
                    <a:pt x="10316" y="20715"/>
                  </a:lnTo>
                  <a:lnTo>
                    <a:pt x="10337" y="20757"/>
                  </a:lnTo>
                  <a:lnTo>
                    <a:pt x="10462" y="20757"/>
                  </a:lnTo>
                  <a:lnTo>
                    <a:pt x="10588" y="20840"/>
                  </a:lnTo>
                  <a:lnTo>
                    <a:pt x="10588" y="21008"/>
                  </a:lnTo>
                  <a:lnTo>
                    <a:pt x="10755" y="21133"/>
                  </a:lnTo>
                  <a:lnTo>
                    <a:pt x="10923" y="21071"/>
                  </a:lnTo>
                  <a:lnTo>
                    <a:pt x="11069" y="21071"/>
                  </a:lnTo>
                  <a:lnTo>
                    <a:pt x="11048" y="21322"/>
                  </a:lnTo>
                  <a:lnTo>
                    <a:pt x="11090" y="21468"/>
                  </a:lnTo>
                  <a:lnTo>
                    <a:pt x="11195" y="21447"/>
                  </a:lnTo>
                  <a:lnTo>
                    <a:pt x="11362" y="21531"/>
                  </a:lnTo>
                  <a:lnTo>
                    <a:pt x="11425" y="21447"/>
                  </a:lnTo>
                  <a:lnTo>
                    <a:pt x="11571" y="21426"/>
                  </a:lnTo>
                  <a:lnTo>
                    <a:pt x="11676" y="21322"/>
                  </a:lnTo>
                  <a:lnTo>
                    <a:pt x="11885" y="21322"/>
                  </a:lnTo>
                  <a:lnTo>
                    <a:pt x="12011" y="21384"/>
                  </a:lnTo>
                  <a:lnTo>
                    <a:pt x="12053" y="21531"/>
                  </a:lnTo>
                  <a:lnTo>
                    <a:pt x="12220" y="21594"/>
                  </a:lnTo>
                  <a:lnTo>
                    <a:pt x="12346" y="21761"/>
                  </a:lnTo>
                  <a:lnTo>
                    <a:pt x="12429" y="21782"/>
                  </a:lnTo>
                  <a:lnTo>
                    <a:pt x="12576" y="21740"/>
                  </a:lnTo>
                  <a:lnTo>
                    <a:pt x="12639" y="21761"/>
                  </a:lnTo>
                  <a:lnTo>
                    <a:pt x="12785" y="21698"/>
                  </a:lnTo>
                  <a:lnTo>
                    <a:pt x="12931" y="21698"/>
                  </a:lnTo>
                  <a:lnTo>
                    <a:pt x="13015" y="21594"/>
                  </a:lnTo>
                  <a:lnTo>
                    <a:pt x="13162" y="21594"/>
                  </a:lnTo>
                  <a:lnTo>
                    <a:pt x="13203" y="21698"/>
                  </a:lnTo>
                  <a:lnTo>
                    <a:pt x="13245" y="21866"/>
                  </a:lnTo>
                  <a:lnTo>
                    <a:pt x="13350" y="21949"/>
                  </a:lnTo>
                  <a:lnTo>
                    <a:pt x="13475" y="21887"/>
                  </a:lnTo>
                  <a:lnTo>
                    <a:pt x="13601" y="21636"/>
                  </a:lnTo>
                  <a:lnTo>
                    <a:pt x="13873" y="21468"/>
                  </a:lnTo>
                  <a:lnTo>
                    <a:pt x="14040" y="21447"/>
                  </a:lnTo>
                  <a:lnTo>
                    <a:pt x="14124" y="21552"/>
                  </a:lnTo>
                  <a:lnTo>
                    <a:pt x="14396" y="21573"/>
                  </a:lnTo>
                  <a:lnTo>
                    <a:pt x="14501" y="21636"/>
                  </a:lnTo>
                  <a:lnTo>
                    <a:pt x="14647" y="21552"/>
                  </a:lnTo>
                  <a:lnTo>
                    <a:pt x="14815" y="21573"/>
                  </a:lnTo>
                  <a:lnTo>
                    <a:pt x="14877" y="21677"/>
                  </a:lnTo>
                  <a:lnTo>
                    <a:pt x="14982" y="21677"/>
                  </a:lnTo>
                  <a:lnTo>
                    <a:pt x="15191" y="21636"/>
                  </a:lnTo>
                  <a:lnTo>
                    <a:pt x="15296" y="21636"/>
                  </a:lnTo>
                  <a:lnTo>
                    <a:pt x="15359" y="21468"/>
                  </a:lnTo>
                  <a:lnTo>
                    <a:pt x="15442" y="21426"/>
                  </a:lnTo>
                  <a:lnTo>
                    <a:pt x="15547" y="21447"/>
                  </a:lnTo>
                  <a:lnTo>
                    <a:pt x="15547" y="21364"/>
                  </a:lnTo>
                  <a:lnTo>
                    <a:pt x="15631" y="21343"/>
                  </a:lnTo>
                  <a:lnTo>
                    <a:pt x="15693" y="21217"/>
                  </a:lnTo>
                  <a:lnTo>
                    <a:pt x="15798" y="21112"/>
                  </a:lnTo>
                  <a:lnTo>
                    <a:pt x="15903" y="21071"/>
                  </a:lnTo>
                  <a:lnTo>
                    <a:pt x="16133" y="21029"/>
                  </a:lnTo>
                  <a:lnTo>
                    <a:pt x="16237" y="20861"/>
                  </a:lnTo>
                  <a:lnTo>
                    <a:pt x="16237" y="20736"/>
                  </a:lnTo>
                  <a:lnTo>
                    <a:pt x="16321" y="20736"/>
                  </a:lnTo>
                  <a:lnTo>
                    <a:pt x="16447" y="20631"/>
                  </a:lnTo>
                  <a:lnTo>
                    <a:pt x="16551" y="20799"/>
                  </a:lnTo>
                  <a:lnTo>
                    <a:pt x="16719" y="20736"/>
                  </a:lnTo>
                  <a:lnTo>
                    <a:pt x="16928" y="20820"/>
                  </a:lnTo>
                  <a:lnTo>
                    <a:pt x="17012" y="20757"/>
                  </a:lnTo>
                  <a:lnTo>
                    <a:pt x="16970" y="20652"/>
                  </a:lnTo>
                  <a:lnTo>
                    <a:pt x="17242" y="20506"/>
                  </a:lnTo>
                  <a:lnTo>
                    <a:pt x="17325" y="20527"/>
                  </a:lnTo>
                  <a:lnTo>
                    <a:pt x="17367" y="20610"/>
                  </a:lnTo>
                  <a:lnTo>
                    <a:pt x="17451" y="20610"/>
                  </a:lnTo>
                  <a:lnTo>
                    <a:pt x="17472" y="20652"/>
                  </a:lnTo>
                  <a:lnTo>
                    <a:pt x="17388" y="20820"/>
                  </a:lnTo>
                  <a:lnTo>
                    <a:pt x="17451" y="20903"/>
                  </a:lnTo>
                  <a:lnTo>
                    <a:pt x="17535" y="20903"/>
                  </a:lnTo>
                  <a:lnTo>
                    <a:pt x="17597" y="20861"/>
                  </a:lnTo>
                  <a:lnTo>
                    <a:pt x="17639" y="20945"/>
                  </a:lnTo>
                  <a:lnTo>
                    <a:pt x="17702" y="21050"/>
                  </a:lnTo>
                  <a:lnTo>
                    <a:pt x="17702" y="21133"/>
                  </a:lnTo>
                  <a:lnTo>
                    <a:pt x="17597" y="21238"/>
                  </a:lnTo>
                  <a:lnTo>
                    <a:pt x="17639" y="21343"/>
                  </a:lnTo>
                  <a:lnTo>
                    <a:pt x="17765" y="21364"/>
                  </a:lnTo>
                  <a:lnTo>
                    <a:pt x="17849" y="21322"/>
                  </a:lnTo>
                  <a:lnTo>
                    <a:pt x="17953" y="21364"/>
                  </a:lnTo>
                  <a:lnTo>
                    <a:pt x="18016" y="21468"/>
                  </a:lnTo>
                  <a:lnTo>
                    <a:pt x="18121" y="21426"/>
                  </a:lnTo>
                  <a:lnTo>
                    <a:pt x="18246" y="21468"/>
                  </a:lnTo>
                  <a:lnTo>
                    <a:pt x="18330" y="21426"/>
                  </a:lnTo>
                  <a:lnTo>
                    <a:pt x="18497" y="21426"/>
                  </a:lnTo>
                  <a:lnTo>
                    <a:pt x="18539" y="21573"/>
                  </a:lnTo>
                  <a:lnTo>
                    <a:pt x="18685" y="21677"/>
                  </a:lnTo>
                  <a:lnTo>
                    <a:pt x="18706" y="21845"/>
                  </a:lnTo>
                  <a:lnTo>
                    <a:pt x="18811" y="21845"/>
                  </a:lnTo>
                  <a:lnTo>
                    <a:pt x="18916" y="21970"/>
                  </a:lnTo>
                  <a:lnTo>
                    <a:pt x="18916" y="22117"/>
                  </a:lnTo>
                  <a:lnTo>
                    <a:pt x="18999" y="22326"/>
                  </a:lnTo>
                  <a:lnTo>
                    <a:pt x="19020" y="22493"/>
                  </a:lnTo>
                  <a:lnTo>
                    <a:pt x="18999" y="22745"/>
                  </a:lnTo>
                  <a:lnTo>
                    <a:pt x="18999" y="22849"/>
                  </a:lnTo>
                  <a:lnTo>
                    <a:pt x="18957" y="22933"/>
                  </a:lnTo>
                  <a:lnTo>
                    <a:pt x="18853" y="22996"/>
                  </a:lnTo>
                  <a:lnTo>
                    <a:pt x="18832" y="23100"/>
                  </a:lnTo>
                  <a:lnTo>
                    <a:pt x="18769" y="23121"/>
                  </a:lnTo>
                  <a:lnTo>
                    <a:pt x="18748" y="23205"/>
                  </a:lnTo>
                  <a:lnTo>
                    <a:pt x="18811" y="23309"/>
                  </a:lnTo>
                  <a:lnTo>
                    <a:pt x="18748" y="23351"/>
                  </a:lnTo>
                  <a:lnTo>
                    <a:pt x="18685" y="23330"/>
                  </a:lnTo>
                  <a:lnTo>
                    <a:pt x="18602" y="23435"/>
                  </a:lnTo>
                  <a:lnTo>
                    <a:pt x="18539" y="23519"/>
                  </a:lnTo>
                  <a:lnTo>
                    <a:pt x="18602" y="23581"/>
                  </a:lnTo>
                  <a:lnTo>
                    <a:pt x="18539" y="23665"/>
                  </a:lnTo>
                  <a:lnTo>
                    <a:pt x="18539" y="23770"/>
                  </a:lnTo>
                  <a:lnTo>
                    <a:pt x="18644" y="23833"/>
                  </a:lnTo>
                  <a:lnTo>
                    <a:pt x="18706" y="23895"/>
                  </a:lnTo>
                  <a:lnTo>
                    <a:pt x="18769" y="23958"/>
                  </a:lnTo>
                  <a:lnTo>
                    <a:pt x="18748" y="24105"/>
                  </a:lnTo>
                  <a:lnTo>
                    <a:pt x="18811" y="24251"/>
                  </a:lnTo>
                  <a:lnTo>
                    <a:pt x="18937" y="24146"/>
                  </a:lnTo>
                  <a:lnTo>
                    <a:pt x="19209" y="24084"/>
                  </a:lnTo>
                  <a:lnTo>
                    <a:pt x="19229" y="24167"/>
                  </a:lnTo>
                  <a:lnTo>
                    <a:pt x="19209" y="24251"/>
                  </a:lnTo>
                  <a:lnTo>
                    <a:pt x="19271" y="24293"/>
                  </a:lnTo>
                  <a:lnTo>
                    <a:pt x="19418" y="24272"/>
                  </a:lnTo>
                  <a:lnTo>
                    <a:pt x="19439" y="24377"/>
                  </a:lnTo>
                  <a:lnTo>
                    <a:pt x="19418" y="24481"/>
                  </a:lnTo>
                  <a:lnTo>
                    <a:pt x="19481" y="24565"/>
                  </a:lnTo>
                  <a:lnTo>
                    <a:pt x="19627" y="24586"/>
                  </a:lnTo>
                  <a:lnTo>
                    <a:pt x="19585" y="24628"/>
                  </a:lnTo>
                  <a:lnTo>
                    <a:pt x="19648" y="24711"/>
                  </a:lnTo>
                  <a:lnTo>
                    <a:pt x="19669" y="24670"/>
                  </a:lnTo>
                  <a:lnTo>
                    <a:pt x="19815" y="24670"/>
                  </a:lnTo>
                  <a:lnTo>
                    <a:pt x="19941" y="24732"/>
                  </a:lnTo>
                  <a:lnTo>
                    <a:pt x="19941" y="24816"/>
                  </a:lnTo>
                  <a:lnTo>
                    <a:pt x="19878" y="24921"/>
                  </a:lnTo>
                  <a:lnTo>
                    <a:pt x="19899" y="25004"/>
                  </a:lnTo>
                  <a:lnTo>
                    <a:pt x="19753" y="25193"/>
                  </a:lnTo>
                  <a:lnTo>
                    <a:pt x="19648" y="25297"/>
                  </a:lnTo>
                  <a:lnTo>
                    <a:pt x="19669" y="25360"/>
                  </a:lnTo>
                  <a:lnTo>
                    <a:pt x="19753" y="25339"/>
                  </a:lnTo>
                  <a:lnTo>
                    <a:pt x="19941" y="25339"/>
                  </a:lnTo>
                  <a:lnTo>
                    <a:pt x="19983" y="25402"/>
                  </a:lnTo>
                  <a:lnTo>
                    <a:pt x="20066" y="25318"/>
                  </a:lnTo>
                  <a:lnTo>
                    <a:pt x="20150" y="25423"/>
                  </a:lnTo>
                  <a:lnTo>
                    <a:pt x="20108" y="25548"/>
                  </a:lnTo>
                  <a:lnTo>
                    <a:pt x="20150" y="25674"/>
                  </a:lnTo>
                  <a:lnTo>
                    <a:pt x="20276" y="25737"/>
                  </a:lnTo>
                  <a:lnTo>
                    <a:pt x="20338" y="25653"/>
                  </a:lnTo>
                  <a:lnTo>
                    <a:pt x="20485" y="25653"/>
                  </a:lnTo>
                  <a:lnTo>
                    <a:pt x="20736" y="25548"/>
                  </a:lnTo>
                  <a:lnTo>
                    <a:pt x="20841" y="25569"/>
                  </a:lnTo>
                  <a:lnTo>
                    <a:pt x="20841" y="25716"/>
                  </a:lnTo>
                  <a:lnTo>
                    <a:pt x="20799" y="25737"/>
                  </a:lnTo>
                  <a:lnTo>
                    <a:pt x="20862" y="25778"/>
                  </a:lnTo>
                  <a:lnTo>
                    <a:pt x="20924" y="25883"/>
                  </a:lnTo>
                  <a:lnTo>
                    <a:pt x="21050" y="25841"/>
                  </a:lnTo>
                  <a:lnTo>
                    <a:pt x="21154" y="25862"/>
                  </a:lnTo>
                  <a:lnTo>
                    <a:pt x="21134" y="25716"/>
                  </a:lnTo>
                  <a:lnTo>
                    <a:pt x="21134" y="25569"/>
                  </a:lnTo>
                  <a:lnTo>
                    <a:pt x="21092" y="25465"/>
                  </a:lnTo>
                  <a:lnTo>
                    <a:pt x="21092" y="25255"/>
                  </a:lnTo>
                  <a:lnTo>
                    <a:pt x="21154" y="25214"/>
                  </a:lnTo>
                  <a:lnTo>
                    <a:pt x="21154" y="25130"/>
                  </a:lnTo>
                  <a:lnTo>
                    <a:pt x="21364" y="25130"/>
                  </a:lnTo>
                  <a:lnTo>
                    <a:pt x="21426" y="25109"/>
                  </a:lnTo>
                  <a:lnTo>
                    <a:pt x="21468" y="25088"/>
                  </a:lnTo>
                  <a:lnTo>
                    <a:pt x="21510" y="25025"/>
                  </a:lnTo>
                  <a:lnTo>
                    <a:pt x="21552" y="24983"/>
                  </a:lnTo>
                  <a:lnTo>
                    <a:pt x="21678" y="24921"/>
                  </a:lnTo>
                  <a:lnTo>
                    <a:pt x="21761" y="24942"/>
                  </a:lnTo>
                  <a:lnTo>
                    <a:pt x="21740" y="25025"/>
                  </a:lnTo>
                  <a:lnTo>
                    <a:pt x="21782" y="25046"/>
                  </a:lnTo>
                  <a:lnTo>
                    <a:pt x="21866" y="25046"/>
                  </a:lnTo>
                  <a:lnTo>
                    <a:pt x="21887" y="24942"/>
                  </a:lnTo>
                  <a:lnTo>
                    <a:pt x="21970" y="24900"/>
                  </a:lnTo>
                  <a:lnTo>
                    <a:pt x="22096" y="25004"/>
                  </a:lnTo>
                  <a:lnTo>
                    <a:pt x="22159" y="24921"/>
                  </a:lnTo>
                  <a:lnTo>
                    <a:pt x="22242" y="24921"/>
                  </a:lnTo>
                  <a:lnTo>
                    <a:pt x="22263" y="25004"/>
                  </a:lnTo>
                  <a:lnTo>
                    <a:pt x="22389" y="24942"/>
                  </a:lnTo>
                  <a:lnTo>
                    <a:pt x="22389" y="24879"/>
                  </a:lnTo>
                  <a:lnTo>
                    <a:pt x="22556" y="24816"/>
                  </a:lnTo>
                  <a:lnTo>
                    <a:pt x="22661" y="24900"/>
                  </a:lnTo>
                  <a:lnTo>
                    <a:pt x="22870" y="24816"/>
                  </a:lnTo>
                  <a:lnTo>
                    <a:pt x="22828" y="24628"/>
                  </a:lnTo>
                  <a:lnTo>
                    <a:pt x="22954" y="24586"/>
                  </a:lnTo>
                  <a:lnTo>
                    <a:pt x="23100" y="24586"/>
                  </a:lnTo>
                  <a:lnTo>
                    <a:pt x="23184" y="24502"/>
                  </a:lnTo>
                  <a:lnTo>
                    <a:pt x="23310" y="24586"/>
                  </a:lnTo>
                  <a:lnTo>
                    <a:pt x="23310" y="24670"/>
                  </a:lnTo>
                  <a:lnTo>
                    <a:pt x="23435" y="24690"/>
                  </a:lnTo>
                  <a:lnTo>
                    <a:pt x="23477" y="24774"/>
                  </a:lnTo>
                  <a:lnTo>
                    <a:pt x="23749" y="24774"/>
                  </a:lnTo>
                  <a:lnTo>
                    <a:pt x="23812" y="24816"/>
                  </a:lnTo>
                  <a:lnTo>
                    <a:pt x="23958" y="24774"/>
                  </a:lnTo>
                  <a:lnTo>
                    <a:pt x="24042" y="24837"/>
                  </a:lnTo>
                  <a:lnTo>
                    <a:pt x="24042" y="24942"/>
                  </a:lnTo>
                  <a:lnTo>
                    <a:pt x="23937" y="24983"/>
                  </a:lnTo>
                  <a:lnTo>
                    <a:pt x="23875" y="25193"/>
                  </a:lnTo>
                  <a:lnTo>
                    <a:pt x="23958" y="25214"/>
                  </a:lnTo>
                  <a:lnTo>
                    <a:pt x="23979" y="25318"/>
                  </a:lnTo>
                  <a:lnTo>
                    <a:pt x="24230" y="25402"/>
                  </a:lnTo>
                  <a:lnTo>
                    <a:pt x="24251" y="25506"/>
                  </a:lnTo>
                  <a:lnTo>
                    <a:pt x="24377" y="25527"/>
                  </a:lnTo>
                  <a:lnTo>
                    <a:pt x="24481" y="25611"/>
                  </a:lnTo>
                  <a:lnTo>
                    <a:pt x="24586" y="25548"/>
                  </a:lnTo>
                  <a:lnTo>
                    <a:pt x="24649" y="25611"/>
                  </a:lnTo>
                  <a:lnTo>
                    <a:pt x="24711" y="25569"/>
                  </a:lnTo>
                  <a:lnTo>
                    <a:pt x="24816" y="25632"/>
                  </a:lnTo>
                  <a:lnTo>
                    <a:pt x="24858" y="25632"/>
                  </a:lnTo>
                  <a:lnTo>
                    <a:pt x="24900" y="25611"/>
                  </a:lnTo>
                  <a:lnTo>
                    <a:pt x="24963" y="25653"/>
                  </a:lnTo>
                  <a:lnTo>
                    <a:pt x="25046" y="25611"/>
                  </a:lnTo>
                  <a:lnTo>
                    <a:pt x="25046" y="25548"/>
                  </a:lnTo>
                  <a:lnTo>
                    <a:pt x="25088" y="25423"/>
                  </a:lnTo>
                  <a:lnTo>
                    <a:pt x="25130" y="25527"/>
                  </a:lnTo>
                  <a:lnTo>
                    <a:pt x="25235" y="25653"/>
                  </a:lnTo>
                  <a:lnTo>
                    <a:pt x="25297" y="25632"/>
                  </a:lnTo>
                  <a:lnTo>
                    <a:pt x="25444" y="25737"/>
                  </a:lnTo>
                  <a:lnTo>
                    <a:pt x="25569" y="25737"/>
                  </a:lnTo>
                  <a:lnTo>
                    <a:pt x="25632" y="25632"/>
                  </a:lnTo>
                  <a:lnTo>
                    <a:pt x="25716" y="25716"/>
                  </a:lnTo>
                  <a:lnTo>
                    <a:pt x="25820" y="25674"/>
                  </a:lnTo>
                  <a:lnTo>
                    <a:pt x="25862" y="25716"/>
                  </a:lnTo>
                  <a:lnTo>
                    <a:pt x="25862" y="25737"/>
                  </a:lnTo>
                  <a:lnTo>
                    <a:pt x="25800" y="25758"/>
                  </a:lnTo>
                  <a:lnTo>
                    <a:pt x="25758" y="25862"/>
                  </a:lnTo>
                  <a:lnTo>
                    <a:pt x="25695" y="25967"/>
                  </a:lnTo>
                  <a:lnTo>
                    <a:pt x="25695" y="26030"/>
                  </a:lnTo>
                  <a:lnTo>
                    <a:pt x="25820" y="26197"/>
                  </a:lnTo>
                  <a:lnTo>
                    <a:pt x="25904" y="26260"/>
                  </a:lnTo>
                  <a:lnTo>
                    <a:pt x="25904" y="26302"/>
                  </a:lnTo>
                  <a:lnTo>
                    <a:pt x="25925" y="26448"/>
                  </a:lnTo>
                  <a:lnTo>
                    <a:pt x="25946" y="26406"/>
                  </a:lnTo>
                  <a:lnTo>
                    <a:pt x="26009" y="26343"/>
                  </a:lnTo>
                  <a:lnTo>
                    <a:pt x="26092" y="26364"/>
                  </a:lnTo>
                  <a:lnTo>
                    <a:pt x="26134" y="26385"/>
                  </a:lnTo>
                  <a:lnTo>
                    <a:pt x="26176" y="26385"/>
                  </a:lnTo>
                  <a:lnTo>
                    <a:pt x="26281" y="26281"/>
                  </a:lnTo>
                  <a:lnTo>
                    <a:pt x="26260" y="26239"/>
                  </a:lnTo>
                  <a:lnTo>
                    <a:pt x="26218" y="26197"/>
                  </a:lnTo>
                  <a:lnTo>
                    <a:pt x="26218" y="26176"/>
                  </a:lnTo>
                  <a:lnTo>
                    <a:pt x="26155" y="26071"/>
                  </a:lnTo>
                  <a:lnTo>
                    <a:pt x="26072" y="26071"/>
                  </a:lnTo>
                  <a:lnTo>
                    <a:pt x="26030" y="25967"/>
                  </a:lnTo>
                  <a:lnTo>
                    <a:pt x="26051" y="25925"/>
                  </a:lnTo>
                  <a:lnTo>
                    <a:pt x="26155" y="25841"/>
                  </a:lnTo>
                  <a:lnTo>
                    <a:pt x="26155" y="25758"/>
                  </a:lnTo>
                  <a:lnTo>
                    <a:pt x="26155" y="25716"/>
                  </a:lnTo>
                  <a:lnTo>
                    <a:pt x="26176" y="25716"/>
                  </a:lnTo>
                  <a:lnTo>
                    <a:pt x="26218" y="25653"/>
                  </a:lnTo>
                  <a:lnTo>
                    <a:pt x="26239" y="25716"/>
                  </a:lnTo>
                  <a:lnTo>
                    <a:pt x="26260" y="25737"/>
                  </a:lnTo>
                  <a:lnTo>
                    <a:pt x="26281" y="25737"/>
                  </a:lnTo>
                  <a:lnTo>
                    <a:pt x="26260" y="25758"/>
                  </a:lnTo>
                  <a:lnTo>
                    <a:pt x="26260" y="25778"/>
                  </a:lnTo>
                  <a:lnTo>
                    <a:pt x="26323" y="25778"/>
                  </a:lnTo>
                  <a:lnTo>
                    <a:pt x="26281" y="25820"/>
                  </a:lnTo>
                  <a:lnTo>
                    <a:pt x="26344" y="25841"/>
                  </a:lnTo>
                  <a:lnTo>
                    <a:pt x="26385" y="25758"/>
                  </a:lnTo>
                  <a:lnTo>
                    <a:pt x="26490" y="25737"/>
                  </a:lnTo>
                  <a:lnTo>
                    <a:pt x="26553" y="25653"/>
                  </a:lnTo>
                  <a:lnTo>
                    <a:pt x="26616" y="25716"/>
                  </a:lnTo>
                  <a:lnTo>
                    <a:pt x="26741" y="25653"/>
                  </a:lnTo>
                  <a:lnTo>
                    <a:pt x="26867" y="25611"/>
                  </a:lnTo>
                  <a:lnTo>
                    <a:pt x="26804" y="25527"/>
                  </a:lnTo>
                  <a:lnTo>
                    <a:pt x="26908" y="25527"/>
                  </a:lnTo>
                  <a:lnTo>
                    <a:pt x="27013" y="25465"/>
                  </a:lnTo>
                  <a:lnTo>
                    <a:pt x="27139" y="25527"/>
                  </a:lnTo>
                  <a:lnTo>
                    <a:pt x="27201" y="25506"/>
                  </a:lnTo>
                  <a:lnTo>
                    <a:pt x="27327" y="25444"/>
                  </a:lnTo>
                  <a:lnTo>
                    <a:pt x="27432" y="25339"/>
                  </a:lnTo>
                  <a:lnTo>
                    <a:pt x="27515" y="25234"/>
                  </a:lnTo>
                  <a:lnTo>
                    <a:pt x="27536" y="25193"/>
                  </a:lnTo>
                  <a:lnTo>
                    <a:pt x="27578" y="25214"/>
                  </a:lnTo>
                  <a:lnTo>
                    <a:pt x="27620" y="25255"/>
                  </a:lnTo>
                  <a:lnTo>
                    <a:pt x="27662" y="25214"/>
                  </a:lnTo>
                  <a:lnTo>
                    <a:pt x="27724" y="25130"/>
                  </a:lnTo>
                  <a:lnTo>
                    <a:pt x="27808" y="25088"/>
                  </a:lnTo>
                  <a:lnTo>
                    <a:pt x="27787" y="24942"/>
                  </a:lnTo>
                  <a:lnTo>
                    <a:pt x="27745" y="24837"/>
                  </a:lnTo>
                  <a:lnTo>
                    <a:pt x="27787" y="24774"/>
                  </a:lnTo>
                  <a:lnTo>
                    <a:pt x="27745" y="24690"/>
                  </a:lnTo>
                  <a:lnTo>
                    <a:pt x="27808" y="24732"/>
                  </a:lnTo>
                  <a:lnTo>
                    <a:pt x="27934" y="24816"/>
                  </a:lnTo>
                  <a:lnTo>
                    <a:pt x="27955" y="24900"/>
                  </a:lnTo>
                  <a:lnTo>
                    <a:pt x="28059" y="25004"/>
                  </a:lnTo>
                  <a:lnTo>
                    <a:pt x="28143" y="24983"/>
                  </a:lnTo>
                  <a:lnTo>
                    <a:pt x="28143" y="24983"/>
                  </a:lnTo>
                  <a:lnTo>
                    <a:pt x="28101" y="25046"/>
                  </a:lnTo>
                  <a:lnTo>
                    <a:pt x="28017" y="25109"/>
                  </a:lnTo>
                  <a:lnTo>
                    <a:pt x="28038" y="25151"/>
                  </a:lnTo>
                  <a:lnTo>
                    <a:pt x="28248" y="25046"/>
                  </a:lnTo>
                  <a:lnTo>
                    <a:pt x="28248" y="24921"/>
                  </a:lnTo>
                  <a:lnTo>
                    <a:pt x="28352" y="24900"/>
                  </a:lnTo>
                  <a:lnTo>
                    <a:pt x="28415" y="24837"/>
                  </a:lnTo>
                  <a:lnTo>
                    <a:pt x="28520" y="24900"/>
                  </a:lnTo>
                  <a:lnTo>
                    <a:pt x="28582" y="24879"/>
                  </a:lnTo>
                  <a:lnTo>
                    <a:pt x="28624" y="24795"/>
                  </a:lnTo>
                  <a:lnTo>
                    <a:pt x="28687" y="24795"/>
                  </a:lnTo>
                  <a:lnTo>
                    <a:pt x="28708" y="24711"/>
                  </a:lnTo>
                  <a:lnTo>
                    <a:pt x="28771" y="24795"/>
                  </a:lnTo>
                  <a:lnTo>
                    <a:pt x="28854" y="24900"/>
                  </a:lnTo>
                  <a:lnTo>
                    <a:pt x="28896" y="24837"/>
                  </a:lnTo>
                  <a:lnTo>
                    <a:pt x="28938" y="24732"/>
                  </a:lnTo>
                  <a:lnTo>
                    <a:pt x="28980" y="24732"/>
                  </a:lnTo>
                  <a:lnTo>
                    <a:pt x="29001" y="24774"/>
                  </a:lnTo>
                  <a:lnTo>
                    <a:pt x="29085" y="24774"/>
                  </a:lnTo>
                  <a:lnTo>
                    <a:pt x="29105" y="24711"/>
                  </a:lnTo>
                  <a:lnTo>
                    <a:pt x="29231" y="24711"/>
                  </a:lnTo>
                  <a:lnTo>
                    <a:pt x="29294" y="24628"/>
                  </a:lnTo>
                  <a:lnTo>
                    <a:pt x="29357" y="24586"/>
                  </a:lnTo>
                  <a:lnTo>
                    <a:pt x="29377" y="24670"/>
                  </a:lnTo>
                  <a:lnTo>
                    <a:pt x="29398" y="24607"/>
                  </a:lnTo>
                  <a:lnTo>
                    <a:pt x="29482" y="24607"/>
                  </a:lnTo>
                  <a:lnTo>
                    <a:pt x="29566" y="24586"/>
                  </a:lnTo>
                  <a:lnTo>
                    <a:pt x="29524" y="24502"/>
                  </a:lnTo>
                  <a:lnTo>
                    <a:pt x="29587" y="24418"/>
                  </a:lnTo>
                  <a:lnTo>
                    <a:pt x="29608" y="24293"/>
                  </a:lnTo>
                  <a:lnTo>
                    <a:pt x="29566" y="24188"/>
                  </a:lnTo>
                  <a:lnTo>
                    <a:pt x="29566" y="24188"/>
                  </a:lnTo>
                  <a:lnTo>
                    <a:pt x="29608" y="24209"/>
                  </a:lnTo>
                  <a:lnTo>
                    <a:pt x="29670" y="24146"/>
                  </a:lnTo>
                  <a:lnTo>
                    <a:pt x="29796" y="24105"/>
                  </a:lnTo>
                  <a:lnTo>
                    <a:pt x="29817" y="24167"/>
                  </a:lnTo>
                  <a:lnTo>
                    <a:pt x="29921" y="24167"/>
                  </a:lnTo>
                  <a:lnTo>
                    <a:pt x="29942" y="24042"/>
                  </a:lnTo>
                  <a:lnTo>
                    <a:pt x="30005" y="24042"/>
                  </a:lnTo>
                  <a:lnTo>
                    <a:pt x="30026" y="23958"/>
                  </a:lnTo>
                  <a:lnTo>
                    <a:pt x="30089" y="23958"/>
                  </a:lnTo>
                  <a:lnTo>
                    <a:pt x="30089" y="23979"/>
                  </a:lnTo>
                  <a:lnTo>
                    <a:pt x="30110" y="23979"/>
                  </a:lnTo>
                  <a:lnTo>
                    <a:pt x="30193" y="23874"/>
                  </a:lnTo>
                  <a:lnTo>
                    <a:pt x="30256" y="23958"/>
                  </a:lnTo>
                  <a:lnTo>
                    <a:pt x="30256" y="23833"/>
                  </a:lnTo>
                  <a:lnTo>
                    <a:pt x="30340" y="23833"/>
                  </a:lnTo>
                  <a:lnTo>
                    <a:pt x="30361" y="23728"/>
                  </a:lnTo>
                  <a:lnTo>
                    <a:pt x="30277" y="23686"/>
                  </a:lnTo>
                  <a:lnTo>
                    <a:pt x="30193" y="23749"/>
                  </a:lnTo>
                  <a:lnTo>
                    <a:pt x="30047" y="23623"/>
                  </a:lnTo>
                  <a:lnTo>
                    <a:pt x="30235" y="23623"/>
                  </a:lnTo>
                  <a:lnTo>
                    <a:pt x="30340" y="23477"/>
                  </a:lnTo>
                  <a:lnTo>
                    <a:pt x="30361" y="23540"/>
                  </a:lnTo>
                  <a:lnTo>
                    <a:pt x="30445" y="23477"/>
                  </a:lnTo>
                  <a:lnTo>
                    <a:pt x="30612" y="23581"/>
                  </a:lnTo>
                  <a:lnTo>
                    <a:pt x="30633" y="23456"/>
                  </a:lnTo>
                  <a:lnTo>
                    <a:pt x="30549" y="23435"/>
                  </a:lnTo>
                  <a:lnTo>
                    <a:pt x="30507" y="23372"/>
                  </a:lnTo>
                  <a:lnTo>
                    <a:pt x="30528" y="23309"/>
                  </a:lnTo>
                  <a:lnTo>
                    <a:pt x="30633" y="23372"/>
                  </a:lnTo>
                  <a:lnTo>
                    <a:pt x="30717" y="23309"/>
                  </a:lnTo>
                  <a:lnTo>
                    <a:pt x="30675" y="23268"/>
                  </a:lnTo>
                  <a:lnTo>
                    <a:pt x="30612" y="23268"/>
                  </a:lnTo>
                  <a:lnTo>
                    <a:pt x="30612" y="23163"/>
                  </a:lnTo>
                  <a:lnTo>
                    <a:pt x="30528" y="23121"/>
                  </a:lnTo>
                  <a:lnTo>
                    <a:pt x="30612" y="23100"/>
                  </a:lnTo>
                  <a:lnTo>
                    <a:pt x="30654" y="23142"/>
                  </a:lnTo>
                  <a:lnTo>
                    <a:pt x="30717" y="23142"/>
                  </a:lnTo>
                  <a:lnTo>
                    <a:pt x="30758" y="23205"/>
                  </a:lnTo>
                  <a:lnTo>
                    <a:pt x="30758" y="23121"/>
                  </a:lnTo>
                  <a:lnTo>
                    <a:pt x="30654" y="23037"/>
                  </a:lnTo>
                  <a:lnTo>
                    <a:pt x="30654" y="22933"/>
                  </a:lnTo>
                  <a:lnTo>
                    <a:pt x="30737" y="22933"/>
                  </a:lnTo>
                  <a:lnTo>
                    <a:pt x="30758" y="22891"/>
                  </a:lnTo>
                  <a:lnTo>
                    <a:pt x="30863" y="22954"/>
                  </a:lnTo>
                  <a:lnTo>
                    <a:pt x="30863" y="23037"/>
                  </a:lnTo>
                  <a:lnTo>
                    <a:pt x="30926" y="23037"/>
                  </a:lnTo>
                  <a:lnTo>
                    <a:pt x="30968" y="23121"/>
                  </a:lnTo>
                  <a:lnTo>
                    <a:pt x="30989" y="22996"/>
                  </a:lnTo>
                  <a:lnTo>
                    <a:pt x="30947" y="22912"/>
                  </a:lnTo>
                  <a:lnTo>
                    <a:pt x="30884" y="22912"/>
                  </a:lnTo>
                  <a:lnTo>
                    <a:pt x="30863" y="22828"/>
                  </a:lnTo>
                  <a:lnTo>
                    <a:pt x="30947" y="22828"/>
                  </a:lnTo>
                  <a:lnTo>
                    <a:pt x="30947" y="22745"/>
                  </a:lnTo>
                  <a:lnTo>
                    <a:pt x="30863" y="22724"/>
                  </a:lnTo>
                  <a:lnTo>
                    <a:pt x="30989" y="22598"/>
                  </a:lnTo>
                  <a:lnTo>
                    <a:pt x="30926" y="22535"/>
                  </a:lnTo>
                  <a:lnTo>
                    <a:pt x="30842" y="22535"/>
                  </a:lnTo>
                  <a:lnTo>
                    <a:pt x="30779" y="22598"/>
                  </a:lnTo>
                  <a:lnTo>
                    <a:pt x="30800" y="22493"/>
                  </a:lnTo>
                  <a:lnTo>
                    <a:pt x="30947" y="22410"/>
                  </a:lnTo>
                  <a:lnTo>
                    <a:pt x="31135" y="22326"/>
                  </a:lnTo>
                  <a:lnTo>
                    <a:pt x="31072" y="22263"/>
                  </a:lnTo>
                  <a:lnTo>
                    <a:pt x="30989" y="22326"/>
                  </a:lnTo>
                  <a:lnTo>
                    <a:pt x="30863" y="22201"/>
                  </a:lnTo>
                  <a:lnTo>
                    <a:pt x="30968" y="22201"/>
                  </a:lnTo>
                  <a:lnTo>
                    <a:pt x="30884" y="22096"/>
                  </a:lnTo>
                  <a:lnTo>
                    <a:pt x="30800" y="22096"/>
                  </a:lnTo>
                  <a:lnTo>
                    <a:pt x="30863" y="22054"/>
                  </a:lnTo>
                  <a:lnTo>
                    <a:pt x="30800" y="21991"/>
                  </a:lnTo>
                  <a:lnTo>
                    <a:pt x="30884" y="21991"/>
                  </a:lnTo>
                  <a:lnTo>
                    <a:pt x="30926" y="21908"/>
                  </a:lnTo>
                  <a:lnTo>
                    <a:pt x="31030" y="21908"/>
                  </a:lnTo>
                  <a:lnTo>
                    <a:pt x="30989" y="22012"/>
                  </a:lnTo>
                  <a:lnTo>
                    <a:pt x="31072" y="22012"/>
                  </a:lnTo>
                  <a:lnTo>
                    <a:pt x="31240" y="21866"/>
                  </a:lnTo>
                  <a:lnTo>
                    <a:pt x="31240" y="21782"/>
                  </a:lnTo>
                  <a:lnTo>
                    <a:pt x="31365" y="21803"/>
                  </a:lnTo>
                  <a:lnTo>
                    <a:pt x="31281" y="21698"/>
                  </a:lnTo>
                  <a:lnTo>
                    <a:pt x="31198" y="21698"/>
                  </a:lnTo>
                  <a:lnTo>
                    <a:pt x="31240" y="21594"/>
                  </a:lnTo>
                  <a:lnTo>
                    <a:pt x="31302" y="21677"/>
                  </a:lnTo>
                  <a:lnTo>
                    <a:pt x="31386" y="21636"/>
                  </a:lnTo>
                  <a:lnTo>
                    <a:pt x="31386" y="21531"/>
                  </a:lnTo>
                  <a:lnTo>
                    <a:pt x="31449" y="21489"/>
                  </a:lnTo>
                  <a:lnTo>
                    <a:pt x="31386" y="21426"/>
                  </a:lnTo>
                  <a:lnTo>
                    <a:pt x="31386" y="21343"/>
                  </a:lnTo>
                  <a:lnTo>
                    <a:pt x="31470" y="21322"/>
                  </a:lnTo>
                  <a:lnTo>
                    <a:pt x="31407" y="21238"/>
                  </a:lnTo>
                  <a:lnTo>
                    <a:pt x="31407" y="21175"/>
                  </a:lnTo>
                  <a:lnTo>
                    <a:pt x="31302" y="21112"/>
                  </a:lnTo>
                  <a:lnTo>
                    <a:pt x="31470" y="21154"/>
                  </a:lnTo>
                  <a:lnTo>
                    <a:pt x="31512" y="21112"/>
                  </a:lnTo>
                  <a:lnTo>
                    <a:pt x="31616" y="20903"/>
                  </a:lnTo>
                  <a:lnTo>
                    <a:pt x="31700" y="20903"/>
                  </a:lnTo>
                  <a:lnTo>
                    <a:pt x="31721" y="20966"/>
                  </a:lnTo>
                  <a:lnTo>
                    <a:pt x="31763" y="21029"/>
                  </a:lnTo>
                  <a:lnTo>
                    <a:pt x="31784" y="20924"/>
                  </a:lnTo>
                  <a:lnTo>
                    <a:pt x="31846" y="20861"/>
                  </a:lnTo>
                  <a:lnTo>
                    <a:pt x="31805" y="20736"/>
                  </a:lnTo>
                  <a:lnTo>
                    <a:pt x="31679" y="20736"/>
                  </a:lnTo>
                  <a:lnTo>
                    <a:pt x="31616" y="20694"/>
                  </a:lnTo>
                  <a:lnTo>
                    <a:pt x="31679" y="20652"/>
                  </a:lnTo>
                  <a:lnTo>
                    <a:pt x="31763" y="20652"/>
                  </a:lnTo>
                  <a:lnTo>
                    <a:pt x="31826" y="20610"/>
                  </a:lnTo>
                  <a:lnTo>
                    <a:pt x="31784" y="20548"/>
                  </a:lnTo>
                  <a:lnTo>
                    <a:pt x="31700" y="20506"/>
                  </a:lnTo>
                  <a:lnTo>
                    <a:pt x="31784" y="20443"/>
                  </a:lnTo>
                  <a:lnTo>
                    <a:pt x="31826" y="20443"/>
                  </a:lnTo>
                  <a:lnTo>
                    <a:pt x="31826" y="20401"/>
                  </a:lnTo>
                  <a:lnTo>
                    <a:pt x="31784" y="20338"/>
                  </a:lnTo>
                  <a:lnTo>
                    <a:pt x="31574" y="20338"/>
                  </a:lnTo>
                  <a:lnTo>
                    <a:pt x="31595" y="20296"/>
                  </a:lnTo>
                  <a:lnTo>
                    <a:pt x="31721" y="20192"/>
                  </a:lnTo>
                  <a:lnTo>
                    <a:pt x="31826" y="20213"/>
                  </a:lnTo>
                  <a:lnTo>
                    <a:pt x="31846" y="20192"/>
                  </a:lnTo>
                  <a:lnTo>
                    <a:pt x="31888" y="20129"/>
                  </a:lnTo>
                  <a:lnTo>
                    <a:pt x="31930" y="20192"/>
                  </a:lnTo>
                  <a:lnTo>
                    <a:pt x="31972" y="20213"/>
                  </a:lnTo>
                  <a:lnTo>
                    <a:pt x="32014" y="20171"/>
                  </a:lnTo>
                  <a:lnTo>
                    <a:pt x="31993" y="20087"/>
                  </a:lnTo>
                  <a:lnTo>
                    <a:pt x="31972" y="19920"/>
                  </a:lnTo>
                  <a:lnTo>
                    <a:pt x="31909" y="19878"/>
                  </a:lnTo>
                  <a:lnTo>
                    <a:pt x="31826" y="19962"/>
                  </a:lnTo>
                  <a:lnTo>
                    <a:pt x="31846" y="19983"/>
                  </a:lnTo>
                  <a:lnTo>
                    <a:pt x="31846" y="20024"/>
                  </a:lnTo>
                  <a:lnTo>
                    <a:pt x="31763" y="20004"/>
                  </a:lnTo>
                  <a:lnTo>
                    <a:pt x="31595" y="20129"/>
                  </a:lnTo>
                  <a:lnTo>
                    <a:pt x="31512" y="20108"/>
                  </a:lnTo>
                  <a:lnTo>
                    <a:pt x="31512" y="20004"/>
                  </a:lnTo>
                  <a:lnTo>
                    <a:pt x="31679" y="19983"/>
                  </a:lnTo>
                  <a:lnTo>
                    <a:pt x="31930" y="19752"/>
                  </a:lnTo>
                  <a:lnTo>
                    <a:pt x="31909" y="19711"/>
                  </a:lnTo>
                  <a:lnTo>
                    <a:pt x="31805" y="19711"/>
                  </a:lnTo>
                  <a:lnTo>
                    <a:pt x="31763" y="19648"/>
                  </a:lnTo>
                  <a:lnTo>
                    <a:pt x="31721" y="19690"/>
                  </a:lnTo>
                  <a:lnTo>
                    <a:pt x="31553" y="19460"/>
                  </a:lnTo>
                  <a:lnTo>
                    <a:pt x="31386" y="19439"/>
                  </a:lnTo>
                  <a:lnTo>
                    <a:pt x="31240" y="19585"/>
                  </a:lnTo>
                  <a:lnTo>
                    <a:pt x="31135" y="19564"/>
                  </a:lnTo>
                  <a:lnTo>
                    <a:pt x="31030" y="19397"/>
                  </a:lnTo>
                  <a:lnTo>
                    <a:pt x="30884" y="19439"/>
                  </a:lnTo>
                  <a:lnTo>
                    <a:pt x="30779" y="19501"/>
                  </a:lnTo>
                  <a:lnTo>
                    <a:pt x="30737" y="19606"/>
                  </a:lnTo>
                  <a:lnTo>
                    <a:pt x="30758" y="19480"/>
                  </a:lnTo>
                  <a:lnTo>
                    <a:pt x="30884" y="19376"/>
                  </a:lnTo>
                  <a:lnTo>
                    <a:pt x="30968" y="19376"/>
                  </a:lnTo>
                  <a:lnTo>
                    <a:pt x="31051" y="19334"/>
                  </a:lnTo>
                  <a:lnTo>
                    <a:pt x="31177" y="19376"/>
                  </a:lnTo>
                  <a:lnTo>
                    <a:pt x="31281" y="19355"/>
                  </a:lnTo>
                  <a:lnTo>
                    <a:pt x="31281" y="19250"/>
                  </a:lnTo>
                  <a:lnTo>
                    <a:pt x="31323" y="19188"/>
                  </a:lnTo>
                  <a:lnTo>
                    <a:pt x="31407" y="19188"/>
                  </a:lnTo>
                  <a:lnTo>
                    <a:pt x="31553" y="19041"/>
                  </a:lnTo>
                  <a:lnTo>
                    <a:pt x="31700" y="19020"/>
                  </a:lnTo>
                  <a:lnTo>
                    <a:pt x="31700" y="18936"/>
                  </a:lnTo>
                  <a:lnTo>
                    <a:pt x="31574" y="18727"/>
                  </a:lnTo>
                  <a:lnTo>
                    <a:pt x="31281" y="18539"/>
                  </a:lnTo>
                  <a:lnTo>
                    <a:pt x="31072" y="18413"/>
                  </a:lnTo>
                  <a:lnTo>
                    <a:pt x="30842" y="18204"/>
                  </a:lnTo>
                  <a:lnTo>
                    <a:pt x="30737" y="18204"/>
                  </a:lnTo>
                  <a:lnTo>
                    <a:pt x="30549" y="18330"/>
                  </a:lnTo>
                  <a:lnTo>
                    <a:pt x="30445" y="18309"/>
                  </a:lnTo>
                  <a:lnTo>
                    <a:pt x="30319" y="18183"/>
                  </a:lnTo>
                  <a:lnTo>
                    <a:pt x="30319" y="18099"/>
                  </a:lnTo>
                  <a:lnTo>
                    <a:pt x="30235" y="18079"/>
                  </a:lnTo>
                  <a:lnTo>
                    <a:pt x="30110" y="18120"/>
                  </a:lnTo>
                  <a:lnTo>
                    <a:pt x="29984" y="18120"/>
                  </a:lnTo>
                  <a:lnTo>
                    <a:pt x="29838" y="18141"/>
                  </a:lnTo>
                  <a:lnTo>
                    <a:pt x="29691" y="18351"/>
                  </a:lnTo>
                  <a:lnTo>
                    <a:pt x="29817" y="18099"/>
                  </a:lnTo>
                  <a:lnTo>
                    <a:pt x="29921" y="18037"/>
                  </a:lnTo>
                  <a:lnTo>
                    <a:pt x="29984" y="18079"/>
                  </a:lnTo>
                  <a:lnTo>
                    <a:pt x="30047" y="18079"/>
                  </a:lnTo>
                  <a:lnTo>
                    <a:pt x="30089" y="18016"/>
                  </a:lnTo>
                  <a:lnTo>
                    <a:pt x="30193" y="18079"/>
                  </a:lnTo>
                  <a:lnTo>
                    <a:pt x="30340" y="17995"/>
                  </a:lnTo>
                  <a:lnTo>
                    <a:pt x="30403" y="18183"/>
                  </a:lnTo>
                  <a:lnTo>
                    <a:pt x="30465" y="18225"/>
                  </a:lnTo>
                  <a:lnTo>
                    <a:pt x="30570" y="18225"/>
                  </a:lnTo>
                  <a:lnTo>
                    <a:pt x="30654" y="18120"/>
                  </a:lnTo>
                  <a:lnTo>
                    <a:pt x="30842" y="18141"/>
                  </a:lnTo>
                  <a:lnTo>
                    <a:pt x="30968" y="18246"/>
                  </a:lnTo>
                  <a:lnTo>
                    <a:pt x="31051" y="18246"/>
                  </a:lnTo>
                  <a:lnTo>
                    <a:pt x="31177" y="18351"/>
                  </a:lnTo>
                  <a:lnTo>
                    <a:pt x="31323" y="18288"/>
                  </a:lnTo>
                  <a:lnTo>
                    <a:pt x="31574" y="18351"/>
                  </a:lnTo>
                  <a:lnTo>
                    <a:pt x="31658" y="18330"/>
                  </a:lnTo>
                  <a:lnTo>
                    <a:pt x="31553" y="18141"/>
                  </a:lnTo>
                  <a:lnTo>
                    <a:pt x="31491" y="18120"/>
                  </a:lnTo>
                  <a:lnTo>
                    <a:pt x="31323" y="17974"/>
                  </a:lnTo>
                  <a:lnTo>
                    <a:pt x="31323" y="17911"/>
                  </a:lnTo>
                  <a:lnTo>
                    <a:pt x="31281" y="17869"/>
                  </a:lnTo>
                  <a:lnTo>
                    <a:pt x="31177" y="17890"/>
                  </a:lnTo>
                  <a:lnTo>
                    <a:pt x="31051" y="17827"/>
                  </a:lnTo>
                  <a:lnTo>
                    <a:pt x="30884" y="17597"/>
                  </a:lnTo>
                  <a:lnTo>
                    <a:pt x="30884" y="17451"/>
                  </a:lnTo>
                  <a:lnTo>
                    <a:pt x="30675" y="17283"/>
                  </a:lnTo>
                  <a:lnTo>
                    <a:pt x="30675" y="17095"/>
                  </a:lnTo>
                  <a:lnTo>
                    <a:pt x="30549" y="17074"/>
                  </a:lnTo>
                  <a:lnTo>
                    <a:pt x="30612" y="16949"/>
                  </a:lnTo>
                  <a:lnTo>
                    <a:pt x="30570" y="16928"/>
                  </a:lnTo>
                  <a:lnTo>
                    <a:pt x="30403" y="16572"/>
                  </a:lnTo>
                  <a:lnTo>
                    <a:pt x="30089" y="16405"/>
                  </a:lnTo>
                  <a:lnTo>
                    <a:pt x="30005" y="16447"/>
                  </a:lnTo>
                  <a:lnTo>
                    <a:pt x="30005" y="16363"/>
                  </a:lnTo>
                  <a:lnTo>
                    <a:pt x="29712" y="16237"/>
                  </a:lnTo>
                  <a:lnTo>
                    <a:pt x="29670" y="16237"/>
                  </a:lnTo>
                  <a:lnTo>
                    <a:pt x="29670" y="15944"/>
                  </a:lnTo>
                  <a:lnTo>
                    <a:pt x="29712" y="15735"/>
                  </a:lnTo>
                  <a:lnTo>
                    <a:pt x="29670" y="15610"/>
                  </a:lnTo>
                  <a:lnTo>
                    <a:pt x="29691" y="15463"/>
                  </a:lnTo>
                  <a:lnTo>
                    <a:pt x="29712" y="15484"/>
                  </a:lnTo>
                  <a:lnTo>
                    <a:pt x="29817" y="15463"/>
                  </a:lnTo>
                  <a:lnTo>
                    <a:pt x="29921" y="15296"/>
                  </a:lnTo>
                  <a:lnTo>
                    <a:pt x="29984" y="15317"/>
                  </a:lnTo>
                  <a:lnTo>
                    <a:pt x="30089" y="15191"/>
                  </a:lnTo>
                  <a:lnTo>
                    <a:pt x="29984" y="15149"/>
                  </a:lnTo>
                  <a:lnTo>
                    <a:pt x="29921" y="15066"/>
                  </a:lnTo>
                  <a:lnTo>
                    <a:pt x="30005" y="14961"/>
                  </a:lnTo>
                  <a:lnTo>
                    <a:pt x="30193" y="14982"/>
                  </a:lnTo>
                  <a:lnTo>
                    <a:pt x="30193" y="14856"/>
                  </a:lnTo>
                  <a:lnTo>
                    <a:pt x="30319" y="14835"/>
                  </a:lnTo>
                  <a:lnTo>
                    <a:pt x="30319" y="14731"/>
                  </a:lnTo>
                  <a:lnTo>
                    <a:pt x="30193" y="14647"/>
                  </a:lnTo>
                  <a:lnTo>
                    <a:pt x="30319" y="14647"/>
                  </a:lnTo>
                  <a:lnTo>
                    <a:pt x="30424" y="14689"/>
                  </a:lnTo>
                  <a:lnTo>
                    <a:pt x="30445" y="14647"/>
                  </a:lnTo>
                  <a:lnTo>
                    <a:pt x="30549" y="14647"/>
                  </a:lnTo>
                  <a:lnTo>
                    <a:pt x="30654" y="14563"/>
                  </a:lnTo>
                  <a:lnTo>
                    <a:pt x="30717" y="14563"/>
                  </a:lnTo>
                  <a:lnTo>
                    <a:pt x="30842" y="14375"/>
                  </a:lnTo>
                  <a:lnTo>
                    <a:pt x="30884" y="14459"/>
                  </a:lnTo>
                  <a:lnTo>
                    <a:pt x="30947" y="14417"/>
                  </a:lnTo>
                  <a:lnTo>
                    <a:pt x="30947" y="14459"/>
                  </a:lnTo>
                  <a:lnTo>
                    <a:pt x="31093" y="14563"/>
                  </a:lnTo>
                  <a:lnTo>
                    <a:pt x="31240" y="14438"/>
                  </a:lnTo>
                  <a:lnTo>
                    <a:pt x="31240" y="14375"/>
                  </a:lnTo>
                  <a:lnTo>
                    <a:pt x="31156" y="14354"/>
                  </a:lnTo>
                  <a:lnTo>
                    <a:pt x="31135" y="14250"/>
                  </a:lnTo>
                  <a:lnTo>
                    <a:pt x="31198" y="14208"/>
                  </a:lnTo>
                  <a:lnTo>
                    <a:pt x="31261" y="14208"/>
                  </a:lnTo>
                  <a:lnTo>
                    <a:pt x="31177" y="14061"/>
                  </a:lnTo>
                  <a:lnTo>
                    <a:pt x="31177" y="13998"/>
                  </a:lnTo>
                  <a:lnTo>
                    <a:pt x="31302" y="13957"/>
                  </a:lnTo>
                  <a:lnTo>
                    <a:pt x="31240" y="13936"/>
                  </a:lnTo>
                  <a:lnTo>
                    <a:pt x="31093" y="13957"/>
                  </a:lnTo>
                  <a:lnTo>
                    <a:pt x="30947" y="13957"/>
                  </a:lnTo>
                  <a:lnTo>
                    <a:pt x="30947" y="13915"/>
                  </a:lnTo>
                  <a:lnTo>
                    <a:pt x="30800" y="13915"/>
                  </a:lnTo>
                  <a:lnTo>
                    <a:pt x="30758" y="13957"/>
                  </a:lnTo>
                  <a:lnTo>
                    <a:pt x="30403" y="13998"/>
                  </a:lnTo>
                  <a:lnTo>
                    <a:pt x="30319" y="13915"/>
                  </a:lnTo>
                  <a:lnTo>
                    <a:pt x="30256" y="13894"/>
                  </a:lnTo>
                  <a:lnTo>
                    <a:pt x="30193" y="13789"/>
                  </a:lnTo>
                  <a:lnTo>
                    <a:pt x="30131" y="13747"/>
                  </a:lnTo>
                  <a:lnTo>
                    <a:pt x="30089" y="13706"/>
                  </a:lnTo>
                  <a:lnTo>
                    <a:pt x="29817" y="13831"/>
                  </a:lnTo>
                  <a:lnTo>
                    <a:pt x="29691" y="13831"/>
                  </a:lnTo>
                  <a:lnTo>
                    <a:pt x="29733" y="13894"/>
                  </a:lnTo>
                  <a:lnTo>
                    <a:pt x="29733" y="13998"/>
                  </a:lnTo>
                  <a:lnTo>
                    <a:pt x="29670" y="14040"/>
                  </a:lnTo>
                  <a:lnTo>
                    <a:pt x="29503" y="14103"/>
                  </a:lnTo>
                  <a:lnTo>
                    <a:pt x="29524" y="14124"/>
                  </a:lnTo>
                  <a:lnTo>
                    <a:pt x="29587" y="14208"/>
                  </a:lnTo>
                  <a:lnTo>
                    <a:pt x="29524" y="14312"/>
                  </a:lnTo>
                  <a:lnTo>
                    <a:pt x="29482" y="14354"/>
                  </a:lnTo>
                  <a:lnTo>
                    <a:pt x="29357" y="14312"/>
                  </a:lnTo>
                  <a:lnTo>
                    <a:pt x="29231" y="14375"/>
                  </a:lnTo>
                  <a:lnTo>
                    <a:pt x="29085" y="14354"/>
                  </a:lnTo>
                  <a:lnTo>
                    <a:pt x="28938" y="14061"/>
                  </a:lnTo>
                  <a:lnTo>
                    <a:pt x="28938" y="13915"/>
                  </a:lnTo>
                  <a:lnTo>
                    <a:pt x="28896" y="13810"/>
                  </a:lnTo>
                  <a:lnTo>
                    <a:pt x="28750" y="13810"/>
                  </a:lnTo>
                  <a:lnTo>
                    <a:pt x="28687" y="13831"/>
                  </a:lnTo>
                  <a:lnTo>
                    <a:pt x="28687" y="13789"/>
                  </a:lnTo>
                  <a:lnTo>
                    <a:pt x="28624" y="13789"/>
                  </a:lnTo>
                  <a:lnTo>
                    <a:pt x="28561" y="13852"/>
                  </a:lnTo>
                  <a:lnTo>
                    <a:pt x="28540" y="13789"/>
                  </a:lnTo>
                  <a:lnTo>
                    <a:pt x="28540" y="13831"/>
                  </a:lnTo>
                  <a:lnTo>
                    <a:pt x="28436" y="13706"/>
                  </a:lnTo>
                  <a:lnTo>
                    <a:pt x="28436" y="13622"/>
                  </a:lnTo>
                  <a:lnTo>
                    <a:pt x="28227" y="13496"/>
                  </a:lnTo>
                  <a:lnTo>
                    <a:pt x="28122" y="13413"/>
                  </a:lnTo>
                  <a:lnTo>
                    <a:pt x="28101" y="13287"/>
                  </a:lnTo>
                  <a:lnTo>
                    <a:pt x="28038" y="13162"/>
                  </a:lnTo>
                  <a:lnTo>
                    <a:pt x="28101" y="13099"/>
                  </a:lnTo>
                  <a:lnTo>
                    <a:pt x="28101" y="13057"/>
                  </a:lnTo>
                  <a:lnTo>
                    <a:pt x="28101" y="12994"/>
                  </a:lnTo>
                  <a:lnTo>
                    <a:pt x="28122" y="12869"/>
                  </a:lnTo>
                  <a:lnTo>
                    <a:pt x="28164" y="12806"/>
                  </a:lnTo>
                  <a:lnTo>
                    <a:pt x="28185" y="12764"/>
                  </a:lnTo>
                  <a:lnTo>
                    <a:pt x="28415" y="12848"/>
                  </a:lnTo>
                  <a:lnTo>
                    <a:pt x="28750" y="12848"/>
                  </a:lnTo>
                  <a:lnTo>
                    <a:pt x="28792" y="12701"/>
                  </a:lnTo>
                  <a:lnTo>
                    <a:pt x="28771" y="12659"/>
                  </a:lnTo>
                  <a:lnTo>
                    <a:pt x="28854" y="12659"/>
                  </a:lnTo>
                  <a:lnTo>
                    <a:pt x="28833" y="12492"/>
                  </a:lnTo>
                  <a:lnTo>
                    <a:pt x="28792" y="12471"/>
                  </a:lnTo>
                  <a:lnTo>
                    <a:pt x="28854" y="12429"/>
                  </a:lnTo>
                  <a:lnTo>
                    <a:pt x="28896" y="12136"/>
                  </a:lnTo>
                  <a:lnTo>
                    <a:pt x="29105" y="12011"/>
                  </a:lnTo>
                  <a:lnTo>
                    <a:pt x="29210" y="12011"/>
                  </a:lnTo>
                  <a:lnTo>
                    <a:pt x="29315" y="11843"/>
                  </a:lnTo>
                  <a:lnTo>
                    <a:pt x="29377" y="11843"/>
                  </a:lnTo>
                  <a:lnTo>
                    <a:pt x="29398" y="11613"/>
                  </a:lnTo>
                  <a:lnTo>
                    <a:pt x="29503" y="11488"/>
                  </a:lnTo>
                  <a:lnTo>
                    <a:pt x="29524" y="11341"/>
                  </a:lnTo>
                  <a:lnTo>
                    <a:pt x="29587" y="11320"/>
                  </a:lnTo>
                  <a:lnTo>
                    <a:pt x="29670" y="11195"/>
                  </a:lnTo>
                  <a:lnTo>
                    <a:pt x="29796" y="11195"/>
                  </a:lnTo>
                  <a:lnTo>
                    <a:pt x="29838" y="11216"/>
                  </a:lnTo>
                  <a:lnTo>
                    <a:pt x="29942" y="11216"/>
                  </a:lnTo>
                  <a:lnTo>
                    <a:pt x="29984" y="11111"/>
                  </a:lnTo>
                  <a:lnTo>
                    <a:pt x="30152" y="11320"/>
                  </a:lnTo>
                  <a:lnTo>
                    <a:pt x="30424" y="11488"/>
                  </a:lnTo>
                  <a:lnTo>
                    <a:pt x="30424" y="11592"/>
                  </a:lnTo>
                  <a:lnTo>
                    <a:pt x="30361" y="11613"/>
                  </a:lnTo>
                  <a:lnTo>
                    <a:pt x="30340" y="11697"/>
                  </a:lnTo>
                  <a:lnTo>
                    <a:pt x="30214" y="11843"/>
                  </a:lnTo>
                  <a:lnTo>
                    <a:pt x="30193" y="12011"/>
                  </a:lnTo>
                  <a:lnTo>
                    <a:pt x="30089" y="12011"/>
                  </a:lnTo>
                  <a:lnTo>
                    <a:pt x="30110" y="12032"/>
                  </a:lnTo>
                  <a:lnTo>
                    <a:pt x="30089" y="12178"/>
                  </a:lnTo>
                  <a:lnTo>
                    <a:pt x="30214" y="12325"/>
                  </a:lnTo>
                  <a:lnTo>
                    <a:pt x="30193" y="12387"/>
                  </a:lnTo>
                  <a:lnTo>
                    <a:pt x="30131" y="12429"/>
                  </a:lnTo>
                  <a:lnTo>
                    <a:pt x="30131" y="12471"/>
                  </a:lnTo>
                  <a:lnTo>
                    <a:pt x="30193" y="12555"/>
                  </a:lnTo>
                  <a:lnTo>
                    <a:pt x="30319" y="12492"/>
                  </a:lnTo>
                  <a:lnTo>
                    <a:pt x="30445" y="12387"/>
                  </a:lnTo>
                  <a:lnTo>
                    <a:pt x="30403" y="12492"/>
                  </a:lnTo>
                  <a:lnTo>
                    <a:pt x="30277" y="12576"/>
                  </a:lnTo>
                  <a:lnTo>
                    <a:pt x="30319" y="12638"/>
                  </a:lnTo>
                  <a:lnTo>
                    <a:pt x="30361" y="12659"/>
                  </a:lnTo>
                  <a:lnTo>
                    <a:pt x="30361" y="12701"/>
                  </a:lnTo>
                  <a:lnTo>
                    <a:pt x="30319" y="12743"/>
                  </a:lnTo>
                  <a:lnTo>
                    <a:pt x="30193" y="12743"/>
                  </a:lnTo>
                  <a:lnTo>
                    <a:pt x="30131" y="12806"/>
                  </a:lnTo>
                  <a:lnTo>
                    <a:pt x="30026" y="12806"/>
                  </a:lnTo>
                  <a:lnTo>
                    <a:pt x="29984" y="12890"/>
                  </a:lnTo>
                  <a:lnTo>
                    <a:pt x="30089" y="12973"/>
                  </a:lnTo>
                  <a:lnTo>
                    <a:pt x="30089" y="13057"/>
                  </a:lnTo>
                  <a:lnTo>
                    <a:pt x="30152" y="13057"/>
                  </a:lnTo>
                  <a:lnTo>
                    <a:pt x="30235" y="12952"/>
                  </a:lnTo>
                  <a:lnTo>
                    <a:pt x="30277" y="12952"/>
                  </a:lnTo>
                  <a:lnTo>
                    <a:pt x="30403" y="12806"/>
                  </a:lnTo>
                  <a:lnTo>
                    <a:pt x="30549" y="12743"/>
                  </a:lnTo>
                  <a:lnTo>
                    <a:pt x="30570" y="12701"/>
                  </a:lnTo>
                  <a:lnTo>
                    <a:pt x="30528" y="12576"/>
                  </a:lnTo>
                  <a:lnTo>
                    <a:pt x="30654" y="12471"/>
                  </a:lnTo>
                  <a:lnTo>
                    <a:pt x="30926" y="12283"/>
                  </a:lnTo>
                  <a:lnTo>
                    <a:pt x="30989" y="12283"/>
                  </a:lnTo>
                  <a:lnTo>
                    <a:pt x="31030" y="12178"/>
                  </a:lnTo>
                  <a:lnTo>
                    <a:pt x="31156" y="12178"/>
                  </a:lnTo>
                  <a:lnTo>
                    <a:pt x="31302" y="12053"/>
                  </a:lnTo>
                  <a:lnTo>
                    <a:pt x="31365" y="12115"/>
                  </a:lnTo>
                  <a:lnTo>
                    <a:pt x="31407" y="12115"/>
                  </a:lnTo>
                  <a:lnTo>
                    <a:pt x="31553" y="12073"/>
                  </a:lnTo>
                  <a:lnTo>
                    <a:pt x="31721" y="11906"/>
                  </a:lnTo>
                  <a:lnTo>
                    <a:pt x="31763" y="12011"/>
                  </a:lnTo>
                  <a:lnTo>
                    <a:pt x="31763" y="11655"/>
                  </a:lnTo>
                  <a:lnTo>
                    <a:pt x="31909" y="11550"/>
                  </a:lnTo>
                  <a:lnTo>
                    <a:pt x="31972" y="11404"/>
                  </a:lnTo>
                  <a:lnTo>
                    <a:pt x="31972" y="11299"/>
                  </a:lnTo>
                  <a:lnTo>
                    <a:pt x="32118" y="11195"/>
                  </a:lnTo>
                  <a:lnTo>
                    <a:pt x="32223" y="11006"/>
                  </a:lnTo>
                  <a:lnTo>
                    <a:pt x="32328" y="10965"/>
                  </a:lnTo>
                  <a:lnTo>
                    <a:pt x="32411" y="10672"/>
                  </a:lnTo>
                  <a:lnTo>
                    <a:pt x="32453" y="10567"/>
                  </a:lnTo>
                  <a:lnTo>
                    <a:pt x="32453" y="10504"/>
                  </a:lnTo>
                  <a:lnTo>
                    <a:pt x="32453" y="10337"/>
                  </a:lnTo>
                  <a:lnTo>
                    <a:pt x="32600" y="10190"/>
                  </a:lnTo>
                  <a:lnTo>
                    <a:pt x="32704" y="10358"/>
                  </a:lnTo>
                  <a:lnTo>
                    <a:pt x="32767" y="10400"/>
                  </a:lnTo>
                  <a:lnTo>
                    <a:pt x="32851" y="10483"/>
                  </a:lnTo>
                  <a:lnTo>
                    <a:pt x="32955" y="10441"/>
                  </a:lnTo>
                  <a:lnTo>
                    <a:pt x="33081" y="10483"/>
                  </a:lnTo>
                  <a:lnTo>
                    <a:pt x="33332" y="10462"/>
                  </a:lnTo>
                  <a:lnTo>
                    <a:pt x="33478" y="10483"/>
                  </a:lnTo>
                  <a:lnTo>
                    <a:pt x="33541" y="10337"/>
                  </a:lnTo>
                  <a:lnTo>
                    <a:pt x="33541" y="10253"/>
                  </a:lnTo>
                  <a:lnTo>
                    <a:pt x="33395" y="10128"/>
                  </a:lnTo>
                  <a:lnTo>
                    <a:pt x="33290" y="10044"/>
                  </a:lnTo>
                  <a:lnTo>
                    <a:pt x="33374" y="9960"/>
                  </a:lnTo>
                  <a:lnTo>
                    <a:pt x="33499" y="9960"/>
                  </a:lnTo>
                  <a:lnTo>
                    <a:pt x="33750" y="9772"/>
                  </a:lnTo>
                  <a:lnTo>
                    <a:pt x="33750" y="9646"/>
                  </a:lnTo>
                  <a:lnTo>
                    <a:pt x="33855" y="9521"/>
                  </a:lnTo>
                  <a:lnTo>
                    <a:pt x="33939" y="9521"/>
                  </a:lnTo>
                  <a:lnTo>
                    <a:pt x="34002" y="9416"/>
                  </a:lnTo>
                  <a:lnTo>
                    <a:pt x="33939" y="9312"/>
                  </a:lnTo>
                  <a:lnTo>
                    <a:pt x="33939" y="9207"/>
                  </a:lnTo>
                  <a:lnTo>
                    <a:pt x="33939" y="9081"/>
                  </a:lnTo>
                  <a:lnTo>
                    <a:pt x="34022" y="9040"/>
                  </a:lnTo>
                  <a:lnTo>
                    <a:pt x="34127" y="9123"/>
                  </a:lnTo>
                  <a:lnTo>
                    <a:pt x="34127" y="9228"/>
                  </a:lnTo>
                  <a:lnTo>
                    <a:pt x="34190" y="9312"/>
                  </a:lnTo>
                  <a:lnTo>
                    <a:pt x="34378" y="9332"/>
                  </a:lnTo>
                  <a:lnTo>
                    <a:pt x="34399" y="9395"/>
                  </a:lnTo>
                  <a:lnTo>
                    <a:pt x="34399" y="9353"/>
                  </a:lnTo>
                  <a:lnTo>
                    <a:pt x="34399" y="9291"/>
                  </a:lnTo>
                  <a:lnTo>
                    <a:pt x="34378" y="9249"/>
                  </a:lnTo>
                  <a:lnTo>
                    <a:pt x="34336" y="9144"/>
                  </a:lnTo>
                  <a:lnTo>
                    <a:pt x="34336" y="9123"/>
                  </a:lnTo>
                  <a:lnTo>
                    <a:pt x="34420" y="9081"/>
                  </a:lnTo>
                  <a:lnTo>
                    <a:pt x="34546" y="9102"/>
                  </a:lnTo>
                  <a:lnTo>
                    <a:pt x="34608" y="9081"/>
                  </a:lnTo>
                  <a:lnTo>
                    <a:pt x="34608" y="8977"/>
                  </a:lnTo>
                  <a:lnTo>
                    <a:pt x="34587" y="8914"/>
                  </a:lnTo>
                  <a:lnTo>
                    <a:pt x="34587" y="8830"/>
                  </a:lnTo>
                  <a:lnTo>
                    <a:pt x="34608" y="8788"/>
                  </a:lnTo>
                  <a:lnTo>
                    <a:pt x="34608" y="8684"/>
                  </a:lnTo>
                  <a:lnTo>
                    <a:pt x="34608" y="8579"/>
                  </a:lnTo>
                  <a:lnTo>
                    <a:pt x="34525" y="8516"/>
                  </a:lnTo>
                  <a:lnTo>
                    <a:pt x="34525" y="8349"/>
                  </a:lnTo>
                  <a:lnTo>
                    <a:pt x="34525" y="8244"/>
                  </a:lnTo>
                  <a:lnTo>
                    <a:pt x="34504" y="8098"/>
                  </a:lnTo>
                  <a:lnTo>
                    <a:pt x="34504" y="7993"/>
                  </a:lnTo>
                  <a:lnTo>
                    <a:pt x="34441" y="7889"/>
                  </a:lnTo>
                  <a:lnTo>
                    <a:pt x="34399" y="7826"/>
                  </a:lnTo>
                  <a:lnTo>
                    <a:pt x="34378" y="7742"/>
                  </a:lnTo>
                  <a:lnTo>
                    <a:pt x="34232" y="7533"/>
                  </a:lnTo>
                  <a:lnTo>
                    <a:pt x="34190" y="7428"/>
                  </a:lnTo>
                  <a:lnTo>
                    <a:pt x="34211" y="7366"/>
                  </a:lnTo>
                  <a:lnTo>
                    <a:pt x="34294" y="7345"/>
                  </a:lnTo>
                  <a:lnTo>
                    <a:pt x="34378" y="7324"/>
                  </a:lnTo>
                  <a:lnTo>
                    <a:pt x="34420" y="7261"/>
                  </a:lnTo>
                  <a:lnTo>
                    <a:pt x="34441" y="7198"/>
                  </a:lnTo>
                  <a:lnTo>
                    <a:pt x="34546" y="7010"/>
                  </a:lnTo>
                  <a:lnTo>
                    <a:pt x="34587" y="7010"/>
                  </a:lnTo>
                  <a:lnTo>
                    <a:pt x="34692" y="7031"/>
                  </a:lnTo>
                  <a:lnTo>
                    <a:pt x="34755" y="7052"/>
                  </a:lnTo>
                  <a:lnTo>
                    <a:pt x="35131" y="7115"/>
                  </a:lnTo>
                  <a:lnTo>
                    <a:pt x="35173" y="7136"/>
                  </a:lnTo>
                  <a:lnTo>
                    <a:pt x="35236" y="7136"/>
                  </a:lnTo>
                  <a:lnTo>
                    <a:pt x="35278" y="7094"/>
                  </a:lnTo>
                  <a:lnTo>
                    <a:pt x="35257" y="7010"/>
                  </a:lnTo>
                  <a:lnTo>
                    <a:pt x="35236" y="6926"/>
                  </a:lnTo>
                  <a:lnTo>
                    <a:pt x="35236" y="6884"/>
                  </a:lnTo>
                  <a:lnTo>
                    <a:pt x="35257" y="6822"/>
                  </a:lnTo>
                  <a:lnTo>
                    <a:pt x="35236" y="6780"/>
                  </a:lnTo>
                  <a:lnTo>
                    <a:pt x="35215" y="6696"/>
                  </a:lnTo>
                  <a:lnTo>
                    <a:pt x="35257" y="6591"/>
                  </a:lnTo>
                  <a:lnTo>
                    <a:pt x="35320" y="6571"/>
                  </a:lnTo>
                  <a:lnTo>
                    <a:pt x="35278" y="6466"/>
                  </a:lnTo>
                  <a:lnTo>
                    <a:pt x="35257" y="6403"/>
                  </a:lnTo>
                  <a:lnTo>
                    <a:pt x="35257" y="6382"/>
                  </a:lnTo>
                  <a:lnTo>
                    <a:pt x="35341" y="6319"/>
                  </a:lnTo>
                  <a:lnTo>
                    <a:pt x="35320" y="6278"/>
                  </a:lnTo>
                  <a:lnTo>
                    <a:pt x="35320" y="6215"/>
                  </a:lnTo>
                  <a:lnTo>
                    <a:pt x="35278" y="6152"/>
                  </a:lnTo>
                  <a:lnTo>
                    <a:pt x="35320" y="6068"/>
                  </a:lnTo>
                  <a:lnTo>
                    <a:pt x="35362" y="6047"/>
                  </a:lnTo>
                  <a:lnTo>
                    <a:pt x="35362" y="5985"/>
                  </a:lnTo>
                  <a:lnTo>
                    <a:pt x="35341" y="5943"/>
                  </a:lnTo>
                  <a:lnTo>
                    <a:pt x="35278" y="5796"/>
                  </a:lnTo>
                  <a:lnTo>
                    <a:pt x="35278" y="5671"/>
                  </a:lnTo>
                  <a:lnTo>
                    <a:pt x="35320" y="5650"/>
                  </a:lnTo>
                  <a:lnTo>
                    <a:pt x="35341" y="5629"/>
                  </a:lnTo>
                  <a:lnTo>
                    <a:pt x="35341" y="5587"/>
                  </a:lnTo>
                  <a:lnTo>
                    <a:pt x="35320" y="5545"/>
                  </a:lnTo>
                  <a:lnTo>
                    <a:pt x="35320" y="5483"/>
                  </a:lnTo>
                  <a:lnTo>
                    <a:pt x="35257" y="5441"/>
                  </a:lnTo>
                  <a:lnTo>
                    <a:pt x="35236" y="5378"/>
                  </a:lnTo>
                  <a:lnTo>
                    <a:pt x="35257" y="5315"/>
                  </a:lnTo>
                  <a:lnTo>
                    <a:pt x="35257" y="5231"/>
                  </a:lnTo>
                  <a:lnTo>
                    <a:pt x="35236" y="5169"/>
                  </a:lnTo>
                  <a:lnTo>
                    <a:pt x="35173" y="5127"/>
                  </a:lnTo>
                  <a:lnTo>
                    <a:pt x="35173" y="5064"/>
                  </a:lnTo>
                  <a:lnTo>
                    <a:pt x="35257" y="4959"/>
                  </a:lnTo>
                  <a:lnTo>
                    <a:pt x="35362" y="4939"/>
                  </a:lnTo>
                  <a:lnTo>
                    <a:pt x="35383" y="4918"/>
                  </a:lnTo>
                  <a:lnTo>
                    <a:pt x="35383" y="4813"/>
                  </a:lnTo>
                  <a:lnTo>
                    <a:pt x="35424" y="4687"/>
                  </a:lnTo>
                  <a:lnTo>
                    <a:pt x="35341" y="4646"/>
                  </a:lnTo>
                  <a:lnTo>
                    <a:pt x="35278" y="4583"/>
                  </a:lnTo>
                  <a:lnTo>
                    <a:pt x="35257" y="4499"/>
                  </a:lnTo>
                  <a:lnTo>
                    <a:pt x="35173" y="4395"/>
                  </a:lnTo>
                  <a:lnTo>
                    <a:pt x="35152" y="4332"/>
                  </a:lnTo>
                  <a:lnTo>
                    <a:pt x="35215" y="4290"/>
                  </a:lnTo>
                  <a:lnTo>
                    <a:pt x="35152" y="4185"/>
                  </a:lnTo>
                  <a:lnTo>
                    <a:pt x="35131" y="4123"/>
                  </a:lnTo>
                  <a:lnTo>
                    <a:pt x="35027" y="4102"/>
                  </a:lnTo>
                  <a:lnTo>
                    <a:pt x="34964" y="4081"/>
                  </a:lnTo>
                  <a:lnTo>
                    <a:pt x="34859" y="4018"/>
                  </a:lnTo>
                  <a:lnTo>
                    <a:pt x="34797" y="4081"/>
                  </a:lnTo>
                  <a:lnTo>
                    <a:pt x="34713" y="4102"/>
                  </a:lnTo>
                  <a:lnTo>
                    <a:pt x="34629" y="4143"/>
                  </a:lnTo>
                  <a:lnTo>
                    <a:pt x="34629" y="4227"/>
                  </a:lnTo>
                  <a:lnTo>
                    <a:pt x="34587" y="4269"/>
                  </a:lnTo>
                  <a:lnTo>
                    <a:pt x="34504" y="4269"/>
                  </a:lnTo>
                  <a:lnTo>
                    <a:pt x="34483" y="4395"/>
                  </a:lnTo>
                  <a:lnTo>
                    <a:pt x="34294" y="4395"/>
                  </a:lnTo>
                  <a:lnTo>
                    <a:pt x="34232" y="4478"/>
                  </a:lnTo>
                  <a:lnTo>
                    <a:pt x="34232" y="4583"/>
                  </a:lnTo>
                  <a:lnTo>
                    <a:pt x="34190" y="4604"/>
                  </a:lnTo>
                  <a:lnTo>
                    <a:pt x="34169" y="4729"/>
                  </a:lnTo>
                  <a:lnTo>
                    <a:pt x="34169" y="4792"/>
                  </a:lnTo>
                  <a:lnTo>
                    <a:pt x="34106" y="4813"/>
                  </a:lnTo>
                  <a:lnTo>
                    <a:pt x="34022" y="4897"/>
                  </a:lnTo>
                  <a:lnTo>
                    <a:pt x="33876" y="4918"/>
                  </a:lnTo>
                  <a:lnTo>
                    <a:pt x="33709" y="4918"/>
                  </a:lnTo>
                  <a:lnTo>
                    <a:pt x="33667" y="4939"/>
                  </a:lnTo>
                  <a:lnTo>
                    <a:pt x="33604" y="5001"/>
                  </a:lnTo>
                  <a:lnTo>
                    <a:pt x="33583" y="4918"/>
                  </a:lnTo>
                  <a:lnTo>
                    <a:pt x="33541" y="4834"/>
                  </a:lnTo>
                  <a:lnTo>
                    <a:pt x="33458" y="4834"/>
                  </a:lnTo>
                  <a:lnTo>
                    <a:pt x="33374" y="4897"/>
                  </a:lnTo>
                  <a:lnTo>
                    <a:pt x="33269" y="4918"/>
                  </a:lnTo>
                  <a:lnTo>
                    <a:pt x="33248" y="4834"/>
                  </a:lnTo>
                  <a:lnTo>
                    <a:pt x="33165" y="4729"/>
                  </a:lnTo>
                  <a:lnTo>
                    <a:pt x="33123" y="4708"/>
                  </a:lnTo>
                  <a:lnTo>
                    <a:pt x="32976" y="4583"/>
                  </a:lnTo>
                  <a:lnTo>
                    <a:pt x="32976" y="4478"/>
                  </a:lnTo>
                  <a:lnTo>
                    <a:pt x="33018" y="4436"/>
                  </a:lnTo>
                  <a:lnTo>
                    <a:pt x="33039" y="4332"/>
                  </a:lnTo>
                  <a:lnTo>
                    <a:pt x="33018" y="4227"/>
                  </a:lnTo>
                  <a:lnTo>
                    <a:pt x="32976" y="4123"/>
                  </a:lnTo>
                  <a:lnTo>
                    <a:pt x="32872" y="4143"/>
                  </a:lnTo>
                  <a:lnTo>
                    <a:pt x="32872" y="4081"/>
                  </a:lnTo>
                  <a:lnTo>
                    <a:pt x="32872" y="3997"/>
                  </a:lnTo>
                  <a:lnTo>
                    <a:pt x="32934" y="3913"/>
                  </a:lnTo>
                  <a:lnTo>
                    <a:pt x="32934" y="3871"/>
                  </a:lnTo>
                  <a:lnTo>
                    <a:pt x="32872" y="3851"/>
                  </a:lnTo>
                  <a:lnTo>
                    <a:pt x="32851" y="3851"/>
                  </a:lnTo>
                  <a:lnTo>
                    <a:pt x="32767" y="3892"/>
                  </a:lnTo>
                  <a:lnTo>
                    <a:pt x="32725" y="3892"/>
                  </a:lnTo>
                  <a:lnTo>
                    <a:pt x="32642" y="3913"/>
                  </a:lnTo>
                  <a:lnTo>
                    <a:pt x="32558" y="3892"/>
                  </a:lnTo>
                  <a:lnTo>
                    <a:pt x="32516" y="3871"/>
                  </a:lnTo>
                  <a:lnTo>
                    <a:pt x="32453" y="3851"/>
                  </a:lnTo>
                  <a:lnTo>
                    <a:pt x="32432" y="3809"/>
                  </a:lnTo>
                  <a:lnTo>
                    <a:pt x="32307" y="3767"/>
                  </a:lnTo>
                  <a:lnTo>
                    <a:pt x="32307" y="3704"/>
                  </a:lnTo>
                  <a:lnTo>
                    <a:pt x="32244" y="3662"/>
                  </a:lnTo>
                  <a:lnTo>
                    <a:pt x="32202" y="3662"/>
                  </a:lnTo>
                  <a:lnTo>
                    <a:pt x="32139" y="3599"/>
                  </a:lnTo>
                  <a:lnTo>
                    <a:pt x="32139" y="3558"/>
                  </a:lnTo>
                  <a:lnTo>
                    <a:pt x="32077" y="3558"/>
                  </a:lnTo>
                  <a:lnTo>
                    <a:pt x="32014" y="3474"/>
                  </a:lnTo>
                  <a:lnTo>
                    <a:pt x="31993" y="3432"/>
                  </a:lnTo>
                  <a:lnTo>
                    <a:pt x="31930" y="3369"/>
                  </a:lnTo>
                  <a:lnTo>
                    <a:pt x="31888" y="3369"/>
                  </a:lnTo>
                  <a:lnTo>
                    <a:pt x="31846" y="3453"/>
                  </a:lnTo>
                  <a:lnTo>
                    <a:pt x="31805" y="3432"/>
                  </a:lnTo>
                  <a:lnTo>
                    <a:pt x="31763" y="3453"/>
                  </a:lnTo>
                  <a:lnTo>
                    <a:pt x="31721" y="3495"/>
                  </a:lnTo>
                  <a:lnTo>
                    <a:pt x="31658" y="3453"/>
                  </a:lnTo>
                  <a:lnTo>
                    <a:pt x="31616" y="3390"/>
                  </a:lnTo>
                  <a:lnTo>
                    <a:pt x="31574" y="3369"/>
                  </a:lnTo>
                  <a:lnTo>
                    <a:pt x="31449" y="3369"/>
                  </a:lnTo>
                  <a:lnTo>
                    <a:pt x="31386" y="3348"/>
                  </a:lnTo>
                  <a:lnTo>
                    <a:pt x="31449" y="3286"/>
                  </a:lnTo>
                  <a:lnTo>
                    <a:pt x="31449" y="3244"/>
                  </a:lnTo>
                  <a:lnTo>
                    <a:pt x="31365" y="3244"/>
                  </a:lnTo>
                  <a:lnTo>
                    <a:pt x="31302" y="3286"/>
                  </a:lnTo>
                  <a:lnTo>
                    <a:pt x="31177" y="3286"/>
                  </a:lnTo>
                  <a:lnTo>
                    <a:pt x="31135" y="3327"/>
                  </a:lnTo>
                  <a:lnTo>
                    <a:pt x="31072" y="3265"/>
                  </a:lnTo>
                  <a:lnTo>
                    <a:pt x="31030" y="3286"/>
                  </a:lnTo>
                  <a:lnTo>
                    <a:pt x="30947" y="3286"/>
                  </a:lnTo>
                  <a:lnTo>
                    <a:pt x="30884" y="3223"/>
                  </a:lnTo>
                  <a:lnTo>
                    <a:pt x="30800" y="3181"/>
                  </a:lnTo>
                  <a:lnTo>
                    <a:pt x="30675" y="3055"/>
                  </a:lnTo>
                  <a:lnTo>
                    <a:pt x="30633" y="2930"/>
                  </a:lnTo>
                  <a:lnTo>
                    <a:pt x="30633" y="2846"/>
                  </a:lnTo>
                  <a:lnTo>
                    <a:pt x="30612" y="2742"/>
                  </a:lnTo>
                  <a:lnTo>
                    <a:pt x="30549" y="2742"/>
                  </a:lnTo>
                  <a:lnTo>
                    <a:pt x="30465" y="2721"/>
                  </a:lnTo>
                  <a:lnTo>
                    <a:pt x="30465" y="2574"/>
                  </a:lnTo>
                  <a:lnTo>
                    <a:pt x="30424" y="2553"/>
                  </a:lnTo>
                  <a:lnTo>
                    <a:pt x="30403" y="2428"/>
                  </a:lnTo>
                  <a:lnTo>
                    <a:pt x="30361" y="2323"/>
                  </a:lnTo>
                  <a:lnTo>
                    <a:pt x="30152" y="2198"/>
                  </a:lnTo>
                  <a:lnTo>
                    <a:pt x="30047" y="2030"/>
                  </a:lnTo>
                  <a:lnTo>
                    <a:pt x="30026" y="1988"/>
                  </a:lnTo>
                  <a:lnTo>
                    <a:pt x="29984" y="1884"/>
                  </a:lnTo>
                  <a:lnTo>
                    <a:pt x="29921" y="1905"/>
                  </a:lnTo>
                  <a:lnTo>
                    <a:pt x="29901" y="1905"/>
                  </a:lnTo>
                  <a:lnTo>
                    <a:pt x="29901" y="1821"/>
                  </a:lnTo>
                  <a:lnTo>
                    <a:pt x="29921" y="1779"/>
                  </a:lnTo>
                  <a:lnTo>
                    <a:pt x="29838" y="1716"/>
                  </a:lnTo>
                  <a:lnTo>
                    <a:pt x="29796" y="1612"/>
                  </a:lnTo>
                  <a:lnTo>
                    <a:pt x="29733" y="1591"/>
                  </a:lnTo>
                  <a:lnTo>
                    <a:pt x="29712" y="1507"/>
                  </a:lnTo>
                  <a:lnTo>
                    <a:pt x="29670" y="1444"/>
                  </a:lnTo>
                  <a:lnTo>
                    <a:pt x="29608" y="1340"/>
                  </a:lnTo>
                  <a:lnTo>
                    <a:pt x="29482" y="1256"/>
                  </a:lnTo>
                  <a:lnTo>
                    <a:pt x="29461" y="1193"/>
                  </a:lnTo>
                  <a:lnTo>
                    <a:pt x="29503" y="1130"/>
                  </a:lnTo>
                  <a:lnTo>
                    <a:pt x="29482" y="1047"/>
                  </a:lnTo>
                  <a:lnTo>
                    <a:pt x="29315" y="1047"/>
                  </a:lnTo>
                  <a:lnTo>
                    <a:pt x="29294" y="984"/>
                  </a:lnTo>
                  <a:lnTo>
                    <a:pt x="29294" y="942"/>
                  </a:lnTo>
                  <a:lnTo>
                    <a:pt x="29273" y="879"/>
                  </a:lnTo>
                  <a:lnTo>
                    <a:pt x="29273" y="817"/>
                  </a:lnTo>
                  <a:lnTo>
                    <a:pt x="29231" y="733"/>
                  </a:lnTo>
                  <a:lnTo>
                    <a:pt x="29168" y="712"/>
                  </a:lnTo>
                  <a:lnTo>
                    <a:pt x="29168" y="649"/>
                  </a:lnTo>
                  <a:lnTo>
                    <a:pt x="29147" y="607"/>
                  </a:lnTo>
                  <a:lnTo>
                    <a:pt x="29085" y="628"/>
                  </a:lnTo>
                  <a:lnTo>
                    <a:pt x="28980" y="607"/>
                  </a:lnTo>
                  <a:lnTo>
                    <a:pt x="28959" y="545"/>
                  </a:lnTo>
                  <a:lnTo>
                    <a:pt x="28980" y="482"/>
                  </a:lnTo>
                  <a:lnTo>
                    <a:pt x="28959" y="440"/>
                  </a:lnTo>
                  <a:lnTo>
                    <a:pt x="28875" y="419"/>
                  </a:lnTo>
                  <a:lnTo>
                    <a:pt x="28833" y="461"/>
                  </a:lnTo>
                  <a:lnTo>
                    <a:pt x="28792" y="419"/>
                  </a:lnTo>
                  <a:lnTo>
                    <a:pt x="28750" y="419"/>
                  </a:lnTo>
                  <a:lnTo>
                    <a:pt x="28708" y="356"/>
                  </a:lnTo>
                  <a:lnTo>
                    <a:pt x="28750" y="293"/>
                  </a:lnTo>
                  <a:lnTo>
                    <a:pt x="28687" y="231"/>
                  </a:lnTo>
                  <a:lnTo>
                    <a:pt x="28624" y="210"/>
                  </a:lnTo>
                  <a:lnTo>
                    <a:pt x="28561" y="231"/>
                  </a:lnTo>
                  <a:lnTo>
                    <a:pt x="28520" y="147"/>
                  </a:lnTo>
                  <a:lnTo>
                    <a:pt x="28457" y="189"/>
                  </a:lnTo>
                  <a:lnTo>
                    <a:pt x="28373" y="189"/>
                  </a:lnTo>
                  <a:lnTo>
                    <a:pt x="28331" y="147"/>
                  </a:lnTo>
                  <a:lnTo>
                    <a:pt x="28268" y="189"/>
                  </a:lnTo>
                  <a:lnTo>
                    <a:pt x="28268" y="252"/>
                  </a:lnTo>
                  <a:lnTo>
                    <a:pt x="28248" y="293"/>
                  </a:lnTo>
                  <a:lnTo>
                    <a:pt x="28143" y="231"/>
                  </a:lnTo>
                  <a:lnTo>
                    <a:pt x="28101" y="189"/>
                  </a:lnTo>
                  <a:lnTo>
                    <a:pt x="28017" y="210"/>
                  </a:lnTo>
                  <a:lnTo>
                    <a:pt x="27892" y="210"/>
                  </a:lnTo>
                  <a:lnTo>
                    <a:pt x="27892" y="189"/>
                  </a:lnTo>
                  <a:lnTo>
                    <a:pt x="27808" y="105"/>
                  </a:lnTo>
                  <a:lnTo>
                    <a:pt x="27620" y="84"/>
                  </a:lnTo>
                  <a:lnTo>
                    <a:pt x="27536" y="21"/>
                  </a:lnTo>
                  <a:lnTo>
                    <a:pt x="27432" y="21"/>
                  </a:lnTo>
                  <a:lnTo>
                    <a:pt x="273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5"/>
            <p:cNvSpPr/>
            <p:nvPr/>
          </p:nvSpPr>
          <p:spPr>
            <a:xfrm>
              <a:off x="4442708" y="2990191"/>
              <a:ext cx="762" cy="967"/>
            </a:xfrm>
            <a:custGeom>
              <a:avLst/>
              <a:gdLst/>
              <a:ahLst/>
              <a:cxnLst/>
              <a:rect l="l" t="t" r="r" b="b"/>
              <a:pathLst>
                <a:path w="64" h="85" extrusionOk="0">
                  <a:moveTo>
                    <a:pt x="63" y="85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5"/>
            <p:cNvSpPr/>
            <p:nvPr/>
          </p:nvSpPr>
          <p:spPr>
            <a:xfrm>
              <a:off x="4434742" y="2997094"/>
              <a:ext cx="1250" cy="1205"/>
            </a:xfrm>
            <a:custGeom>
              <a:avLst/>
              <a:gdLst/>
              <a:ahLst/>
              <a:cxnLst/>
              <a:rect l="l" t="t" r="r" b="b"/>
              <a:pathLst>
                <a:path w="105" h="106" extrusionOk="0">
                  <a:moveTo>
                    <a:pt x="0" y="105"/>
                  </a:moveTo>
                  <a:lnTo>
                    <a:pt x="105" y="1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5"/>
            <p:cNvSpPr/>
            <p:nvPr/>
          </p:nvSpPr>
          <p:spPr>
            <a:xfrm>
              <a:off x="4184339" y="2879787"/>
              <a:ext cx="2512" cy="728"/>
            </a:xfrm>
            <a:custGeom>
              <a:avLst/>
              <a:gdLst/>
              <a:ahLst/>
              <a:cxnLst/>
              <a:rect l="l" t="t" r="r" b="b"/>
              <a:pathLst>
                <a:path w="211" h="64" extrusionOk="0">
                  <a:moveTo>
                    <a:pt x="210" y="0"/>
                  </a:moveTo>
                  <a:lnTo>
                    <a:pt x="1" y="63"/>
                  </a:lnTo>
                  <a:lnTo>
                    <a:pt x="22" y="63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5"/>
            <p:cNvSpPr/>
            <p:nvPr/>
          </p:nvSpPr>
          <p:spPr>
            <a:xfrm>
              <a:off x="4038591" y="2720356"/>
              <a:ext cx="260870" cy="130886"/>
            </a:xfrm>
            <a:custGeom>
              <a:avLst/>
              <a:gdLst/>
              <a:ahLst/>
              <a:cxnLst/>
              <a:rect l="l" t="t" r="r" b="b"/>
              <a:pathLst>
                <a:path w="21908" h="11509" extrusionOk="0">
                  <a:moveTo>
                    <a:pt x="10860" y="0"/>
                  </a:moveTo>
                  <a:lnTo>
                    <a:pt x="10755" y="84"/>
                  </a:lnTo>
                  <a:lnTo>
                    <a:pt x="10713" y="189"/>
                  </a:lnTo>
                  <a:lnTo>
                    <a:pt x="10567" y="189"/>
                  </a:lnTo>
                  <a:lnTo>
                    <a:pt x="10483" y="252"/>
                  </a:lnTo>
                  <a:lnTo>
                    <a:pt x="10546" y="314"/>
                  </a:lnTo>
                  <a:lnTo>
                    <a:pt x="10546" y="398"/>
                  </a:lnTo>
                  <a:lnTo>
                    <a:pt x="10400" y="419"/>
                  </a:lnTo>
                  <a:lnTo>
                    <a:pt x="10337" y="419"/>
                  </a:lnTo>
                  <a:lnTo>
                    <a:pt x="10253" y="524"/>
                  </a:lnTo>
                  <a:lnTo>
                    <a:pt x="10128" y="524"/>
                  </a:lnTo>
                  <a:lnTo>
                    <a:pt x="10044" y="586"/>
                  </a:lnTo>
                  <a:lnTo>
                    <a:pt x="9981" y="586"/>
                  </a:lnTo>
                  <a:lnTo>
                    <a:pt x="9751" y="733"/>
                  </a:lnTo>
                  <a:lnTo>
                    <a:pt x="9625" y="796"/>
                  </a:lnTo>
                  <a:lnTo>
                    <a:pt x="9521" y="837"/>
                  </a:lnTo>
                  <a:lnTo>
                    <a:pt x="9437" y="837"/>
                  </a:lnTo>
                  <a:lnTo>
                    <a:pt x="9353" y="775"/>
                  </a:lnTo>
                  <a:lnTo>
                    <a:pt x="9312" y="837"/>
                  </a:lnTo>
                  <a:lnTo>
                    <a:pt x="9291" y="921"/>
                  </a:lnTo>
                  <a:lnTo>
                    <a:pt x="9144" y="921"/>
                  </a:lnTo>
                  <a:lnTo>
                    <a:pt x="9102" y="984"/>
                  </a:lnTo>
                  <a:lnTo>
                    <a:pt x="9102" y="1088"/>
                  </a:lnTo>
                  <a:lnTo>
                    <a:pt x="9040" y="1130"/>
                  </a:lnTo>
                  <a:lnTo>
                    <a:pt x="8977" y="1109"/>
                  </a:lnTo>
                  <a:lnTo>
                    <a:pt x="8893" y="1109"/>
                  </a:lnTo>
                  <a:lnTo>
                    <a:pt x="8789" y="1151"/>
                  </a:lnTo>
                  <a:lnTo>
                    <a:pt x="8663" y="1172"/>
                  </a:lnTo>
                  <a:lnTo>
                    <a:pt x="8496" y="1256"/>
                  </a:lnTo>
                  <a:lnTo>
                    <a:pt x="8475" y="1319"/>
                  </a:lnTo>
                  <a:lnTo>
                    <a:pt x="8307" y="1340"/>
                  </a:lnTo>
                  <a:lnTo>
                    <a:pt x="8182" y="1402"/>
                  </a:lnTo>
                  <a:lnTo>
                    <a:pt x="8035" y="1423"/>
                  </a:lnTo>
                  <a:lnTo>
                    <a:pt x="7847" y="1465"/>
                  </a:lnTo>
                  <a:lnTo>
                    <a:pt x="7826" y="1549"/>
                  </a:lnTo>
                  <a:lnTo>
                    <a:pt x="7763" y="1632"/>
                  </a:lnTo>
                  <a:lnTo>
                    <a:pt x="7721" y="1528"/>
                  </a:lnTo>
                  <a:lnTo>
                    <a:pt x="7617" y="1528"/>
                  </a:lnTo>
                  <a:lnTo>
                    <a:pt x="7512" y="1570"/>
                  </a:lnTo>
                  <a:lnTo>
                    <a:pt x="7512" y="1653"/>
                  </a:lnTo>
                  <a:lnTo>
                    <a:pt x="7449" y="1695"/>
                  </a:lnTo>
                  <a:lnTo>
                    <a:pt x="7345" y="1653"/>
                  </a:lnTo>
                  <a:lnTo>
                    <a:pt x="7219" y="1653"/>
                  </a:lnTo>
                  <a:lnTo>
                    <a:pt x="7198" y="1612"/>
                  </a:lnTo>
                  <a:lnTo>
                    <a:pt x="7115" y="1612"/>
                  </a:lnTo>
                  <a:lnTo>
                    <a:pt x="7031" y="1653"/>
                  </a:lnTo>
                  <a:lnTo>
                    <a:pt x="6926" y="1674"/>
                  </a:lnTo>
                  <a:lnTo>
                    <a:pt x="6884" y="1695"/>
                  </a:lnTo>
                  <a:lnTo>
                    <a:pt x="6926" y="1842"/>
                  </a:lnTo>
                  <a:lnTo>
                    <a:pt x="6884" y="1925"/>
                  </a:lnTo>
                  <a:lnTo>
                    <a:pt x="6989" y="1946"/>
                  </a:lnTo>
                  <a:lnTo>
                    <a:pt x="7136" y="1925"/>
                  </a:lnTo>
                  <a:lnTo>
                    <a:pt x="7198" y="2051"/>
                  </a:lnTo>
                  <a:lnTo>
                    <a:pt x="7031" y="2051"/>
                  </a:lnTo>
                  <a:lnTo>
                    <a:pt x="6989" y="2093"/>
                  </a:lnTo>
                  <a:lnTo>
                    <a:pt x="6989" y="2156"/>
                  </a:lnTo>
                  <a:lnTo>
                    <a:pt x="7136" y="2176"/>
                  </a:lnTo>
                  <a:lnTo>
                    <a:pt x="7240" y="2197"/>
                  </a:lnTo>
                  <a:lnTo>
                    <a:pt x="7324" y="2156"/>
                  </a:lnTo>
                  <a:lnTo>
                    <a:pt x="7408" y="2156"/>
                  </a:lnTo>
                  <a:lnTo>
                    <a:pt x="7512" y="2260"/>
                  </a:lnTo>
                  <a:lnTo>
                    <a:pt x="7617" y="2281"/>
                  </a:lnTo>
                  <a:lnTo>
                    <a:pt x="7617" y="2386"/>
                  </a:lnTo>
                  <a:lnTo>
                    <a:pt x="7554" y="2449"/>
                  </a:lnTo>
                  <a:lnTo>
                    <a:pt x="7449" y="2407"/>
                  </a:lnTo>
                  <a:lnTo>
                    <a:pt x="7219" y="2449"/>
                  </a:lnTo>
                  <a:lnTo>
                    <a:pt x="7094" y="2553"/>
                  </a:lnTo>
                  <a:lnTo>
                    <a:pt x="6947" y="2741"/>
                  </a:lnTo>
                  <a:lnTo>
                    <a:pt x="6947" y="2867"/>
                  </a:lnTo>
                  <a:lnTo>
                    <a:pt x="7031" y="2888"/>
                  </a:lnTo>
                  <a:lnTo>
                    <a:pt x="7052" y="3013"/>
                  </a:lnTo>
                  <a:lnTo>
                    <a:pt x="6989" y="3118"/>
                  </a:lnTo>
                  <a:lnTo>
                    <a:pt x="6947" y="3244"/>
                  </a:lnTo>
                  <a:lnTo>
                    <a:pt x="6843" y="3244"/>
                  </a:lnTo>
                  <a:lnTo>
                    <a:pt x="6843" y="3306"/>
                  </a:lnTo>
                  <a:lnTo>
                    <a:pt x="6884" y="3390"/>
                  </a:lnTo>
                  <a:lnTo>
                    <a:pt x="6884" y="3453"/>
                  </a:lnTo>
                  <a:lnTo>
                    <a:pt x="7031" y="3453"/>
                  </a:lnTo>
                  <a:lnTo>
                    <a:pt x="7115" y="3537"/>
                  </a:lnTo>
                  <a:lnTo>
                    <a:pt x="7240" y="3557"/>
                  </a:lnTo>
                  <a:lnTo>
                    <a:pt x="7240" y="3620"/>
                  </a:lnTo>
                  <a:lnTo>
                    <a:pt x="7366" y="3704"/>
                  </a:lnTo>
                  <a:lnTo>
                    <a:pt x="7533" y="3725"/>
                  </a:lnTo>
                  <a:lnTo>
                    <a:pt x="7575" y="3746"/>
                  </a:lnTo>
                  <a:lnTo>
                    <a:pt x="7617" y="4227"/>
                  </a:lnTo>
                  <a:lnTo>
                    <a:pt x="7554" y="4290"/>
                  </a:lnTo>
                  <a:lnTo>
                    <a:pt x="7366" y="4373"/>
                  </a:lnTo>
                  <a:lnTo>
                    <a:pt x="7219" y="4353"/>
                  </a:lnTo>
                  <a:lnTo>
                    <a:pt x="7031" y="4248"/>
                  </a:lnTo>
                  <a:lnTo>
                    <a:pt x="6947" y="4290"/>
                  </a:lnTo>
                  <a:lnTo>
                    <a:pt x="6947" y="4394"/>
                  </a:lnTo>
                  <a:lnTo>
                    <a:pt x="6905" y="4541"/>
                  </a:lnTo>
                  <a:lnTo>
                    <a:pt x="6780" y="4562"/>
                  </a:lnTo>
                  <a:lnTo>
                    <a:pt x="6571" y="4457"/>
                  </a:lnTo>
                  <a:lnTo>
                    <a:pt x="6403" y="4457"/>
                  </a:lnTo>
                  <a:lnTo>
                    <a:pt x="6320" y="4394"/>
                  </a:lnTo>
                  <a:lnTo>
                    <a:pt x="6278" y="4436"/>
                  </a:lnTo>
                  <a:lnTo>
                    <a:pt x="6173" y="4394"/>
                  </a:lnTo>
                  <a:lnTo>
                    <a:pt x="6048" y="4269"/>
                  </a:lnTo>
                  <a:lnTo>
                    <a:pt x="6152" y="4227"/>
                  </a:lnTo>
                  <a:lnTo>
                    <a:pt x="6173" y="4143"/>
                  </a:lnTo>
                  <a:lnTo>
                    <a:pt x="6089" y="4122"/>
                  </a:lnTo>
                  <a:lnTo>
                    <a:pt x="5964" y="4039"/>
                  </a:lnTo>
                  <a:lnTo>
                    <a:pt x="5880" y="4122"/>
                  </a:lnTo>
                  <a:lnTo>
                    <a:pt x="5755" y="4081"/>
                  </a:lnTo>
                  <a:lnTo>
                    <a:pt x="5671" y="4122"/>
                  </a:lnTo>
                  <a:lnTo>
                    <a:pt x="5692" y="4269"/>
                  </a:lnTo>
                  <a:lnTo>
                    <a:pt x="5545" y="4290"/>
                  </a:lnTo>
                  <a:lnTo>
                    <a:pt x="5483" y="4227"/>
                  </a:lnTo>
                  <a:lnTo>
                    <a:pt x="5336" y="4060"/>
                  </a:lnTo>
                  <a:lnTo>
                    <a:pt x="5211" y="4081"/>
                  </a:lnTo>
                  <a:lnTo>
                    <a:pt x="5148" y="4185"/>
                  </a:lnTo>
                  <a:lnTo>
                    <a:pt x="5064" y="4081"/>
                  </a:lnTo>
                  <a:lnTo>
                    <a:pt x="5001" y="4122"/>
                  </a:lnTo>
                  <a:lnTo>
                    <a:pt x="5001" y="4248"/>
                  </a:lnTo>
                  <a:lnTo>
                    <a:pt x="4855" y="4248"/>
                  </a:lnTo>
                  <a:lnTo>
                    <a:pt x="4834" y="4457"/>
                  </a:lnTo>
                  <a:lnTo>
                    <a:pt x="4708" y="4562"/>
                  </a:lnTo>
                  <a:lnTo>
                    <a:pt x="4625" y="4541"/>
                  </a:lnTo>
                  <a:lnTo>
                    <a:pt x="4541" y="4436"/>
                  </a:lnTo>
                  <a:lnTo>
                    <a:pt x="4332" y="4394"/>
                  </a:lnTo>
                  <a:lnTo>
                    <a:pt x="4269" y="4269"/>
                  </a:lnTo>
                  <a:lnTo>
                    <a:pt x="4123" y="4353"/>
                  </a:lnTo>
                  <a:lnTo>
                    <a:pt x="4164" y="4478"/>
                  </a:lnTo>
                  <a:lnTo>
                    <a:pt x="4081" y="4604"/>
                  </a:lnTo>
                  <a:lnTo>
                    <a:pt x="3997" y="4583"/>
                  </a:lnTo>
                  <a:lnTo>
                    <a:pt x="3997" y="4457"/>
                  </a:lnTo>
                  <a:lnTo>
                    <a:pt x="3955" y="4373"/>
                  </a:lnTo>
                  <a:lnTo>
                    <a:pt x="3871" y="4373"/>
                  </a:lnTo>
                  <a:lnTo>
                    <a:pt x="3704" y="4248"/>
                  </a:lnTo>
                  <a:lnTo>
                    <a:pt x="3599" y="4122"/>
                  </a:lnTo>
                  <a:lnTo>
                    <a:pt x="3474" y="4122"/>
                  </a:lnTo>
                  <a:lnTo>
                    <a:pt x="3369" y="3976"/>
                  </a:lnTo>
                  <a:lnTo>
                    <a:pt x="3286" y="3955"/>
                  </a:lnTo>
                  <a:lnTo>
                    <a:pt x="3244" y="3871"/>
                  </a:lnTo>
                  <a:lnTo>
                    <a:pt x="3160" y="3871"/>
                  </a:lnTo>
                  <a:lnTo>
                    <a:pt x="2951" y="3955"/>
                  </a:lnTo>
                  <a:lnTo>
                    <a:pt x="2825" y="3850"/>
                  </a:lnTo>
                  <a:lnTo>
                    <a:pt x="2742" y="3704"/>
                  </a:lnTo>
                  <a:lnTo>
                    <a:pt x="2637" y="3704"/>
                  </a:lnTo>
                  <a:lnTo>
                    <a:pt x="2532" y="3809"/>
                  </a:lnTo>
                  <a:lnTo>
                    <a:pt x="2407" y="3809"/>
                  </a:lnTo>
                  <a:lnTo>
                    <a:pt x="2407" y="3871"/>
                  </a:lnTo>
                  <a:lnTo>
                    <a:pt x="2323" y="3955"/>
                  </a:lnTo>
                  <a:lnTo>
                    <a:pt x="2323" y="3850"/>
                  </a:lnTo>
                  <a:lnTo>
                    <a:pt x="2239" y="3913"/>
                  </a:lnTo>
                  <a:lnTo>
                    <a:pt x="2218" y="3976"/>
                  </a:lnTo>
                  <a:lnTo>
                    <a:pt x="2114" y="4060"/>
                  </a:lnTo>
                  <a:lnTo>
                    <a:pt x="2030" y="3976"/>
                  </a:lnTo>
                  <a:lnTo>
                    <a:pt x="2114" y="3913"/>
                  </a:lnTo>
                  <a:lnTo>
                    <a:pt x="2135" y="3829"/>
                  </a:lnTo>
                  <a:lnTo>
                    <a:pt x="2009" y="3767"/>
                  </a:lnTo>
                  <a:lnTo>
                    <a:pt x="1821" y="3662"/>
                  </a:lnTo>
                  <a:lnTo>
                    <a:pt x="1800" y="3746"/>
                  </a:lnTo>
                  <a:lnTo>
                    <a:pt x="1821" y="3850"/>
                  </a:lnTo>
                  <a:lnTo>
                    <a:pt x="1821" y="3955"/>
                  </a:lnTo>
                  <a:lnTo>
                    <a:pt x="1695" y="3913"/>
                  </a:lnTo>
                  <a:lnTo>
                    <a:pt x="1612" y="3976"/>
                  </a:lnTo>
                  <a:lnTo>
                    <a:pt x="1570" y="4143"/>
                  </a:lnTo>
                  <a:lnTo>
                    <a:pt x="1486" y="4143"/>
                  </a:lnTo>
                  <a:lnTo>
                    <a:pt x="1298" y="4248"/>
                  </a:lnTo>
                  <a:lnTo>
                    <a:pt x="1277" y="4373"/>
                  </a:lnTo>
                  <a:lnTo>
                    <a:pt x="1361" y="4478"/>
                  </a:lnTo>
                  <a:lnTo>
                    <a:pt x="1361" y="4604"/>
                  </a:lnTo>
                  <a:lnTo>
                    <a:pt x="1172" y="4604"/>
                  </a:lnTo>
                  <a:lnTo>
                    <a:pt x="984" y="4645"/>
                  </a:lnTo>
                  <a:lnTo>
                    <a:pt x="1130" y="5106"/>
                  </a:lnTo>
                  <a:lnTo>
                    <a:pt x="1047" y="5169"/>
                  </a:lnTo>
                  <a:lnTo>
                    <a:pt x="1068" y="5336"/>
                  </a:lnTo>
                  <a:lnTo>
                    <a:pt x="879" y="5336"/>
                  </a:lnTo>
                  <a:lnTo>
                    <a:pt x="733" y="5231"/>
                  </a:lnTo>
                  <a:lnTo>
                    <a:pt x="670" y="5127"/>
                  </a:lnTo>
                  <a:lnTo>
                    <a:pt x="356" y="4876"/>
                  </a:lnTo>
                  <a:lnTo>
                    <a:pt x="294" y="4980"/>
                  </a:lnTo>
                  <a:lnTo>
                    <a:pt x="294" y="5106"/>
                  </a:lnTo>
                  <a:lnTo>
                    <a:pt x="126" y="5315"/>
                  </a:lnTo>
                  <a:lnTo>
                    <a:pt x="22" y="5378"/>
                  </a:lnTo>
                  <a:lnTo>
                    <a:pt x="42" y="5629"/>
                  </a:lnTo>
                  <a:lnTo>
                    <a:pt x="126" y="5734"/>
                  </a:lnTo>
                  <a:lnTo>
                    <a:pt x="105" y="6068"/>
                  </a:lnTo>
                  <a:lnTo>
                    <a:pt x="1" y="6278"/>
                  </a:lnTo>
                  <a:lnTo>
                    <a:pt x="231" y="6382"/>
                  </a:lnTo>
                  <a:lnTo>
                    <a:pt x="335" y="6550"/>
                  </a:lnTo>
                  <a:lnTo>
                    <a:pt x="314" y="6633"/>
                  </a:lnTo>
                  <a:lnTo>
                    <a:pt x="503" y="6780"/>
                  </a:lnTo>
                  <a:lnTo>
                    <a:pt x="545" y="6696"/>
                  </a:lnTo>
                  <a:lnTo>
                    <a:pt x="921" y="6801"/>
                  </a:lnTo>
                  <a:lnTo>
                    <a:pt x="1172" y="7052"/>
                  </a:lnTo>
                  <a:lnTo>
                    <a:pt x="1402" y="7428"/>
                  </a:lnTo>
                  <a:lnTo>
                    <a:pt x="1172" y="7428"/>
                  </a:lnTo>
                  <a:lnTo>
                    <a:pt x="1172" y="7533"/>
                  </a:lnTo>
                  <a:lnTo>
                    <a:pt x="1382" y="7679"/>
                  </a:lnTo>
                  <a:lnTo>
                    <a:pt x="1549" y="7617"/>
                  </a:lnTo>
                  <a:lnTo>
                    <a:pt x="1674" y="7721"/>
                  </a:lnTo>
                  <a:lnTo>
                    <a:pt x="1716" y="7721"/>
                  </a:lnTo>
                  <a:lnTo>
                    <a:pt x="1758" y="7784"/>
                  </a:lnTo>
                  <a:lnTo>
                    <a:pt x="1821" y="7784"/>
                  </a:lnTo>
                  <a:lnTo>
                    <a:pt x="1863" y="7721"/>
                  </a:lnTo>
                  <a:lnTo>
                    <a:pt x="1905" y="7721"/>
                  </a:lnTo>
                  <a:lnTo>
                    <a:pt x="1967" y="7784"/>
                  </a:lnTo>
                  <a:lnTo>
                    <a:pt x="2009" y="7721"/>
                  </a:lnTo>
                  <a:lnTo>
                    <a:pt x="2009" y="7638"/>
                  </a:lnTo>
                  <a:lnTo>
                    <a:pt x="2072" y="7679"/>
                  </a:lnTo>
                  <a:lnTo>
                    <a:pt x="2177" y="7596"/>
                  </a:lnTo>
                  <a:lnTo>
                    <a:pt x="2218" y="7512"/>
                  </a:lnTo>
                  <a:lnTo>
                    <a:pt x="2281" y="7512"/>
                  </a:lnTo>
                  <a:lnTo>
                    <a:pt x="2344" y="7428"/>
                  </a:lnTo>
                  <a:lnTo>
                    <a:pt x="2407" y="7428"/>
                  </a:lnTo>
                  <a:lnTo>
                    <a:pt x="2428" y="7470"/>
                  </a:lnTo>
                  <a:lnTo>
                    <a:pt x="2491" y="7428"/>
                  </a:lnTo>
                  <a:lnTo>
                    <a:pt x="2511" y="7366"/>
                  </a:lnTo>
                  <a:lnTo>
                    <a:pt x="2595" y="7282"/>
                  </a:lnTo>
                  <a:lnTo>
                    <a:pt x="2721" y="7282"/>
                  </a:lnTo>
                  <a:lnTo>
                    <a:pt x="2763" y="7303"/>
                  </a:lnTo>
                  <a:lnTo>
                    <a:pt x="2846" y="7303"/>
                  </a:lnTo>
                  <a:lnTo>
                    <a:pt x="2909" y="7282"/>
                  </a:lnTo>
                  <a:lnTo>
                    <a:pt x="2930" y="7303"/>
                  </a:lnTo>
                  <a:lnTo>
                    <a:pt x="2930" y="7386"/>
                  </a:lnTo>
                  <a:lnTo>
                    <a:pt x="2972" y="7470"/>
                  </a:lnTo>
                  <a:lnTo>
                    <a:pt x="3014" y="7407"/>
                  </a:lnTo>
                  <a:lnTo>
                    <a:pt x="3076" y="7407"/>
                  </a:lnTo>
                  <a:lnTo>
                    <a:pt x="3076" y="7470"/>
                  </a:lnTo>
                  <a:lnTo>
                    <a:pt x="3160" y="7491"/>
                  </a:lnTo>
                  <a:lnTo>
                    <a:pt x="3223" y="7470"/>
                  </a:lnTo>
                  <a:lnTo>
                    <a:pt x="3244" y="7407"/>
                  </a:lnTo>
                  <a:lnTo>
                    <a:pt x="3286" y="7386"/>
                  </a:lnTo>
                  <a:lnTo>
                    <a:pt x="3286" y="7324"/>
                  </a:lnTo>
                  <a:lnTo>
                    <a:pt x="3369" y="7303"/>
                  </a:lnTo>
                  <a:lnTo>
                    <a:pt x="3453" y="7324"/>
                  </a:lnTo>
                  <a:lnTo>
                    <a:pt x="3662" y="7324"/>
                  </a:lnTo>
                  <a:lnTo>
                    <a:pt x="3662" y="7386"/>
                  </a:lnTo>
                  <a:lnTo>
                    <a:pt x="3704" y="7470"/>
                  </a:lnTo>
                  <a:lnTo>
                    <a:pt x="3788" y="7491"/>
                  </a:lnTo>
                  <a:lnTo>
                    <a:pt x="3788" y="7512"/>
                  </a:lnTo>
                  <a:lnTo>
                    <a:pt x="3746" y="7596"/>
                  </a:lnTo>
                  <a:lnTo>
                    <a:pt x="3767" y="7638"/>
                  </a:lnTo>
                  <a:lnTo>
                    <a:pt x="3871" y="7742"/>
                  </a:lnTo>
                  <a:lnTo>
                    <a:pt x="3851" y="7826"/>
                  </a:lnTo>
                  <a:lnTo>
                    <a:pt x="3788" y="7951"/>
                  </a:lnTo>
                  <a:lnTo>
                    <a:pt x="3809" y="8014"/>
                  </a:lnTo>
                  <a:lnTo>
                    <a:pt x="3851" y="8056"/>
                  </a:lnTo>
                  <a:lnTo>
                    <a:pt x="3871" y="8098"/>
                  </a:lnTo>
                  <a:lnTo>
                    <a:pt x="3851" y="8140"/>
                  </a:lnTo>
                  <a:lnTo>
                    <a:pt x="3767" y="8161"/>
                  </a:lnTo>
                  <a:lnTo>
                    <a:pt x="3746" y="8307"/>
                  </a:lnTo>
                  <a:lnTo>
                    <a:pt x="3809" y="8454"/>
                  </a:lnTo>
                  <a:lnTo>
                    <a:pt x="3913" y="8475"/>
                  </a:lnTo>
                  <a:lnTo>
                    <a:pt x="3997" y="8516"/>
                  </a:lnTo>
                  <a:lnTo>
                    <a:pt x="3997" y="8558"/>
                  </a:lnTo>
                  <a:lnTo>
                    <a:pt x="3871" y="8621"/>
                  </a:lnTo>
                  <a:lnTo>
                    <a:pt x="3788" y="8621"/>
                  </a:lnTo>
                  <a:lnTo>
                    <a:pt x="3683" y="8516"/>
                  </a:lnTo>
                  <a:lnTo>
                    <a:pt x="3599" y="8516"/>
                  </a:lnTo>
                  <a:lnTo>
                    <a:pt x="3558" y="8558"/>
                  </a:lnTo>
                  <a:lnTo>
                    <a:pt x="3495" y="8516"/>
                  </a:lnTo>
                  <a:lnTo>
                    <a:pt x="3432" y="8516"/>
                  </a:lnTo>
                  <a:lnTo>
                    <a:pt x="3286" y="8558"/>
                  </a:lnTo>
                  <a:lnTo>
                    <a:pt x="3223" y="8516"/>
                  </a:lnTo>
                  <a:lnTo>
                    <a:pt x="3118" y="8537"/>
                  </a:lnTo>
                  <a:lnTo>
                    <a:pt x="2972" y="8579"/>
                  </a:lnTo>
                  <a:lnTo>
                    <a:pt x="2930" y="8663"/>
                  </a:lnTo>
                  <a:lnTo>
                    <a:pt x="2930" y="8726"/>
                  </a:lnTo>
                  <a:lnTo>
                    <a:pt x="2930" y="8788"/>
                  </a:lnTo>
                  <a:lnTo>
                    <a:pt x="2867" y="8830"/>
                  </a:lnTo>
                  <a:lnTo>
                    <a:pt x="2867" y="8893"/>
                  </a:lnTo>
                  <a:lnTo>
                    <a:pt x="3014" y="9039"/>
                  </a:lnTo>
                  <a:lnTo>
                    <a:pt x="3014" y="9102"/>
                  </a:lnTo>
                  <a:lnTo>
                    <a:pt x="3035" y="9144"/>
                  </a:lnTo>
                  <a:lnTo>
                    <a:pt x="3139" y="9102"/>
                  </a:lnTo>
                  <a:lnTo>
                    <a:pt x="3160" y="9186"/>
                  </a:lnTo>
                  <a:lnTo>
                    <a:pt x="3139" y="9207"/>
                  </a:lnTo>
                  <a:lnTo>
                    <a:pt x="3055" y="9165"/>
                  </a:lnTo>
                  <a:lnTo>
                    <a:pt x="3014" y="9186"/>
                  </a:lnTo>
                  <a:lnTo>
                    <a:pt x="2930" y="9249"/>
                  </a:lnTo>
                  <a:lnTo>
                    <a:pt x="2867" y="9207"/>
                  </a:lnTo>
                  <a:lnTo>
                    <a:pt x="2825" y="9207"/>
                  </a:lnTo>
                  <a:lnTo>
                    <a:pt x="2763" y="9186"/>
                  </a:lnTo>
                  <a:lnTo>
                    <a:pt x="2616" y="9207"/>
                  </a:lnTo>
                  <a:lnTo>
                    <a:pt x="2532" y="9186"/>
                  </a:lnTo>
                  <a:lnTo>
                    <a:pt x="2491" y="9249"/>
                  </a:lnTo>
                  <a:lnTo>
                    <a:pt x="2491" y="9291"/>
                  </a:lnTo>
                  <a:lnTo>
                    <a:pt x="2553" y="9395"/>
                  </a:lnTo>
                  <a:lnTo>
                    <a:pt x="2637" y="9395"/>
                  </a:lnTo>
                  <a:lnTo>
                    <a:pt x="2742" y="9416"/>
                  </a:lnTo>
                  <a:lnTo>
                    <a:pt x="2804" y="9521"/>
                  </a:lnTo>
                  <a:lnTo>
                    <a:pt x="2846" y="9563"/>
                  </a:lnTo>
                  <a:lnTo>
                    <a:pt x="2909" y="9688"/>
                  </a:lnTo>
                  <a:lnTo>
                    <a:pt x="2951" y="9709"/>
                  </a:lnTo>
                  <a:lnTo>
                    <a:pt x="2972" y="9772"/>
                  </a:lnTo>
                  <a:lnTo>
                    <a:pt x="3139" y="9939"/>
                  </a:lnTo>
                  <a:lnTo>
                    <a:pt x="3139" y="10086"/>
                  </a:lnTo>
                  <a:lnTo>
                    <a:pt x="3139" y="10211"/>
                  </a:lnTo>
                  <a:lnTo>
                    <a:pt x="3181" y="10211"/>
                  </a:lnTo>
                  <a:lnTo>
                    <a:pt x="3286" y="10190"/>
                  </a:lnTo>
                  <a:lnTo>
                    <a:pt x="3327" y="10190"/>
                  </a:lnTo>
                  <a:lnTo>
                    <a:pt x="3369" y="10211"/>
                  </a:lnTo>
                  <a:lnTo>
                    <a:pt x="3432" y="10295"/>
                  </a:lnTo>
                  <a:lnTo>
                    <a:pt x="3474" y="10337"/>
                  </a:lnTo>
                  <a:lnTo>
                    <a:pt x="3537" y="10441"/>
                  </a:lnTo>
                  <a:lnTo>
                    <a:pt x="3579" y="10441"/>
                  </a:lnTo>
                  <a:lnTo>
                    <a:pt x="3662" y="10420"/>
                  </a:lnTo>
                  <a:lnTo>
                    <a:pt x="3767" y="10441"/>
                  </a:lnTo>
                  <a:lnTo>
                    <a:pt x="3871" y="10462"/>
                  </a:lnTo>
                  <a:lnTo>
                    <a:pt x="3976" y="10462"/>
                  </a:lnTo>
                  <a:lnTo>
                    <a:pt x="4018" y="10504"/>
                  </a:lnTo>
                  <a:lnTo>
                    <a:pt x="3997" y="10546"/>
                  </a:lnTo>
                  <a:lnTo>
                    <a:pt x="3997" y="10609"/>
                  </a:lnTo>
                  <a:lnTo>
                    <a:pt x="3997" y="10755"/>
                  </a:lnTo>
                  <a:lnTo>
                    <a:pt x="3913" y="10923"/>
                  </a:lnTo>
                  <a:lnTo>
                    <a:pt x="3955" y="11048"/>
                  </a:lnTo>
                  <a:lnTo>
                    <a:pt x="3976" y="11195"/>
                  </a:lnTo>
                  <a:lnTo>
                    <a:pt x="4311" y="10881"/>
                  </a:lnTo>
                  <a:lnTo>
                    <a:pt x="4604" y="10776"/>
                  </a:lnTo>
                  <a:lnTo>
                    <a:pt x="4959" y="10839"/>
                  </a:lnTo>
                  <a:lnTo>
                    <a:pt x="5378" y="11069"/>
                  </a:lnTo>
                  <a:lnTo>
                    <a:pt x="5755" y="11508"/>
                  </a:lnTo>
                  <a:lnTo>
                    <a:pt x="5985" y="11467"/>
                  </a:lnTo>
                  <a:lnTo>
                    <a:pt x="6068" y="11446"/>
                  </a:lnTo>
                  <a:lnTo>
                    <a:pt x="5629" y="8726"/>
                  </a:lnTo>
                  <a:lnTo>
                    <a:pt x="7136" y="8433"/>
                  </a:lnTo>
                  <a:lnTo>
                    <a:pt x="8056" y="9060"/>
                  </a:lnTo>
                  <a:lnTo>
                    <a:pt x="8391" y="9186"/>
                  </a:lnTo>
                  <a:lnTo>
                    <a:pt x="8893" y="9479"/>
                  </a:lnTo>
                  <a:lnTo>
                    <a:pt x="9751" y="9395"/>
                  </a:lnTo>
                  <a:lnTo>
                    <a:pt x="10693" y="9395"/>
                  </a:lnTo>
                  <a:lnTo>
                    <a:pt x="10985" y="9604"/>
                  </a:lnTo>
                  <a:lnTo>
                    <a:pt x="11132" y="9981"/>
                  </a:lnTo>
                  <a:lnTo>
                    <a:pt x="11320" y="9897"/>
                  </a:lnTo>
                  <a:lnTo>
                    <a:pt x="11341" y="10713"/>
                  </a:lnTo>
                  <a:lnTo>
                    <a:pt x="11760" y="10755"/>
                  </a:lnTo>
                  <a:lnTo>
                    <a:pt x="11990" y="11446"/>
                  </a:lnTo>
                  <a:lnTo>
                    <a:pt x="12115" y="11446"/>
                  </a:lnTo>
                  <a:lnTo>
                    <a:pt x="12366" y="11299"/>
                  </a:lnTo>
                  <a:lnTo>
                    <a:pt x="12555" y="11278"/>
                  </a:lnTo>
                  <a:lnTo>
                    <a:pt x="12743" y="11299"/>
                  </a:lnTo>
                  <a:lnTo>
                    <a:pt x="12994" y="11446"/>
                  </a:lnTo>
                  <a:lnTo>
                    <a:pt x="13078" y="11467"/>
                  </a:lnTo>
                  <a:lnTo>
                    <a:pt x="13287" y="11257"/>
                  </a:lnTo>
                  <a:lnTo>
                    <a:pt x="13413" y="11048"/>
                  </a:lnTo>
                  <a:lnTo>
                    <a:pt x="13475" y="10964"/>
                  </a:lnTo>
                  <a:lnTo>
                    <a:pt x="13538" y="10818"/>
                  </a:lnTo>
                  <a:lnTo>
                    <a:pt x="13789" y="10525"/>
                  </a:lnTo>
                  <a:lnTo>
                    <a:pt x="13894" y="10504"/>
                  </a:lnTo>
                  <a:lnTo>
                    <a:pt x="13998" y="10337"/>
                  </a:lnTo>
                  <a:lnTo>
                    <a:pt x="14040" y="10337"/>
                  </a:lnTo>
                  <a:lnTo>
                    <a:pt x="14040" y="10295"/>
                  </a:lnTo>
                  <a:lnTo>
                    <a:pt x="14166" y="10211"/>
                  </a:lnTo>
                  <a:lnTo>
                    <a:pt x="14145" y="10148"/>
                  </a:lnTo>
                  <a:lnTo>
                    <a:pt x="14250" y="10023"/>
                  </a:lnTo>
                  <a:lnTo>
                    <a:pt x="14438" y="10044"/>
                  </a:lnTo>
                  <a:lnTo>
                    <a:pt x="14543" y="10107"/>
                  </a:lnTo>
                  <a:lnTo>
                    <a:pt x="14961" y="10148"/>
                  </a:lnTo>
                  <a:lnTo>
                    <a:pt x="15317" y="10148"/>
                  </a:lnTo>
                  <a:lnTo>
                    <a:pt x="15505" y="10107"/>
                  </a:lnTo>
                  <a:lnTo>
                    <a:pt x="15484" y="9981"/>
                  </a:lnTo>
                  <a:lnTo>
                    <a:pt x="15463" y="9835"/>
                  </a:lnTo>
                  <a:lnTo>
                    <a:pt x="15463" y="9709"/>
                  </a:lnTo>
                  <a:lnTo>
                    <a:pt x="15505" y="9667"/>
                  </a:lnTo>
                  <a:lnTo>
                    <a:pt x="15610" y="9688"/>
                  </a:lnTo>
                  <a:lnTo>
                    <a:pt x="15777" y="9709"/>
                  </a:lnTo>
                  <a:lnTo>
                    <a:pt x="15819" y="9667"/>
                  </a:lnTo>
                  <a:lnTo>
                    <a:pt x="16007" y="9667"/>
                  </a:lnTo>
                  <a:lnTo>
                    <a:pt x="16133" y="9730"/>
                  </a:lnTo>
                  <a:lnTo>
                    <a:pt x="16342" y="9793"/>
                  </a:lnTo>
                  <a:lnTo>
                    <a:pt x="16677" y="9835"/>
                  </a:lnTo>
                  <a:lnTo>
                    <a:pt x="16781" y="9793"/>
                  </a:lnTo>
                  <a:lnTo>
                    <a:pt x="16886" y="9709"/>
                  </a:lnTo>
                  <a:lnTo>
                    <a:pt x="17032" y="9730"/>
                  </a:lnTo>
                  <a:lnTo>
                    <a:pt x="17158" y="9730"/>
                  </a:lnTo>
                  <a:lnTo>
                    <a:pt x="17451" y="9667"/>
                  </a:lnTo>
                  <a:lnTo>
                    <a:pt x="17723" y="9730"/>
                  </a:lnTo>
                  <a:lnTo>
                    <a:pt x="17911" y="9688"/>
                  </a:lnTo>
                  <a:lnTo>
                    <a:pt x="18246" y="9688"/>
                  </a:lnTo>
                  <a:lnTo>
                    <a:pt x="18497" y="9793"/>
                  </a:lnTo>
                  <a:lnTo>
                    <a:pt x="18602" y="9772"/>
                  </a:lnTo>
                  <a:lnTo>
                    <a:pt x="18853" y="10044"/>
                  </a:lnTo>
                  <a:lnTo>
                    <a:pt x="19083" y="10107"/>
                  </a:lnTo>
                  <a:lnTo>
                    <a:pt x="19229" y="10044"/>
                  </a:lnTo>
                  <a:lnTo>
                    <a:pt x="19188" y="9897"/>
                  </a:lnTo>
                  <a:lnTo>
                    <a:pt x="19313" y="9814"/>
                  </a:lnTo>
                  <a:lnTo>
                    <a:pt x="19313" y="9772"/>
                  </a:lnTo>
                  <a:lnTo>
                    <a:pt x="19376" y="9730"/>
                  </a:lnTo>
                  <a:lnTo>
                    <a:pt x="19271" y="9625"/>
                  </a:lnTo>
                  <a:lnTo>
                    <a:pt x="19313" y="9521"/>
                  </a:lnTo>
                  <a:lnTo>
                    <a:pt x="19397" y="9458"/>
                  </a:lnTo>
                  <a:lnTo>
                    <a:pt x="19355" y="9207"/>
                  </a:lnTo>
                  <a:lnTo>
                    <a:pt x="19229" y="9144"/>
                  </a:lnTo>
                  <a:lnTo>
                    <a:pt x="19188" y="9039"/>
                  </a:lnTo>
                  <a:lnTo>
                    <a:pt x="19083" y="8851"/>
                  </a:lnTo>
                  <a:lnTo>
                    <a:pt x="19062" y="8747"/>
                  </a:lnTo>
                  <a:lnTo>
                    <a:pt x="19020" y="8663"/>
                  </a:lnTo>
                  <a:lnTo>
                    <a:pt x="19020" y="8579"/>
                  </a:lnTo>
                  <a:lnTo>
                    <a:pt x="18957" y="8412"/>
                  </a:lnTo>
                  <a:lnTo>
                    <a:pt x="19041" y="8328"/>
                  </a:lnTo>
                  <a:lnTo>
                    <a:pt x="19041" y="8265"/>
                  </a:lnTo>
                  <a:lnTo>
                    <a:pt x="18916" y="8244"/>
                  </a:lnTo>
                  <a:lnTo>
                    <a:pt x="18748" y="8265"/>
                  </a:lnTo>
                  <a:lnTo>
                    <a:pt x="18644" y="8202"/>
                  </a:lnTo>
                  <a:lnTo>
                    <a:pt x="18644" y="8119"/>
                  </a:lnTo>
                  <a:lnTo>
                    <a:pt x="18748" y="8014"/>
                  </a:lnTo>
                  <a:lnTo>
                    <a:pt x="18853" y="7951"/>
                  </a:lnTo>
                  <a:lnTo>
                    <a:pt x="18916" y="8014"/>
                  </a:lnTo>
                  <a:lnTo>
                    <a:pt x="19020" y="8014"/>
                  </a:lnTo>
                  <a:lnTo>
                    <a:pt x="19167" y="7930"/>
                  </a:lnTo>
                  <a:lnTo>
                    <a:pt x="19439" y="7889"/>
                  </a:lnTo>
                  <a:lnTo>
                    <a:pt x="19564" y="7847"/>
                  </a:lnTo>
                  <a:lnTo>
                    <a:pt x="19648" y="7826"/>
                  </a:lnTo>
                  <a:lnTo>
                    <a:pt x="19711" y="7889"/>
                  </a:lnTo>
                  <a:lnTo>
                    <a:pt x="19794" y="7889"/>
                  </a:lnTo>
                  <a:lnTo>
                    <a:pt x="19878" y="7826"/>
                  </a:lnTo>
                  <a:lnTo>
                    <a:pt x="19962" y="7826"/>
                  </a:lnTo>
                  <a:lnTo>
                    <a:pt x="19962" y="7742"/>
                  </a:lnTo>
                  <a:lnTo>
                    <a:pt x="20004" y="7617"/>
                  </a:lnTo>
                  <a:lnTo>
                    <a:pt x="19878" y="7575"/>
                  </a:lnTo>
                  <a:lnTo>
                    <a:pt x="19815" y="7512"/>
                  </a:lnTo>
                  <a:lnTo>
                    <a:pt x="19836" y="7428"/>
                  </a:lnTo>
                  <a:lnTo>
                    <a:pt x="19836" y="7177"/>
                  </a:lnTo>
                  <a:lnTo>
                    <a:pt x="19899" y="6842"/>
                  </a:lnTo>
                  <a:lnTo>
                    <a:pt x="19899" y="6696"/>
                  </a:lnTo>
                  <a:lnTo>
                    <a:pt x="19962" y="6550"/>
                  </a:lnTo>
                  <a:lnTo>
                    <a:pt x="20004" y="6278"/>
                  </a:lnTo>
                  <a:lnTo>
                    <a:pt x="20213" y="6278"/>
                  </a:lnTo>
                  <a:lnTo>
                    <a:pt x="20422" y="6361"/>
                  </a:lnTo>
                  <a:lnTo>
                    <a:pt x="20589" y="6382"/>
                  </a:lnTo>
                  <a:lnTo>
                    <a:pt x="20820" y="6340"/>
                  </a:lnTo>
                  <a:lnTo>
                    <a:pt x="20882" y="6340"/>
                  </a:lnTo>
                  <a:lnTo>
                    <a:pt x="20924" y="6424"/>
                  </a:lnTo>
                  <a:lnTo>
                    <a:pt x="21008" y="6424"/>
                  </a:lnTo>
                  <a:lnTo>
                    <a:pt x="21071" y="6382"/>
                  </a:lnTo>
                  <a:lnTo>
                    <a:pt x="21154" y="6278"/>
                  </a:lnTo>
                  <a:lnTo>
                    <a:pt x="21280" y="6236"/>
                  </a:lnTo>
                  <a:lnTo>
                    <a:pt x="21447" y="6068"/>
                  </a:lnTo>
                  <a:lnTo>
                    <a:pt x="21447" y="6006"/>
                  </a:lnTo>
                  <a:lnTo>
                    <a:pt x="21343" y="5838"/>
                  </a:lnTo>
                  <a:lnTo>
                    <a:pt x="21238" y="5608"/>
                  </a:lnTo>
                  <a:lnTo>
                    <a:pt x="21238" y="5378"/>
                  </a:lnTo>
                  <a:lnTo>
                    <a:pt x="21259" y="5231"/>
                  </a:lnTo>
                  <a:lnTo>
                    <a:pt x="21343" y="5169"/>
                  </a:lnTo>
                  <a:lnTo>
                    <a:pt x="21531" y="5106"/>
                  </a:lnTo>
                  <a:lnTo>
                    <a:pt x="21594" y="4980"/>
                  </a:lnTo>
                  <a:lnTo>
                    <a:pt x="21552" y="4917"/>
                  </a:lnTo>
                  <a:lnTo>
                    <a:pt x="21573" y="4813"/>
                  </a:lnTo>
                  <a:lnTo>
                    <a:pt x="21698" y="4666"/>
                  </a:lnTo>
                  <a:lnTo>
                    <a:pt x="21803" y="4604"/>
                  </a:lnTo>
                  <a:lnTo>
                    <a:pt x="21908" y="4499"/>
                  </a:lnTo>
                  <a:lnTo>
                    <a:pt x="21887" y="4478"/>
                  </a:lnTo>
                  <a:lnTo>
                    <a:pt x="21866" y="4457"/>
                  </a:lnTo>
                  <a:lnTo>
                    <a:pt x="21698" y="4394"/>
                  </a:lnTo>
                  <a:lnTo>
                    <a:pt x="21573" y="4269"/>
                  </a:lnTo>
                  <a:lnTo>
                    <a:pt x="21489" y="4269"/>
                  </a:lnTo>
                  <a:lnTo>
                    <a:pt x="21447" y="4164"/>
                  </a:lnTo>
                  <a:lnTo>
                    <a:pt x="21489" y="4039"/>
                  </a:lnTo>
                  <a:lnTo>
                    <a:pt x="21447" y="3976"/>
                  </a:lnTo>
                  <a:lnTo>
                    <a:pt x="21343" y="4060"/>
                  </a:lnTo>
                  <a:lnTo>
                    <a:pt x="21259" y="4164"/>
                  </a:lnTo>
                  <a:lnTo>
                    <a:pt x="21154" y="4185"/>
                  </a:lnTo>
                  <a:lnTo>
                    <a:pt x="20861" y="4227"/>
                  </a:lnTo>
                  <a:lnTo>
                    <a:pt x="20799" y="4269"/>
                  </a:lnTo>
                  <a:lnTo>
                    <a:pt x="20757" y="4332"/>
                  </a:lnTo>
                  <a:lnTo>
                    <a:pt x="20652" y="4269"/>
                  </a:lnTo>
                  <a:lnTo>
                    <a:pt x="20548" y="4227"/>
                  </a:lnTo>
                  <a:lnTo>
                    <a:pt x="20506" y="4227"/>
                  </a:lnTo>
                  <a:lnTo>
                    <a:pt x="20485" y="4185"/>
                  </a:lnTo>
                  <a:lnTo>
                    <a:pt x="20422" y="4143"/>
                  </a:lnTo>
                  <a:lnTo>
                    <a:pt x="20401" y="4060"/>
                  </a:lnTo>
                  <a:lnTo>
                    <a:pt x="20359" y="3976"/>
                  </a:lnTo>
                  <a:lnTo>
                    <a:pt x="20401" y="3934"/>
                  </a:lnTo>
                  <a:lnTo>
                    <a:pt x="20401" y="3850"/>
                  </a:lnTo>
                  <a:lnTo>
                    <a:pt x="20317" y="3809"/>
                  </a:lnTo>
                  <a:lnTo>
                    <a:pt x="20276" y="3809"/>
                  </a:lnTo>
                  <a:lnTo>
                    <a:pt x="20129" y="3725"/>
                  </a:lnTo>
                  <a:lnTo>
                    <a:pt x="20004" y="3704"/>
                  </a:lnTo>
                  <a:lnTo>
                    <a:pt x="19962" y="3704"/>
                  </a:lnTo>
                  <a:lnTo>
                    <a:pt x="19899" y="3557"/>
                  </a:lnTo>
                  <a:lnTo>
                    <a:pt x="19794" y="3390"/>
                  </a:lnTo>
                  <a:lnTo>
                    <a:pt x="19648" y="3244"/>
                  </a:lnTo>
                  <a:lnTo>
                    <a:pt x="19460" y="3223"/>
                  </a:lnTo>
                  <a:lnTo>
                    <a:pt x="19250" y="3223"/>
                  </a:lnTo>
                  <a:lnTo>
                    <a:pt x="19062" y="3244"/>
                  </a:lnTo>
                  <a:lnTo>
                    <a:pt x="19041" y="3306"/>
                  </a:lnTo>
                  <a:lnTo>
                    <a:pt x="19083" y="3348"/>
                  </a:lnTo>
                  <a:lnTo>
                    <a:pt x="19062" y="3411"/>
                  </a:lnTo>
                  <a:lnTo>
                    <a:pt x="18936" y="3453"/>
                  </a:lnTo>
                  <a:lnTo>
                    <a:pt x="18853" y="3432"/>
                  </a:lnTo>
                  <a:lnTo>
                    <a:pt x="18727" y="3495"/>
                  </a:lnTo>
                  <a:lnTo>
                    <a:pt x="18560" y="3411"/>
                  </a:lnTo>
                  <a:lnTo>
                    <a:pt x="18497" y="3432"/>
                  </a:lnTo>
                  <a:lnTo>
                    <a:pt x="18413" y="3495"/>
                  </a:lnTo>
                  <a:lnTo>
                    <a:pt x="18309" y="3495"/>
                  </a:lnTo>
                  <a:lnTo>
                    <a:pt x="18204" y="3411"/>
                  </a:lnTo>
                  <a:lnTo>
                    <a:pt x="18079" y="3348"/>
                  </a:lnTo>
                  <a:lnTo>
                    <a:pt x="18079" y="3285"/>
                  </a:lnTo>
                  <a:lnTo>
                    <a:pt x="18100" y="3202"/>
                  </a:lnTo>
                  <a:lnTo>
                    <a:pt x="17911" y="3118"/>
                  </a:lnTo>
                  <a:lnTo>
                    <a:pt x="17828" y="3181"/>
                  </a:lnTo>
                  <a:lnTo>
                    <a:pt x="17828" y="3306"/>
                  </a:lnTo>
                  <a:lnTo>
                    <a:pt x="17869" y="3327"/>
                  </a:lnTo>
                  <a:lnTo>
                    <a:pt x="17828" y="3390"/>
                  </a:lnTo>
                  <a:lnTo>
                    <a:pt x="17744" y="3453"/>
                  </a:lnTo>
                  <a:lnTo>
                    <a:pt x="17597" y="3453"/>
                  </a:lnTo>
                  <a:lnTo>
                    <a:pt x="16175" y="1695"/>
                  </a:lnTo>
                  <a:lnTo>
                    <a:pt x="15170" y="921"/>
                  </a:lnTo>
                  <a:lnTo>
                    <a:pt x="15107" y="837"/>
                  </a:lnTo>
                  <a:lnTo>
                    <a:pt x="15191" y="816"/>
                  </a:lnTo>
                  <a:lnTo>
                    <a:pt x="15296" y="712"/>
                  </a:lnTo>
                  <a:lnTo>
                    <a:pt x="15296" y="607"/>
                  </a:lnTo>
                  <a:lnTo>
                    <a:pt x="15254" y="565"/>
                  </a:lnTo>
                  <a:lnTo>
                    <a:pt x="15087" y="607"/>
                  </a:lnTo>
                  <a:lnTo>
                    <a:pt x="14961" y="628"/>
                  </a:lnTo>
                  <a:lnTo>
                    <a:pt x="14877" y="733"/>
                  </a:lnTo>
                  <a:lnTo>
                    <a:pt x="14773" y="775"/>
                  </a:lnTo>
                  <a:lnTo>
                    <a:pt x="14647" y="900"/>
                  </a:lnTo>
                  <a:lnTo>
                    <a:pt x="14647" y="984"/>
                  </a:lnTo>
                  <a:lnTo>
                    <a:pt x="14563" y="1047"/>
                  </a:lnTo>
                  <a:lnTo>
                    <a:pt x="14522" y="1151"/>
                  </a:lnTo>
                  <a:lnTo>
                    <a:pt x="14417" y="1235"/>
                  </a:lnTo>
                  <a:lnTo>
                    <a:pt x="14229" y="1235"/>
                  </a:lnTo>
                  <a:lnTo>
                    <a:pt x="14124" y="1298"/>
                  </a:lnTo>
                  <a:lnTo>
                    <a:pt x="14145" y="1423"/>
                  </a:lnTo>
                  <a:lnTo>
                    <a:pt x="14061" y="1465"/>
                  </a:lnTo>
                  <a:lnTo>
                    <a:pt x="14019" y="1423"/>
                  </a:lnTo>
                  <a:lnTo>
                    <a:pt x="13789" y="1360"/>
                  </a:lnTo>
                  <a:lnTo>
                    <a:pt x="13643" y="1423"/>
                  </a:lnTo>
                  <a:lnTo>
                    <a:pt x="13601" y="1507"/>
                  </a:lnTo>
                  <a:lnTo>
                    <a:pt x="13517" y="1507"/>
                  </a:lnTo>
                  <a:lnTo>
                    <a:pt x="13434" y="1402"/>
                  </a:lnTo>
                  <a:lnTo>
                    <a:pt x="13434" y="1235"/>
                  </a:lnTo>
                  <a:lnTo>
                    <a:pt x="13517" y="1172"/>
                  </a:lnTo>
                  <a:lnTo>
                    <a:pt x="13538" y="1088"/>
                  </a:lnTo>
                  <a:lnTo>
                    <a:pt x="13496" y="1026"/>
                  </a:lnTo>
                  <a:lnTo>
                    <a:pt x="13413" y="1109"/>
                  </a:lnTo>
                  <a:lnTo>
                    <a:pt x="13329" y="1109"/>
                  </a:lnTo>
                  <a:lnTo>
                    <a:pt x="13120" y="1005"/>
                  </a:lnTo>
                  <a:lnTo>
                    <a:pt x="12994" y="1026"/>
                  </a:lnTo>
                  <a:lnTo>
                    <a:pt x="13015" y="1109"/>
                  </a:lnTo>
                  <a:lnTo>
                    <a:pt x="13078" y="1130"/>
                  </a:lnTo>
                  <a:lnTo>
                    <a:pt x="12994" y="1214"/>
                  </a:lnTo>
                  <a:lnTo>
                    <a:pt x="12952" y="1214"/>
                  </a:lnTo>
                  <a:lnTo>
                    <a:pt x="12869" y="1088"/>
                  </a:lnTo>
                  <a:lnTo>
                    <a:pt x="12848" y="900"/>
                  </a:lnTo>
                  <a:lnTo>
                    <a:pt x="12638" y="733"/>
                  </a:lnTo>
                  <a:lnTo>
                    <a:pt x="12597" y="775"/>
                  </a:lnTo>
                  <a:lnTo>
                    <a:pt x="12638" y="900"/>
                  </a:lnTo>
                  <a:lnTo>
                    <a:pt x="12638" y="984"/>
                  </a:lnTo>
                  <a:lnTo>
                    <a:pt x="12555" y="984"/>
                  </a:lnTo>
                  <a:lnTo>
                    <a:pt x="12513" y="879"/>
                  </a:lnTo>
                  <a:lnTo>
                    <a:pt x="12450" y="900"/>
                  </a:lnTo>
                  <a:lnTo>
                    <a:pt x="12429" y="1005"/>
                  </a:lnTo>
                  <a:lnTo>
                    <a:pt x="12366" y="1026"/>
                  </a:lnTo>
                  <a:lnTo>
                    <a:pt x="12262" y="942"/>
                  </a:lnTo>
                  <a:lnTo>
                    <a:pt x="12136" y="1026"/>
                  </a:lnTo>
                  <a:lnTo>
                    <a:pt x="12074" y="984"/>
                  </a:lnTo>
                  <a:lnTo>
                    <a:pt x="12032" y="879"/>
                  </a:lnTo>
                  <a:lnTo>
                    <a:pt x="12115" y="837"/>
                  </a:lnTo>
                  <a:lnTo>
                    <a:pt x="12136" y="796"/>
                  </a:lnTo>
                  <a:lnTo>
                    <a:pt x="12115" y="691"/>
                  </a:lnTo>
                  <a:lnTo>
                    <a:pt x="12136" y="586"/>
                  </a:lnTo>
                  <a:lnTo>
                    <a:pt x="12115" y="524"/>
                  </a:lnTo>
                  <a:lnTo>
                    <a:pt x="12032" y="482"/>
                  </a:lnTo>
                  <a:lnTo>
                    <a:pt x="11948" y="398"/>
                  </a:lnTo>
                  <a:lnTo>
                    <a:pt x="11927" y="272"/>
                  </a:lnTo>
                  <a:lnTo>
                    <a:pt x="11864" y="252"/>
                  </a:lnTo>
                  <a:lnTo>
                    <a:pt x="11822" y="84"/>
                  </a:lnTo>
                  <a:lnTo>
                    <a:pt x="11718" y="84"/>
                  </a:lnTo>
                  <a:lnTo>
                    <a:pt x="11592" y="126"/>
                  </a:lnTo>
                  <a:lnTo>
                    <a:pt x="11446" y="126"/>
                  </a:lnTo>
                  <a:lnTo>
                    <a:pt x="11299" y="42"/>
                  </a:lnTo>
                  <a:lnTo>
                    <a:pt x="11132" y="63"/>
                  </a:lnTo>
                  <a:lnTo>
                    <a:pt x="11006" y="0"/>
                  </a:lnTo>
                  <a:lnTo>
                    <a:pt x="10902" y="42"/>
                  </a:lnTo>
                  <a:lnTo>
                    <a:pt x="108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5"/>
            <p:cNvSpPr/>
            <p:nvPr/>
          </p:nvSpPr>
          <p:spPr>
            <a:xfrm>
              <a:off x="4105619" y="2816249"/>
              <a:ext cx="110383" cy="65688"/>
            </a:xfrm>
            <a:custGeom>
              <a:avLst/>
              <a:gdLst/>
              <a:ahLst/>
              <a:cxnLst/>
              <a:rect l="l" t="t" r="r" b="b"/>
              <a:pathLst>
                <a:path w="9270" h="5776" extrusionOk="0">
                  <a:moveTo>
                    <a:pt x="1507" y="1"/>
                  </a:moveTo>
                  <a:lnTo>
                    <a:pt x="0" y="294"/>
                  </a:lnTo>
                  <a:lnTo>
                    <a:pt x="439" y="3014"/>
                  </a:lnTo>
                  <a:lnTo>
                    <a:pt x="732" y="3014"/>
                  </a:lnTo>
                  <a:lnTo>
                    <a:pt x="963" y="3035"/>
                  </a:lnTo>
                  <a:lnTo>
                    <a:pt x="1004" y="2909"/>
                  </a:lnTo>
                  <a:lnTo>
                    <a:pt x="900" y="2804"/>
                  </a:lnTo>
                  <a:lnTo>
                    <a:pt x="879" y="2595"/>
                  </a:lnTo>
                  <a:lnTo>
                    <a:pt x="983" y="2344"/>
                  </a:lnTo>
                  <a:lnTo>
                    <a:pt x="1172" y="2323"/>
                  </a:lnTo>
                  <a:lnTo>
                    <a:pt x="1276" y="2198"/>
                  </a:lnTo>
                  <a:lnTo>
                    <a:pt x="1402" y="2114"/>
                  </a:lnTo>
                  <a:lnTo>
                    <a:pt x="1527" y="2198"/>
                  </a:lnTo>
                  <a:lnTo>
                    <a:pt x="1611" y="2135"/>
                  </a:lnTo>
                  <a:lnTo>
                    <a:pt x="1507" y="2009"/>
                  </a:lnTo>
                  <a:lnTo>
                    <a:pt x="1779" y="2030"/>
                  </a:lnTo>
                  <a:lnTo>
                    <a:pt x="2155" y="2219"/>
                  </a:lnTo>
                  <a:lnTo>
                    <a:pt x="2511" y="2428"/>
                  </a:lnTo>
                  <a:lnTo>
                    <a:pt x="2532" y="2553"/>
                  </a:lnTo>
                  <a:lnTo>
                    <a:pt x="2971" y="2804"/>
                  </a:lnTo>
                  <a:lnTo>
                    <a:pt x="3306" y="2951"/>
                  </a:lnTo>
                  <a:lnTo>
                    <a:pt x="3390" y="2909"/>
                  </a:lnTo>
                  <a:lnTo>
                    <a:pt x="3515" y="2930"/>
                  </a:lnTo>
                  <a:lnTo>
                    <a:pt x="3766" y="3076"/>
                  </a:lnTo>
                  <a:lnTo>
                    <a:pt x="3871" y="3432"/>
                  </a:lnTo>
                  <a:lnTo>
                    <a:pt x="3976" y="3537"/>
                  </a:lnTo>
                  <a:lnTo>
                    <a:pt x="4017" y="3662"/>
                  </a:lnTo>
                  <a:lnTo>
                    <a:pt x="4143" y="3913"/>
                  </a:lnTo>
                  <a:lnTo>
                    <a:pt x="4352" y="3997"/>
                  </a:lnTo>
                  <a:lnTo>
                    <a:pt x="4729" y="4227"/>
                  </a:lnTo>
                  <a:lnTo>
                    <a:pt x="5126" y="4520"/>
                  </a:lnTo>
                  <a:lnTo>
                    <a:pt x="5545" y="4708"/>
                  </a:lnTo>
                  <a:lnTo>
                    <a:pt x="5921" y="5001"/>
                  </a:lnTo>
                  <a:lnTo>
                    <a:pt x="6235" y="5022"/>
                  </a:lnTo>
                  <a:lnTo>
                    <a:pt x="6319" y="5106"/>
                  </a:lnTo>
                  <a:lnTo>
                    <a:pt x="6403" y="5106"/>
                  </a:lnTo>
                  <a:lnTo>
                    <a:pt x="6612" y="5232"/>
                  </a:lnTo>
                  <a:lnTo>
                    <a:pt x="6612" y="5378"/>
                  </a:lnTo>
                  <a:lnTo>
                    <a:pt x="6633" y="5650"/>
                  </a:lnTo>
                  <a:lnTo>
                    <a:pt x="6821" y="5587"/>
                  </a:lnTo>
                  <a:lnTo>
                    <a:pt x="6926" y="5671"/>
                  </a:lnTo>
                  <a:lnTo>
                    <a:pt x="7009" y="5776"/>
                  </a:lnTo>
                  <a:lnTo>
                    <a:pt x="7072" y="5776"/>
                  </a:lnTo>
                  <a:lnTo>
                    <a:pt x="7177" y="5671"/>
                  </a:lnTo>
                  <a:lnTo>
                    <a:pt x="7281" y="5692"/>
                  </a:lnTo>
                  <a:lnTo>
                    <a:pt x="7323" y="5755"/>
                  </a:lnTo>
                  <a:lnTo>
                    <a:pt x="7365" y="5378"/>
                  </a:lnTo>
                  <a:lnTo>
                    <a:pt x="7491" y="5106"/>
                  </a:lnTo>
                  <a:lnTo>
                    <a:pt x="7553" y="5043"/>
                  </a:lnTo>
                  <a:lnTo>
                    <a:pt x="7533" y="4897"/>
                  </a:lnTo>
                  <a:lnTo>
                    <a:pt x="7407" y="4834"/>
                  </a:lnTo>
                  <a:lnTo>
                    <a:pt x="7344" y="4688"/>
                  </a:lnTo>
                  <a:lnTo>
                    <a:pt x="7386" y="4541"/>
                  </a:lnTo>
                  <a:lnTo>
                    <a:pt x="7365" y="4416"/>
                  </a:lnTo>
                  <a:lnTo>
                    <a:pt x="7219" y="4436"/>
                  </a:lnTo>
                  <a:lnTo>
                    <a:pt x="7114" y="4499"/>
                  </a:lnTo>
                  <a:lnTo>
                    <a:pt x="6947" y="4269"/>
                  </a:lnTo>
                  <a:lnTo>
                    <a:pt x="6947" y="4102"/>
                  </a:lnTo>
                  <a:lnTo>
                    <a:pt x="7072" y="3997"/>
                  </a:lnTo>
                  <a:lnTo>
                    <a:pt x="7344" y="4018"/>
                  </a:lnTo>
                  <a:lnTo>
                    <a:pt x="7449" y="3997"/>
                  </a:lnTo>
                  <a:lnTo>
                    <a:pt x="7449" y="3872"/>
                  </a:lnTo>
                  <a:lnTo>
                    <a:pt x="7679" y="3788"/>
                  </a:lnTo>
                  <a:lnTo>
                    <a:pt x="7637" y="3704"/>
                  </a:lnTo>
                  <a:lnTo>
                    <a:pt x="7574" y="3662"/>
                  </a:lnTo>
                  <a:lnTo>
                    <a:pt x="7846" y="3600"/>
                  </a:lnTo>
                  <a:lnTo>
                    <a:pt x="8014" y="3537"/>
                  </a:lnTo>
                  <a:lnTo>
                    <a:pt x="8056" y="3390"/>
                  </a:lnTo>
                  <a:lnTo>
                    <a:pt x="7867" y="3328"/>
                  </a:lnTo>
                  <a:lnTo>
                    <a:pt x="7867" y="3181"/>
                  </a:lnTo>
                  <a:lnTo>
                    <a:pt x="8014" y="3139"/>
                  </a:lnTo>
                  <a:lnTo>
                    <a:pt x="8181" y="3014"/>
                  </a:lnTo>
                  <a:lnTo>
                    <a:pt x="8286" y="3035"/>
                  </a:lnTo>
                  <a:lnTo>
                    <a:pt x="8453" y="2825"/>
                  </a:lnTo>
                  <a:lnTo>
                    <a:pt x="8600" y="2951"/>
                  </a:lnTo>
                  <a:lnTo>
                    <a:pt x="8621" y="3056"/>
                  </a:lnTo>
                  <a:lnTo>
                    <a:pt x="8914" y="3014"/>
                  </a:lnTo>
                  <a:lnTo>
                    <a:pt x="9123" y="3014"/>
                  </a:lnTo>
                  <a:lnTo>
                    <a:pt x="9269" y="2825"/>
                  </a:lnTo>
                  <a:lnTo>
                    <a:pt x="9248" y="2721"/>
                  </a:lnTo>
                  <a:lnTo>
                    <a:pt x="8955" y="2491"/>
                  </a:lnTo>
                  <a:lnTo>
                    <a:pt x="8893" y="2491"/>
                  </a:lnTo>
                  <a:lnTo>
                    <a:pt x="8893" y="2637"/>
                  </a:lnTo>
                  <a:lnTo>
                    <a:pt x="8788" y="2742"/>
                  </a:lnTo>
                  <a:lnTo>
                    <a:pt x="8683" y="2721"/>
                  </a:lnTo>
                  <a:lnTo>
                    <a:pt x="8579" y="2616"/>
                  </a:lnTo>
                  <a:lnTo>
                    <a:pt x="8307" y="2532"/>
                  </a:lnTo>
                  <a:lnTo>
                    <a:pt x="8202" y="2449"/>
                  </a:lnTo>
                  <a:lnTo>
                    <a:pt x="8286" y="2323"/>
                  </a:lnTo>
                  <a:lnTo>
                    <a:pt x="8453" y="2030"/>
                  </a:lnTo>
                  <a:lnTo>
                    <a:pt x="8453" y="1905"/>
                  </a:lnTo>
                  <a:lnTo>
                    <a:pt x="8369" y="1905"/>
                  </a:lnTo>
                  <a:lnTo>
                    <a:pt x="8265" y="2072"/>
                  </a:lnTo>
                  <a:lnTo>
                    <a:pt x="8160" y="2093"/>
                  </a:lnTo>
                  <a:lnTo>
                    <a:pt x="7909" y="2386"/>
                  </a:lnTo>
                  <a:lnTo>
                    <a:pt x="7846" y="2532"/>
                  </a:lnTo>
                  <a:lnTo>
                    <a:pt x="7784" y="2616"/>
                  </a:lnTo>
                  <a:lnTo>
                    <a:pt x="7658" y="2825"/>
                  </a:lnTo>
                  <a:lnTo>
                    <a:pt x="7449" y="3035"/>
                  </a:lnTo>
                  <a:lnTo>
                    <a:pt x="7365" y="3014"/>
                  </a:lnTo>
                  <a:lnTo>
                    <a:pt x="7114" y="2867"/>
                  </a:lnTo>
                  <a:lnTo>
                    <a:pt x="6926" y="2846"/>
                  </a:lnTo>
                  <a:lnTo>
                    <a:pt x="6737" y="2867"/>
                  </a:lnTo>
                  <a:lnTo>
                    <a:pt x="6486" y="3014"/>
                  </a:lnTo>
                  <a:lnTo>
                    <a:pt x="6361" y="3014"/>
                  </a:lnTo>
                  <a:lnTo>
                    <a:pt x="6131" y="2323"/>
                  </a:lnTo>
                  <a:lnTo>
                    <a:pt x="5712" y="2281"/>
                  </a:lnTo>
                  <a:lnTo>
                    <a:pt x="5691" y="1465"/>
                  </a:lnTo>
                  <a:lnTo>
                    <a:pt x="5503" y="1549"/>
                  </a:lnTo>
                  <a:lnTo>
                    <a:pt x="5356" y="1172"/>
                  </a:lnTo>
                  <a:lnTo>
                    <a:pt x="5064" y="963"/>
                  </a:lnTo>
                  <a:lnTo>
                    <a:pt x="4122" y="963"/>
                  </a:lnTo>
                  <a:lnTo>
                    <a:pt x="3264" y="1047"/>
                  </a:lnTo>
                  <a:lnTo>
                    <a:pt x="2762" y="754"/>
                  </a:lnTo>
                  <a:lnTo>
                    <a:pt x="2427" y="628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5"/>
            <p:cNvSpPr/>
            <p:nvPr/>
          </p:nvSpPr>
          <p:spPr>
            <a:xfrm>
              <a:off x="4085936" y="2839096"/>
              <a:ext cx="98666" cy="59262"/>
            </a:xfrm>
            <a:custGeom>
              <a:avLst/>
              <a:gdLst/>
              <a:ahLst/>
              <a:cxnLst/>
              <a:rect l="l" t="t" r="r" b="b"/>
              <a:pathLst>
                <a:path w="8286" h="5211" extrusionOk="0">
                  <a:moveTo>
                    <a:pt x="3160" y="0"/>
                  </a:moveTo>
                  <a:lnTo>
                    <a:pt x="3264" y="126"/>
                  </a:lnTo>
                  <a:lnTo>
                    <a:pt x="3180" y="189"/>
                  </a:lnTo>
                  <a:lnTo>
                    <a:pt x="3055" y="105"/>
                  </a:lnTo>
                  <a:lnTo>
                    <a:pt x="2929" y="189"/>
                  </a:lnTo>
                  <a:lnTo>
                    <a:pt x="2825" y="314"/>
                  </a:lnTo>
                  <a:lnTo>
                    <a:pt x="2636" y="335"/>
                  </a:lnTo>
                  <a:lnTo>
                    <a:pt x="2532" y="586"/>
                  </a:lnTo>
                  <a:lnTo>
                    <a:pt x="2553" y="795"/>
                  </a:lnTo>
                  <a:lnTo>
                    <a:pt x="2657" y="900"/>
                  </a:lnTo>
                  <a:lnTo>
                    <a:pt x="2616" y="1026"/>
                  </a:lnTo>
                  <a:lnTo>
                    <a:pt x="2385" y="1005"/>
                  </a:lnTo>
                  <a:lnTo>
                    <a:pt x="2092" y="1005"/>
                  </a:lnTo>
                  <a:lnTo>
                    <a:pt x="2009" y="1026"/>
                  </a:lnTo>
                  <a:lnTo>
                    <a:pt x="1779" y="1067"/>
                  </a:lnTo>
                  <a:lnTo>
                    <a:pt x="1402" y="628"/>
                  </a:lnTo>
                  <a:lnTo>
                    <a:pt x="983" y="398"/>
                  </a:lnTo>
                  <a:lnTo>
                    <a:pt x="628" y="335"/>
                  </a:lnTo>
                  <a:lnTo>
                    <a:pt x="335" y="440"/>
                  </a:lnTo>
                  <a:lnTo>
                    <a:pt x="0" y="754"/>
                  </a:lnTo>
                  <a:lnTo>
                    <a:pt x="0" y="816"/>
                  </a:lnTo>
                  <a:lnTo>
                    <a:pt x="84" y="900"/>
                  </a:lnTo>
                  <a:lnTo>
                    <a:pt x="126" y="963"/>
                  </a:lnTo>
                  <a:lnTo>
                    <a:pt x="209" y="1047"/>
                  </a:lnTo>
                  <a:lnTo>
                    <a:pt x="251" y="1151"/>
                  </a:lnTo>
                  <a:lnTo>
                    <a:pt x="356" y="1360"/>
                  </a:lnTo>
                  <a:lnTo>
                    <a:pt x="335" y="1528"/>
                  </a:lnTo>
                  <a:lnTo>
                    <a:pt x="293" y="1653"/>
                  </a:lnTo>
                  <a:lnTo>
                    <a:pt x="314" y="1946"/>
                  </a:lnTo>
                  <a:lnTo>
                    <a:pt x="356" y="2009"/>
                  </a:lnTo>
                  <a:lnTo>
                    <a:pt x="398" y="2093"/>
                  </a:lnTo>
                  <a:lnTo>
                    <a:pt x="607" y="2302"/>
                  </a:lnTo>
                  <a:lnTo>
                    <a:pt x="565" y="2218"/>
                  </a:lnTo>
                  <a:lnTo>
                    <a:pt x="523" y="2155"/>
                  </a:lnTo>
                  <a:lnTo>
                    <a:pt x="544" y="2114"/>
                  </a:lnTo>
                  <a:lnTo>
                    <a:pt x="732" y="2155"/>
                  </a:lnTo>
                  <a:lnTo>
                    <a:pt x="816" y="2093"/>
                  </a:lnTo>
                  <a:lnTo>
                    <a:pt x="858" y="2114"/>
                  </a:lnTo>
                  <a:lnTo>
                    <a:pt x="837" y="2260"/>
                  </a:lnTo>
                  <a:lnTo>
                    <a:pt x="858" y="2365"/>
                  </a:lnTo>
                  <a:lnTo>
                    <a:pt x="942" y="2323"/>
                  </a:lnTo>
                  <a:lnTo>
                    <a:pt x="983" y="2427"/>
                  </a:lnTo>
                  <a:lnTo>
                    <a:pt x="963" y="2490"/>
                  </a:lnTo>
                  <a:lnTo>
                    <a:pt x="858" y="2469"/>
                  </a:lnTo>
                  <a:lnTo>
                    <a:pt x="816" y="2469"/>
                  </a:lnTo>
                  <a:lnTo>
                    <a:pt x="753" y="2427"/>
                  </a:lnTo>
                  <a:lnTo>
                    <a:pt x="649" y="2511"/>
                  </a:lnTo>
                  <a:lnTo>
                    <a:pt x="649" y="2616"/>
                  </a:lnTo>
                  <a:lnTo>
                    <a:pt x="732" y="2699"/>
                  </a:lnTo>
                  <a:lnTo>
                    <a:pt x="711" y="2574"/>
                  </a:lnTo>
                  <a:lnTo>
                    <a:pt x="774" y="2574"/>
                  </a:lnTo>
                  <a:lnTo>
                    <a:pt x="837" y="2595"/>
                  </a:lnTo>
                  <a:lnTo>
                    <a:pt x="921" y="2616"/>
                  </a:lnTo>
                  <a:lnTo>
                    <a:pt x="963" y="2720"/>
                  </a:lnTo>
                  <a:lnTo>
                    <a:pt x="1130" y="2804"/>
                  </a:lnTo>
                  <a:lnTo>
                    <a:pt x="1172" y="2909"/>
                  </a:lnTo>
                  <a:lnTo>
                    <a:pt x="1151" y="3097"/>
                  </a:lnTo>
                  <a:lnTo>
                    <a:pt x="1172" y="3160"/>
                  </a:lnTo>
                  <a:lnTo>
                    <a:pt x="1172" y="3453"/>
                  </a:lnTo>
                  <a:lnTo>
                    <a:pt x="1235" y="3662"/>
                  </a:lnTo>
                  <a:lnTo>
                    <a:pt x="1339" y="3955"/>
                  </a:lnTo>
                  <a:lnTo>
                    <a:pt x="1444" y="3871"/>
                  </a:lnTo>
                  <a:lnTo>
                    <a:pt x="1716" y="3871"/>
                  </a:lnTo>
                  <a:lnTo>
                    <a:pt x="1779" y="3725"/>
                  </a:lnTo>
                  <a:lnTo>
                    <a:pt x="1862" y="3620"/>
                  </a:lnTo>
                  <a:lnTo>
                    <a:pt x="1967" y="3620"/>
                  </a:lnTo>
                  <a:lnTo>
                    <a:pt x="2197" y="3411"/>
                  </a:lnTo>
                  <a:lnTo>
                    <a:pt x="2427" y="3348"/>
                  </a:lnTo>
                  <a:lnTo>
                    <a:pt x="2636" y="3411"/>
                  </a:lnTo>
                  <a:lnTo>
                    <a:pt x="2699" y="3264"/>
                  </a:lnTo>
                  <a:lnTo>
                    <a:pt x="2804" y="3243"/>
                  </a:lnTo>
                  <a:lnTo>
                    <a:pt x="2929" y="3306"/>
                  </a:lnTo>
                  <a:lnTo>
                    <a:pt x="3055" y="3264"/>
                  </a:lnTo>
                  <a:lnTo>
                    <a:pt x="3264" y="3453"/>
                  </a:lnTo>
                  <a:lnTo>
                    <a:pt x="3432" y="3515"/>
                  </a:lnTo>
                  <a:lnTo>
                    <a:pt x="3766" y="3725"/>
                  </a:lnTo>
                  <a:lnTo>
                    <a:pt x="3871" y="3725"/>
                  </a:lnTo>
                  <a:lnTo>
                    <a:pt x="3955" y="3641"/>
                  </a:lnTo>
                  <a:lnTo>
                    <a:pt x="4185" y="3746"/>
                  </a:lnTo>
                  <a:lnTo>
                    <a:pt x="4310" y="3767"/>
                  </a:lnTo>
                  <a:lnTo>
                    <a:pt x="4331" y="3934"/>
                  </a:lnTo>
                  <a:lnTo>
                    <a:pt x="4394" y="3976"/>
                  </a:lnTo>
                  <a:lnTo>
                    <a:pt x="4520" y="3955"/>
                  </a:lnTo>
                  <a:lnTo>
                    <a:pt x="4729" y="3997"/>
                  </a:lnTo>
                  <a:lnTo>
                    <a:pt x="4959" y="4311"/>
                  </a:lnTo>
                  <a:lnTo>
                    <a:pt x="5231" y="4352"/>
                  </a:lnTo>
                  <a:lnTo>
                    <a:pt x="5357" y="4394"/>
                  </a:lnTo>
                  <a:lnTo>
                    <a:pt x="5461" y="4562"/>
                  </a:lnTo>
                  <a:lnTo>
                    <a:pt x="5419" y="4666"/>
                  </a:lnTo>
                  <a:lnTo>
                    <a:pt x="5461" y="4792"/>
                  </a:lnTo>
                  <a:lnTo>
                    <a:pt x="5461" y="4876"/>
                  </a:lnTo>
                  <a:lnTo>
                    <a:pt x="5524" y="4980"/>
                  </a:lnTo>
                  <a:lnTo>
                    <a:pt x="5566" y="4938"/>
                  </a:lnTo>
                  <a:lnTo>
                    <a:pt x="5691" y="4980"/>
                  </a:lnTo>
                  <a:lnTo>
                    <a:pt x="5775" y="5043"/>
                  </a:lnTo>
                  <a:lnTo>
                    <a:pt x="5880" y="5043"/>
                  </a:lnTo>
                  <a:lnTo>
                    <a:pt x="5963" y="4980"/>
                  </a:lnTo>
                  <a:lnTo>
                    <a:pt x="6047" y="4980"/>
                  </a:lnTo>
                  <a:lnTo>
                    <a:pt x="6173" y="5085"/>
                  </a:lnTo>
                  <a:lnTo>
                    <a:pt x="6214" y="5148"/>
                  </a:lnTo>
                  <a:lnTo>
                    <a:pt x="6277" y="5210"/>
                  </a:lnTo>
                  <a:lnTo>
                    <a:pt x="6319" y="5148"/>
                  </a:lnTo>
                  <a:lnTo>
                    <a:pt x="6486" y="5127"/>
                  </a:lnTo>
                  <a:lnTo>
                    <a:pt x="6570" y="5022"/>
                  </a:lnTo>
                  <a:lnTo>
                    <a:pt x="6591" y="4938"/>
                  </a:lnTo>
                  <a:lnTo>
                    <a:pt x="6675" y="4896"/>
                  </a:lnTo>
                  <a:lnTo>
                    <a:pt x="6633" y="4813"/>
                  </a:lnTo>
                  <a:lnTo>
                    <a:pt x="6821" y="4708"/>
                  </a:lnTo>
                  <a:lnTo>
                    <a:pt x="7030" y="4666"/>
                  </a:lnTo>
                  <a:lnTo>
                    <a:pt x="7051" y="4604"/>
                  </a:lnTo>
                  <a:lnTo>
                    <a:pt x="7135" y="4520"/>
                  </a:lnTo>
                  <a:lnTo>
                    <a:pt x="7240" y="4499"/>
                  </a:lnTo>
                  <a:lnTo>
                    <a:pt x="7261" y="4373"/>
                  </a:lnTo>
                  <a:lnTo>
                    <a:pt x="7261" y="4206"/>
                  </a:lnTo>
                  <a:lnTo>
                    <a:pt x="7407" y="4080"/>
                  </a:lnTo>
                  <a:lnTo>
                    <a:pt x="7407" y="3955"/>
                  </a:lnTo>
                  <a:lnTo>
                    <a:pt x="7344" y="3892"/>
                  </a:lnTo>
                  <a:lnTo>
                    <a:pt x="7365" y="3850"/>
                  </a:lnTo>
                  <a:lnTo>
                    <a:pt x="7428" y="3829"/>
                  </a:lnTo>
                  <a:lnTo>
                    <a:pt x="7470" y="3767"/>
                  </a:lnTo>
                  <a:lnTo>
                    <a:pt x="7637" y="3725"/>
                  </a:lnTo>
                  <a:lnTo>
                    <a:pt x="7679" y="3725"/>
                  </a:lnTo>
                  <a:lnTo>
                    <a:pt x="7846" y="3620"/>
                  </a:lnTo>
                  <a:lnTo>
                    <a:pt x="7993" y="3557"/>
                  </a:lnTo>
                  <a:lnTo>
                    <a:pt x="8098" y="3641"/>
                  </a:lnTo>
                  <a:lnTo>
                    <a:pt x="8244" y="3620"/>
                  </a:lnTo>
                  <a:lnTo>
                    <a:pt x="8265" y="3641"/>
                  </a:lnTo>
                  <a:lnTo>
                    <a:pt x="8286" y="3641"/>
                  </a:lnTo>
                  <a:lnTo>
                    <a:pt x="8265" y="3369"/>
                  </a:lnTo>
                  <a:lnTo>
                    <a:pt x="8265" y="3223"/>
                  </a:lnTo>
                  <a:lnTo>
                    <a:pt x="8056" y="3097"/>
                  </a:lnTo>
                  <a:lnTo>
                    <a:pt x="7972" y="3097"/>
                  </a:lnTo>
                  <a:lnTo>
                    <a:pt x="7888" y="3013"/>
                  </a:lnTo>
                  <a:lnTo>
                    <a:pt x="7574" y="2992"/>
                  </a:lnTo>
                  <a:lnTo>
                    <a:pt x="7198" y="2699"/>
                  </a:lnTo>
                  <a:lnTo>
                    <a:pt x="6779" y="2511"/>
                  </a:lnTo>
                  <a:lnTo>
                    <a:pt x="6382" y="2218"/>
                  </a:lnTo>
                  <a:lnTo>
                    <a:pt x="6005" y="1988"/>
                  </a:lnTo>
                  <a:lnTo>
                    <a:pt x="5796" y="1904"/>
                  </a:lnTo>
                  <a:lnTo>
                    <a:pt x="5670" y="1653"/>
                  </a:lnTo>
                  <a:lnTo>
                    <a:pt x="5629" y="1528"/>
                  </a:lnTo>
                  <a:lnTo>
                    <a:pt x="5524" y="1423"/>
                  </a:lnTo>
                  <a:lnTo>
                    <a:pt x="5419" y="1067"/>
                  </a:lnTo>
                  <a:lnTo>
                    <a:pt x="5168" y="921"/>
                  </a:lnTo>
                  <a:lnTo>
                    <a:pt x="5043" y="900"/>
                  </a:lnTo>
                  <a:lnTo>
                    <a:pt x="4959" y="942"/>
                  </a:lnTo>
                  <a:lnTo>
                    <a:pt x="4624" y="795"/>
                  </a:lnTo>
                  <a:lnTo>
                    <a:pt x="4185" y="544"/>
                  </a:lnTo>
                  <a:lnTo>
                    <a:pt x="4164" y="419"/>
                  </a:lnTo>
                  <a:lnTo>
                    <a:pt x="3808" y="210"/>
                  </a:lnTo>
                  <a:lnTo>
                    <a:pt x="3432" y="21"/>
                  </a:lnTo>
                  <a:lnTo>
                    <a:pt x="3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15" name="Google Shape;1215;p45"/>
            <p:cNvGrpSpPr/>
            <p:nvPr/>
          </p:nvGrpSpPr>
          <p:grpSpPr>
            <a:xfrm>
              <a:off x="4295710" y="3079670"/>
              <a:ext cx="14968" cy="27135"/>
              <a:chOff x="4842300" y="3099950"/>
              <a:chExt cx="31425" cy="59650"/>
            </a:xfrm>
          </p:grpSpPr>
          <p:sp>
            <p:nvSpPr>
              <p:cNvPr id="1216" name="Google Shape;1216;p45"/>
              <p:cNvSpPr/>
              <p:nvPr/>
            </p:nvSpPr>
            <p:spPr>
              <a:xfrm>
                <a:off x="4842300" y="3122950"/>
                <a:ext cx="2125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85" h="273" extrusionOk="0">
                    <a:moveTo>
                      <a:pt x="84" y="1"/>
                    </a:moveTo>
                    <a:lnTo>
                      <a:pt x="1" y="22"/>
                    </a:lnTo>
                    <a:lnTo>
                      <a:pt x="43" y="126"/>
                    </a:lnTo>
                    <a:lnTo>
                      <a:pt x="1" y="273"/>
                    </a:lnTo>
                    <a:lnTo>
                      <a:pt x="64" y="126"/>
                    </a:lnTo>
                    <a:lnTo>
                      <a:pt x="43" y="22"/>
                    </a:lnTo>
                    <a:lnTo>
                      <a:pt x="84" y="22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45"/>
              <p:cNvSpPr/>
              <p:nvPr/>
            </p:nvSpPr>
            <p:spPr>
              <a:xfrm>
                <a:off x="4842300" y="3106225"/>
                <a:ext cx="31425" cy="53375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2135" extrusionOk="0">
                    <a:moveTo>
                      <a:pt x="273" y="0"/>
                    </a:moveTo>
                    <a:lnTo>
                      <a:pt x="273" y="21"/>
                    </a:lnTo>
                    <a:lnTo>
                      <a:pt x="294" y="42"/>
                    </a:lnTo>
                    <a:lnTo>
                      <a:pt x="273" y="63"/>
                    </a:lnTo>
                    <a:lnTo>
                      <a:pt x="252" y="105"/>
                    </a:lnTo>
                    <a:lnTo>
                      <a:pt x="252" y="126"/>
                    </a:lnTo>
                    <a:lnTo>
                      <a:pt x="252" y="209"/>
                    </a:lnTo>
                    <a:lnTo>
                      <a:pt x="189" y="314"/>
                    </a:lnTo>
                    <a:lnTo>
                      <a:pt x="147" y="272"/>
                    </a:lnTo>
                    <a:lnTo>
                      <a:pt x="84" y="230"/>
                    </a:lnTo>
                    <a:lnTo>
                      <a:pt x="1" y="230"/>
                    </a:lnTo>
                    <a:lnTo>
                      <a:pt x="1" y="251"/>
                    </a:lnTo>
                    <a:lnTo>
                      <a:pt x="84" y="272"/>
                    </a:lnTo>
                    <a:lnTo>
                      <a:pt x="105" y="335"/>
                    </a:lnTo>
                    <a:lnTo>
                      <a:pt x="84" y="356"/>
                    </a:lnTo>
                    <a:lnTo>
                      <a:pt x="147" y="461"/>
                    </a:lnTo>
                    <a:lnTo>
                      <a:pt x="147" y="628"/>
                    </a:lnTo>
                    <a:lnTo>
                      <a:pt x="84" y="691"/>
                    </a:lnTo>
                    <a:lnTo>
                      <a:pt x="64" y="942"/>
                    </a:lnTo>
                    <a:lnTo>
                      <a:pt x="84" y="1005"/>
                    </a:lnTo>
                    <a:lnTo>
                      <a:pt x="43" y="1046"/>
                    </a:lnTo>
                    <a:lnTo>
                      <a:pt x="84" y="1277"/>
                    </a:lnTo>
                    <a:lnTo>
                      <a:pt x="84" y="1360"/>
                    </a:lnTo>
                    <a:lnTo>
                      <a:pt x="168" y="1611"/>
                    </a:lnTo>
                    <a:lnTo>
                      <a:pt x="252" y="1925"/>
                    </a:lnTo>
                    <a:lnTo>
                      <a:pt x="315" y="2051"/>
                    </a:lnTo>
                    <a:lnTo>
                      <a:pt x="461" y="2134"/>
                    </a:lnTo>
                    <a:lnTo>
                      <a:pt x="587" y="2113"/>
                    </a:lnTo>
                    <a:lnTo>
                      <a:pt x="775" y="2093"/>
                    </a:lnTo>
                    <a:lnTo>
                      <a:pt x="942" y="2030"/>
                    </a:lnTo>
                    <a:lnTo>
                      <a:pt x="1131" y="1821"/>
                    </a:lnTo>
                    <a:lnTo>
                      <a:pt x="1214" y="1674"/>
                    </a:lnTo>
                    <a:lnTo>
                      <a:pt x="1256" y="1569"/>
                    </a:lnTo>
                    <a:lnTo>
                      <a:pt x="1235" y="1486"/>
                    </a:lnTo>
                    <a:lnTo>
                      <a:pt x="1256" y="1423"/>
                    </a:lnTo>
                    <a:lnTo>
                      <a:pt x="1256" y="1277"/>
                    </a:lnTo>
                    <a:lnTo>
                      <a:pt x="1235" y="1214"/>
                    </a:lnTo>
                    <a:lnTo>
                      <a:pt x="1256" y="1109"/>
                    </a:lnTo>
                    <a:lnTo>
                      <a:pt x="1152" y="1046"/>
                    </a:lnTo>
                    <a:lnTo>
                      <a:pt x="1089" y="795"/>
                    </a:lnTo>
                    <a:lnTo>
                      <a:pt x="1005" y="628"/>
                    </a:lnTo>
                    <a:lnTo>
                      <a:pt x="900" y="628"/>
                    </a:lnTo>
                    <a:lnTo>
                      <a:pt x="900" y="586"/>
                    </a:lnTo>
                    <a:lnTo>
                      <a:pt x="796" y="586"/>
                    </a:lnTo>
                    <a:lnTo>
                      <a:pt x="921" y="544"/>
                    </a:lnTo>
                    <a:lnTo>
                      <a:pt x="900" y="481"/>
                    </a:lnTo>
                    <a:lnTo>
                      <a:pt x="838" y="461"/>
                    </a:lnTo>
                    <a:lnTo>
                      <a:pt x="775" y="335"/>
                    </a:lnTo>
                    <a:lnTo>
                      <a:pt x="712" y="335"/>
                    </a:lnTo>
                    <a:lnTo>
                      <a:pt x="691" y="230"/>
                    </a:lnTo>
                    <a:lnTo>
                      <a:pt x="670" y="168"/>
                    </a:lnTo>
                    <a:lnTo>
                      <a:pt x="670" y="126"/>
                    </a:lnTo>
                    <a:lnTo>
                      <a:pt x="482" y="42"/>
                    </a:lnTo>
                    <a:lnTo>
                      <a:pt x="461" y="105"/>
                    </a:lnTo>
                    <a:lnTo>
                      <a:pt x="377" y="63"/>
                    </a:lnTo>
                    <a:lnTo>
                      <a:pt x="398" y="21"/>
                    </a:lnTo>
                    <a:lnTo>
                      <a:pt x="27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45"/>
              <p:cNvSpPr/>
              <p:nvPr/>
            </p:nvSpPr>
            <p:spPr>
              <a:xfrm>
                <a:off x="4844400" y="3099950"/>
                <a:ext cx="52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89" extrusionOk="0">
                    <a:moveTo>
                      <a:pt x="189" y="0"/>
                    </a:moveTo>
                    <a:lnTo>
                      <a:pt x="0" y="42"/>
                    </a:lnTo>
                    <a:lnTo>
                      <a:pt x="0" y="105"/>
                    </a:lnTo>
                    <a:lnTo>
                      <a:pt x="126" y="188"/>
                    </a:lnTo>
                    <a:lnTo>
                      <a:pt x="126" y="147"/>
                    </a:lnTo>
                    <a:lnTo>
                      <a:pt x="168" y="147"/>
                    </a:lnTo>
                    <a:lnTo>
                      <a:pt x="210" y="42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45"/>
              <p:cNvSpPr/>
              <p:nvPr/>
            </p:nvSpPr>
            <p:spPr>
              <a:xfrm>
                <a:off x="4849625" y="3101500"/>
                <a:ext cx="7875" cy="6300"/>
              </a:xfrm>
              <a:custGeom>
                <a:avLst/>
                <a:gdLst/>
                <a:ahLst/>
                <a:cxnLst/>
                <a:rect l="l" t="t" r="r" b="b"/>
                <a:pathLst>
                  <a:path w="315" h="252" extrusionOk="0">
                    <a:moveTo>
                      <a:pt x="43" y="1"/>
                    </a:moveTo>
                    <a:lnTo>
                      <a:pt x="43" y="43"/>
                    </a:lnTo>
                    <a:lnTo>
                      <a:pt x="84" y="85"/>
                    </a:lnTo>
                    <a:lnTo>
                      <a:pt x="1" y="85"/>
                    </a:lnTo>
                    <a:lnTo>
                      <a:pt x="1" y="105"/>
                    </a:lnTo>
                    <a:lnTo>
                      <a:pt x="126" y="147"/>
                    </a:lnTo>
                    <a:lnTo>
                      <a:pt x="189" y="210"/>
                    </a:lnTo>
                    <a:lnTo>
                      <a:pt x="273" y="210"/>
                    </a:lnTo>
                    <a:lnTo>
                      <a:pt x="315" y="252"/>
                    </a:lnTo>
                    <a:lnTo>
                      <a:pt x="294" y="210"/>
                    </a:lnTo>
                    <a:lnTo>
                      <a:pt x="168" y="105"/>
                    </a:lnTo>
                    <a:lnTo>
                      <a:pt x="168" y="2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20" name="Google Shape;1220;p45"/>
            <p:cNvSpPr/>
            <p:nvPr/>
          </p:nvSpPr>
          <p:spPr>
            <a:xfrm>
              <a:off x="4210500" y="2911903"/>
              <a:ext cx="193104" cy="180152"/>
            </a:xfrm>
            <a:custGeom>
              <a:avLst/>
              <a:gdLst/>
              <a:ahLst/>
              <a:cxnLst/>
              <a:rect l="l" t="t" r="r" b="b"/>
              <a:pathLst>
                <a:path w="16217" h="15841" extrusionOk="0">
                  <a:moveTo>
                    <a:pt x="6906" y="15150"/>
                  </a:moveTo>
                  <a:lnTo>
                    <a:pt x="6927" y="15212"/>
                  </a:lnTo>
                  <a:lnTo>
                    <a:pt x="6927" y="15171"/>
                  </a:lnTo>
                  <a:lnTo>
                    <a:pt x="6906" y="15150"/>
                  </a:lnTo>
                  <a:close/>
                  <a:moveTo>
                    <a:pt x="3997" y="1"/>
                  </a:moveTo>
                  <a:lnTo>
                    <a:pt x="3914" y="147"/>
                  </a:lnTo>
                  <a:lnTo>
                    <a:pt x="3788" y="147"/>
                  </a:lnTo>
                  <a:lnTo>
                    <a:pt x="3600" y="294"/>
                  </a:lnTo>
                  <a:lnTo>
                    <a:pt x="3453" y="587"/>
                  </a:lnTo>
                  <a:lnTo>
                    <a:pt x="3391" y="629"/>
                  </a:lnTo>
                  <a:lnTo>
                    <a:pt x="3286" y="733"/>
                  </a:lnTo>
                  <a:lnTo>
                    <a:pt x="3223" y="733"/>
                  </a:lnTo>
                  <a:lnTo>
                    <a:pt x="3119" y="817"/>
                  </a:lnTo>
                  <a:lnTo>
                    <a:pt x="3014" y="838"/>
                  </a:lnTo>
                  <a:lnTo>
                    <a:pt x="2826" y="1026"/>
                  </a:lnTo>
                  <a:lnTo>
                    <a:pt x="2846" y="1089"/>
                  </a:lnTo>
                  <a:lnTo>
                    <a:pt x="2930" y="1298"/>
                  </a:lnTo>
                  <a:lnTo>
                    <a:pt x="2867" y="1570"/>
                  </a:lnTo>
                  <a:lnTo>
                    <a:pt x="2867" y="1717"/>
                  </a:lnTo>
                  <a:lnTo>
                    <a:pt x="2763" y="1779"/>
                  </a:lnTo>
                  <a:lnTo>
                    <a:pt x="2616" y="1968"/>
                  </a:lnTo>
                  <a:lnTo>
                    <a:pt x="2700" y="2031"/>
                  </a:lnTo>
                  <a:lnTo>
                    <a:pt x="2700" y="2135"/>
                  </a:lnTo>
                  <a:lnTo>
                    <a:pt x="2637" y="2261"/>
                  </a:lnTo>
                  <a:lnTo>
                    <a:pt x="2428" y="2365"/>
                  </a:lnTo>
                  <a:lnTo>
                    <a:pt x="2323" y="2554"/>
                  </a:lnTo>
                  <a:lnTo>
                    <a:pt x="2302" y="2721"/>
                  </a:lnTo>
                  <a:lnTo>
                    <a:pt x="2219" y="2867"/>
                  </a:lnTo>
                  <a:lnTo>
                    <a:pt x="1968" y="3035"/>
                  </a:lnTo>
                  <a:lnTo>
                    <a:pt x="1863" y="3391"/>
                  </a:lnTo>
                  <a:lnTo>
                    <a:pt x="1675" y="3600"/>
                  </a:lnTo>
                  <a:lnTo>
                    <a:pt x="1361" y="3600"/>
                  </a:lnTo>
                  <a:lnTo>
                    <a:pt x="1152" y="3725"/>
                  </a:lnTo>
                  <a:lnTo>
                    <a:pt x="1068" y="3704"/>
                  </a:lnTo>
                  <a:lnTo>
                    <a:pt x="1047" y="3600"/>
                  </a:lnTo>
                  <a:lnTo>
                    <a:pt x="922" y="3537"/>
                  </a:lnTo>
                  <a:lnTo>
                    <a:pt x="838" y="3600"/>
                  </a:lnTo>
                  <a:lnTo>
                    <a:pt x="733" y="3642"/>
                  </a:lnTo>
                  <a:lnTo>
                    <a:pt x="691" y="3746"/>
                  </a:lnTo>
                  <a:lnTo>
                    <a:pt x="545" y="3956"/>
                  </a:lnTo>
                  <a:lnTo>
                    <a:pt x="461" y="3976"/>
                  </a:lnTo>
                  <a:lnTo>
                    <a:pt x="357" y="4228"/>
                  </a:lnTo>
                  <a:lnTo>
                    <a:pt x="357" y="4374"/>
                  </a:lnTo>
                  <a:lnTo>
                    <a:pt x="461" y="4353"/>
                  </a:lnTo>
                  <a:lnTo>
                    <a:pt x="608" y="4395"/>
                  </a:lnTo>
                  <a:lnTo>
                    <a:pt x="670" y="4374"/>
                  </a:lnTo>
                  <a:lnTo>
                    <a:pt x="775" y="4374"/>
                  </a:lnTo>
                  <a:lnTo>
                    <a:pt x="859" y="4562"/>
                  </a:lnTo>
                  <a:lnTo>
                    <a:pt x="838" y="4688"/>
                  </a:lnTo>
                  <a:lnTo>
                    <a:pt x="859" y="4897"/>
                  </a:lnTo>
                  <a:lnTo>
                    <a:pt x="1068" y="5023"/>
                  </a:lnTo>
                  <a:lnTo>
                    <a:pt x="1173" y="5023"/>
                  </a:lnTo>
                  <a:lnTo>
                    <a:pt x="1256" y="5085"/>
                  </a:lnTo>
                  <a:lnTo>
                    <a:pt x="1214" y="5169"/>
                  </a:lnTo>
                  <a:lnTo>
                    <a:pt x="1340" y="5316"/>
                  </a:lnTo>
                  <a:lnTo>
                    <a:pt x="1466" y="5692"/>
                  </a:lnTo>
                  <a:lnTo>
                    <a:pt x="1445" y="5755"/>
                  </a:lnTo>
                  <a:lnTo>
                    <a:pt x="1486" y="5818"/>
                  </a:lnTo>
                  <a:lnTo>
                    <a:pt x="1382" y="5860"/>
                  </a:lnTo>
                  <a:lnTo>
                    <a:pt x="1256" y="5943"/>
                  </a:lnTo>
                  <a:lnTo>
                    <a:pt x="1194" y="5860"/>
                  </a:lnTo>
                  <a:lnTo>
                    <a:pt x="1256" y="5797"/>
                  </a:lnTo>
                  <a:lnTo>
                    <a:pt x="1256" y="5797"/>
                  </a:lnTo>
                  <a:lnTo>
                    <a:pt x="1131" y="5818"/>
                  </a:lnTo>
                  <a:lnTo>
                    <a:pt x="1068" y="5860"/>
                  </a:lnTo>
                  <a:lnTo>
                    <a:pt x="838" y="5964"/>
                  </a:lnTo>
                  <a:lnTo>
                    <a:pt x="440" y="5943"/>
                  </a:lnTo>
                  <a:lnTo>
                    <a:pt x="336" y="6006"/>
                  </a:lnTo>
                  <a:lnTo>
                    <a:pt x="252" y="5964"/>
                  </a:lnTo>
                  <a:lnTo>
                    <a:pt x="210" y="6111"/>
                  </a:lnTo>
                  <a:lnTo>
                    <a:pt x="126" y="6132"/>
                  </a:lnTo>
                  <a:lnTo>
                    <a:pt x="22" y="6215"/>
                  </a:lnTo>
                  <a:lnTo>
                    <a:pt x="1" y="6362"/>
                  </a:lnTo>
                  <a:lnTo>
                    <a:pt x="168" y="6257"/>
                  </a:lnTo>
                  <a:lnTo>
                    <a:pt x="336" y="6236"/>
                  </a:lnTo>
                  <a:lnTo>
                    <a:pt x="210" y="6320"/>
                  </a:lnTo>
                  <a:lnTo>
                    <a:pt x="106" y="6445"/>
                  </a:lnTo>
                  <a:lnTo>
                    <a:pt x="85" y="6571"/>
                  </a:lnTo>
                  <a:lnTo>
                    <a:pt x="147" y="6592"/>
                  </a:lnTo>
                  <a:lnTo>
                    <a:pt x="336" y="6780"/>
                  </a:lnTo>
                  <a:lnTo>
                    <a:pt x="691" y="6906"/>
                  </a:lnTo>
                  <a:lnTo>
                    <a:pt x="817" y="6885"/>
                  </a:lnTo>
                  <a:lnTo>
                    <a:pt x="963" y="6885"/>
                  </a:lnTo>
                  <a:lnTo>
                    <a:pt x="1194" y="6780"/>
                  </a:lnTo>
                  <a:lnTo>
                    <a:pt x="1194" y="6738"/>
                  </a:lnTo>
                  <a:lnTo>
                    <a:pt x="1194" y="6697"/>
                  </a:lnTo>
                  <a:lnTo>
                    <a:pt x="1214" y="6697"/>
                  </a:lnTo>
                  <a:lnTo>
                    <a:pt x="1340" y="6738"/>
                  </a:lnTo>
                  <a:lnTo>
                    <a:pt x="1298" y="6843"/>
                  </a:lnTo>
                  <a:lnTo>
                    <a:pt x="1256" y="6843"/>
                  </a:lnTo>
                  <a:lnTo>
                    <a:pt x="1152" y="6989"/>
                  </a:lnTo>
                  <a:lnTo>
                    <a:pt x="1068" y="6989"/>
                  </a:lnTo>
                  <a:lnTo>
                    <a:pt x="838" y="7178"/>
                  </a:lnTo>
                  <a:lnTo>
                    <a:pt x="838" y="7220"/>
                  </a:lnTo>
                  <a:lnTo>
                    <a:pt x="754" y="7199"/>
                  </a:lnTo>
                  <a:lnTo>
                    <a:pt x="733" y="7199"/>
                  </a:lnTo>
                  <a:lnTo>
                    <a:pt x="650" y="7261"/>
                  </a:lnTo>
                  <a:lnTo>
                    <a:pt x="566" y="7220"/>
                  </a:lnTo>
                  <a:lnTo>
                    <a:pt x="566" y="7115"/>
                  </a:lnTo>
                  <a:lnTo>
                    <a:pt x="503" y="7115"/>
                  </a:lnTo>
                  <a:lnTo>
                    <a:pt x="461" y="7094"/>
                  </a:lnTo>
                  <a:lnTo>
                    <a:pt x="419" y="7094"/>
                  </a:lnTo>
                  <a:lnTo>
                    <a:pt x="398" y="7178"/>
                  </a:lnTo>
                  <a:lnTo>
                    <a:pt x="419" y="7261"/>
                  </a:lnTo>
                  <a:lnTo>
                    <a:pt x="650" y="7492"/>
                  </a:lnTo>
                  <a:lnTo>
                    <a:pt x="733" y="7533"/>
                  </a:lnTo>
                  <a:lnTo>
                    <a:pt x="775" y="7533"/>
                  </a:lnTo>
                  <a:lnTo>
                    <a:pt x="817" y="7575"/>
                  </a:lnTo>
                  <a:lnTo>
                    <a:pt x="984" y="7826"/>
                  </a:lnTo>
                  <a:lnTo>
                    <a:pt x="1403" y="8161"/>
                  </a:lnTo>
                  <a:lnTo>
                    <a:pt x="1612" y="8224"/>
                  </a:lnTo>
                  <a:lnTo>
                    <a:pt x="1779" y="8161"/>
                  </a:lnTo>
                  <a:lnTo>
                    <a:pt x="2072" y="7994"/>
                  </a:lnTo>
                  <a:lnTo>
                    <a:pt x="2261" y="7889"/>
                  </a:lnTo>
                  <a:lnTo>
                    <a:pt x="2261" y="7826"/>
                  </a:lnTo>
                  <a:lnTo>
                    <a:pt x="2344" y="7722"/>
                  </a:lnTo>
                  <a:lnTo>
                    <a:pt x="2386" y="7513"/>
                  </a:lnTo>
                  <a:lnTo>
                    <a:pt x="2302" y="7408"/>
                  </a:lnTo>
                  <a:lnTo>
                    <a:pt x="2386" y="7199"/>
                  </a:lnTo>
                  <a:lnTo>
                    <a:pt x="2386" y="7094"/>
                  </a:lnTo>
                  <a:lnTo>
                    <a:pt x="2407" y="7010"/>
                  </a:lnTo>
                  <a:lnTo>
                    <a:pt x="2428" y="7094"/>
                  </a:lnTo>
                  <a:lnTo>
                    <a:pt x="2595" y="7094"/>
                  </a:lnTo>
                  <a:lnTo>
                    <a:pt x="2637" y="7115"/>
                  </a:lnTo>
                  <a:lnTo>
                    <a:pt x="2742" y="7073"/>
                  </a:lnTo>
                  <a:lnTo>
                    <a:pt x="2721" y="7115"/>
                  </a:lnTo>
                  <a:lnTo>
                    <a:pt x="2616" y="7220"/>
                  </a:lnTo>
                  <a:lnTo>
                    <a:pt x="2533" y="7199"/>
                  </a:lnTo>
                  <a:lnTo>
                    <a:pt x="2512" y="7220"/>
                  </a:lnTo>
                  <a:lnTo>
                    <a:pt x="2491" y="7366"/>
                  </a:lnTo>
                  <a:lnTo>
                    <a:pt x="2533" y="7429"/>
                  </a:lnTo>
                  <a:lnTo>
                    <a:pt x="2533" y="7533"/>
                  </a:lnTo>
                  <a:lnTo>
                    <a:pt x="2595" y="7575"/>
                  </a:lnTo>
                  <a:lnTo>
                    <a:pt x="2742" y="7533"/>
                  </a:lnTo>
                  <a:lnTo>
                    <a:pt x="2826" y="7575"/>
                  </a:lnTo>
                  <a:lnTo>
                    <a:pt x="2742" y="7575"/>
                  </a:lnTo>
                  <a:lnTo>
                    <a:pt x="2700" y="7617"/>
                  </a:lnTo>
                  <a:lnTo>
                    <a:pt x="2554" y="7701"/>
                  </a:lnTo>
                  <a:lnTo>
                    <a:pt x="2616" y="7952"/>
                  </a:lnTo>
                  <a:lnTo>
                    <a:pt x="2700" y="8015"/>
                  </a:lnTo>
                  <a:lnTo>
                    <a:pt x="2742" y="8203"/>
                  </a:lnTo>
                  <a:lnTo>
                    <a:pt x="2742" y="8349"/>
                  </a:lnTo>
                  <a:lnTo>
                    <a:pt x="2700" y="8475"/>
                  </a:lnTo>
                  <a:lnTo>
                    <a:pt x="2700" y="8580"/>
                  </a:lnTo>
                  <a:lnTo>
                    <a:pt x="2784" y="8642"/>
                  </a:lnTo>
                  <a:lnTo>
                    <a:pt x="2700" y="8684"/>
                  </a:lnTo>
                  <a:lnTo>
                    <a:pt x="2721" y="8873"/>
                  </a:lnTo>
                  <a:lnTo>
                    <a:pt x="2867" y="9186"/>
                  </a:lnTo>
                  <a:lnTo>
                    <a:pt x="2909" y="9291"/>
                  </a:lnTo>
                  <a:lnTo>
                    <a:pt x="2951" y="9375"/>
                  </a:lnTo>
                  <a:lnTo>
                    <a:pt x="2867" y="9396"/>
                  </a:lnTo>
                  <a:lnTo>
                    <a:pt x="2867" y="9521"/>
                  </a:lnTo>
                  <a:lnTo>
                    <a:pt x="3035" y="9730"/>
                  </a:lnTo>
                  <a:lnTo>
                    <a:pt x="2909" y="9730"/>
                  </a:lnTo>
                  <a:lnTo>
                    <a:pt x="3035" y="9919"/>
                  </a:lnTo>
                  <a:lnTo>
                    <a:pt x="3035" y="10086"/>
                  </a:lnTo>
                  <a:lnTo>
                    <a:pt x="3265" y="10546"/>
                  </a:lnTo>
                  <a:lnTo>
                    <a:pt x="3265" y="10860"/>
                  </a:lnTo>
                  <a:lnTo>
                    <a:pt x="3370" y="11132"/>
                  </a:lnTo>
                  <a:lnTo>
                    <a:pt x="3453" y="11174"/>
                  </a:lnTo>
                  <a:lnTo>
                    <a:pt x="3495" y="11342"/>
                  </a:lnTo>
                  <a:lnTo>
                    <a:pt x="3579" y="11383"/>
                  </a:lnTo>
                  <a:lnTo>
                    <a:pt x="3579" y="11467"/>
                  </a:lnTo>
                  <a:lnTo>
                    <a:pt x="3704" y="11697"/>
                  </a:lnTo>
                  <a:lnTo>
                    <a:pt x="3767" y="11718"/>
                  </a:lnTo>
                  <a:lnTo>
                    <a:pt x="3767" y="11781"/>
                  </a:lnTo>
                  <a:lnTo>
                    <a:pt x="3893" y="11969"/>
                  </a:lnTo>
                  <a:lnTo>
                    <a:pt x="3955" y="11969"/>
                  </a:lnTo>
                  <a:lnTo>
                    <a:pt x="3955" y="12178"/>
                  </a:lnTo>
                  <a:lnTo>
                    <a:pt x="3997" y="12241"/>
                  </a:lnTo>
                  <a:lnTo>
                    <a:pt x="4081" y="12388"/>
                  </a:lnTo>
                  <a:lnTo>
                    <a:pt x="4102" y="12555"/>
                  </a:lnTo>
                  <a:lnTo>
                    <a:pt x="4207" y="12827"/>
                  </a:lnTo>
                  <a:lnTo>
                    <a:pt x="4269" y="12932"/>
                  </a:lnTo>
                  <a:lnTo>
                    <a:pt x="4290" y="13162"/>
                  </a:lnTo>
                  <a:lnTo>
                    <a:pt x="4332" y="13225"/>
                  </a:lnTo>
                  <a:lnTo>
                    <a:pt x="4416" y="13371"/>
                  </a:lnTo>
                  <a:lnTo>
                    <a:pt x="4583" y="13539"/>
                  </a:lnTo>
                  <a:lnTo>
                    <a:pt x="4604" y="13539"/>
                  </a:lnTo>
                  <a:lnTo>
                    <a:pt x="4709" y="13685"/>
                  </a:lnTo>
                  <a:lnTo>
                    <a:pt x="4876" y="13894"/>
                  </a:lnTo>
                  <a:lnTo>
                    <a:pt x="4939" y="14083"/>
                  </a:lnTo>
                  <a:lnTo>
                    <a:pt x="5002" y="14229"/>
                  </a:lnTo>
                  <a:lnTo>
                    <a:pt x="5043" y="14271"/>
                  </a:lnTo>
                  <a:lnTo>
                    <a:pt x="5043" y="14375"/>
                  </a:lnTo>
                  <a:lnTo>
                    <a:pt x="5169" y="14606"/>
                  </a:lnTo>
                  <a:lnTo>
                    <a:pt x="5232" y="14815"/>
                  </a:lnTo>
                  <a:lnTo>
                    <a:pt x="5232" y="15045"/>
                  </a:lnTo>
                  <a:lnTo>
                    <a:pt x="5441" y="15484"/>
                  </a:lnTo>
                  <a:lnTo>
                    <a:pt x="5629" y="15673"/>
                  </a:lnTo>
                  <a:lnTo>
                    <a:pt x="5776" y="15798"/>
                  </a:lnTo>
                  <a:lnTo>
                    <a:pt x="5985" y="15840"/>
                  </a:lnTo>
                  <a:lnTo>
                    <a:pt x="6194" y="15673"/>
                  </a:lnTo>
                  <a:lnTo>
                    <a:pt x="6257" y="15547"/>
                  </a:lnTo>
                  <a:lnTo>
                    <a:pt x="6215" y="15484"/>
                  </a:lnTo>
                  <a:lnTo>
                    <a:pt x="6257" y="15464"/>
                  </a:lnTo>
                  <a:lnTo>
                    <a:pt x="6278" y="15422"/>
                  </a:lnTo>
                  <a:lnTo>
                    <a:pt x="6320" y="15317"/>
                  </a:lnTo>
                  <a:lnTo>
                    <a:pt x="6529" y="15212"/>
                  </a:lnTo>
                  <a:lnTo>
                    <a:pt x="6571" y="15212"/>
                  </a:lnTo>
                  <a:lnTo>
                    <a:pt x="6822" y="15129"/>
                  </a:lnTo>
                  <a:lnTo>
                    <a:pt x="6906" y="15150"/>
                  </a:lnTo>
                  <a:lnTo>
                    <a:pt x="6717" y="15045"/>
                  </a:lnTo>
                  <a:lnTo>
                    <a:pt x="6696" y="14961"/>
                  </a:lnTo>
                  <a:lnTo>
                    <a:pt x="6738" y="14919"/>
                  </a:lnTo>
                  <a:lnTo>
                    <a:pt x="6906" y="14710"/>
                  </a:lnTo>
                  <a:lnTo>
                    <a:pt x="6885" y="14647"/>
                  </a:lnTo>
                  <a:lnTo>
                    <a:pt x="6927" y="14543"/>
                  </a:lnTo>
                  <a:lnTo>
                    <a:pt x="7094" y="14522"/>
                  </a:lnTo>
                  <a:lnTo>
                    <a:pt x="7136" y="14543"/>
                  </a:lnTo>
                  <a:lnTo>
                    <a:pt x="7261" y="14522"/>
                  </a:lnTo>
                  <a:lnTo>
                    <a:pt x="7261" y="14375"/>
                  </a:lnTo>
                  <a:lnTo>
                    <a:pt x="7220" y="13894"/>
                  </a:lnTo>
                  <a:lnTo>
                    <a:pt x="7157" y="13811"/>
                  </a:lnTo>
                  <a:lnTo>
                    <a:pt x="7157" y="13580"/>
                  </a:lnTo>
                  <a:lnTo>
                    <a:pt x="7303" y="13329"/>
                  </a:lnTo>
                  <a:lnTo>
                    <a:pt x="7429" y="12953"/>
                  </a:lnTo>
                  <a:lnTo>
                    <a:pt x="7429" y="12660"/>
                  </a:lnTo>
                  <a:lnTo>
                    <a:pt x="7261" y="12618"/>
                  </a:lnTo>
                  <a:lnTo>
                    <a:pt x="7261" y="12178"/>
                  </a:lnTo>
                  <a:lnTo>
                    <a:pt x="7240" y="12011"/>
                  </a:lnTo>
                  <a:lnTo>
                    <a:pt x="7345" y="11906"/>
                  </a:lnTo>
                  <a:lnTo>
                    <a:pt x="7240" y="11614"/>
                  </a:lnTo>
                  <a:lnTo>
                    <a:pt x="7240" y="11404"/>
                  </a:lnTo>
                  <a:lnTo>
                    <a:pt x="7303" y="11300"/>
                  </a:lnTo>
                  <a:lnTo>
                    <a:pt x="7492" y="11132"/>
                  </a:lnTo>
                  <a:lnTo>
                    <a:pt x="7533" y="11132"/>
                  </a:lnTo>
                  <a:lnTo>
                    <a:pt x="7617" y="11195"/>
                  </a:lnTo>
                  <a:lnTo>
                    <a:pt x="7680" y="11237"/>
                  </a:lnTo>
                  <a:lnTo>
                    <a:pt x="7847" y="11028"/>
                  </a:lnTo>
                  <a:lnTo>
                    <a:pt x="7847" y="10881"/>
                  </a:lnTo>
                  <a:lnTo>
                    <a:pt x="7952" y="10818"/>
                  </a:lnTo>
                  <a:lnTo>
                    <a:pt x="8203" y="10839"/>
                  </a:lnTo>
                  <a:lnTo>
                    <a:pt x="8349" y="10756"/>
                  </a:lnTo>
                  <a:lnTo>
                    <a:pt x="8454" y="10609"/>
                  </a:lnTo>
                  <a:lnTo>
                    <a:pt x="8412" y="10463"/>
                  </a:lnTo>
                  <a:lnTo>
                    <a:pt x="8454" y="10358"/>
                  </a:lnTo>
                  <a:lnTo>
                    <a:pt x="8600" y="10212"/>
                  </a:lnTo>
                  <a:lnTo>
                    <a:pt x="8810" y="10149"/>
                  </a:lnTo>
                  <a:lnTo>
                    <a:pt x="8935" y="10023"/>
                  </a:lnTo>
                  <a:lnTo>
                    <a:pt x="9019" y="9877"/>
                  </a:lnTo>
                  <a:lnTo>
                    <a:pt x="9542" y="9479"/>
                  </a:lnTo>
                  <a:lnTo>
                    <a:pt x="9626" y="9186"/>
                  </a:lnTo>
                  <a:lnTo>
                    <a:pt x="10023" y="8852"/>
                  </a:lnTo>
                  <a:lnTo>
                    <a:pt x="9961" y="8831"/>
                  </a:lnTo>
                  <a:lnTo>
                    <a:pt x="9940" y="8852"/>
                  </a:lnTo>
                  <a:lnTo>
                    <a:pt x="9856" y="8893"/>
                  </a:lnTo>
                  <a:lnTo>
                    <a:pt x="9877" y="8747"/>
                  </a:lnTo>
                  <a:lnTo>
                    <a:pt x="9940" y="8747"/>
                  </a:lnTo>
                  <a:lnTo>
                    <a:pt x="10044" y="8663"/>
                  </a:lnTo>
                  <a:lnTo>
                    <a:pt x="10065" y="8663"/>
                  </a:lnTo>
                  <a:lnTo>
                    <a:pt x="10086" y="8684"/>
                  </a:lnTo>
                  <a:lnTo>
                    <a:pt x="10086" y="8747"/>
                  </a:lnTo>
                  <a:lnTo>
                    <a:pt x="10149" y="8789"/>
                  </a:lnTo>
                  <a:lnTo>
                    <a:pt x="10463" y="8621"/>
                  </a:lnTo>
                  <a:lnTo>
                    <a:pt x="10463" y="8559"/>
                  </a:lnTo>
                  <a:lnTo>
                    <a:pt x="10672" y="8412"/>
                  </a:lnTo>
                  <a:lnTo>
                    <a:pt x="10630" y="8329"/>
                  </a:lnTo>
                  <a:lnTo>
                    <a:pt x="10714" y="8329"/>
                  </a:lnTo>
                  <a:lnTo>
                    <a:pt x="10756" y="8224"/>
                  </a:lnTo>
                  <a:lnTo>
                    <a:pt x="10881" y="8119"/>
                  </a:lnTo>
                  <a:lnTo>
                    <a:pt x="10818" y="8098"/>
                  </a:lnTo>
                  <a:lnTo>
                    <a:pt x="10860" y="8057"/>
                  </a:lnTo>
                  <a:lnTo>
                    <a:pt x="10777" y="7931"/>
                  </a:lnTo>
                  <a:lnTo>
                    <a:pt x="10777" y="7847"/>
                  </a:lnTo>
                  <a:lnTo>
                    <a:pt x="10818" y="7743"/>
                  </a:lnTo>
                  <a:lnTo>
                    <a:pt x="10860" y="7680"/>
                  </a:lnTo>
                  <a:lnTo>
                    <a:pt x="10902" y="7617"/>
                  </a:lnTo>
                  <a:lnTo>
                    <a:pt x="11279" y="7492"/>
                  </a:lnTo>
                  <a:lnTo>
                    <a:pt x="11341" y="7387"/>
                  </a:lnTo>
                  <a:lnTo>
                    <a:pt x="11341" y="7303"/>
                  </a:lnTo>
                  <a:lnTo>
                    <a:pt x="11404" y="7220"/>
                  </a:lnTo>
                  <a:lnTo>
                    <a:pt x="11425" y="7178"/>
                  </a:lnTo>
                  <a:lnTo>
                    <a:pt x="11383" y="7115"/>
                  </a:lnTo>
                  <a:lnTo>
                    <a:pt x="11321" y="7115"/>
                  </a:lnTo>
                  <a:lnTo>
                    <a:pt x="11300" y="7073"/>
                  </a:lnTo>
                  <a:lnTo>
                    <a:pt x="11404" y="7073"/>
                  </a:lnTo>
                  <a:lnTo>
                    <a:pt x="11488" y="7157"/>
                  </a:lnTo>
                  <a:lnTo>
                    <a:pt x="11488" y="7261"/>
                  </a:lnTo>
                  <a:lnTo>
                    <a:pt x="11509" y="7387"/>
                  </a:lnTo>
                  <a:lnTo>
                    <a:pt x="11593" y="7408"/>
                  </a:lnTo>
                  <a:lnTo>
                    <a:pt x="11676" y="7408"/>
                  </a:lnTo>
                  <a:lnTo>
                    <a:pt x="11718" y="7366"/>
                  </a:lnTo>
                  <a:lnTo>
                    <a:pt x="11739" y="7387"/>
                  </a:lnTo>
                  <a:lnTo>
                    <a:pt x="11739" y="7324"/>
                  </a:lnTo>
                  <a:lnTo>
                    <a:pt x="11760" y="7282"/>
                  </a:lnTo>
                  <a:lnTo>
                    <a:pt x="11802" y="7324"/>
                  </a:lnTo>
                  <a:lnTo>
                    <a:pt x="11823" y="7492"/>
                  </a:lnTo>
                  <a:lnTo>
                    <a:pt x="11906" y="7513"/>
                  </a:lnTo>
                  <a:lnTo>
                    <a:pt x="11906" y="7429"/>
                  </a:lnTo>
                  <a:lnTo>
                    <a:pt x="11969" y="7533"/>
                  </a:lnTo>
                  <a:lnTo>
                    <a:pt x="12032" y="7429"/>
                  </a:lnTo>
                  <a:lnTo>
                    <a:pt x="11969" y="7303"/>
                  </a:lnTo>
                  <a:lnTo>
                    <a:pt x="12011" y="7303"/>
                  </a:lnTo>
                  <a:lnTo>
                    <a:pt x="11969" y="7115"/>
                  </a:lnTo>
                  <a:lnTo>
                    <a:pt x="11948" y="7010"/>
                  </a:lnTo>
                  <a:lnTo>
                    <a:pt x="11948" y="6864"/>
                  </a:lnTo>
                  <a:lnTo>
                    <a:pt x="11760" y="6634"/>
                  </a:lnTo>
                  <a:lnTo>
                    <a:pt x="11739" y="6445"/>
                  </a:lnTo>
                  <a:lnTo>
                    <a:pt x="11760" y="6341"/>
                  </a:lnTo>
                  <a:lnTo>
                    <a:pt x="11718" y="6215"/>
                  </a:lnTo>
                  <a:lnTo>
                    <a:pt x="11718" y="6027"/>
                  </a:lnTo>
                  <a:lnTo>
                    <a:pt x="11551" y="5839"/>
                  </a:lnTo>
                  <a:lnTo>
                    <a:pt x="11425" y="5797"/>
                  </a:lnTo>
                  <a:lnTo>
                    <a:pt x="11300" y="5629"/>
                  </a:lnTo>
                  <a:lnTo>
                    <a:pt x="11300" y="5399"/>
                  </a:lnTo>
                  <a:lnTo>
                    <a:pt x="11404" y="5378"/>
                  </a:lnTo>
                  <a:lnTo>
                    <a:pt x="11446" y="5211"/>
                  </a:lnTo>
                  <a:lnTo>
                    <a:pt x="11530" y="5169"/>
                  </a:lnTo>
                  <a:lnTo>
                    <a:pt x="11613" y="5190"/>
                  </a:lnTo>
                  <a:lnTo>
                    <a:pt x="11676" y="5127"/>
                  </a:lnTo>
                  <a:lnTo>
                    <a:pt x="11634" y="4981"/>
                  </a:lnTo>
                  <a:lnTo>
                    <a:pt x="11655" y="4918"/>
                  </a:lnTo>
                  <a:lnTo>
                    <a:pt x="11530" y="4897"/>
                  </a:lnTo>
                  <a:lnTo>
                    <a:pt x="11425" y="4960"/>
                  </a:lnTo>
                  <a:lnTo>
                    <a:pt x="11132" y="4855"/>
                  </a:lnTo>
                  <a:lnTo>
                    <a:pt x="11153" y="4709"/>
                  </a:lnTo>
                  <a:lnTo>
                    <a:pt x="11279" y="4583"/>
                  </a:lnTo>
                  <a:lnTo>
                    <a:pt x="11321" y="4437"/>
                  </a:lnTo>
                  <a:lnTo>
                    <a:pt x="11279" y="4374"/>
                  </a:lnTo>
                  <a:lnTo>
                    <a:pt x="11279" y="4290"/>
                  </a:lnTo>
                  <a:lnTo>
                    <a:pt x="11321" y="4290"/>
                  </a:lnTo>
                  <a:lnTo>
                    <a:pt x="11341" y="4228"/>
                  </a:lnTo>
                  <a:lnTo>
                    <a:pt x="11404" y="4269"/>
                  </a:lnTo>
                  <a:lnTo>
                    <a:pt x="11488" y="4374"/>
                  </a:lnTo>
                  <a:lnTo>
                    <a:pt x="11488" y="4437"/>
                  </a:lnTo>
                  <a:lnTo>
                    <a:pt x="11551" y="4541"/>
                  </a:lnTo>
                  <a:lnTo>
                    <a:pt x="11676" y="4562"/>
                  </a:lnTo>
                  <a:lnTo>
                    <a:pt x="11739" y="4541"/>
                  </a:lnTo>
                  <a:lnTo>
                    <a:pt x="11655" y="4479"/>
                  </a:lnTo>
                  <a:lnTo>
                    <a:pt x="11676" y="4395"/>
                  </a:lnTo>
                  <a:lnTo>
                    <a:pt x="11739" y="4395"/>
                  </a:lnTo>
                  <a:lnTo>
                    <a:pt x="11823" y="4479"/>
                  </a:lnTo>
                  <a:lnTo>
                    <a:pt x="11865" y="4541"/>
                  </a:lnTo>
                  <a:lnTo>
                    <a:pt x="11969" y="4583"/>
                  </a:lnTo>
                  <a:lnTo>
                    <a:pt x="12011" y="4541"/>
                  </a:lnTo>
                  <a:lnTo>
                    <a:pt x="12053" y="4541"/>
                  </a:lnTo>
                  <a:lnTo>
                    <a:pt x="12137" y="4667"/>
                  </a:lnTo>
                  <a:lnTo>
                    <a:pt x="12158" y="4792"/>
                  </a:lnTo>
                  <a:lnTo>
                    <a:pt x="12158" y="4876"/>
                  </a:lnTo>
                  <a:lnTo>
                    <a:pt x="12199" y="5002"/>
                  </a:lnTo>
                  <a:lnTo>
                    <a:pt x="12199" y="5085"/>
                  </a:lnTo>
                  <a:lnTo>
                    <a:pt x="12325" y="5127"/>
                  </a:lnTo>
                  <a:lnTo>
                    <a:pt x="12430" y="5106"/>
                  </a:lnTo>
                  <a:lnTo>
                    <a:pt x="12555" y="5169"/>
                  </a:lnTo>
                  <a:lnTo>
                    <a:pt x="12911" y="5169"/>
                  </a:lnTo>
                  <a:lnTo>
                    <a:pt x="13099" y="5190"/>
                  </a:lnTo>
                  <a:lnTo>
                    <a:pt x="13308" y="5169"/>
                  </a:lnTo>
                  <a:lnTo>
                    <a:pt x="13392" y="5169"/>
                  </a:lnTo>
                  <a:lnTo>
                    <a:pt x="13434" y="5190"/>
                  </a:lnTo>
                  <a:lnTo>
                    <a:pt x="13497" y="5169"/>
                  </a:lnTo>
                  <a:lnTo>
                    <a:pt x="13601" y="5274"/>
                  </a:lnTo>
                  <a:lnTo>
                    <a:pt x="13643" y="5295"/>
                  </a:lnTo>
                  <a:lnTo>
                    <a:pt x="13601" y="5420"/>
                  </a:lnTo>
                  <a:lnTo>
                    <a:pt x="13580" y="5546"/>
                  </a:lnTo>
                  <a:lnTo>
                    <a:pt x="13497" y="5755"/>
                  </a:lnTo>
                  <a:lnTo>
                    <a:pt x="13434" y="5797"/>
                  </a:lnTo>
                  <a:lnTo>
                    <a:pt x="13434" y="5860"/>
                  </a:lnTo>
                  <a:lnTo>
                    <a:pt x="13392" y="5922"/>
                  </a:lnTo>
                  <a:lnTo>
                    <a:pt x="13308" y="5922"/>
                  </a:lnTo>
                  <a:lnTo>
                    <a:pt x="13287" y="5860"/>
                  </a:lnTo>
                  <a:lnTo>
                    <a:pt x="13183" y="5943"/>
                  </a:lnTo>
                  <a:lnTo>
                    <a:pt x="13162" y="6027"/>
                  </a:lnTo>
                  <a:lnTo>
                    <a:pt x="13099" y="6048"/>
                  </a:lnTo>
                  <a:lnTo>
                    <a:pt x="13099" y="6132"/>
                  </a:lnTo>
                  <a:lnTo>
                    <a:pt x="13162" y="6278"/>
                  </a:lnTo>
                  <a:lnTo>
                    <a:pt x="13225" y="6341"/>
                  </a:lnTo>
                  <a:lnTo>
                    <a:pt x="13225" y="6383"/>
                  </a:lnTo>
                  <a:lnTo>
                    <a:pt x="13329" y="6487"/>
                  </a:lnTo>
                  <a:lnTo>
                    <a:pt x="13413" y="6592"/>
                  </a:lnTo>
                  <a:lnTo>
                    <a:pt x="13497" y="6592"/>
                  </a:lnTo>
                  <a:lnTo>
                    <a:pt x="13497" y="6529"/>
                  </a:lnTo>
                  <a:lnTo>
                    <a:pt x="13476" y="6466"/>
                  </a:lnTo>
                  <a:lnTo>
                    <a:pt x="13518" y="6383"/>
                  </a:lnTo>
                  <a:lnTo>
                    <a:pt x="13518" y="6341"/>
                  </a:lnTo>
                  <a:lnTo>
                    <a:pt x="13538" y="6278"/>
                  </a:lnTo>
                  <a:lnTo>
                    <a:pt x="13518" y="6236"/>
                  </a:lnTo>
                  <a:lnTo>
                    <a:pt x="13580" y="6173"/>
                  </a:lnTo>
                  <a:lnTo>
                    <a:pt x="13643" y="6236"/>
                  </a:lnTo>
                  <a:lnTo>
                    <a:pt x="13727" y="6236"/>
                  </a:lnTo>
                  <a:lnTo>
                    <a:pt x="13769" y="6278"/>
                  </a:lnTo>
                  <a:lnTo>
                    <a:pt x="13831" y="6362"/>
                  </a:lnTo>
                  <a:lnTo>
                    <a:pt x="13852" y="6529"/>
                  </a:lnTo>
                  <a:lnTo>
                    <a:pt x="13852" y="6655"/>
                  </a:lnTo>
                  <a:lnTo>
                    <a:pt x="13915" y="6738"/>
                  </a:lnTo>
                  <a:lnTo>
                    <a:pt x="13936" y="6969"/>
                  </a:lnTo>
                  <a:lnTo>
                    <a:pt x="13999" y="7115"/>
                  </a:lnTo>
                  <a:lnTo>
                    <a:pt x="14020" y="7199"/>
                  </a:lnTo>
                  <a:lnTo>
                    <a:pt x="14041" y="7261"/>
                  </a:lnTo>
                  <a:lnTo>
                    <a:pt x="14041" y="7303"/>
                  </a:lnTo>
                  <a:lnTo>
                    <a:pt x="14062" y="7366"/>
                  </a:lnTo>
                  <a:lnTo>
                    <a:pt x="14103" y="7387"/>
                  </a:lnTo>
                  <a:lnTo>
                    <a:pt x="14103" y="7303"/>
                  </a:lnTo>
                  <a:lnTo>
                    <a:pt x="14124" y="7199"/>
                  </a:lnTo>
                  <a:lnTo>
                    <a:pt x="14166" y="7220"/>
                  </a:lnTo>
                  <a:lnTo>
                    <a:pt x="14250" y="7199"/>
                  </a:lnTo>
                  <a:lnTo>
                    <a:pt x="14292" y="6989"/>
                  </a:lnTo>
                  <a:lnTo>
                    <a:pt x="14271" y="6885"/>
                  </a:lnTo>
                  <a:lnTo>
                    <a:pt x="14292" y="6759"/>
                  </a:lnTo>
                  <a:lnTo>
                    <a:pt x="14271" y="6592"/>
                  </a:lnTo>
                  <a:lnTo>
                    <a:pt x="14417" y="6592"/>
                  </a:lnTo>
                  <a:lnTo>
                    <a:pt x="14417" y="6383"/>
                  </a:lnTo>
                  <a:lnTo>
                    <a:pt x="14417" y="6257"/>
                  </a:lnTo>
                  <a:lnTo>
                    <a:pt x="14354" y="5964"/>
                  </a:lnTo>
                  <a:lnTo>
                    <a:pt x="14459" y="5964"/>
                  </a:lnTo>
                  <a:lnTo>
                    <a:pt x="14564" y="6006"/>
                  </a:lnTo>
                  <a:lnTo>
                    <a:pt x="14731" y="6006"/>
                  </a:lnTo>
                  <a:lnTo>
                    <a:pt x="14794" y="5797"/>
                  </a:lnTo>
                  <a:lnTo>
                    <a:pt x="14857" y="5546"/>
                  </a:lnTo>
                  <a:lnTo>
                    <a:pt x="14982" y="5232"/>
                  </a:lnTo>
                  <a:lnTo>
                    <a:pt x="14857" y="5190"/>
                  </a:lnTo>
                  <a:lnTo>
                    <a:pt x="14857" y="5085"/>
                  </a:lnTo>
                  <a:lnTo>
                    <a:pt x="15003" y="4813"/>
                  </a:lnTo>
                  <a:lnTo>
                    <a:pt x="15087" y="4583"/>
                  </a:lnTo>
                  <a:lnTo>
                    <a:pt x="15045" y="4541"/>
                  </a:lnTo>
                  <a:lnTo>
                    <a:pt x="15066" y="4374"/>
                  </a:lnTo>
                  <a:lnTo>
                    <a:pt x="15254" y="4081"/>
                  </a:lnTo>
                  <a:lnTo>
                    <a:pt x="15380" y="4039"/>
                  </a:lnTo>
                  <a:lnTo>
                    <a:pt x="15505" y="3872"/>
                  </a:lnTo>
                  <a:lnTo>
                    <a:pt x="15568" y="3725"/>
                  </a:lnTo>
                  <a:lnTo>
                    <a:pt x="15777" y="3663"/>
                  </a:lnTo>
                  <a:lnTo>
                    <a:pt x="15924" y="3558"/>
                  </a:lnTo>
                  <a:lnTo>
                    <a:pt x="16007" y="3642"/>
                  </a:lnTo>
                  <a:lnTo>
                    <a:pt x="16133" y="3704"/>
                  </a:lnTo>
                  <a:lnTo>
                    <a:pt x="16112" y="3600"/>
                  </a:lnTo>
                  <a:lnTo>
                    <a:pt x="16112" y="3432"/>
                  </a:lnTo>
                  <a:lnTo>
                    <a:pt x="16217" y="3328"/>
                  </a:lnTo>
                  <a:lnTo>
                    <a:pt x="16196" y="3244"/>
                  </a:lnTo>
                  <a:lnTo>
                    <a:pt x="16154" y="3223"/>
                  </a:lnTo>
                  <a:lnTo>
                    <a:pt x="16091" y="3119"/>
                  </a:lnTo>
                  <a:lnTo>
                    <a:pt x="15987" y="3077"/>
                  </a:lnTo>
                  <a:lnTo>
                    <a:pt x="15903" y="3119"/>
                  </a:lnTo>
                  <a:lnTo>
                    <a:pt x="15777" y="3098"/>
                  </a:lnTo>
                  <a:lnTo>
                    <a:pt x="15735" y="2993"/>
                  </a:lnTo>
                  <a:lnTo>
                    <a:pt x="15840" y="2888"/>
                  </a:lnTo>
                  <a:lnTo>
                    <a:pt x="15840" y="2805"/>
                  </a:lnTo>
                  <a:lnTo>
                    <a:pt x="15777" y="2700"/>
                  </a:lnTo>
                  <a:lnTo>
                    <a:pt x="15735" y="2616"/>
                  </a:lnTo>
                  <a:lnTo>
                    <a:pt x="15673" y="2658"/>
                  </a:lnTo>
                  <a:lnTo>
                    <a:pt x="15589" y="2658"/>
                  </a:lnTo>
                  <a:lnTo>
                    <a:pt x="15526" y="2575"/>
                  </a:lnTo>
                  <a:lnTo>
                    <a:pt x="15610" y="2407"/>
                  </a:lnTo>
                  <a:lnTo>
                    <a:pt x="15589" y="2365"/>
                  </a:lnTo>
                  <a:lnTo>
                    <a:pt x="15505" y="2365"/>
                  </a:lnTo>
                  <a:lnTo>
                    <a:pt x="15463" y="2282"/>
                  </a:lnTo>
                  <a:lnTo>
                    <a:pt x="15380" y="2261"/>
                  </a:lnTo>
                  <a:lnTo>
                    <a:pt x="15108" y="2407"/>
                  </a:lnTo>
                  <a:lnTo>
                    <a:pt x="15150" y="2512"/>
                  </a:lnTo>
                  <a:lnTo>
                    <a:pt x="15066" y="2575"/>
                  </a:lnTo>
                  <a:lnTo>
                    <a:pt x="14857" y="2491"/>
                  </a:lnTo>
                  <a:lnTo>
                    <a:pt x="14689" y="2554"/>
                  </a:lnTo>
                  <a:lnTo>
                    <a:pt x="14585" y="2386"/>
                  </a:lnTo>
                  <a:lnTo>
                    <a:pt x="14459" y="2491"/>
                  </a:lnTo>
                  <a:lnTo>
                    <a:pt x="14375" y="2491"/>
                  </a:lnTo>
                  <a:lnTo>
                    <a:pt x="14375" y="2616"/>
                  </a:lnTo>
                  <a:lnTo>
                    <a:pt x="14271" y="2784"/>
                  </a:lnTo>
                  <a:lnTo>
                    <a:pt x="14041" y="2826"/>
                  </a:lnTo>
                  <a:lnTo>
                    <a:pt x="13936" y="2867"/>
                  </a:lnTo>
                  <a:lnTo>
                    <a:pt x="13831" y="2972"/>
                  </a:lnTo>
                  <a:lnTo>
                    <a:pt x="13769" y="3098"/>
                  </a:lnTo>
                  <a:lnTo>
                    <a:pt x="13685" y="3119"/>
                  </a:lnTo>
                  <a:lnTo>
                    <a:pt x="13685" y="3202"/>
                  </a:lnTo>
                  <a:lnTo>
                    <a:pt x="13580" y="3181"/>
                  </a:lnTo>
                  <a:lnTo>
                    <a:pt x="13497" y="3223"/>
                  </a:lnTo>
                  <a:lnTo>
                    <a:pt x="13434" y="3391"/>
                  </a:lnTo>
                  <a:lnTo>
                    <a:pt x="13329" y="3391"/>
                  </a:lnTo>
                  <a:lnTo>
                    <a:pt x="13120" y="3432"/>
                  </a:lnTo>
                  <a:lnTo>
                    <a:pt x="13057" y="3432"/>
                  </a:lnTo>
                  <a:lnTo>
                    <a:pt x="13015" y="3600"/>
                  </a:lnTo>
                  <a:lnTo>
                    <a:pt x="13015" y="3704"/>
                  </a:lnTo>
                  <a:lnTo>
                    <a:pt x="13204" y="3767"/>
                  </a:lnTo>
                  <a:lnTo>
                    <a:pt x="13204" y="3935"/>
                  </a:lnTo>
                  <a:lnTo>
                    <a:pt x="13204" y="4039"/>
                  </a:lnTo>
                  <a:lnTo>
                    <a:pt x="12974" y="4123"/>
                  </a:lnTo>
                  <a:lnTo>
                    <a:pt x="12806" y="4081"/>
                  </a:lnTo>
                  <a:lnTo>
                    <a:pt x="12597" y="4144"/>
                  </a:lnTo>
                  <a:lnTo>
                    <a:pt x="12492" y="4081"/>
                  </a:lnTo>
                  <a:lnTo>
                    <a:pt x="12367" y="4123"/>
                  </a:lnTo>
                  <a:lnTo>
                    <a:pt x="12262" y="4248"/>
                  </a:lnTo>
                  <a:lnTo>
                    <a:pt x="12116" y="4248"/>
                  </a:lnTo>
                  <a:lnTo>
                    <a:pt x="11823" y="4081"/>
                  </a:lnTo>
                  <a:lnTo>
                    <a:pt x="11739" y="4144"/>
                  </a:lnTo>
                  <a:lnTo>
                    <a:pt x="11530" y="4123"/>
                  </a:lnTo>
                  <a:lnTo>
                    <a:pt x="11425" y="3935"/>
                  </a:lnTo>
                  <a:lnTo>
                    <a:pt x="11488" y="3830"/>
                  </a:lnTo>
                  <a:lnTo>
                    <a:pt x="11488" y="3704"/>
                  </a:lnTo>
                  <a:lnTo>
                    <a:pt x="11383" y="3621"/>
                  </a:lnTo>
                  <a:lnTo>
                    <a:pt x="11341" y="3453"/>
                  </a:lnTo>
                  <a:lnTo>
                    <a:pt x="11300" y="3349"/>
                  </a:lnTo>
                  <a:lnTo>
                    <a:pt x="11153" y="3349"/>
                  </a:lnTo>
                  <a:lnTo>
                    <a:pt x="11069" y="3453"/>
                  </a:lnTo>
                  <a:lnTo>
                    <a:pt x="11028" y="3453"/>
                  </a:lnTo>
                  <a:lnTo>
                    <a:pt x="11090" y="3600"/>
                  </a:lnTo>
                  <a:lnTo>
                    <a:pt x="11028" y="3851"/>
                  </a:lnTo>
                  <a:lnTo>
                    <a:pt x="11132" y="4081"/>
                  </a:lnTo>
                  <a:lnTo>
                    <a:pt x="11090" y="4353"/>
                  </a:lnTo>
                  <a:lnTo>
                    <a:pt x="10756" y="4437"/>
                  </a:lnTo>
                  <a:lnTo>
                    <a:pt x="10505" y="4290"/>
                  </a:lnTo>
                  <a:lnTo>
                    <a:pt x="10400" y="4374"/>
                  </a:lnTo>
                  <a:lnTo>
                    <a:pt x="9919" y="4186"/>
                  </a:lnTo>
                  <a:lnTo>
                    <a:pt x="9709" y="4186"/>
                  </a:lnTo>
                  <a:lnTo>
                    <a:pt x="9584" y="4248"/>
                  </a:lnTo>
                  <a:lnTo>
                    <a:pt x="9291" y="4165"/>
                  </a:lnTo>
                  <a:lnTo>
                    <a:pt x="9124" y="4039"/>
                  </a:lnTo>
                  <a:lnTo>
                    <a:pt x="9103" y="3872"/>
                  </a:lnTo>
                  <a:lnTo>
                    <a:pt x="8810" y="3830"/>
                  </a:lnTo>
                  <a:lnTo>
                    <a:pt x="8517" y="3914"/>
                  </a:lnTo>
                  <a:lnTo>
                    <a:pt x="8412" y="3830"/>
                  </a:lnTo>
                  <a:lnTo>
                    <a:pt x="8140" y="3830"/>
                  </a:lnTo>
                  <a:lnTo>
                    <a:pt x="7952" y="3725"/>
                  </a:lnTo>
                  <a:lnTo>
                    <a:pt x="7784" y="3725"/>
                  </a:lnTo>
                  <a:lnTo>
                    <a:pt x="7680" y="3642"/>
                  </a:lnTo>
                  <a:lnTo>
                    <a:pt x="7450" y="3600"/>
                  </a:lnTo>
                  <a:lnTo>
                    <a:pt x="7261" y="3391"/>
                  </a:lnTo>
                  <a:lnTo>
                    <a:pt x="7010" y="3202"/>
                  </a:lnTo>
                  <a:lnTo>
                    <a:pt x="6801" y="3139"/>
                  </a:lnTo>
                  <a:lnTo>
                    <a:pt x="6717" y="3077"/>
                  </a:lnTo>
                  <a:lnTo>
                    <a:pt x="6613" y="3077"/>
                  </a:lnTo>
                  <a:lnTo>
                    <a:pt x="6508" y="2993"/>
                  </a:lnTo>
                  <a:lnTo>
                    <a:pt x="6383" y="2972"/>
                  </a:lnTo>
                  <a:lnTo>
                    <a:pt x="6362" y="2826"/>
                  </a:lnTo>
                  <a:lnTo>
                    <a:pt x="6487" y="2616"/>
                  </a:lnTo>
                  <a:lnTo>
                    <a:pt x="6487" y="2449"/>
                  </a:lnTo>
                  <a:lnTo>
                    <a:pt x="6571" y="2135"/>
                  </a:lnTo>
                  <a:lnTo>
                    <a:pt x="6571" y="1926"/>
                  </a:lnTo>
                  <a:lnTo>
                    <a:pt x="6529" y="1947"/>
                  </a:lnTo>
                  <a:lnTo>
                    <a:pt x="6508" y="1842"/>
                  </a:lnTo>
                  <a:lnTo>
                    <a:pt x="6404" y="1842"/>
                  </a:lnTo>
                  <a:lnTo>
                    <a:pt x="6320" y="1675"/>
                  </a:lnTo>
                  <a:lnTo>
                    <a:pt x="6257" y="1654"/>
                  </a:lnTo>
                  <a:lnTo>
                    <a:pt x="6152" y="1549"/>
                  </a:lnTo>
                  <a:lnTo>
                    <a:pt x="6006" y="1528"/>
                  </a:lnTo>
                  <a:lnTo>
                    <a:pt x="5964" y="1445"/>
                  </a:lnTo>
                  <a:lnTo>
                    <a:pt x="5839" y="1445"/>
                  </a:lnTo>
                  <a:lnTo>
                    <a:pt x="5755" y="1549"/>
                  </a:lnTo>
                  <a:lnTo>
                    <a:pt x="5629" y="1507"/>
                  </a:lnTo>
                  <a:lnTo>
                    <a:pt x="5587" y="1361"/>
                  </a:lnTo>
                  <a:lnTo>
                    <a:pt x="5546" y="1361"/>
                  </a:lnTo>
                  <a:lnTo>
                    <a:pt x="5546" y="1256"/>
                  </a:lnTo>
                  <a:lnTo>
                    <a:pt x="5462" y="1152"/>
                  </a:lnTo>
                  <a:lnTo>
                    <a:pt x="5399" y="1131"/>
                  </a:lnTo>
                  <a:lnTo>
                    <a:pt x="5441" y="1047"/>
                  </a:lnTo>
                  <a:lnTo>
                    <a:pt x="5378" y="943"/>
                  </a:lnTo>
                  <a:lnTo>
                    <a:pt x="5399" y="712"/>
                  </a:lnTo>
                  <a:lnTo>
                    <a:pt x="5253" y="629"/>
                  </a:lnTo>
                  <a:lnTo>
                    <a:pt x="5232" y="566"/>
                  </a:lnTo>
                  <a:lnTo>
                    <a:pt x="5211" y="482"/>
                  </a:lnTo>
                  <a:lnTo>
                    <a:pt x="4960" y="357"/>
                  </a:lnTo>
                  <a:lnTo>
                    <a:pt x="4813" y="357"/>
                  </a:lnTo>
                  <a:lnTo>
                    <a:pt x="4751" y="189"/>
                  </a:lnTo>
                  <a:lnTo>
                    <a:pt x="4604" y="106"/>
                  </a:lnTo>
                  <a:lnTo>
                    <a:pt x="4437" y="210"/>
                  </a:lnTo>
                  <a:lnTo>
                    <a:pt x="4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5"/>
            <p:cNvSpPr/>
            <p:nvPr/>
          </p:nvSpPr>
          <p:spPr>
            <a:xfrm>
              <a:off x="4286244" y="2933329"/>
              <a:ext cx="56823" cy="29034"/>
            </a:xfrm>
            <a:custGeom>
              <a:avLst/>
              <a:gdLst/>
              <a:ahLst/>
              <a:cxnLst/>
              <a:rect l="l" t="t" r="r" b="b"/>
              <a:pathLst>
                <a:path w="4772" h="2553" extrusionOk="0">
                  <a:moveTo>
                    <a:pt x="231" y="0"/>
                  </a:moveTo>
                  <a:lnTo>
                    <a:pt x="210" y="42"/>
                  </a:lnTo>
                  <a:lnTo>
                    <a:pt x="210" y="251"/>
                  </a:lnTo>
                  <a:lnTo>
                    <a:pt x="126" y="565"/>
                  </a:lnTo>
                  <a:lnTo>
                    <a:pt x="126" y="732"/>
                  </a:lnTo>
                  <a:lnTo>
                    <a:pt x="1" y="942"/>
                  </a:lnTo>
                  <a:lnTo>
                    <a:pt x="22" y="1088"/>
                  </a:lnTo>
                  <a:lnTo>
                    <a:pt x="147" y="1109"/>
                  </a:lnTo>
                  <a:lnTo>
                    <a:pt x="252" y="1193"/>
                  </a:lnTo>
                  <a:lnTo>
                    <a:pt x="356" y="1193"/>
                  </a:lnTo>
                  <a:lnTo>
                    <a:pt x="440" y="1255"/>
                  </a:lnTo>
                  <a:lnTo>
                    <a:pt x="649" y="1318"/>
                  </a:lnTo>
                  <a:lnTo>
                    <a:pt x="900" y="1507"/>
                  </a:lnTo>
                  <a:lnTo>
                    <a:pt x="1089" y="1716"/>
                  </a:lnTo>
                  <a:lnTo>
                    <a:pt x="1319" y="1758"/>
                  </a:lnTo>
                  <a:lnTo>
                    <a:pt x="1423" y="1841"/>
                  </a:lnTo>
                  <a:lnTo>
                    <a:pt x="1591" y="1841"/>
                  </a:lnTo>
                  <a:lnTo>
                    <a:pt x="1779" y="1946"/>
                  </a:lnTo>
                  <a:lnTo>
                    <a:pt x="2051" y="1946"/>
                  </a:lnTo>
                  <a:lnTo>
                    <a:pt x="2156" y="2030"/>
                  </a:lnTo>
                  <a:lnTo>
                    <a:pt x="2449" y="1946"/>
                  </a:lnTo>
                  <a:lnTo>
                    <a:pt x="2742" y="1988"/>
                  </a:lnTo>
                  <a:lnTo>
                    <a:pt x="2763" y="2155"/>
                  </a:lnTo>
                  <a:lnTo>
                    <a:pt x="2930" y="2281"/>
                  </a:lnTo>
                  <a:lnTo>
                    <a:pt x="3223" y="2364"/>
                  </a:lnTo>
                  <a:lnTo>
                    <a:pt x="3348" y="2302"/>
                  </a:lnTo>
                  <a:lnTo>
                    <a:pt x="3558" y="2302"/>
                  </a:lnTo>
                  <a:lnTo>
                    <a:pt x="4039" y="2490"/>
                  </a:lnTo>
                  <a:lnTo>
                    <a:pt x="4144" y="2406"/>
                  </a:lnTo>
                  <a:lnTo>
                    <a:pt x="4395" y="2553"/>
                  </a:lnTo>
                  <a:lnTo>
                    <a:pt x="4729" y="2469"/>
                  </a:lnTo>
                  <a:lnTo>
                    <a:pt x="4771" y="2197"/>
                  </a:lnTo>
                  <a:lnTo>
                    <a:pt x="4667" y="1967"/>
                  </a:lnTo>
                  <a:lnTo>
                    <a:pt x="4729" y="1716"/>
                  </a:lnTo>
                  <a:lnTo>
                    <a:pt x="4667" y="1569"/>
                  </a:lnTo>
                  <a:lnTo>
                    <a:pt x="4562" y="1569"/>
                  </a:lnTo>
                  <a:lnTo>
                    <a:pt x="4416" y="1632"/>
                  </a:lnTo>
                  <a:lnTo>
                    <a:pt x="4353" y="1611"/>
                  </a:lnTo>
                  <a:lnTo>
                    <a:pt x="4206" y="1653"/>
                  </a:lnTo>
                  <a:lnTo>
                    <a:pt x="4123" y="1632"/>
                  </a:lnTo>
                  <a:lnTo>
                    <a:pt x="3997" y="1465"/>
                  </a:lnTo>
                  <a:lnTo>
                    <a:pt x="3830" y="1402"/>
                  </a:lnTo>
                  <a:lnTo>
                    <a:pt x="3788" y="1255"/>
                  </a:lnTo>
                  <a:lnTo>
                    <a:pt x="3662" y="1193"/>
                  </a:lnTo>
                  <a:lnTo>
                    <a:pt x="3453" y="1193"/>
                  </a:lnTo>
                  <a:lnTo>
                    <a:pt x="3348" y="1297"/>
                  </a:lnTo>
                  <a:lnTo>
                    <a:pt x="3202" y="1318"/>
                  </a:lnTo>
                  <a:lnTo>
                    <a:pt x="3139" y="1402"/>
                  </a:lnTo>
                  <a:lnTo>
                    <a:pt x="2972" y="1318"/>
                  </a:lnTo>
                  <a:lnTo>
                    <a:pt x="2867" y="1339"/>
                  </a:lnTo>
                  <a:lnTo>
                    <a:pt x="2825" y="1193"/>
                  </a:lnTo>
                  <a:lnTo>
                    <a:pt x="2846" y="942"/>
                  </a:lnTo>
                  <a:lnTo>
                    <a:pt x="2700" y="942"/>
                  </a:lnTo>
                  <a:lnTo>
                    <a:pt x="2532" y="1004"/>
                  </a:lnTo>
                  <a:lnTo>
                    <a:pt x="2365" y="879"/>
                  </a:lnTo>
                  <a:lnTo>
                    <a:pt x="2365" y="711"/>
                  </a:lnTo>
                  <a:lnTo>
                    <a:pt x="2239" y="628"/>
                  </a:lnTo>
                  <a:lnTo>
                    <a:pt x="2114" y="628"/>
                  </a:lnTo>
                  <a:lnTo>
                    <a:pt x="2093" y="586"/>
                  </a:lnTo>
                  <a:lnTo>
                    <a:pt x="2009" y="628"/>
                  </a:lnTo>
                  <a:lnTo>
                    <a:pt x="2009" y="816"/>
                  </a:lnTo>
                  <a:lnTo>
                    <a:pt x="1947" y="837"/>
                  </a:lnTo>
                  <a:lnTo>
                    <a:pt x="1905" y="711"/>
                  </a:lnTo>
                  <a:lnTo>
                    <a:pt x="1800" y="586"/>
                  </a:lnTo>
                  <a:lnTo>
                    <a:pt x="1737" y="523"/>
                  </a:lnTo>
                  <a:lnTo>
                    <a:pt x="1612" y="460"/>
                  </a:lnTo>
                  <a:lnTo>
                    <a:pt x="1486" y="460"/>
                  </a:lnTo>
                  <a:lnTo>
                    <a:pt x="1319" y="272"/>
                  </a:lnTo>
                  <a:lnTo>
                    <a:pt x="1214" y="209"/>
                  </a:lnTo>
                  <a:lnTo>
                    <a:pt x="1089" y="209"/>
                  </a:lnTo>
                  <a:lnTo>
                    <a:pt x="1047" y="147"/>
                  </a:lnTo>
                  <a:lnTo>
                    <a:pt x="838" y="63"/>
                  </a:lnTo>
                  <a:lnTo>
                    <a:pt x="670" y="84"/>
                  </a:lnTo>
                  <a:lnTo>
                    <a:pt x="607" y="188"/>
                  </a:lnTo>
                  <a:lnTo>
                    <a:pt x="545" y="167"/>
                  </a:lnTo>
                  <a:lnTo>
                    <a:pt x="440" y="167"/>
                  </a:lnTo>
                  <a:lnTo>
                    <a:pt x="377" y="84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5"/>
            <p:cNvSpPr/>
            <p:nvPr/>
          </p:nvSpPr>
          <p:spPr>
            <a:xfrm>
              <a:off x="4155440" y="2884541"/>
              <a:ext cx="95439" cy="100431"/>
            </a:xfrm>
            <a:custGeom>
              <a:avLst/>
              <a:gdLst/>
              <a:ahLst/>
              <a:cxnLst/>
              <a:rect l="l" t="t" r="r" b="b"/>
              <a:pathLst>
                <a:path w="8015" h="8831" extrusionOk="0">
                  <a:moveTo>
                    <a:pt x="5901" y="1"/>
                  </a:moveTo>
                  <a:lnTo>
                    <a:pt x="5713" y="105"/>
                  </a:lnTo>
                  <a:lnTo>
                    <a:pt x="5587" y="252"/>
                  </a:lnTo>
                  <a:lnTo>
                    <a:pt x="5441" y="252"/>
                  </a:lnTo>
                  <a:lnTo>
                    <a:pt x="5315" y="377"/>
                  </a:lnTo>
                  <a:lnTo>
                    <a:pt x="5232" y="482"/>
                  </a:lnTo>
                  <a:lnTo>
                    <a:pt x="5462" y="838"/>
                  </a:lnTo>
                  <a:lnTo>
                    <a:pt x="5483" y="1110"/>
                  </a:lnTo>
                  <a:lnTo>
                    <a:pt x="5232" y="1444"/>
                  </a:lnTo>
                  <a:lnTo>
                    <a:pt x="5357" y="1570"/>
                  </a:lnTo>
                  <a:lnTo>
                    <a:pt x="5357" y="1737"/>
                  </a:lnTo>
                  <a:lnTo>
                    <a:pt x="5190" y="1968"/>
                  </a:lnTo>
                  <a:lnTo>
                    <a:pt x="4981" y="1968"/>
                  </a:lnTo>
                  <a:lnTo>
                    <a:pt x="4771" y="1884"/>
                  </a:lnTo>
                  <a:lnTo>
                    <a:pt x="4646" y="1968"/>
                  </a:lnTo>
                  <a:lnTo>
                    <a:pt x="4709" y="2135"/>
                  </a:lnTo>
                  <a:lnTo>
                    <a:pt x="4834" y="2198"/>
                  </a:lnTo>
                  <a:lnTo>
                    <a:pt x="4876" y="2365"/>
                  </a:lnTo>
                  <a:lnTo>
                    <a:pt x="4855" y="2449"/>
                  </a:lnTo>
                  <a:lnTo>
                    <a:pt x="4730" y="2512"/>
                  </a:lnTo>
                  <a:lnTo>
                    <a:pt x="4604" y="2553"/>
                  </a:lnTo>
                  <a:lnTo>
                    <a:pt x="4562" y="2616"/>
                  </a:lnTo>
                  <a:lnTo>
                    <a:pt x="4541" y="2825"/>
                  </a:lnTo>
                  <a:lnTo>
                    <a:pt x="4499" y="2972"/>
                  </a:lnTo>
                  <a:lnTo>
                    <a:pt x="4499" y="3035"/>
                  </a:lnTo>
                  <a:lnTo>
                    <a:pt x="4457" y="3097"/>
                  </a:lnTo>
                  <a:lnTo>
                    <a:pt x="4499" y="3328"/>
                  </a:lnTo>
                  <a:lnTo>
                    <a:pt x="4395" y="3537"/>
                  </a:lnTo>
                  <a:lnTo>
                    <a:pt x="4248" y="3390"/>
                  </a:lnTo>
                  <a:lnTo>
                    <a:pt x="4206" y="3390"/>
                  </a:lnTo>
                  <a:lnTo>
                    <a:pt x="4185" y="3453"/>
                  </a:lnTo>
                  <a:lnTo>
                    <a:pt x="4039" y="3453"/>
                  </a:lnTo>
                  <a:lnTo>
                    <a:pt x="3997" y="3411"/>
                  </a:lnTo>
                  <a:lnTo>
                    <a:pt x="3830" y="3432"/>
                  </a:lnTo>
                  <a:lnTo>
                    <a:pt x="3809" y="3495"/>
                  </a:lnTo>
                  <a:lnTo>
                    <a:pt x="3600" y="3662"/>
                  </a:lnTo>
                  <a:lnTo>
                    <a:pt x="3683" y="3704"/>
                  </a:lnTo>
                  <a:lnTo>
                    <a:pt x="3621" y="3767"/>
                  </a:lnTo>
                  <a:lnTo>
                    <a:pt x="3411" y="3872"/>
                  </a:lnTo>
                  <a:lnTo>
                    <a:pt x="3349" y="3830"/>
                  </a:lnTo>
                  <a:lnTo>
                    <a:pt x="3202" y="3851"/>
                  </a:lnTo>
                  <a:lnTo>
                    <a:pt x="3160" y="3934"/>
                  </a:lnTo>
                  <a:lnTo>
                    <a:pt x="3139" y="4039"/>
                  </a:lnTo>
                  <a:lnTo>
                    <a:pt x="3035" y="4060"/>
                  </a:lnTo>
                  <a:lnTo>
                    <a:pt x="2951" y="4165"/>
                  </a:lnTo>
                  <a:lnTo>
                    <a:pt x="2951" y="4332"/>
                  </a:lnTo>
                  <a:lnTo>
                    <a:pt x="2993" y="4499"/>
                  </a:lnTo>
                  <a:lnTo>
                    <a:pt x="2993" y="4646"/>
                  </a:lnTo>
                  <a:lnTo>
                    <a:pt x="3035" y="4750"/>
                  </a:lnTo>
                  <a:lnTo>
                    <a:pt x="3035" y="4855"/>
                  </a:lnTo>
                  <a:lnTo>
                    <a:pt x="2784" y="4960"/>
                  </a:lnTo>
                  <a:lnTo>
                    <a:pt x="2574" y="4960"/>
                  </a:lnTo>
                  <a:lnTo>
                    <a:pt x="2407" y="4981"/>
                  </a:lnTo>
                  <a:lnTo>
                    <a:pt x="2093" y="4981"/>
                  </a:lnTo>
                  <a:lnTo>
                    <a:pt x="1905" y="5022"/>
                  </a:lnTo>
                  <a:lnTo>
                    <a:pt x="1821" y="5106"/>
                  </a:lnTo>
                  <a:lnTo>
                    <a:pt x="1633" y="5085"/>
                  </a:lnTo>
                  <a:lnTo>
                    <a:pt x="1465" y="5127"/>
                  </a:lnTo>
                  <a:lnTo>
                    <a:pt x="775" y="5169"/>
                  </a:lnTo>
                  <a:lnTo>
                    <a:pt x="1" y="4918"/>
                  </a:lnTo>
                  <a:lnTo>
                    <a:pt x="273" y="5336"/>
                  </a:lnTo>
                  <a:lnTo>
                    <a:pt x="356" y="5483"/>
                  </a:lnTo>
                  <a:lnTo>
                    <a:pt x="524" y="5629"/>
                  </a:lnTo>
                  <a:lnTo>
                    <a:pt x="649" y="5713"/>
                  </a:lnTo>
                  <a:lnTo>
                    <a:pt x="691" y="5755"/>
                  </a:lnTo>
                  <a:lnTo>
                    <a:pt x="880" y="5797"/>
                  </a:lnTo>
                  <a:lnTo>
                    <a:pt x="984" y="5818"/>
                  </a:lnTo>
                  <a:lnTo>
                    <a:pt x="1005" y="5901"/>
                  </a:lnTo>
                  <a:lnTo>
                    <a:pt x="1172" y="5901"/>
                  </a:lnTo>
                  <a:lnTo>
                    <a:pt x="1172" y="6110"/>
                  </a:lnTo>
                  <a:lnTo>
                    <a:pt x="1214" y="6236"/>
                  </a:lnTo>
                  <a:lnTo>
                    <a:pt x="1214" y="6382"/>
                  </a:lnTo>
                  <a:lnTo>
                    <a:pt x="1256" y="6487"/>
                  </a:lnTo>
                  <a:lnTo>
                    <a:pt x="1403" y="6466"/>
                  </a:lnTo>
                  <a:lnTo>
                    <a:pt x="1528" y="6571"/>
                  </a:lnTo>
                  <a:lnTo>
                    <a:pt x="1570" y="6801"/>
                  </a:lnTo>
                  <a:lnTo>
                    <a:pt x="1486" y="6885"/>
                  </a:lnTo>
                  <a:lnTo>
                    <a:pt x="1319" y="6843"/>
                  </a:lnTo>
                  <a:lnTo>
                    <a:pt x="1068" y="6906"/>
                  </a:lnTo>
                  <a:lnTo>
                    <a:pt x="984" y="6968"/>
                  </a:lnTo>
                  <a:lnTo>
                    <a:pt x="838" y="7052"/>
                  </a:lnTo>
                  <a:lnTo>
                    <a:pt x="754" y="7157"/>
                  </a:lnTo>
                  <a:lnTo>
                    <a:pt x="796" y="7261"/>
                  </a:lnTo>
                  <a:lnTo>
                    <a:pt x="691" y="7387"/>
                  </a:lnTo>
                  <a:lnTo>
                    <a:pt x="754" y="7512"/>
                  </a:lnTo>
                  <a:lnTo>
                    <a:pt x="733" y="7722"/>
                  </a:lnTo>
                  <a:lnTo>
                    <a:pt x="733" y="7805"/>
                  </a:lnTo>
                  <a:lnTo>
                    <a:pt x="796" y="7805"/>
                  </a:lnTo>
                  <a:lnTo>
                    <a:pt x="796" y="7889"/>
                  </a:lnTo>
                  <a:lnTo>
                    <a:pt x="859" y="7910"/>
                  </a:lnTo>
                  <a:lnTo>
                    <a:pt x="1005" y="7805"/>
                  </a:lnTo>
                  <a:lnTo>
                    <a:pt x="1131" y="7805"/>
                  </a:lnTo>
                  <a:lnTo>
                    <a:pt x="1172" y="7847"/>
                  </a:lnTo>
                  <a:lnTo>
                    <a:pt x="1193" y="7826"/>
                  </a:lnTo>
                  <a:lnTo>
                    <a:pt x="1298" y="7784"/>
                  </a:lnTo>
                  <a:lnTo>
                    <a:pt x="1403" y="7784"/>
                  </a:lnTo>
                  <a:lnTo>
                    <a:pt x="1465" y="7805"/>
                  </a:lnTo>
                  <a:lnTo>
                    <a:pt x="1570" y="7784"/>
                  </a:lnTo>
                  <a:lnTo>
                    <a:pt x="1696" y="7784"/>
                  </a:lnTo>
                  <a:lnTo>
                    <a:pt x="1717" y="7722"/>
                  </a:lnTo>
                  <a:lnTo>
                    <a:pt x="1779" y="7638"/>
                  </a:lnTo>
                  <a:lnTo>
                    <a:pt x="1884" y="7722"/>
                  </a:lnTo>
                  <a:lnTo>
                    <a:pt x="1947" y="7722"/>
                  </a:lnTo>
                  <a:lnTo>
                    <a:pt x="1989" y="7701"/>
                  </a:lnTo>
                  <a:lnTo>
                    <a:pt x="2030" y="7701"/>
                  </a:lnTo>
                  <a:lnTo>
                    <a:pt x="2051" y="7784"/>
                  </a:lnTo>
                  <a:lnTo>
                    <a:pt x="2156" y="7784"/>
                  </a:lnTo>
                  <a:lnTo>
                    <a:pt x="2240" y="7826"/>
                  </a:lnTo>
                  <a:lnTo>
                    <a:pt x="2323" y="7826"/>
                  </a:lnTo>
                  <a:lnTo>
                    <a:pt x="2449" y="7701"/>
                  </a:lnTo>
                  <a:lnTo>
                    <a:pt x="2616" y="7701"/>
                  </a:lnTo>
                  <a:lnTo>
                    <a:pt x="2700" y="7722"/>
                  </a:lnTo>
                  <a:lnTo>
                    <a:pt x="2784" y="7680"/>
                  </a:lnTo>
                  <a:lnTo>
                    <a:pt x="2867" y="7680"/>
                  </a:lnTo>
                  <a:lnTo>
                    <a:pt x="2888" y="7617"/>
                  </a:lnTo>
                  <a:lnTo>
                    <a:pt x="2951" y="7638"/>
                  </a:lnTo>
                  <a:lnTo>
                    <a:pt x="3097" y="7680"/>
                  </a:lnTo>
                  <a:lnTo>
                    <a:pt x="3223" y="7617"/>
                  </a:lnTo>
                  <a:lnTo>
                    <a:pt x="3411" y="7617"/>
                  </a:lnTo>
                  <a:lnTo>
                    <a:pt x="3558" y="7722"/>
                  </a:lnTo>
                  <a:lnTo>
                    <a:pt x="3579" y="7847"/>
                  </a:lnTo>
                  <a:lnTo>
                    <a:pt x="3579" y="7931"/>
                  </a:lnTo>
                  <a:lnTo>
                    <a:pt x="3579" y="7952"/>
                  </a:lnTo>
                  <a:lnTo>
                    <a:pt x="3558" y="7952"/>
                  </a:lnTo>
                  <a:lnTo>
                    <a:pt x="3558" y="8014"/>
                  </a:lnTo>
                  <a:lnTo>
                    <a:pt x="3662" y="8014"/>
                  </a:lnTo>
                  <a:lnTo>
                    <a:pt x="3809" y="7931"/>
                  </a:lnTo>
                  <a:lnTo>
                    <a:pt x="3809" y="8056"/>
                  </a:lnTo>
                  <a:lnTo>
                    <a:pt x="3934" y="8203"/>
                  </a:lnTo>
                  <a:lnTo>
                    <a:pt x="3997" y="8412"/>
                  </a:lnTo>
                  <a:lnTo>
                    <a:pt x="3997" y="8433"/>
                  </a:lnTo>
                  <a:lnTo>
                    <a:pt x="3997" y="8517"/>
                  </a:lnTo>
                  <a:lnTo>
                    <a:pt x="3934" y="8538"/>
                  </a:lnTo>
                  <a:lnTo>
                    <a:pt x="4039" y="8538"/>
                  </a:lnTo>
                  <a:lnTo>
                    <a:pt x="4081" y="8663"/>
                  </a:lnTo>
                  <a:lnTo>
                    <a:pt x="4353" y="8663"/>
                  </a:lnTo>
                  <a:lnTo>
                    <a:pt x="4541" y="8747"/>
                  </a:lnTo>
                  <a:lnTo>
                    <a:pt x="4541" y="8831"/>
                  </a:lnTo>
                  <a:lnTo>
                    <a:pt x="4625" y="8768"/>
                  </a:lnTo>
                  <a:lnTo>
                    <a:pt x="4646" y="8621"/>
                  </a:lnTo>
                  <a:lnTo>
                    <a:pt x="4750" y="8538"/>
                  </a:lnTo>
                  <a:lnTo>
                    <a:pt x="4834" y="8517"/>
                  </a:lnTo>
                  <a:lnTo>
                    <a:pt x="4876" y="8370"/>
                  </a:lnTo>
                  <a:lnTo>
                    <a:pt x="4960" y="8412"/>
                  </a:lnTo>
                  <a:lnTo>
                    <a:pt x="5064" y="8349"/>
                  </a:lnTo>
                  <a:lnTo>
                    <a:pt x="5462" y="8370"/>
                  </a:lnTo>
                  <a:lnTo>
                    <a:pt x="5692" y="8266"/>
                  </a:lnTo>
                  <a:lnTo>
                    <a:pt x="5755" y="8224"/>
                  </a:lnTo>
                  <a:lnTo>
                    <a:pt x="5880" y="8203"/>
                  </a:lnTo>
                  <a:lnTo>
                    <a:pt x="5880" y="8203"/>
                  </a:lnTo>
                  <a:lnTo>
                    <a:pt x="5818" y="8266"/>
                  </a:lnTo>
                  <a:lnTo>
                    <a:pt x="5880" y="8349"/>
                  </a:lnTo>
                  <a:lnTo>
                    <a:pt x="6006" y="8266"/>
                  </a:lnTo>
                  <a:lnTo>
                    <a:pt x="6110" y="8224"/>
                  </a:lnTo>
                  <a:lnTo>
                    <a:pt x="6069" y="8161"/>
                  </a:lnTo>
                  <a:lnTo>
                    <a:pt x="6090" y="8098"/>
                  </a:lnTo>
                  <a:lnTo>
                    <a:pt x="5964" y="7722"/>
                  </a:lnTo>
                  <a:lnTo>
                    <a:pt x="5838" y="7575"/>
                  </a:lnTo>
                  <a:lnTo>
                    <a:pt x="5880" y="7491"/>
                  </a:lnTo>
                  <a:lnTo>
                    <a:pt x="5797" y="7429"/>
                  </a:lnTo>
                  <a:lnTo>
                    <a:pt x="5692" y="7429"/>
                  </a:lnTo>
                  <a:lnTo>
                    <a:pt x="5483" y="7303"/>
                  </a:lnTo>
                  <a:lnTo>
                    <a:pt x="5462" y="7094"/>
                  </a:lnTo>
                  <a:lnTo>
                    <a:pt x="5483" y="6968"/>
                  </a:lnTo>
                  <a:lnTo>
                    <a:pt x="5399" y="6780"/>
                  </a:lnTo>
                  <a:lnTo>
                    <a:pt x="5294" y="6780"/>
                  </a:lnTo>
                  <a:lnTo>
                    <a:pt x="5232" y="6801"/>
                  </a:lnTo>
                  <a:lnTo>
                    <a:pt x="5085" y="6759"/>
                  </a:lnTo>
                  <a:lnTo>
                    <a:pt x="4981" y="6780"/>
                  </a:lnTo>
                  <a:lnTo>
                    <a:pt x="4981" y="6634"/>
                  </a:lnTo>
                  <a:lnTo>
                    <a:pt x="5085" y="6382"/>
                  </a:lnTo>
                  <a:lnTo>
                    <a:pt x="5169" y="6362"/>
                  </a:lnTo>
                  <a:lnTo>
                    <a:pt x="5315" y="6152"/>
                  </a:lnTo>
                  <a:lnTo>
                    <a:pt x="5357" y="6048"/>
                  </a:lnTo>
                  <a:lnTo>
                    <a:pt x="5462" y="6006"/>
                  </a:lnTo>
                  <a:lnTo>
                    <a:pt x="5546" y="5943"/>
                  </a:lnTo>
                  <a:lnTo>
                    <a:pt x="5671" y="6006"/>
                  </a:lnTo>
                  <a:lnTo>
                    <a:pt x="5692" y="6110"/>
                  </a:lnTo>
                  <a:lnTo>
                    <a:pt x="5776" y="6131"/>
                  </a:lnTo>
                  <a:lnTo>
                    <a:pt x="5985" y="6006"/>
                  </a:lnTo>
                  <a:lnTo>
                    <a:pt x="6299" y="6006"/>
                  </a:lnTo>
                  <a:lnTo>
                    <a:pt x="6487" y="5797"/>
                  </a:lnTo>
                  <a:lnTo>
                    <a:pt x="6592" y="5441"/>
                  </a:lnTo>
                  <a:lnTo>
                    <a:pt x="6843" y="5273"/>
                  </a:lnTo>
                  <a:lnTo>
                    <a:pt x="6926" y="5127"/>
                  </a:lnTo>
                  <a:lnTo>
                    <a:pt x="6947" y="4960"/>
                  </a:lnTo>
                  <a:lnTo>
                    <a:pt x="7052" y="4771"/>
                  </a:lnTo>
                  <a:lnTo>
                    <a:pt x="7261" y="4667"/>
                  </a:lnTo>
                  <a:lnTo>
                    <a:pt x="7324" y="4541"/>
                  </a:lnTo>
                  <a:lnTo>
                    <a:pt x="7324" y="4437"/>
                  </a:lnTo>
                  <a:lnTo>
                    <a:pt x="7240" y="4374"/>
                  </a:lnTo>
                  <a:lnTo>
                    <a:pt x="7387" y="4185"/>
                  </a:lnTo>
                  <a:lnTo>
                    <a:pt x="7491" y="4123"/>
                  </a:lnTo>
                  <a:lnTo>
                    <a:pt x="7491" y="3976"/>
                  </a:lnTo>
                  <a:lnTo>
                    <a:pt x="7554" y="3704"/>
                  </a:lnTo>
                  <a:lnTo>
                    <a:pt x="7470" y="3495"/>
                  </a:lnTo>
                  <a:lnTo>
                    <a:pt x="7450" y="3432"/>
                  </a:lnTo>
                  <a:lnTo>
                    <a:pt x="7638" y="3244"/>
                  </a:lnTo>
                  <a:lnTo>
                    <a:pt x="7743" y="3223"/>
                  </a:lnTo>
                  <a:lnTo>
                    <a:pt x="7847" y="3139"/>
                  </a:lnTo>
                  <a:lnTo>
                    <a:pt x="7910" y="3139"/>
                  </a:lnTo>
                  <a:lnTo>
                    <a:pt x="8015" y="3035"/>
                  </a:lnTo>
                  <a:lnTo>
                    <a:pt x="8015" y="2909"/>
                  </a:lnTo>
                  <a:lnTo>
                    <a:pt x="7868" y="2867"/>
                  </a:lnTo>
                  <a:lnTo>
                    <a:pt x="7743" y="2909"/>
                  </a:lnTo>
                  <a:lnTo>
                    <a:pt x="7554" y="2888"/>
                  </a:lnTo>
                  <a:lnTo>
                    <a:pt x="7491" y="2721"/>
                  </a:lnTo>
                  <a:lnTo>
                    <a:pt x="7282" y="2658"/>
                  </a:lnTo>
                  <a:lnTo>
                    <a:pt x="7073" y="2595"/>
                  </a:lnTo>
                  <a:lnTo>
                    <a:pt x="6864" y="2407"/>
                  </a:lnTo>
                  <a:lnTo>
                    <a:pt x="6843" y="2240"/>
                  </a:lnTo>
                  <a:lnTo>
                    <a:pt x="6738" y="1863"/>
                  </a:lnTo>
                  <a:lnTo>
                    <a:pt x="6634" y="1675"/>
                  </a:lnTo>
                  <a:lnTo>
                    <a:pt x="6634" y="1507"/>
                  </a:lnTo>
                  <a:lnTo>
                    <a:pt x="6738" y="1465"/>
                  </a:lnTo>
                  <a:lnTo>
                    <a:pt x="6738" y="1340"/>
                  </a:lnTo>
                  <a:lnTo>
                    <a:pt x="6885" y="1235"/>
                  </a:lnTo>
                  <a:lnTo>
                    <a:pt x="6885" y="1110"/>
                  </a:lnTo>
                  <a:lnTo>
                    <a:pt x="6738" y="1047"/>
                  </a:lnTo>
                  <a:lnTo>
                    <a:pt x="6717" y="921"/>
                  </a:lnTo>
                  <a:lnTo>
                    <a:pt x="6550" y="838"/>
                  </a:lnTo>
                  <a:lnTo>
                    <a:pt x="6403" y="712"/>
                  </a:lnTo>
                  <a:lnTo>
                    <a:pt x="6278" y="566"/>
                  </a:lnTo>
                  <a:lnTo>
                    <a:pt x="6173" y="608"/>
                  </a:lnTo>
                  <a:lnTo>
                    <a:pt x="6090" y="628"/>
                  </a:lnTo>
                  <a:lnTo>
                    <a:pt x="6006" y="566"/>
                  </a:lnTo>
                  <a:lnTo>
                    <a:pt x="5985" y="315"/>
                  </a:lnTo>
                  <a:lnTo>
                    <a:pt x="6236" y="147"/>
                  </a:lnTo>
                  <a:lnTo>
                    <a:pt x="6215" y="64"/>
                  </a:lnTo>
                  <a:lnTo>
                    <a:pt x="6027" y="84"/>
                  </a:lnTo>
                  <a:lnTo>
                    <a:pt x="59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5"/>
            <p:cNvSpPr/>
            <p:nvPr/>
          </p:nvSpPr>
          <p:spPr>
            <a:xfrm>
              <a:off x="4148462" y="2870746"/>
              <a:ext cx="91200" cy="72579"/>
            </a:xfrm>
            <a:custGeom>
              <a:avLst/>
              <a:gdLst/>
              <a:ahLst/>
              <a:cxnLst/>
              <a:rect l="l" t="t" r="r" b="b"/>
              <a:pathLst>
                <a:path w="7659" h="6382" extrusionOk="0">
                  <a:moveTo>
                    <a:pt x="5295" y="0"/>
                  </a:moveTo>
                  <a:lnTo>
                    <a:pt x="5232" y="105"/>
                  </a:lnTo>
                  <a:lnTo>
                    <a:pt x="5211" y="272"/>
                  </a:lnTo>
                  <a:lnTo>
                    <a:pt x="5127" y="335"/>
                  </a:lnTo>
                  <a:lnTo>
                    <a:pt x="5106" y="419"/>
                  </a:lnTo>
                  <a:lnTo>
                    <a:pt x="5127" y="565"/>
                  </a:lnTo>
                  <a:lnTo>
                    <a:pt x="5043" y="691"/>
                  </a:lnTo>
                  <a:lnTo>
                    <a:pt x="4918" y="691"/>
                  </a:lnTo>
                  <a:lnTo>
                    <a:pt x="4897" y="649"/>
                  </a:lnTo>
                  <a:lnTo>
                    <a:pt x="4834" y="649"/>
                  </a:lnTo>
                  <a:lnTo>
                    <a:pt x="4792" y="691"/>
                  </a:lnTo>
                  <a:lnTo>
                    <a:pt x="4667" y="732"/>
                  </a:lnTo>
                  <a:lnTo>
                    <a:pt x="4667" y="837"/>
                  </a:lnTo>
                  <a:lnTo>
                    <a:pt x="4709" y="879"/>
                  </a:lnTo>
                  <a:lnTo>
                    <a:pt x="4709" y="963"/>
                  </a:lnTo>
                  <a:lnTo>
                    <a:pt x="4520" y="942"/>
                  </a:lnTo>
                  <a:lnTo>
                    <a:pt x="4458" y="858"/>
                  </a:lnTo>
                  <a:lnTo>
                    <a:pt x="4395" y="837"/>
                  </a:lnTo>
                  <a:lnTo>
                    <a:pt x="4332" y="879"/>
                  </a:lnTo>
                  <a:lnTo>
                    <a:pt x="4269" y="900"/>
                  </a:lnTo>
                  <a:lnTo>
                    <a:pt x="4207" y="984"/>
                  </a:lnTo>
                  <a:lnTo>
                    <a:pt x="4081" y="1067"/>
                  </a:lnTo>
                  <a:lnTo>
                    <a:pt x="3893" y="1088"/>
                  </a:lnTo>
                  <a:lnTo>
                    <a:pt x="3788" y="1067"/>
                  </a:lnTo>
                  <a:lnTo>
                    <a:pt x="3683" y="900"/>
                  </a:lnTo>
                  <a:lnTo>
                    <a:pt x="3579" y="879"/>
                  </a:lnTo>
                  <a:lnTo>
                    <a:pt x="3474" y="984"/>
                  </a:lnTo>
                  <a:lnTo>
                    <a:pt x="3411" y="984"/>
                  </a:lnTo>
                  <a:lnTo>
                    <a:pt x="3328" y="879"/>
                  </a:lnTo>
                  <a:lnTo>
                    <a:pt x="3223" y="795"/>
                  </a:lnTo>
                  <a:lnTo>
                    <a:pt x="3014" y="858"/>
                  </a:lnTo>
                  <a:lnTo>
                    <a:pt x="2993" y="837"/>
                  </a:lnTo>
                  <a:lnTo>
                    <a:pt x="2847" y="858"/>
                  </a:lnTo>
                  <a:lnTo>
                    <a:pt x="2742" y="774"/>
                  </a:lnTo>
                  <a:lnTo>
                    <a:pt x="2595" y="837"/>
                  </a:lnTo>
                  <a:lnTo>
                    <a:pt x="2428" y="942"/>
                  </a:lnTo>
                  <a:lnTo>
                    <a:pt x="2386" y="942"/>
                  </a:lnTo>
                  <a:lnTo>
                    <a:pt x="2219" y="984"/>
                  </a:lnTo>
                  <a:lnTo>
                    <a:pt x="2177" y="1046"/>
                  </a:lnTo>
                  <a:lnTo>
                    <a:pt x="2114" y="1067"/>
                  </a:lnTo>
                  <a:lnTo>
                    <a:pt x="2093" y="1109"/>
                  </a:lnTo>
                  <a:lnTo>
                    <a:pt x="2156" y="1172"/>
                  </a:lnTo>
                  <a:lnTo>
                    <a:pt x="2156" y="1297"/>
                  </a:lnTo>
                  <a:lnTo>
                    <a:pt x="2010" y="1423"/>
                  </a:lnTo>
                  <a:lnTo>
                    <a:pt x="2010" y="1590"/>
                  </a:lnTo>
                  <a:lnTo>
                    <a:pt x="1989" y="1716"/>
                  </a:lnTo>
                  <a:lnTo>
                    <a:pt x="1884" y="1737"/>
                  </a:lnTo>
                  <a:lnTo>
                    <a:pt x="1800" y="1821"/>
                  </a:lnTo>
                  <a:lnTo>
                    <a:pt x="1779" y="1883"/>
                  </a:lnTo>
                  <a:lnTo>
                    <a:pt x="1570" y="1925"/>
                  </a:lnTo>
                  <a:lnTo>
                    <a:pt x="1382" y="2030"/>
                  </a:lnTo>
                  <a:lnTo>
                    <a:pt x="1424" y="2113"/>
                  </a:lnTo>
                  <a:lnTo>
                    <a:pt x="1340" y="2155"/>
                  </a:lnTo>
                  <a:lnTo>
                    <a:pt x="1319" y="2239"/>
                  </a:lnTo>
                  <a:lnTo>
                    <a:pt x="1235" y="2344"/>
                  </a:lnTo>
                  <a:lnTo>
                    <a:pt x="1068" y="2365"/>
                  </a:lnTo>
                  <a:lnTo>
                    <a:pt x="1026" y="2427"/>
                  </a:lnTo>
                  <a:lnTo>
                    <a:pt x="963" y="2365"/>
                  </a:lnTo>
                  <a:lnTo>
                    <a:pt x="922" y="2302"/>
                  </a:lnTo>
                  <a:lnTo>
                    <a:pt x="796" y="2197"/>
                  </a:lnTo>
                  <a:lnTo>
                    <a:pt x="712" y="2197"/>
                  </a:lnTo>
                  <a:lnTo>
                    <a:pt x="629" y="2260"/>
                  </a:lnTo>
                  <a:lnTo>
                    <a:pt x="524" y="2260"/>
                  </a:lnTo>
                  <a:lnTo>
                    <a:pt x="440" y="2197"/>
                  </a:lnTo>
                  <a:lnTo>
                    <a:pt x="315" y="2155"/>
                  </a:lnTo>
                  <a:lnTo>
                    <a:pt x="273" y="2197"/>
                  </a:lnTo>
                  <a:lnTo>
                    <a:pt x="273" y="2365"/>
                  </a:lnTo>
                  <a:lnTo>
                    <a:pt x="273" y="2448"/>
                  </a:lnTo>
                  <a:lnTo>
                    <a:pt x="210" y="2532"/>
                  </a:lnTo>
                  <a:lnTo>
                    <a:pt x="294" y="2637"/>
                  </a:lnTo>
                  <a:lnTo>
                    <a:pt x="273" y="2657"/>
                  </a:lnTo>
                  <a:lnTo>
                    <a:pt x="273" y="2741"/>
                  </a:lnTo>
                  <a:lnTo>
                    <a:pt x="126" y="2846"/>
                  </a:lnTo>
                  <a:lnTo>
                    <a:pt x="1" y="2867"/>
                  </a:lnTo>
                  <a:lnTo>
                    <a:pt x="64" y="2950"/>
                  </a:lnTo>
                  <a:lnTo>
                    <a:pt x="168" y="3034"/>
                  </a:lnTo>
                  <a:lnTo>
                    <a:pt x="22" y="3181"/>
                  </a:lnTo>
                  <a:lnTo>
                    <a:pt x="85" y="3181"/>
                  </a:lnTo>
                  <a:lnTo>
                    <a:pt x="106" y="3390"/>
                  </a:lnTo>
                  <a:lnTo>
                    <a:pt x="106" y="3515"/>
                  </a:lnTo>
                  <a:lnTo>
                    <a:pt x="294" y="3557"/>
                  </a:lnTo>
                  <a:lnTo>
                    <a:pt x="336" y="3557"/>
                  </a:lnTo>
                  <a:lnTo>
                    <a:pt x="189" y="3787"/>
                  </a:lnTo>
                  <a:lnTo>
                    <a:pt x="126" y="3934"/>
                  </a:lnTo>
                  <a:lnTo>
                    <a:pt x="294" y="4227"/>
                  </a:lnTo>
                  <a:lnTo>
                    <a:pt x="378" y="4499"/>
                  </a:lnTo>
                  <a:lnTo>
                    <a:pt x="336" y="4562"/>
                  </a:lnTo>
                  <a:lnTo>
                    <a:pt x="398" y="4666"/>
                  </a:lnTo>
                  <a:lnTo>
                    <a:pt x="419" y="4875"/>
                  </a:lnTo>
                  <a:lnTo>
                    <a:pt x="922" y="4917"/>
                  </a:lnTo>
                  <a:lnTo>
                    <a:pt x="1005" y="5085"/>
                  </a:lnTo>
                  <a:lnTo>
                    <a:pt x="1005" y="5252"/>
                  </a:lnTo>
                  <a:lnTo>
                    <a:pt x="1047" y="5482"/>
                  </a:lnTo>
                  <a:lnTo>
                    <a:pt x="1005" y="5566"/>
                  </a:lnTo>
                  <a:lnTo>
                    <a:pt x="587" y="6131"/>
                  </a:lnTo>
                  <a:lnTo>
                    <a:pt x="1361" y="6382"/>
                  </a:lnTo>
                  <a:lnTo>
                    <a:pt x="2051" y="6340"/>
                  </a:lnTo>
                  <a:lnTo>
                    <a:pt x="2219" y="6298"/>
                  </a:lnTo>
                  <a:lnTo>
                    <a:pt x="2407" y="6319"/>
                  </a:lnTo>
                  <a:lnTo>
                    <a:pt x="2491" y="6235"/>
                  </a:lnTo>
                  <a:lnTo>
                    <a:pt x="2679" y="6194"/>
                  </a:lnTo>
                  <a:lnTo>
                    <a:pt x="2993" y="6194"/>
                  </a:lnTo>
                  <a:lnTo>
                    <a:pt x="3160" y="6173"/>
                  </a:lnTo>
                  <a:lnTo>
                    <a:pt x="3370" y="6173"/>
                  </a:lnTo>
                  <a:lnTo>
                    <a:pt x="3621" y="6068"/>
                  </a:lnTo>
                  <a:lnTo>
                    <a:pt x="3621" y="5963"/>
                  </a:lnTo>
                  <a:lnTo>
                    <a:pt x="3579" y="5859"/>
                  </a:lnTo>
                  <a:lnTo>
                    <a:pt x="3579" y="5712"/>
                  </a:lnTo>
                  <a:lnTo>
                    <a:pt x="3537" y="5545"/>
                  </a:lnTo>
                  <a:lnTo>
                    <a:pt x="3537" y="5378"/>
                  </a:lnTo>
                  <a:lnTo>
                    <a:pt x="3621" y="5273"/>
                  </a:lnTo>
                  <a:lnTo>
                    <a:pt x="3725" y="5252"/>
                  </a:lnTo>
                  <a:lnTo>
                    <a:pt x="3746" y="5147"/>
                  </a:lnTo>
                  <a:lnTo>
                    <a:pt x="3788" y="5064"/>
                  </a:lnTo>
                  <a:lnTo>
                    <a:pt x="3935" y="5043"/>
                  </a:lnTo>
                  <a:lnTo>
                    <a:pt x="3997" y="5085"/>
                  </a:lnTo>
                  <a:lnTo>
                    <a:pt x="4207" y="4980"/>
                  </a:lnTo>
                  <a:lnTo>
                    <a:pt x="4269" y="4917"/>
                  </a:lnTo>
                  <a:lnTo>
                    <a:pt x="4186" y="4875"/>
                  </a:lnTo>
                  <a:lnTo>
                    <a:pt x="4395" y="4708"/>
                  </a:lnTo>
                  <a:lnTo>
                    <a:pt x="4416" y="4645"/>
                  </a:lnTo>
                  <a:lnTo>
                    <a:pt x="4583" y="4624"/>
                  </a:lnTo>
                  <a:lnTo>
                    <a:pt x="4625" y="4666"/>
                  </a:lnTo>
                  <a:lnTo>
                    <a:pt x="4771" y="4666"/>
                  </a:lnTo>
                  <a:lnTo>
                    <a:pt x="4792" y="4603"/>
                  </a:lnTo>
                  <a:lnTo>
                    <a:pt x="4834" y="4603"/>
                  </a:lnTo>
                  <a:lnTo>
                    <a:pt x="4981" y="4750"/>
                  </a:lnTo>
                  <a:lnTo>
                    <a:pt x="5085" y="4541"/>
                  </a:lnTo>
                  <a:lnTo>
                    <a:pt x="5043" y="4310"/>
                  </a:lnTo>
                  <a:lnTo>
                    <a:pt x="5085" y="4248"/>
                  </a:lnTo>
                  <a:lnTo>
                    <a:pt x="5085" y="4185"/>
                  </a:lnTo>
                  <a:lnTo>
                    <a:pt x="5127" y="4038"/>
                  </a:lnTo>
                  <a:lnTo>
                    <a:pt x="5148" y="3829"/>
                  </a:lnTo>
                  <a:lnTo>
                    <a:pt x="5190" y="3766"/>
                  </a:lnTo>
                  <a:lnTo>
                    <a:pt x="5316" y="3725"/>
                  </a:lnTo>
                  <a:lnTo>
                    <a:pt x="5441" y="3662"/>
                  </a:lnTo>
                  <a:lnTo>
                    <a:pt x="5462" y="3578"/>
                  </a:lnTo>
                  <a:lnTo>
                    <a:pt x="5420" y="3411"/>
                  </a:lnTo>
                  <a:lnTo>
                    <a:pt x="5295" y="3348"/>
                  </a:lnTo>
                  <a:lnTo>
                    <a:pt x="5232" y="3181"/>
                  </a:lnTo>
                  <a:lnTo>
                    <a:pt x="5357" y="3097"/>
                  </a:lnTo>
                  <a:lnTo>
                    <a:pt x="5567" y="3181"/>
                  </a:lnTo>
                  <a:lnTo>
                    <a:pt x="5776" y="3181"/>
                  </a:lnTo>
                  <a:lnTo>
                    <a:pt x="5943" y="2950"/>
                  </a:lnTo>
                  <a:lnTo>
                    <a:pt x="5943" y="2783"/>
                  </a:lnTo>
                  <a:lnTo>
                    <a:pt x="5818" y="2657"/>
                  </a:lnTo>
                  <a:lnTo>
                    <a:pt x="6069" y="2323"/>
                  </a:lnTo>
                  <a:lnTo>
                    <a:pt x="6048" y="2051"/>
                  </a:lnTo>
                  <a:lnTo>
                    <a:pt x="5818" y="1695"/>
                  </a:lnTo>
                  <a:lnTo>
                    <a:pt x="5901" y="1590"/>
                  </a:lnTo>
                  <a:lnTo>
                    <a:pt x="6027" y="1465"/>
                  </a:lnTo>
                  <a:lnTo>
                    <a:pt x="6173" y="1465"/>
                  </a:lnTo>
                  <a:lnTo>
                    <a:pt x="6299" y="1318"/>
                  </a:lnTo>
                  <a:lnTo>
                    <a:pt x="6487" y="1214"/>
                  </a:lnTo>
                  <a:lnTo>
                    <a:pt x="6613" y="1297"/>
                  </a:lnTo>
                  <a:lnTo>
                    <a:pt x="6801" y="1277"/>
                  </a:lnTo>
                  <a:lnTo>
                    <a:pt x="7199" y="1172"/>
                  </a:lnTo>
                  <a:lnTo>
                    <a:pt x="7450" y="1067"/>
                  </a:lnTo>
                  <a:lnTo>
                    <a:pt x="7596" y="879"/>
                  </a:lnTo>
                  <a:lnTo>
                    <a:pt x="7471" y="858"/>
                  </a:lnTo>
                  <a:lnTo>
                    <a:pt x="7659" y="691"/>
                  </a:lnTo>
                  <a:lnTo>
                    <a:pt x="7638" y="586"/>
                  </a:lnTo>
                  <a:lnTo>
                    <a:pt x="7387" y="586"/>
                  </a:lnTo>
                  <a:lnTo>
                    <a:pt x="7324" y="691"/>
                  </a:lnTo>
                  <a:lnTo>
                    <a:pt x="7094" y="732"/>
                  </a:lnTo>
                  <a:lnTo>
                    <a:pt x="7073" y="586"/>
                  </a:lnTo>
                  <a:lnTo>
                    <a:pt x="6906" y="649"/>
                  </a:lnTo>
                  <a:lnTo>
                    <a:pt x="6655" y="795"/>
                  </a:lnTo>
                  <a:lnTo>
                    <a:pt x="6571" y="858"/>
                  </a:lnTo>
                  <a:lnTo>
                    <a:pt x="6550" y="984"/>
                  </a:lnTo>
                  <a:lnTo>
                    <a:pt x="6424" y="1067"/>
                  </a:lnTo>
                  <a:lnTo>
                    <a:pt x="6257" y="1151"/>
                  </a:lnTo>
                  <a:lnTo>
                    <a:pt x="6236" y="1193"/>
                  </a:lnTo>
                  <a:lnTo>
                    <a:pt x="6132" y="1277"/>
                  </a:lnTo>
                  <a:lnTo>
                    <a:pt x="5985" y="1277"/>
                  </a:lnTo>
                  <a:lnTo>
                    <a:pt x="5880" y="1256"/>
                  </a:lnTo>
                  <a:lnTo>
                    <a:pt x="5880" y="1172"/>
                  </a:lnTo>
                  <a:lnTo>
                    <a:pt x="5776" y="1046"/>
                  </a:lnTo>
                  <a:lnTo>
                    <a:pt x="5776" y="837"/>
                  </a:lnTo>
                  <a:lnTo>
                    <a:pt x="5755" y="691"/>
                  </a:lnTo>
                  <a:lnTo>
                    <a:pt x="5776" y="565"/>
                  </a:lnTo>
                  <a:lnTo>
                    <a:pt x="5734" y="460"/>
                  </a:lnTo>
                  <a:lnTo>
                    <a:pt x="5629" y="460"/>
                  </a:lnTo>
                  <a:lnTo>
                    <a:pt x="5608" y="356"/>
                  </a:lnTo>
                  <a:lnTo>
                    <a:pt x="5629" y="209"/>
                  </a:lnTo>
                  <a:lnTo>
                    <a:pt x="5629" y="126"/>
                  </a:lnTo>
                  <a:lnTo>
                    <a:pt x="5525" y="63"/>
                  </a:lnTo>
                  <a:lnTo>
                    <a:pt x="54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5"/>
            <p:cNvSpPr/>
            <p:nvPr/>
          </p:nvSpPr>
          <p:spPr>
            <a:xfrm>
              <a:off x="3884115" y="2761763"/>
              <a:ext cx="113133" cy="67348"/>
            </a:xfrm>
            <a:custGeom>
              <a:avLst/>
              <a:gdLst/>
              <a:ahLst/>
              <a:cxnLst/>
              <a:rect l="l" t="t" r="r" b="b"/>
              <a:pathLst>
                <a:path w="9501" h="5922" extrusionOk="0">
                  <a:moveTo>
                    <a:pt x="5064" y="0"/>
                  </a:moveTo>
                  <a:lnTo>
                    <a:pt x="4960" y="84"/>
                  </a:lnTo>
                  <a:lnTo>
                    <a:pt x="5002" y="209"/>
                  </a:lnTo>
                  <a:lnTo>
                    <a:pt x="4855" y="230"/>
                  </a:lnTo>
                  <a:lnTo>
                    <a:pt x="4751" y="209"/>
                  </a:lnTo>
                  <a:lnTo>
                    <a:pt x="4730" y="209"/>
                  </a:lnTo>
                  <a:lnTo>
                    <a:pt x="4500" y="272"/>
                  </a:lnTo>
                  <a:lnTo>
                    <a:pt x="4332" y="293"/>
                  </a:lnTo>
                  <a:lnTo>
                    <a:pt x="4228" y="502"/>
                  </a:lnTo>
                  <a:lnTo>
                    <a:pt x="4228" y="712"/>
                  </a:lnTo>
                  <a:lnTo>
                    <a:pt x="4102" y="712"/>
                  </a:lnTo>
                  <a:lnTo>
                    <a:pt x="3997" y="628"/>
                  </a:lnTo>
                  <a:lnTo>
                    <a:pt x="3851" y="691"/>
                  </a:lnTo>
                  <a:lnTo>
                    <a:pt x="3746" y="607"/>
                  </a:lnTo>
                  <a:lnTo>
                    <a:pt x="3642" y="628"/>
                  </a:lnTo>
                  <a:lnTo>
                    <a:pt x="3537" y="753"/>
                  </a:lnTo>
                  <a:lnTo>
                    <a:pt x="3432" y="732"/>
                  </a:lnTo>
                  <a:lnTo>
                    <a:pt x="3391" y="607"/>
                  </a:lnTo>
                  <a:lnTo>
                    <a:pt x="3244" y="607"/>
                  </a:lnTo>
                  <a:lnTo>
                    <a:pt x="3056" y="712"/>
                  </a:lnTo>
                  <a:lnTo>
                    <a:pt x="2972" y="649"/>
                  </a:lnTo>
                  <a:lnTo>
                    <a:pt x="2805" y="628"/>
                  </a:lnTo>
                  <a:lnTo>
                    <a:pt x="2763" y="691"/>
                  </a:lnTo>
                  <a:lnTo>
                    <a:pt x="2700" y="691"/>
                  </a:lnTo>
                  <a:lnTo>
                    <a:pt x="2595" y="607"/>
                  </a:lnTo>
                  <a:lnTo>
                    <a:pt x="2386" y="691"/>
                  </a:lnTo>
                  <a:lnTo>
                    <a:pt x="2344" y="628"/>
                  </a:lnTo>
                  <a:lnTo>
                    <a:pt x="2219" y="544"/>
                  </a:lnTo>
                  <a:lnTo>
                    <a:pt x="1884" y="502"/>
                  </a:lnTo>
                  <a:lnTo>
                    <a:pt x="1759" y="419"/>
                  </a:lnTo>
                  <a:lnTo>
                    <a:pt x="1675" y="419"/>
                  </a:lnTo>
                  <a:lnTo>
                    <a:pt x="1570" y="523"/>
                  </a:lnTo>
                  <a:lnTo>
                    <a:pt x="1382" y="523"/>
                  </a:lnTo>
                  <a:lnTo>
                    <a:pt x="963" y="586"/>
                  </a:lnTo>
                  <a:lnTo>
                    <a:pt x="859" y="628"/>
                  </a:lnTo>
                  <a:lnTo>
                    <a:pt x="671" y="544"/>
                  </a:lnTo>
                  <a:lnTo>
                    <a:pt x="608" y="544"/>
                  </a:lnTo>
                  <a:lnTo>
                    <a:pt x="566" y="649"/>
                  </a:lnTo>
                  <a:lnTo>
                    <a:pt x="608" y="921"/>
                  </a:lnTo>
                  <a:lnTo>
                    <a:pt x="650" y="1004"/>
                  </a:lnTo>
                  <a:lnTo>
                    <a:pt x="733" y="1151"/>
                  </a:lnTo>
                  <a:lnTo>
                    <a:pt x="859" y="1235"/>
                  </a:lnTo>
                  <a:lnTo>
                    <a:pt x="817" y="1318"/>
                  </a:lnTo>
                  <a:lnTo>
                    <a:pt x="838" y="1381"/>
                  </a:lnTo>
                  <a:lnTo>
                    <a:pt x="880" y="1465"/>
                  </a:lnTo>
                  <a:lnTo>
                    <a:pt x="838" y="1653"/>
                  </a:lnTo>
                  <a:lnTo>
                    <a:pt x="754" y="1653"/>
                  </a:lnTo>
                  <a:lnTo>
                    <a:pt x="650" y="1737"/>
                  </a:lnTo>
                  <a:lnTo>
                    <a:pt x="629" y="1904"/>
                  </a:lnTo>
                  <a:lnTo>
                    <a:pt x="252" y="2302"/>
                  </a:lnTo>
                  <a:lnTo>
                    <a:pt x="294" y="2469"/>
                  </a:lnTo>
                  <a:lnTo>
                    <a:pt x="294" y="2637"/>
                  </a:lnTo>
                  <a:lnTo>
                    <a:pt x="147" y="2616"/>
                  </a:lnTo>
                  <a:lnTo>
                    <a:pt x="43" y="2888"/>
                  </a:lnTo>
                  <a:lnTo>
                    <a:pt x="22" y="3097"/>
                  </a:lnTo>
                  <a:lnTo>
                    <a:pt x="1" y="3097"/>
                  </a:lnTo>
                  <a:lnTo>
                    <a:pt x="126" y="3222"/>
                  </a:lnTo>
                  <a:lnTo>
                    <a:pt x="294" y="3327"/>
                  </a:lnTo>
                  <a:lnTo>
                    <a:pt x="315" y="3432"/>
                  </a:lnTo>
                  <a:lnTo>
                    <a:pt x="440" y="3432"/>
                  </a:lnTo>
                  <a:lnTo>
                    <a:pt x="524" y="3348"/>
                  </a:lnTo>
                  <a:lnTo>
                    <a:pt x="629" y="3348"/>
                  </a:lnTo>
                  <a:lnTo>
                    <a:pt x="838" y="3453"/>
                  </a:lnTo>
                  <a:lnTo>
                    <a:pt x="984" y="3473"/>
                  </a:lnTo>
                  <a:lnTo>
                    <a:pt x="1152" y="3536"/>
                  </a:lnTo>
                  <a:lnTo>
                    <a:pt x="1194" y="3641"/>
                  </a:lnTo>
                  <a:lnTo>
                    <a:pt x="1340" y="3683"/>
                  </a:lnTo>
                  <a:lnTo>
                    <a:pt x="1487" y="3641"/>
                  </a:lnTo>
                  <a:lnTo>
                    <a:pt x="1612" y="3641"/>
                  </a:lnTo>
                  <a:lnTo>
                    <a:pt x="1717" y="3515"/>
                  </a:lnTo>
                  <a:lnTo>
                    <a:pt x="2114" y="3453"/>
                  </a:lnTo>
                  <a:lnTo>
                    <a:pt x="2240" y="3369"/>
                  </a:lnTo>
                  <a:lnTo>
                    <a:pt x="2386" y="3348"/>
                  </a:lnTo>
                  <a:lnTo>
                    <a:pt x="2344" y="3201"/>
                  </a:lnTo>
                  <a:lnTo>
                    <a:pt x="2386" y="3139"/>
                  </a:lnTo>
                  <a:lnTo>
                    <a:pt x="2344" y="2992"/>
                  </a:lnTo>
                  <a:lnTo>
                    <a:pt x="2428" y="3013"/>
                  </a:lnTo>
                  <a:lnTo>
                    <a:pt x="2449" y="2992"/>
                  </a:lnTo>
                  <a:lnTo>
                    <a:pt x="2554" y="3034"/>
                  </a:lnTo>
                  <a:lnTo>
                    <a:pt x="2616" y="2992"/>
                  </a:lnTo>
                  <a:lnTo>
                    <a:pt x="2742" y="2992"/>
                  </a:lnTo>
                  <a:lnTo>
                    <a:pt x="2763" y="2929"/>
                  </a:lnTo>
                  <a:lnTo>
                    <a:pt x="2867" y="3055"/>
                  </a:lnTo>
                  <a:lnTo>
                    <a:pt x="3014" y="3055"/>
                  </a:lnTo>
                  <a:lnTo>
                    <a:pt x="3181" y="3243"/>
                  </a:lnTo>
                  <a:lnTo>
                    <a:pt x="3370" y="3243"/>
                  </a:lnTo>
                  <a:lnTo>
                    <a:pt x="3391" y="3201"/>
                  </a:lnTo>
                  <a:lnTo>
                    <a:pt x="3453" y="3201"/>
                  </a:lnTo>
                  <a:lnTo>
                    <a:pt x="3642" y="3369"/>
                  </a:lnTo>
                  <a:lnTo>
                    <a:pt x="3788" y="3453"/>
                  </a:lnTo>
                  <a:lnTo>
                    <a:pt x="3809" y="3641"/>
                  </a:lnTo>
                  <a:lnTo>
                    <a:pt x="3809" y="3787"/>
                  </a:lnTo>
                  <a:lnTo>
                    <a:pt x="3956" y="3850"/>
                  </a:lnTo>
                  <a:lnTo>
                    <a:pt x="3956" y="3892"/>
                  </a:lnTo>
                  <a:lnTo>
                    <a:pt x="4102" y="4038"/>
                  </a:lnTo>
                  <a:lnTo>
                    <a:pt x="4269" y="4143"/>
                  </a:lnTo>
                  <a:lnTo>
                    <a:pt x="4290" y="4248"/>
                  </a:lnTo>
                  <a:lnTo>
                    <a:pt x="4269" y="4352"/>
                  </a:lnTo>
                  <a:lnTo>
                    <a:pt x="4332" y="4457"/>
                  </a:lnTo>
                  <a:lnTo>
                    <a:pt x="4311" y="4499"/>
                  </a:lnTo>
                  <a:lnTo>
                    <a:pt x="4123" y="4499"/>
                  </a:lnTo>
                  <a:lnTo>
                    <a:pt x="4060" y="4415"/>
                  </a:lnTo>
                  <a:lnTo>
                    <a:pt x="3893" y="4478"/>
                  </a:lnTo>
                  <a:lnTo>
                    <a:pt x="3788" y="4478"/>
                  </a:lnTo>
                  <a:lnTo>
                    <a:pt x="3767" y="4687"/>
                  </a:lnTo>
                  <a:lnTo>
                    <a:pt x="3767" y="4834"/>
                  </a:lnTo>
                  <a:lnTo>
                    <a:pt x="3704" y="4813"/>
                  </a:lnTo>
                  <a:lnTo>
                    <a:pt x="3600" y="5022"/>
                  </a:lnTo>
                  <a:lnTo>
                    <a:pt x="3600" y="5126"/>
                  </a:lnTo>
                  <a:lnTo>
                    <a:pt x="3495" y="5106"/>
                  </a:lnTo>
                  <a:lnTo>
                    <a:pt x="3432" y="5147"/>
                  </a:lnTo>
                  <a:lnTo>
                    <a:pt x="3537" y="5315"/>
                  </a:lnTo>
                  <a:lnTo>
                    <a:pt x="3684" y="5357"/>
                  </a:lnTo>
                  <a:lnTo>
                    <a:pt x="3893" y="5357"/>
                  </a:lnTo>
                  <a:lnTo>
                    <a:pt x="3976" y="5294"/>
                  </a:lnTo>
                  <a:lnTo>
                    <a:pt x="4165" y="5294"/>
                  </a:lnTo>
                  <a:lnTo>
                    <a:pt x="4269" y="5357"/>
                  </a:lnTo>
                  <a:lnTo>
                    <a:pt x="4290" y="5252"/>
                  </a:lnTo>
                  <a:lnTo>
                    <a:pt x="4228" y="5189"/>
                  </a:lnTo>
                  <a:lnTo>
                    <a:pt x="4228" y="5106"/>
                  </a:lnTo>
                  <a:lnTo>
                    <a:pt x="4228" y="5022"/>
                  </a:lnTo>
                  <a:lnTo>
                    <a:pt x="4290" y="5106"/>
                  </a:lnTo>
                  <a:lnTo>
                    <a:pt x="4374" y="5106"/>
                  </a:lnTo>
                  <a:lnTo>
                    <a:pt x="4583" y="4834"/>
                  </a:lnTo>
                  <a:lnTo>
                    <a:pt x="4541" y="4771"/>
                  </a:lnTo>
                  <a:lnTo>
                    <a:pt x="4604" y="4771"/>
                  </a:lnTo>
                  <a:lnTo>
                    <a:pt x="4730" y="4603"/>
                  </a:lnTo>
                  <a:lnTo>
                    <a:pt x="4730" y="4478"/>
                  </a:lnTo>
                  <a:lnTo>
                    <a:pt x="4813" y="4394"/>
                  </a:lnTo>
                  <a:lnTo>
                    <a:pt x="4939" y="4394"/>
                  </a:lnTo>
                  <a:lnTo>
                    <a:pt x="5064" y="4269"/>
                  </a:lnTo>
                  <a:lnTo>
                    <a:pt x="5127" y="4310"/>
                  </a:lnTo>
                  <a:lnTo>
                    <a:pt x="5127" y="4352"/>
                  </a:lnTo>
                  <a:lnTo>
                    <a:pt x="5232" y="4352"/>
                  </a:lnTo>
                  <a:lnTo>
                    <a:pt x="5274" y="4289"/>
                  </a:lnTo>
                  <a:lnTo>
                    <a:pt x="5336" y="4206"/>
                  </a:lnTo>
                  <a:lnTo>
                    <a:pt x="5357" y="4269"/>
                  </a:lnTo>
                  <a:lnTo>
                    <a:pt x="5441" y="4310"/>
                  </a:lnTo>
                  <a:lnTo>
                    <a:pt x="5525" y="4352"/>
                  </a:lnTo>
                  <a:lnTo>
                    <a:pt x="5692" y="4310"/>
                  </a:lnTo>
                  <a:lnTo>
                    <a:pt x="5567" y="4373"/>
                  </a:lnTo>
                  <a:lnTo>
                    <a:pt x="5483" y="4415"/>
                  </a:lnTo>
                  <a:lnTo>
                    <a:pt x="5378" y="4394"/>
                  </a:lnTo>
                  <a:lnTo>
                    <a:pt x="5211" y="4415"/>
                  </a:lnTo>
                  <a:lnTo>
                    <a:pt x="5064" y="4415"/>
                  </a:lnTo>
                  <a:lnTo>
                    <a:pt x="5127" y="4478"/>
                  </a:lnTo>
                  <a:lnTo>
                    <a:pt x="5336" y="4478"/>
                  </a:lnTo>
                  <a:lnTo>
                    <a:pt x="5483" y="4561"/>
                  </a:lnTo>
                  <a:lnTo>
                    <a:pt x="5462" y="4582"/>
                  </a:lnTo>
                  <a:lnTo>
                    <a:pt x="5420" y="4624"/>
                  </a:lnTo>
                  <a:lnTo>
                    <a:pt x="5483" y="4708"/>
                  </a:lnTo>
                  <a:lnTo>
                    <a:pt x="5567" y="4708"/>
                  </a:lnTo>
                  <a:lnTo>
                    <a:pt x="5671" y="4771"/>
                  </a:lnTo>
                  <a:lnTo>
                    <a:pt x="5797" y="4708"/>
                  </a:lnTo>
                  <a:lnTo>
                    <a:pt x="5943" y="4687"/>
                  </a:lnTo>
                  <a:lnTo>
                    <a:pt x="6069" y="4729"/>
                  </a:lnTo>
                  <a:lnTo>
                    <a:pt x="6173" y="4792"/>
                  </a:lnTo>
                  <a:lnTo>
                    <a:pt x="6194" y="4708"/>
                  </a:lnTo>
                  <a:lnTo>
                    <a:pt x="6257" y="4729"/>
                  </a:lnTo>
                  <a:lnTo>
                    <a:pt x="6278" y="4875"/>
                  </a:lnTo>
                  <a:lnTo>
                    <a:pt x="6362" y="4938"/>
                  </a:lnTo>
                  <a:lnTo>
                    <a:pt x="6299" y="4980"/>
                  </a:lnTo>
                  <a:lnTo>
                    <a:pt x="6111" y="5022"/>
                  </a:lnTo>
                  <a:lnTo>
                    <a:pt x="5943" y="5126"/>
                  </a:lnTo>
                  <a:lnTo>
                    <a:pt x="5797" y="5315"/>
                  </a:lnTo>
                  <a:lnTo>
                    <a:pt x="5901" y="5357"/>
                  </a:lnTo>
                  <a:lnTo>
                    <a:pt x="5985" y="5294"/>
                  </a:lnTo>
                  <a:lnTo>
                    <a:pt x="6111" y="5357"/>
                  </a:lnTo>
                  <a:lnTo>
                    <a:pt x="6173" y="5336"/>
                  </a:lnTo>
                  <a:lnTo>
                    <a:pt x="6362" y="5503"/>
                  </a:lnTo>
                  <a:lnTo>
                    <a:pt x="6383" y="5566"/>
                  </a:lnTo>
                  <a:lnTo>
                    <a:pt x="6299" y="5775"/>
                  </a:lnTo>
                  <a:lnTo>
                    <a:pt x="6278" y="5838"/>
                  </a:lnTo>
                  <a:lnTo>
                    <a:pt x="6383" y="5922"/>
                  </a:lnTo>
                  <a:lnTo>
                    <a:pt x="6592" y="5922"/>
                  </a:lnTo>
                  <a:lnTo>
                    <a:pt x="6780" y="5817"/>
                  </a:lnTo>
                  <a:lnTo>
                    <a:pt x="7031" y="5629"/>
                  </a:lnTo>
                  <a:lnTo>
                    <a:pt x="7220" y="5629"/>
                  </a:lnTo>
                  <a:lnTo>
                    <a:pt x="7324" y="5503"/>
                  </a:lnTo>
                  <a:lnTo>
                    <a:pt x="7450" y="5419"/>
                  </a:lnTo>
                  <a:lnTo>
                    <a:pt x="7680" y="5440"/>
                  </a:lnTo>
                  <a:lnTo>
                    <a:pt x="7889" y="5440"/>
                  </a:lnTo>
                  <a:lnTo>
                    <a:pt x="7952" y="5336"/>
                  </a:lnTo>
                  <a:lnTo>
                    <a:pt x="7889" y="5231"/>
                  </a:lnTo>
                  <a:lnTo>
                    <a:pt x="7952" y="5210"/>
                  </a:lnTo>
                  <a:lnTo>
                    <a:pt x="7994" y="5126"/>
                  </a:lnTo>
                  <a:lnTo>
                    <a:pt x="7847" y="5106"/>
                  </a:lnTo>
                  <a:lnTo>
                    <a:pt x="7659" y="5126"/>
                  </a:lnTo>
                  <a:lnTo>
                    <a:pt x="7638" y="5252"/>
                  </a:lnTo>
                  <a:lnTo>
                    <a:pt x="7513" y="5189"/>
                  </a:lnTo>
                  <a:lnTo>
                    <a:pt x="7450" y="5189"/>
                  </a:lnTo>
                  <a:lnTo>
                    <a:pt x="7345" y="5294"/>
                  </a:lnTo>
                  <a:lnTo>
                    <a:pt x="7303" y="5252"/>
                  </a:lnTo>
                  <a:lnTo>
                    <a:pt x="7010" y="4938"/>
                  </a:lnTo>
                  <a:lnTo>
                    <a:pt x="6948" y="4813"/>
                  </a:lnTo>
                  <a:lnTo>
                    <a:pt x="6885" y="4687"/>
                  </a:lnTo>
                  <a:lnTo>
                    <a:pt x="6822" y="4708"/>
                  </a:lnTo>
                  <a:lnTo>
                    <a:pt x="6885" y="4875"/>
                  </a:lnTo>
                  <a:lnTo>
                    <a:pt x="7094" y="5106"/>
                  </a:lnTo>
                  <a:lnTo>
                    <a:pt x="7261" y="5294"/>
                  </a:lnTo>
                  <a:lnTo>
                    <a:pt x="7220" y="5315"/>
                  </a:lnTo>
                  <a:lnTo>
                    <a:pt x="7094" y="5294"/>
                  </a:lnTo>
                  <a:lnTo>
                    <a:pt x="7031" y="5210"/>
                  </a:lnTo>
                  <a:lnTo>
                    <a:pt x="7010" y="5085"/>
                  </a:lnTo>
                  <a:lnTo>
                    <a:pt x="6927" y="5043"/>
                  </a:lnTo>
                  <a:lnTo>
                    <a:pt x="6885" y="5106"/>
                  </a:lnTo>
                  <a:lnTo>
                    <a:pt x="6885" y="5022"/>
                  </a:lnTo>
                  <a:lnTo>
                    <a:pt x="6822" y="5022"/>
                  </a:lnTo>
                  <a:lnTo>
                    <a:pt x="6780" y="5043"/>
                  </a:lnTo>
                  <a:lnTo>
                    <a:pt x="6780" y="5001"/>
                  </a:lnTo>
                  <a:lnTo>
                    <a:pt x="6822" y="4917"/>
                  </a:lnTo>
                  <a:lnTo>
                    <a:pt x="6801" y="4875"/>
                  </a:lnTo>
                  <a:lnTo>
                    <a:pt x="6717" y="4896"/>
                  </a:lnTo>
                  <a:lnTo>
                    <a:pt x="6676" y="4834"/>
                  </a:lnTo>
                  <a:lnTo>
                    <a:pt x="6592" y="4771"/>
                  </a:lnTo>
                  <a:lnTo>
                    <a:pt x="6404" y="4792"/>
                  </a:lnTo>
                  <a:lnTo>
                    <a:pt x="6320" y="4729"/>
                  </a:lnTo>
                  <a:lnTo>
                    <a:pt x="6362" y="4687"/>
                  </a:lnTo>
                  <a:lnTo>
                    <a:pt x="6487" y="4708"/>
                  </a:lnTo>
                  <a:lnTo>
                    <a:pt x="6529" y="4624"/>
                  </a:lnTo>
                  <a:lnTo>
                    <a:pt x="6634" y="4708"/>
                  </a:lnTo>
                  <a:lnTo>
                    <a:pt x="6738" y="4708"/>
                  </a:lnTo>
                  <a:lnTo>
                    <a:pt x="6780" y="4624"/>
                  </a:lnTo>
                  <a:lnTo>
                    <a:pt x="6885" y="4603"/>
                  </a:lnTo>
                  <a:lnTo>
                    <a:pt x="7052" y="4415"/>
                  </a:lnTo>
                  <a:lnTo>
                    <a:pt x="7052" y="4373"/>
                  </a:lnTo>
                  <a:lnTo>
                    <a:pt x="7136" y="4394"/>
                  </a:lnTo>
                  <a:lnTo>
                    <a:pt x="7136" y="4457"/>
                  </a:lnTo>
                  <a:lnTo>
                    <a:pt x="7031" y="4582"/>
                  </a:lnTo>
                  <a:lnTo>
                    <a:pt x="6989" y="4603"/>
                  </a:lnTo>
                  <a:lnTo>
                    <a:pt x="7010" y="4666"/>
                  </a:lnTo>
                  <a:lnTo>
                    <a:pt x="7094" y="4624"/>
                  </a:lnTo>
                  <a:lnTo>
                    <a:pt x="7220" y="4457"/>
                  </a:lnTo>
                  <a:lnTo>
                    <a:pt x="7241" y="4373"/>
                  </a:lnTo>
                  <a:lnTo>
                    <a:pt x="7157" y="4289"/>
                  </a:lnTo>
                  <a:lnTo>
                    <a:pt x="7136" y="4248"/>
                  </a:lnTo>
                  <a:lnTo>
                    <a:pt x="7199" y="4206"/>
                  </a:lnTo>
                  <a:lnTo>
                    <a:pt x="7261" y="4352"/>
                  </a:lnTo>
                  <a:lnTo>
                    <a:pt x="7345" y="4373"/>
                  </a:lnTo>
                  <a:lnTo>
                    <a:pt x="7450" y="4289"/>
                  </a:lnTo>
                  <a:lnTo>
                    <a:pt x="7617" y="4310"/>
                  </a:lnTo>
                  <a:lnTo>
                    <a:pt x="7722" y="4248"/>
                  </a:lnTo>
                  <a:lnTo>
                    <a:pt x="7868" y="4248"/>
                  </a:lnTo>
                  <a:lnTo>
                    <a:pt x="7973" y="4101"/>
                  </a:lnTo>
                  <a:lnTo>
                    <a:pt x="8057" y="4038"/>
                  </a:lnTo>
                  <a:lnTo>
                    <a:pt x="8182" y="4038"/>
                  </a:lnTo>
                  <a:lnTo>
                    <a:pt x="8203" y="3934"/>
                  </a:lnTo>
                  <a:lnTo>
                    <a:pt x="8287" y="3871"/>
                  </a:lnTo>
                  <a:lnTo>
                    <a:pt x="8454" y="3871"/>
                  </a:lnTo>
                  <a:lnTo>
                    <a:pt x="8580" y="3829"/>
                  </a:lnTo>
                  <a:lnTo>
                    <a:pt x="8663" y="3829"/>
                  </a:lnTo>
                  <a:lnTo>
                    <a:pt x="8663" y="3892"/>
                  </a:lnTo>
                  <a:lnTo>
                    <a:pt x="8768" y="3850"/>
                  </a:lnTo>
                  <a:lnTo>
                    <a:pt x="8789" y="3578"/>
                  </a:lnTo>
                  <a:lnTo>
                    <a:pt x="8873" y="3557"/>
                  </a:lnTo>
                  <a:lnTo>
                    <a:pt x="8998" y="3348"/>
                  </a:lnTo>
                  <a:lnTo>
                    <a:pt x="9291" y="3327"/>
                  </a:lnTo>
                  <a:lnTo>
                    <a:pt x="9396" y="3243"/>
                  </a:lnTo>
                  <a:lnTo>
                    <a:pt x="9354" y="3118"/>
                  </a:lnTo>
                  <a:lnTo>
                    <a:pt x="9438" y="2909"/>
                  </a:lnTo>
                  <a:lnTo>
                    <a:pt x="9417" y="2720"/>
                  </a:lnTo>
                  <a:lnTo>
                    <a:pt x="9228" y="2616"/>
                  </a:lnTo>
                  <a:lnTo>
                    <a:pt x="9291" y="2365"/>
                  </a:lnTo>
                  <a:lnTo>
                    <a:pt x="9396" y="2323"/>
                  </a:lnTo>
                  <a:lnTo>
                    <a:pt x="9500" y="2197"/>
                  </a:lnTo>
                  <a:lnTo>
                    <a:pt x="9500" y="2072"/>
                  </a:lnTo>
                  <a:lnTo>
                    <a:pt x="9417" y="2009"/>
                  </a:lnTo>
                  <a:lnTo>
                    <a:pt x="9354" y="1883"/>
                  </a:lnTo>
                  <a:lnTo>
                    <a:pt x="9291" y="1967"/>
                  </a:lnTo>
                  <a:lnTo>
                    <a:pt x="9103" y="1946"/>
                  </a:lnTo>
                  <a:lnTo>
                    <a:pt x="8935" y="1841"/>
                  </a:lnTo>
                  <a:lnTo>
                    <a:pt x="8810" y="1862"/>
                  </a:lnTo>
                  <a:lnTo>
                    <a:pt x="8705" y="1800"/>
                  </a:lnTo>
                  <a:lnTo>
                    <a:pt x="8559" y="1779"/>
                  </a:lnTo>
                  <a:lnTo>
                    <a:pt x="8349" y="1758"/>
                  </a:lnTo>
                  <a:lnTo>
                    <a:pt x="8266" y="1841"/>
                  </a:lnTo>
                  <a:lnTo>
                    <a:pt x="8203" y="1695"/>
                  </a:lnTo>
                  <a:lnTo>
                    <a:pt x="8057" y="1590"/>
                  </a:lnTo>
                  <a:lnTo>
                    <a:pt x="7931" y="1318"/>
                  </a:lnTo>
                  <a:lnTo>
                    <a:pt x="7826" y="1339"/>
                  </a:lnTo>
                  <a:lnTo>
                    <a:pt x="7638" y="1465"/>
                  </a:lnTo>
                  <a:lnTo>
                    <a:pt x="7513" y="1444"/>
                  </a:lnTo>
                  <a:lnTo>
                    <a:pt x="7366" y="1486"/>
                  </a:lnTo>
                  <a:lnTo>
                    <a:pt x="7220" y="1423"/>
                  </a:lnTo>
                  <a:lnTo>
                    <a:pt x="7115" y="1528"/>
                  </a:lnTo>
                  <a:lnTo>
                    <a:pt x="6843" y="1256"/>
                  </a:lnTo>
                  <a:lnTo>
                    <a:pt x="6780" y="1067"/>
                  </a:lnTo>
                  <a:lnTo>
                    <a:pt x="6780" y="921"/>
                  </a:lnTo>
                  <a:lnTo>
                    <a:pt x="6676" y="921"/>
                  </a:lnTo>
                  <a:lnTo>
                    <a:pt x="6676" y="795"/>
                  </a:lnTo>
                  <a:lnTo>
                    <a:pt x="6529" y="691"/>
                  </a:lnTo>
                  <a:lnTo>
                    <a:pt x="6215" y="732"/>
                  </a:lnTo>
                  <a:lnTo>
                    <a:pt x="6069" y="523"/>
                  </a:lnTo>
                  <a:lnTo>
                    <a:pt x="6111" y="398"/>
                  </a:lnTo>
                  <a:lnTo>
                    <a:pt x="6006" y="293"/>
                  </a:lnTo>
                  <a:lnTo>
                    <a:pt x="5901" y="21"/>
                  </a:lnTo>
                  <a:lnTo>
                    <a:pt x="5776" y="21"/>
                  </a:lnTo>
                  <a:lnTo>
                    <a:pt x="5650" y="105"/>
                  </a:lnTo>
                  <a:lnTo>
                    <a:pt x="5357" y="105"/>
                  </a:lnTo>
                  <a:lnTo>
                    <a:pt x="50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5"/>
            <p:cNvSpPr/>
            <p:nvPr/>
          </p:nvSpPr>
          <p:spPr>
            <a:xfrm>
              <a:off x="3912027" y="2795073"/>
              <a:ext cx="23684" cy="25236"/>
            </a:xfrm>
            <a:custGeom>
              <a:avLst/>
              <a:gdLst/>
              <a:ahLst/>
              <a:cxnLst/>
              <a:rect l="l" t="t" r="r" b="b"/>
              <a:pathLst>
                <a:path w="1989" h="2219" extrusionOk="0">
                  <a:moveTo>
                    <a:pt x="419" y="0"/>
                  </a:moveTo>
                  <a:lnTo>
                    <a:pt x="398" y="63"/>
                  </a:lnTo>
                  <a:lnTo>
                    <a:pt x="272" y="63"/>
                  </a:lnTo>
                  <a:lnTo>
                    <a:pt x="210" y="105"/>
                  </a:lnTo>
                  <a:lnTo>
                    <a:pt x="105" y="63"/>
                  </a:lnTo>
                  <a:lnTo>
                    <a:pt x="84" y="84"/>
                  </a:lnTo>
                  <a:lnTo>
                    <a:pt x="0" y="63"/>
                  </a:lnTo>
                  <a:lnTo>
                    <a:pt x="42" y="210"/>
                  </a:lnTo>
                  <a:lnTo>
                    <a:pt x="0" y="272"/>
                  </a:lnTo>
                  <a:lnTo>
                    <a:pt x="42" y="419"/>
                  </a:lnTo>
                  <a:lnTo>
                    <a:pt x="251" y="377"/>
                  </a:lnTo>
                  <a:lnTo>
                    <a:pt x="314" y="628"/>
                  </a:lnTo>
                  <a:lnTo>
                    <a:pt x="565" y="837"/>
                  </a:lnTo>
                  <a:lnTo>
                    <a:pt x="586" y="942"/>
                  </a:lnTo>
                  <a:lnTo>
                    <a:pt x="900" y="1214"/>
                  </a:lnTo>
                  <a:lnTo>
                    <a:pt x="921" y="1360"/>
                  </a:lnTo>
                  <a:lnTo>
                    <a:pt x="1026" y="1528"/>
                  </a:lnTo>
                  <a:lnTo>
                    <a:pt x="1005" y="2072"/>
                  </a:lnTo>
                  <a:lnTo>
                    <a:pt x="1088" y="2218"/>
                  </a:lnTo>
                  <a:lnTo>
                    <a:pt x="1151" y="2177"/>
                  </a:lnTo>
                  <a:lnTo>
                    <a:pt x="1256" y="2197"/>
                  </a:lnTo>
                  <a:lnTo>
                    <a:pt x="1256" y="2093"/>
                  </a:lnTo>
                  <a:lnTo>
                    <a:pt x="1360" y="1884"/>
                  </a:lnTo>
                  <a:lnTo>
                    <a:pt x="1423" y="1905"/>
                  </a:lnTo>
                  <a:lnTo>
                    <a:pt x="1423" y="1758"/>
                  </a:lnTo>
                  <a:lnTo>
                    <a:pt x="1444" y="1549"/>
                  </a:lnTo>
                  <a:lnTo>
                    <a:pt x="1549" y="1549"/>
                  </a:lnTo>
                  <a:lnTo>
                    <a:pt x="1716" y="1486"/>
                  </a:lnTo>
                  <a:lnTo>
                    <a:pt x="1779" y="1570"/>
                  </a:lnTo>
                  <a:lnTo>
                    <a:pt x="1967" y="1570"/>
                  </a:lnTo>
                  <a:lnTo>
                    <a:pt x="1988" y="1528"/>
                  </a:lnTo>
                  <a:lnTo>
                    <a:pt x="1925" y="1423"/>
                  </a:lnTo>
                  <a:lnTo>
                    <a:pt x="1946" y="1319"/>
                  </a:lnTo>
                  <a:lnTo>
                    <a:pt x="1925" y="1214"/>
                  </a:lnTo>
                  <a:lnTo>
                    <a:pt x="1758" y="1109"/>
                  </a:lnTo>
                  <a:lnTo>
                    <a:pt x="1612" y="963"/>
                  </a:lnTo>
                  <a:lnTo>
                    <a:pt x="1612" y="921"/>
                  </a:lnTo>
                  <a:lnTo>
                    <a:pt x="1465" y="858"/>
                  </a:lnTo>
                  <a:lnTo>
                    <a:pt x="1465" y="712"/>
                  </a:lnTo>
                  <a:lnTo>
                    <a:pt x="1444" y="524"/>
                  </a:lnTo>
                  <a:lnTo>
                    <a:pt x="1298" y="440"/>
                  </a:lnTo>
                  <a:lnTo>
                    <a:pt x="1109" y="272"/>
                  </a:lnTo>
                  <a:lnTo>
                    <a:pt x="1047" y="272"/>
                  </a:lnTo>
                  <a:lnTo>
                    <a:pt x="1026" y="314"/>
                  </a:lnTo>
                  <a:lnTo>
                    <a:pt x="837" y="314"/>
                  </a:lnTo>
                  <a:lnTo>
                    <a:pt x="670" y="126"/>
                  </a:lnTo>
                  <a:lnTo>
                    <a:pt x="523" y="126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5"/>
            <p:cNvSpPr/>
            <p:nvPr/>
          </p:nvSpPr>
          <p:spPr>
            <a:xfrm>
              <a:off x="3874161" y="2799361"/>
              <a:ext cx="60800" cy="37131"/>
            </a:xfrm>
            <a:custGeom>
              <a:avLst/>
              <a:gdLst/>
              <a:ahLst/>
              <a:cxnLst/>
              <a:rect l="l" t="t" r="r" b="b"/>
              <a:pathLst>
                <a:path w="5106" h="3265" extrusionOk="0">
                  <a:moveTo>
                    <a:pt x="3431" y="0"/>
                  </a:moveTo>
                  <a:lnTo>
                    <a:pt x="3076" y="63"/>
                  </a:lnTo>
                  <a:lnTo>
                    <a:pt x="2950" y="147"/>
                  </a:lnTo>
                  <a:lnTo>
                    <a:pt x="2553" y="209"/>
                  </a:lnTo>
                  <a:lnTo>
                    <a:pt x="2448" y="335"/>
                  </a:lnTo>
                  <a:lnTo>
                    <a:pt x="2323" y="335"/>
                  </a:lnTo>
                  <a:lnTo>
                    <a:pt x="2176" y="377"/>
                  </a:lnTo>
                  <a:lnTo>
                    <a:pt x="2030" y="335"/>
                  </a:lnTo>
                  <a:lnTo>
                    <a:pt x="1988" y="230"/>
                  </a:lnTo>
                  <a:lnTo>
                    <a:pt x="1820" y="167"/>
                  </a:lnTo>
                  <a:lnTo>
                    <a:pt x="1674" y="147"/>
                  </a:lnTo>
                  <a:lnTo>
                    <a:pt x="1465" y="42"/>
                  </a:lnTo>
                  <a:lnTo>
                    <a:pt x="1360" y="42"/>
                  </a:lnTo>
                  <a:lnTo>
                    <a:pt x="1276" y="126"/>
                  </a:lnTo>
                  <a:lnTo>
                    <a:pt x="1151" y="126"/>
                  </a:lnTo>
                  <a:lnTo>
                    <a:pt x="1172" y="147"/>
                  </a:lnTo>
                  <a:lnTo>
                    <a:pt x="1130" y="272"/>
                  </a:lnTo>
                  <a:lnTo>
                    <a:pt x="962" y="314"/>
                  </a:lnTo>
                  <a:lnTo>
                    <a:pt x="858" y="544"/>
                  </a:lnTo>
                  <a:lnTo>
                    <a:pt x="732" y="879"/>
                  </a:lnTo>
                  <a:lnTo>
                    <a:pt x="523" y="1193"/>
                  </a:lnTo>
                  <a:lnTo>
                    <a:pt x="544" y="1297"/>
                  </a:lnTo>
                  <a:lnTo>
                    <a:pt x="439" y="1402"/>
                  </a:lnTo>
                  <a:lnTo>
                    <a:pt x="293" y="1381"/>
                  </a:lnTo>
                  <a:lnTo>
                    <a:pt x="230" y="1486"/>
                  </a:lnTo>
                  <a:lnTo>
                    <a:pt x="126" y="1507"/>
                  </a:lnTo>
                  <a:lnTo>
                    <a:pt x="0" y="1632"/>
                  </a:lnTo>
                  <a:lnTo>
                    <a:pt x="126" y="1674"/>
                  </a:lnTo>
                  <a:lnTo>
                    <a:pt x="146" y="1737"/>
                  </a:lnTo>
                  <a:lnTo>
                    <a:pt x="335" y="1946"/>
                  </a:lnTo>
                  <a:lnTo>
                    <a:pt x="356" y="2051"/>
                  </a:lnTo>
                  <a:lnTo>
                    <a:pt x="523" y="2134"/>
                  </a:lnTo>
                  <a:lnTo>
                    <a:pt x="670" y="2260"/>
                  </a:lnTo>
                  <a:lnTo>
                    <a:pt x="607" y="2406"/>
                  </a:lnTo>
                  <a:lnTo>
                    <a:pt x="628" y="2448"/>
                  </a:lnTo>
                  <a:lnTo>
                    <a:pt x="837" y="2532"/>
                  </a:lnTo>
                  <a:lnTo>
                    <a:pt x="879" y="2616"/>
                  </a:lnTo>
                  <a:lnTo>
                    <a:pt x="983" y="2574"/>
                  </a:lnTo>
                  <a:lnTo>
                    <a:pt x="1088" y="2657"/>
                  </a:lnTo>
                  <a:lnTo>
                    <a:pt x="1172" y="2532"/>
                  </a:lnTo>
                  <a:lnTo>
                    <a:pt x="1381" y="2553"/>
                  </a:lnTo>
                  <a:lnTo>
                    <a:pt x="1276" y="2678"/>
                  </a:lnTo>
                  <a:lnTo>
                    <a:pt x="1297" y="2762"/>
                  </a:lnTo>
                  <a:lnTo>
                    <a:pt x="1339" y="2888"/>
                  </a:lnTo>
                  <a:lnTo>
                    <a:pt x="1486" y="2888"/>
                  </a:lnTo>
                  <a:lnTo>
                    <a:pt x="1569" y="2971"/>
                  </a:lnTo>
                  <a:lnTo>
                    <a:pt x="1569" y="3055"/>
                  </a:lnTo>
                  <a:lnTo>
                    <a:pt x="1507" y="3097"/>
                  </a:lnTo>
                  <a:lnTo>
                    <a:pt x="1590" y="3201"/>
                  </a:lnTo>
                  <a:lnTo>
                    <a:pt x="1716" y="3139"/>
                  </a:lnTo>
                  <a:lnTo>
                    <a:pt x="1883" y="3139"/>
                  </a:lnTo>
                  <a:lnTo>
                    <a:pt x="1925" y="3201"/>
                  </a:lnTo>
                  <a:lnTo>
                    <a:pt x="1988" y="3180"/>
                  </a:lnTo>
                  <a:lnTo>
                    <a:pt x="2197" y="3264"/>
                  </a:lnTo>
                  <a:lnTo>
                    <a:pt x="2343" y="3180"/>
                  </a:lnTo>
                  <a:lnTo>
                    <a:pt x="2490" y="3201"/>
                  </a:lnTo>
                  <a:lnTo>
                    <a:pt x="2553" y="3160"/>
                  </a:lnTo>
                  <a:lnTo>
                    <a:pt x="2699" y="3201"/>
                  </a:lnTo>
                  <a:lnTo>
                    <a:pt x="2804" y="3201"/>
                  </a:lnTo>
                  <a:lnTo>
                    <a:pt x="3013" y="3243"/>
                  </a:lnTo>
                  <a:lnTo>
                    <a:pt x="3076" y="3180"/>
                  </a:lnTo>
                  <a:lnTo>
                    <a:pt x="3222" y="3139"/>
                  </a:lnTo>
                  <a:lnTo>
                    <a:pt x="3264" y="3055"/>
                  </a:lnTo>
                  <a:lnTo>
                    <a:pt x="3599" y="2888"/>
                  </a:lnTo>
                  <a:lnTo>
                    <a:pt x="3766" y="2867"/>
                  </a:lnTo>
                  <a:lnTo>
                    <a:pt x="3955" y="2888"/>
                  </a:lnTo>
                  <a:lnTo>
                    <a:pt x="4122" y="2971"/>
                  </a:lnTo>
                  <a:lnTo>
                    <a:pt x="4185" y="3034"/>
                  </a:lnTo>
                  <a:lnTo>
                    <a:pt x="4289" y="2992"/>
                  </a:lnTo>
                  <a:lnTo>
                    <a:pt x="4436" y="3055"/>
                  </a:lnTo>
                  <a:lnTo>
                    <a:pt x="4478" y="3139"/>
                  </a:lnTo>
                  <a:lnTo>
                    <a:pt x="4603" y="3139"/>
                  </a:lnTo>
                  <a:lnTo>
                    <a:pt x="4582" y="2992"/>
                  </a:lnTo>
                  <a:lnTo>
                    <a:pt x="4624" y="2888"/>
                  </a:lnTo>
                  <a:lnTo>
                    <a:pt x="4624" y="2720"/>
                  </a:lnTo>
                  <a:lnTo>
                    <a:pt x="4603" y="2636"/>
                  </a:lnTo>
                  <a:lnTo>
                    <a:pt x="4645" y="2553"/>
                  </a:lnTo>
                  <a:lnTo>
                    <a:pt x="4708" y="2427"/>
                  </a:lnTo>
                  <a:lnTo>
                    <a:pt x="4896" y="2427"/>
                  </a:lnTo>
                  <a:lnTo>
                    <a:pt x="5022" y="2406"/>
                  </a:lnTo>
                  <a:lnTo>
                    <a:pt x="5105" y="2239"/>
                  </a:lnTo>
                  <a:lnTo>
                    <a:pt x="5105" y="2155"/>
                  </a:lnTo>
                  <a:lnTo>
                    <a:pt x="5043" y="2113"/>
                  </a:lnTo>
                  <a:lnTo>
                    <a:pt x="5105" y="2051"/>
                  </a:lnTo>
                  <a:lnTo>
                    <a:pt x="5001" y="1988"/>
                  </a:lnTo>
                  <a:lnTo>
                    <a:pt x="4812" y="1988"/>
                  </a:lnTo>
                  <a:lnTo>
                    <a:pt x="4729" y="2051"/>
                  </a:lnTo>
                  <a:lnTo>
                    <a:pt x="4520" y="2051"/>
                  </a:lnTo>
                  <a:lnTo>
                    <a:pt x="4373" y="2009"/>
                  </a:lnTo>
                  <a:lnTo>
                    <a:pt x="4268" y="1841"/>
                  </a:lnTo>
                  <a:lnTo>
                    <a:pt x="4185" y="1695"/>
                  </a:lnTo>
                  <a:lnTo>
                    <a:pt x="4206" y="1151"/>
                  </a:lnTo>
                  <a:lnTo>
                    <a:pt x="4101" y="983"/>
                  </a:lnTo>
                  <a:lnTo>
                    <a:pt x="4080" y="837"/>
                  </a:lnTo>
                  <a:lnTo>
                    <a:pt x="3766" y="565"/>
                  </a:lnTo>
                  <a:lnTo>
                    <a:pt x="3745" y="460"/>
                  </a:lnTo>
                  <a:lnTo>
                    <a:pt x="3494" y="251"/>
                  </a:lnTo>
                  <a:lnTo>
                    <a:pt x="34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5"/>
            <p:cNvSpPr/>
            <p:nvPr/>
          </p:nvSpPr>
          <p:spPr>
            <a:xfrm>
              <a:off x="3889355" y="2831954"/>
              <a:ext cx="39878" cy="24041"/>
            </a:xfrm>
            <a:custGeom>
              <a:avLst/>
              <a:gdLst/>
              <a:ahLst/>
              <a:cxnLst/>
              <a:rect l="l" t="t" r="r" b="b"/>
              <a:pathLst>
                <a:path w="3349" h="2114" extrusionOk="0">
                  <a:moveTo>
                    <a:pt x="2490" y="1"/>
                  </a:moveTo>
                  <a:lnTo>
                    <a:pt x="2323" y="22"/>
                  </a:lnTo>
                  <a:lnTo>
                    <a:pt x="1988" y="189"/>
                  </a:lnTo>
                  <a:lnTo>
                    <a:pt x="1946" y="273"/>
                  </a:lnTo>
                  <a:lnTo>
                    <a:pt x="1800" y="314"/>
                  </a:lnTo>
                  <a:lnTo>
                    <a:pt x="1737" y="377"/>
                  </a:lnTo>
                  <a:lnTo>
                    <a:pt x="1528" y="335"/>
                  </a:lnTo>
                  <a:lnTo>
                    <a:pt x="1423" y="335"/>
                  </a:lnTo>
                  <a:lnTo>
                    <a:pt x="1277" y="294"/>
                  </a:lnTo>
                  <a:lnTo>
                    <a:pt x="1214" y="335"/>
                  </a:lnTo>
                  <a:lnTo>
                    <a:pt x="1067" y="314"/>
                  </a:lnTo>
                  <a:lnTo>
                    <a:pt x="921" y="398"/>
                  </a:lnTo>
                  <a:lnTo>
                    <a:pt x="712" y="314"/>
                  </a:lnTo>
                  <a:lnTo>
                    <a:pt x="649" y="335"/>
                  </a:lnTo>
                  <a:lnTo>
                    <a:pt x="607" y="273"/>
                  </a:lnTo>
                  <a:lnTo>
                    <a:pt x="440" y="273"/>
                  </a:lnTo>
                  <a:lnTo>
                    <a:pt x="314" y="335"/>
                  </a:lnTo>
                  <a:lnTo>
                    <a:pt x="231" y="231"/>
                  </a:lnTo>
                  <a:lnTo>
                    <a:pt x="293" y="189"/>
                  </a:lnTo>
                  <a:lnTo>
                    <a:pt x="293" y="105"/>
                  </a:lnTo>
                  <a:lnTo>
                    <a:pt x="210" y="22"/>
                  </a:lnTo>
                  <a:lnTo>
                    <a:pt x="63" y="22"/>
                  </a:lnTo>
                  <a:lnTo>
                    <a:pt x="84" y="126"/>
                  </a:lnTo>
                  <a:lnTo>
                    <a:pt x="0" y="210"/>
                  </a:lnTo>
                  <a:lnTo>
                    <a:pt x="63" y="440"/>
                  </a:lnTo>
                  <a:lnTo>
                    <a:pt x="231" y="628"/>
                  </a:lnTo>
                  <a:lnTo>
                    <a:pt x="314" y="754"/>
                  </a:lnTo>
                  <a:lnTo>
                    <a:pt x="272" y="900"/>
                  </a:lnTo>
                  <a:lnTo>
                    <a:pt x="63" y="1068"/>
                  </a:lnTo>
                  <a:lnTo>
                    <a:pt x="84" y="1172"/>
                  </a:lnTo>
                  <a:lnTo>
                    <a:pt x="168" y="1277"/>
                  </a:lnTo>
                  <a:lnTo>
                    <a:pt x="105" y="1382"/>
                  </a:lnTo>
                  <a:lnTo>
                    <a:pt x="335" y="1570"/>
                  </a:lnTo>
                  <a:lnTo>
                    <a:pt x="503" y="1842"/>
                  </a:lnTo>
                  <a:lnTo>
                    <a:pt x="523" y="1988"/>
                  </a:lnTo>
                  <a:lnTo>
                    <a:pt x="523" y="2093"/>
                  </a:lnTo>
                  <a:lnTo>
                    <a:pt x="607" y="2114"/>
                  </a:lnTo>
                  <a:lnTo>
                    <a:pt x="795" y="2114"/>
                  </a:lnTo>
                  <a:lnTo>
                    <a:pt x="942" y="2093"/>
                  </a:lnTo>
                  <a:lnTo>
                    <a:pt x="1026" y="1988"/>
                  </a:lnTo>
                  <a:lnTo>
                    <a:pt x="1172" y="2009"/>
                  </a:lnTo>
                  <a:lnTo>
                    <a:pt x="1319" y="2009"/>
                  </a:lnTo>
                  <a:lnTo>
                    <a:pt x="1339" y="2114"/>
                  </a:lnTo>
                  <a:lnTo>
                    <a:pt x="1444" y="2114"/>
                  </a:lnTo>
                  <a:lnTo>
                    <a:pt x="1528" y="2051"/>
                  </a:lnTo>
                  <a:lnTo>
                    <a:pt x="1653" y="2051"/>
                  </a:lnTo>
                  <a:lnTo>
                    <a:pt x="1737" y="2114"/>
                  </a:lnTo>
                  <a:lnTo>
                    <a:pt x="1863" y="2072"/>
                  </a:lnTo>
                  <a:lnTo>
                    <a:pt x="2093" y="2072"/>
                  </a:lnTo>
                  <a:lnTo>
                    <a:pt x="2176" y="2009"/>
                  </a:lnTo>
                  <a:lnTo>
                    <a:pt x="2114" y="1905"/>
                  </a:lnTo>
                  <a:lnTo>
                    <a:pt x="2114" y="1779"/>
                  </a:lnTo>
                  <a:lnTo>
                    <a:pt x="2281" y="1675"/>
                  </a:lnTo>
                  <a:lnTo>
                    <a:pt x="2323" y="1675"/>
                  </a:lnTo>
                  <a:lnTo>
                    <a:pt x="2427" y="1570"/>
                  </a:lnTo>
                  <a:lnTo>
                    <a:pt x="2511" y="1570"/>
                  </a:lnTo>
                  <a:lnTo>
                    <a:pt x="2595" y="1486"/>
                  </a:lnTo>
                  <a:lnTo>
                    <a:pt x="2741" y="1486"/>
                  </a:lnTo>
                  <a:lnTo>
                    <a:pt x="2909" y="1633"/>
                  </a:lnTo>
                  <a:lnTo>
                    <a:pt x="3013" y="1549"/>
                  </a:lnTo>
                  <a:lnTo>
                    <a:pt x="3118" y="1570"/>
                  </a:lnTo>
                  <a:lnTo>
                    <a:pt x="3034" y="1444"/>
                  </a:lnTo>
                  <a:lnTo>
                    <a:pt x="2930" y="1256"/>
                  </a:lnTo>
                  <a:lnTo>
                    <a:pt x="2825" y="1256"/>
                  </a:lnTo>
                  <a:lnTo>
                    <a:pt x="2804" y="1172"/>
                  </a:lnTo>
                  <a:lnTo>
                    <a:pt x="2951" y="1068"/>
                  </a:lnTo>
                  <a:lnTo>
                    <a:pt x="3013" y="942"/>
                  </a:lnTo>
                  <a:lnTo>
                    <a:pt x="2992" y="712"/>
                  </a:lnTo>
                  <a:lnTo>
                    <a:pt x="3139" y="545"/>
                  </a:lnTo>
                  <a:lnTo>
                    <a:pt x="3244" y="586"/>
                  </a:lnTo>
                  <a:lnTo>
                    <a:pt x="3327" y="503"/>
                  </a:lnTo>
                  <a:lnTo>
                    <a:pt x="3348" y="294"/>
                  </a:lnTo>
                  <a:lnTo>
                    <a:pt x="3327" y="273"/>
                  </a:lnTo>
                  <a:lnTo>
                    <a:pt x="3202" y="273"/>
                  </a:lnTo>
                  <a:lnTo>
                    <a:pt x="3160" y="189"/>
                  </a:lnTo>
                  <a:lnTo>
                    <a:pt x="3013" y="126"/>
                  </a:lnTo>
                  <a:lnTo>
                    <a:pt x="2909" y="168"/>
                  </a:lnTo>
                  <a:lnTo>
                    <a:pt x="2846" y="105"/>
                  </a:lnTo>
                  <a:lnTo>
                    <a:pt x="2679" y="22"/>
                  </a:lnTo>
                  <a:lnTo>
                    <a:pt x="2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28" name="Google Shape;1228;p45"/>
            <p:cNvGrpSpPr/>
            <p:nvPr/>
          </p:nvGrpSpPr>
          <p:grpSpPr>
            <a:xfrm>
              <a:off x="3831056" y="2816010"/>
              <a:ext cx="37378" cy="27612"/>
              <a:chOff x="3866750" y="2520350"/>
              <a:chExt cx="78475" cy="60700"/>
            </a:xfrm>
          </p:grpSpPr>
          <p:sp>
            <p:nvSpPr>
              <p:cNvPr id="1229" name="Google Shape;1229;p45"/>
              <p:cNvSpPr/>
              <p:nvPr/>
            </p:nvSpPr>
            <p:spPr>
              <a:xfrm>
                <a:off x="3877200" y="2546500"/>
                <a:ext cx="4725" cy="6300"/>
              </a:xfrm>
              <a:custGeom>
                <a:avLst/>
                <a:gdLst/>
                <a:ahLst/>
                <a:cxnLst/>
                <a:rect l="l" t="t" r="r" b="b"/>
                <a:pathLst>
                  <a:path w="189" h="252" extrusionOk="0">
                    <a:moveTo>
                      <a:pt x="1" y="1"/>
                    </a:moveTo>
                    <a:lnTo>
                      <a:pt x="84" y="126"/>
                    </a:lnTo>
                    <a:lnTo>
                      <a:pt x="63" y="147"/>
                    </a:lnTo>
                    <a:lnTo>
                      <a:pt x="168" y="252"/>
                    </a:lnTo>
                    <a:lnTo>
                      <a:pt x="189" y="252"/>
                    </a:lnTo>
                    <a:lnTo>
                      <a:pt x="168" y="10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45"/>
              <p:cNvSpPr/>
              <p:nvPr/>
            </p:nvSpPr>
            <p:spPr>
              <a:xfrm>
                <a:off x="3882425" y="2554350"/>
                <a:ext cx="2650" cy="3175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27" extrusionOk="0">
                    <a:moveTo>
                      <a:pt x="1" y="1"/>
                    </a:moveTo>
                    <a:lnTo>
                      <a:pt x="106" y="126"/>
                    </a:lnTo>
                    <a:lnTo>
                      <a:pt x="85" y="4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45"/>
              <p:cNvSpPr/>
              <p:nvPr/>
            </p:nvSpPr>
            <p:spPr>
              <a:xfrm>
                <a:off x="3866750" y="2520350"/>
                <a:ext cx="784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2428" extrusionOk="0">
                    <a:moveTo>
                      <a:pt x="1653" y="1"/>
                    </a:moveTo>
                    <a:lnTo>
                      <a:pt x="1653" y="22"/>
                    </a:lnTo>
                    <a:lnTo>
                      <a:pt x="1402" y="22"/>
                    </a:lnTo>
                    <a:lnTo>
                      <a:pt x="1046" y="210"/>
                    </a:lnTo>
                    <a:lnTo>
                      <a:pt x="1025" y="356"/>
                    </a:lnTo>
                    <a:lnTo>
                      <a:pt x="837" y="440"/>
                    </a:lnTo>
                    <a:lnTo>
                      <a:pt x="816" y="649"/>
                    </a:lnTo>
                    <a:lnTo>
                      <a:pt x="691" y="649"/>
                    </a:lnTo>
                    <a:lnTo>
                      <a:pt x="481" y="545"/>
                    </a:lnTo>
                    <a:lnTo>
                      <a:pt x="356" y="587"/>
                    </a:lnTo>
                    <a:lnTo>
                      <a:pt x="209" y="691"/>
                    </a:lnTo>
                    <a:lnTo>
                      <a:pt x="0" y="691"/>
                    </a:lnTo>
                    <a:lnTo>
                      <a:pt x="0" y="733"/>
                    </a:lnTo>
                    <a:lnTo>
                      <a:pt x="42" y="942"/>
                    </a:lnTo>
                    <a:lnTo>
                      <a:pt x="168" y="1068"/>
                    </a:lnTo>
                    <a:lnTo>
                      <a:pt x="168" y="1110"/>
                    </a:lnTo>
                    <a:lnTo>
                      <a:pt x="209" y="1152"/>
                    </a:lnTo>
                    <a:lnTo>
                      <a:pt x="356" y="942"/>
                    </a:lnTo>
                    <a:lnTo>
                      <a:pt x="377" y="796"/>
                    </a:lnTo>
                    <a:lnTo>
                      <a:pt x="461" y="691"/>
                    </a:lnTo>
                    <a:lnTo>
                      <a:pt x="607" y="691"/>
                    </a:lnTo>
                    <a:lnTo>
                      <a:pt x="628" y="796"/>
                    </a:lnTo>
                    <a:lnTo>
                      <a:pt x="733" y="900"/>
                    </a:lnTo>
                    <a:lnTo>
                      <a:pt x="774" y="1068"/>
                    </a:lnTo>
                    <a:lnTo>
                      <a:pt x="879" y="1256"/>
                    </a:lnTo>
                    <a:lnTo>
                      <a:pt x="1025" y="1403"/>
                    </a:lnTo>
                    <a:lnTo>
                      <a:pt x="1088" y="1403"/>
                    </a:lnTo>
                    <a:lnTo>
                      <a:pt x="1193" y="1507"/>
                    </a:lnTo>
                    <a:lnTo>
                      <a:pt x="1088" y="1486"/>
                    </a:lnTo>
                    <a:lnTo>
                      <a:pt x="1005" y="1507"/>
                    </a:lnTo>
                    <a:lnTo>
                      <a:pt x="942" y="1591"/>
                    </a:lnTo>
                    <a:lnTo>
                      <a:pt x="1005" y="1696"/>
                    </a:lnTo>
                    <a:lnTo>
                      <a:pt x="1130" y="1696"/>
                    </a:lnTo>
                    <a:lnTo>
                      <a:pt x="1256" y="1821"/>
                    </a:lnTo>
                    <a:lnTo>
                      <a:pt x="1360" y="1842"/>
                    </a:lnTo>
                    <a:lnTo>
                      <a:pt x="1423" y="1947"/>
                    </a:lnTo>
                    <a:lnTo>
                      <a:pt x="1465" y="2030"/>
                    </a:lnTo>
                    <a:lnTo>
                      <a:pt x="1611" y="2009"/>
                    </a:lnTo>
                    <a:lnTo>
                      <a:pt x="1862" y="2030"/>
                    </a:lnTo>
                    <a:lnTo>
                      <a:pt x="1988" y="2093"/>
                    </a:lnTo>
                    <a:lnTo>
                      <a:pt x="2281" y="2365"/>
                    </a:lnTo>
                    <a:lnTo>
                      <a:pt x="2197" y="2407"/>
                    </a:lnTo>
                    <a:lnTo>
                      <a:pt x="2072" y="2323"/>
                    </a:lnTo>
                    <a:lnTo>
                      <a:pt x="2155" y="2407"/>
                    </a:lnTo>
                    <a:lnTo>
                      <a:pt x="2260" y="2428"/>
                    </a:lnTo>
                    <a:lnTo>
                      <a:pt x="2302" y="2344"/>
                    </a:lnTo>
                    <a:lnTo>
                      <a:pt x="1925" y="1884"/>
                    </a:lnTo>
                    <a:lnTo>
                      <a:pt x="1444" y="1486"/>
                    </a:lnTo>
                    <a:lnTo>
                      <a:pt x="1423" y="1403"/>
                    </a:lnTo>
                    <a:lnTo>
                      <a:pt x="1465" y="1382"/>
                    </a:lnTo>
                    <a:lnTo>
                      <a:pt x="1402" y="1277"/>
                    </a:lnTo>
                    <a:lnTo>
                      <a:pt x="1360" y="1172"/>
                    </a:lnTo>
                    <a:lnTo>
                      <a:pt x="1235" y="1047"/>
                    </a:lnTo>
                    <a:lnTo>
                      <a:pt x="1193" y="1047"/>
                    </a:lnTo>
                    <a:lnTo>
                      <a:pt x="1151" y="963"/>
                    </a:lnTo>
                    <a:lnTo>
                      <a:pt x="1214" y="900"/>
                    </a:lnTo>
                    <a:lnTo>
                      <a:pt x="1214" y="775"/>
                    </a:lnTo>
                    <a:lnTo>
                      <a:pt x="1256" y="733"/>
                    </a:lnTo>
                    <a:lnTo>
                      <a:pt x="1402" y="838"/>
                    </a:lnTo>
                    <a:lnTo>
                      <a:pt x="1444" y="900"/>
                    </a:lnTo>
                    <a:lnTo>
                      <a:pt x="1528" y="880"/>
                    </a:lnTo>
                    <a:lnTo>
                      <a:pt x="1528" y="796"/>
                    </a:lnTo>
                    <a:lnTo>
                      <a:pt x="1632" y="775"/>
                    </a:lnTo>
                    <a:lnTo>
                      <a:pt x="1716" y="796"/>
                    </a:lnTo>
                    <a:lnTo>
                      <a:pt x="1758" y="733"/>
                    </a:lnTo>
                    <a:lnTo>
                      <a:pt x="1841" y="775"/>
                    </a:lnTo>
                    <a:lnTo>
                      <a:pt x="1883" y="733"/>
                    </a:lnTo>
                    <a:lnTo>
                      <a:pt x="1988" y="754"/>
                    </a:lnTo>
                    <a:lnTo>
                      <a:pt x="2051" y="859"/>
                    </a:lnTo>
                    <a:lnTo>
                      <a:pt x="2093" y="796"/>
                    </a:lnTo>
                    <a:lnTo>
                      <a:pt x="2239" y="859"/>
                    </a:lnTo>
                    <a:lnTo>
                      <a:pt x="2344" y="796"/>
                    </a:lnTo>
                    <a:lnTo>
                      <a:pt x="2365" y="859"/>
                    </a:lnTo>
                    <a:lnTo>
                      <a:pt x="2490" y="838"/>
                    </a:lnTo>
                    <a:lnTo>
                      <a:pt x="2616" y="880"/>
                    </a:lnTo>
                    <a:lnTo>
                      <a:pt x="2699" y="859"/>
                    </a:lnTo>
                    <a:lnTo>
                      <a:pt x="2804" y="963"/>
                    </a:lnTo>
                    <a:lnTo>
                      <a:pt x="2971" y="963"/>
                    </a:lnTo>
                    <a:lnTo>
                      <a:pt x="2992" y="984"/>
                    </a:lnTo>
                    <a:lnTo>
                      <a:pt x="2971" y="880"/>
                    </a:lnTo>
                    <a:lnTo>
                      <a:pt x="3097" y="859"/>
                    </a:lnTo>
                    <a:lnTo>
                      <a:pt x="3139" y="859"/>
                    </a:lnTo>
                    <a:lnTo>
                      <a:pt x="3139" y="796"/>
                    </a:lnTo>
                    <a:lnTo>
                      <a:pt x="3034" y="775"/>
                    </a:lnTo>
                    <a:lnTo>
                      <a:pt x="2971" y="733"/>
                    </a:lnTo>
                    <a:lnTo>
                      <a:pt x="2930" y="566"/>
                    </a:lnTo>
                    <a:lnTo>
                      <a:pt x="2888" y="419"/>
                    </a:lnTo>
                    <a:lnTo>
                      <a:pt x="2804" y="356"/>
                    </a:lnTo>
                    <a:lnTo>
                      <a:pt x="2699" y="482"/>
                    </a:lnTo>
                    <a:lnTo>
                      <a:pt x="2490" y="419"/>
                    </a:lnTo>
                    <a:lnTo>
                      <a:pt x="2197" y="356"/>
                    </a:lnTo>
                    <a:lnTo>
                      <a:pt x="2093" y="273"/>
                    </a:lnTo>
                    <a:lnTo>
                      <a:pt x="1988" y="231"/>
                    </a:lnTo>
                    <a:lnTo>
                      <a:pt x="1737" y="22"/>
                    </a:lnTo>
                    <a:lnTo>
                      <a:pt x="16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45"/>
              <p:cNvSpPr/>
              <p:nvPr/>
            </p:nvSpPr>
            <p:spPr>
              <a:xfrm>
                <a:off x="3886100" y="2558550"/>
                <a:ext cx="3675" cy="5250"/>
              </a:xfrm>
              <a:custGeom>
                <a:avLst/>
                <a:gdLst/>
                <a:ahLst/>
                <a:cxnLst/>
                <a:rect l="l" t="t" r="r" b="b"/>
                <a:pathLst>
                  <a:path w="147" h="210" extrusionOk="0">
                    <a:moveTo>
                      <a:pt x="0" y="0"/>
                    </a:moveTo>
                    <a:lnTo>
                      <a:pt x="147" y="209"/>
                    </a:lnTo>
                    <a:lnTo>
                      <a:pt x="126" y="1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33" name="Google Shape;1233;p45"/>
            <p:cNvSpPr/>
            <p:nvPr/>
          </p:nvSpPr>
          <p:spPr>
            <a:xfrm>
              <a:off x="3799155" y="2842190"/>
              <a:ext cx="6990" cy="13340"/>
            </a:xfrm>
            <a:custGeom>
              <a:avLst/>
              <a:gdLst/>
              <a:ahLst/>
              <a:cxnLst/>
              <a:rect l="l" t="t" r="r" b="b"/>
              <a:pathLst>
                <a:path w="587" h="1173" extrusionOk="0">
                  <a:moveTo>
                    <a:pt x="461" y="0"/>
                  </a:moveTo>
                  <a:lnTo>
                    <a:pt x="440" y="105"/>
                  </a:lnTo>
                  <a:lnTo>
                    <a:pt x="482" y="147"/>
                  </a:lnTo>
                  <a:lnTo>
                    <a:pt x="461" y="251"/>
                  </a:lnTo>
                  <a:lnTo>
                    <a:pt x="419" y="251"/>
                  </a:lnTo>
                  <a:lnTo>
                    <a:pt x="357" y="210"/>
                  </a:lnTo>
                  <a:lnTo>
                    <a:pt x="273" y="251"/>
                  </a:lnTo>
                  <a:lnTo>
                    <a:pt x="106" y="335"/>
                  </a:lnTo>
                  <a:lnTo>
                    <a:pt x="22" y="461"/>
                  </a:lnTo>
                  <a:lnTo>
                    <a:pt x="106" y="523"/>
                  </a:lnTo>
                  <a:lnTo>
                    <a:pt x="64" y="565"/>
                  </a:lnTo>
                  <a:lnTo>
                    <a:pt x="1" y="565"/>
                  </a:lnTo>
                  <a:lnTo>
                    <a:pt x="22" y="649"/>
                  </a:lnTo>
                  <a:lnTo>
                    <a:pt x="106" y="691"/>
                  </a:lnTo>
                  <a:lnTo>
                    <a:pt x="106" y="754"/>
                  </a:lnTo>
                  <a:lnTo>
                    <a:pt x="64" y="775"/>
                  </a:lnTo>
                  <a:lnTo>
                    <a:pt x="106" y="837"/>
                  </a:lnTo>
                  <a:lnTo>
                    <a:pt x="168" y="879"/>
                  </a:lnTo>
                  <a:lnTo>
                    <a:pt x="168" y="963"/>
                  </a:lnTo>
                  <a:lnTo>
                    <a:pt x="210" y="963"/>
                  </a:lnTo>
                  <a:lnTo>
                    <a:pt x="252" y="1005"/>
                  </a:lnTo>
                  <a:lnTo>
                    <a:pt x="210" y="984"/>
                  </a:lnTo>
                  <a:lnTo>
                    <a:pt x="147" y="1067"/>
                  </a:lnTo>
                  <a:lnTo>
                    <a:pt x="210" y="1109"/>
                  </a:lnTo>
                  <a:lnTo>
                    <a:pt x="357" y="1172"/>
                  </a:lnTo>
                  <a:lnTo>
                    <a:pt x="461" y="1109"/>
                  </a:lnTo>
                  <a:lnTo>
                    <a:pt x="545" y="942"/>
                  </a:lnTo>
                  <a:lnTo>
                    <a:pt x="545" y="795"/>
                  </a:lnTo>
                  <a:lnTo>
                    <a:pt x="587" y="544"/>
                  </a:lnTo>
                  <a:lnTo>
                    <a:pt x="545" y="314"/>
                  </a:lnTo>
                  <a:lnTo>
                    <a:pt x="545" y="147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5"/>
            <p:cNvSpPr/>
            <p:nvPr/>
          </p:nvSpPr>
          <p:spPr>
            <a:xfrm>
              <a:off x="3688535" y="2836242"/>
              <a:ext cx="76506" cy="61161"/>
            </a:xfrm>
            <a:custGeom>
              <a:avLst/>
              <a:gdLst/>
              <a:ahLst/>
              <a:cxnLst/>
              <a:rect l="l" t="t" r="r" b="b"/>
              <a:pathLst>
                <a:path w="6425" h="5378" extrusionOk="0">
                  <a:moveTo>
                    <a:pt x="817" y="0"/>
                  </a:moveTo>
                  <a:lnTo>
                    <a:pt x="733" y="42"/>
                  </a:lnTo>
                  <a:lnTo>
                    <a:pt x="712" y="21"/>
                  </a:lnTo>
                  <a:lnTo>
                    <a:pt x="503" y="126"/>
                  </a:lnTo>
                  <a:lnTo>
                    <a:pt x="524" y="209"/>
                  </a:lnTo>
                  <a:lnTo>
                    <a:pt x="608" y="251"/>
                  </a:lnTo>
                  <a:lnTo>
                    <a:pt x="524" y="335"/>
                  </a:lnTo>
                  <a:lnTo>
                    <a:pt x="336" y="356"/>
                  </a:lnTo>
                  <a:lnTo>
                    <a:pt x="252" y="335"/>
                  </a:lnTo>
                  <a:lnTo>
                    <a:pt x="43" y="419"/>
                  </a:lnTo>
                  <a:lnTo>
                    <a:pt x="1" y="544"/>
                  </a:lnTo>
                  <a:lnTo>
                    <a:pt x="43" y="670"/>
                  </a:lnTo>
                  <a:lnTo>
                    <a:pt x="126" y="649"/>
                  </a:lnTo>
                  <a:lnTo>
                    <a:pt x="126" y="691"/>
                  </a:lnTo>
                  <a:lnTo>
                    <a:pt x="189" y="733"/>
                  </a:lnTo>
                  <a:lnTo>
                    <a:pt x="147" y="879"/>
                  </a:lnTo>
                  <a:lnTo>
                    <a:pt x="210" y="900"/>
                  </a:lnTo>
                  <a:lnTo>
                    <a:pt x="294" y="837"/>
                  </a:lnTo>
                  <a:lnTo>
                    <a:pt x="252" y="963"/>
                  </a:lnTo>
                  <a:lnTo>
                    <a:pt x="315" y="1005"/>
                  </a:lnTo>
                  <a:lnTo>
                    <a:pt x="252" y="1088"/>
                  </a:lnTo>
                  <a:lnTo>
                    <a:pt x="357" y="1109"/>
                  </a:lnTo>
                  <a:lnTo>
                    <a:pt x="231" y="1256"/>
                  </a:lnTo>
                  <a:lnTo>
                    <a:pt x="231" y="1277"/>
                  </a:lnTo>
                  <a:lnTo>
                    <a:pt x="482" y="1214"/>
                  </a:lnTo>
                  <a:lnTo>
                    <a:pt x="587" y="1256"/>
                  </a:lnTo>
                  <a:lnTo>
                    <a:pt x="566" y="1381"/>
                  </a:lnTo>
                  <a:lnTo>
                    <a:pt x="629" y="1465"/>
                  </a:lnTo>
                  <a:lnTo>
                    <a:pt x="796" y="1360"/>
                  </a:lnTo>
                  <a:lnTo>
                    <a:pt x="1110" y="1423"/>
                  </a:lnTo>
                  <a:lnTo>
                    <a:pt x="1214" y="1318"/>
                  </a:lnTo>
                  <a:lnTo>
                    <a:pt x="1486" y="1360"/>
                  </a:lnTo>
                  <a:lnTo>
                    <a:pt x="1507" y="1486"/>
                  </a:lnTo>
                  <a:lnTo>
                    <a:pt x="1612" y="1632"/>
                  </a:lnTo>
                  <a:lnTo>
                    <a:pt x="1591" y="1737"/>
                  </a:lnTo>
                  <a:lnTo>
                    <a:pt x="1445" y="1737"/>
                  </a:lnTo>
                  <a:lnTo>
                    <a:pt x="1235" y="1946"/>
                  </a:lnTo>
                  <a:lnTo>
                    <a:pt x="1256" y="2114"/>
                  </a:lnTo>
                  <a:lnTo>
                    <a:pt x="1235" y="2469"/>
                  </a:lnTo>
                  <a:lnTo>
                    <a:pt x="1089" y="2616"/>
                  </a:lnTo>
                  <a:lnTo>
                    <a:pt x="1194" y="2720"/>
                  </a:lnTo>
                  <a:lnTo>
                    <a:pt x="1047" y="2930"/>
                  </a:lnTo>
                  <a:lnTo>
                    <a:pt x="942" y="2888"/>
                  </a:lnTo>
                  <a:lnTo>
                    <a:pt x="817" y="2930"/>
                  </a:lnTo>
                  <a:lnTo>
                    <a:pt x="963" y="3202"/>
                  </a:lnTo>
                  <a:lnTo>
                    <a:pt x="1089" y="3285"/>
                  </a:lnTo>
                  <a:lnTo>
                    <a:pt x="1089" y="3515"/>
                  </a:lnTo>
                  <a:lnTo>
                    <a:pt x="922" y="3704"/>
                  </a:lnTo>
                  <a:lnTo>
                    <a:pt x="984" y="3871"/>
                  </a:lnTo>
                  <a:lnTo>
                    <a:pt x="1131" y="3871"/>
                  </a:lnTo>
                  <a:lnTo>
                    <a:pt x="1089" y="3976"/>
                  </a:lnTo>
                  <a:lnTo>
                    <a:pt x="963" y="4080"/>
                  </a:lnTo>
                  <a:lnTo>
                    <a:pt x="838" y="4331"/>
                  </a:lnTo>
                  <a:lnTo>
                    <a:pt x="922" y="4457"/>
                  </a:lnTo>
                  <a:lnTo>
                    <a:pt x="922" y="4603"/>
                  </a:lnTo>
                  <a:lnTo>
                    <a:pt x="1026" y="4624"/>
                  </a:lnTo>
                  <a:lnTo>
                    <a:pt x="1173" y="4645"/>
                  </a:lnTo>
                  <a:lnTo>
                    <a:pt x="1403" y="4875"/>
                  </a:lnTo>
                  <a:lnTo>
                    <a:pt x="1382" y="4917"/>
                  </a:lnTo>
                  <a:lnTo>
                    <a:pt x="1486" y="5168"/>
                  </a:lnTo>
                  <a:lnTo>
                    <a:pt x="1675" y="5357"/>
                  </a:lnTo>
                  <a:lnTo>
                    <a:pt x="1842" y="5378"/>
                  </a:lnTo>
                  <a:lnTo>
                    <a:pt x="2010" y="5273"/>
                  </a:lnTo>
                  <a:lnTo>
                    <a:pt x="2010" y="5168"/>
                  </a:lnTo>
                  <a:lnTo>
                    <a:pt x="2093" y="5085"/>
                  </a:lnTo>
                  <a:lnTo>
                    <a:pt x="2303" y="5064"/>
                  </a:lnTo>
                  <a:lnTo>
                    <a:pt x="2470" y="4875"/>
                  </a:lnTo>
                  <a:lnTo>
                    <a:pt x="2679" y="4855"/>
                  </a:lnTo>
                  <a:lnTo>
                    <a:pt x="2784" y="4813"/>
                  </a:lnTo>
                  <a:lnTo>
                    <a:pt x="3035" y="4875"/>
                  </a:lnTo>
                  <a:lnTo>
                    <a:pt x="3181" y="4917"/>
                  </a:lnTo>
                  <a:lnTo>
                    <a:pt x="3202" y="4855"/>
                  </a:lnTo>
                  <a:lnTo>
                    <a:pt x="3307" y="4855"/>
                  </a:lnTo>
                  <a:lnTo>
                    <a:pt x="3411" y="4938"/>
                  </a:lnTo>
                  <a:lnTo>
                    <a:pt x="3495" y="4855"/>
                  </a:lnTo>
                  <a:lnTo>
                    <a:pt x="3558" y="4750"/>
                  </a:lnTo>
                  <a:lnTo>
                    <a:pt x="3663" y="4855"/>
                  </a:lnTo>
                  <a:lnTo>
                    <a:pt x="3788" y="4917"/>
                  </a:lnTo>
                  <a:lnTo>
                    <a:pt x="3914" y="4708"/>
                  </a:lnTo>
                  <a:lnTo>
                    <a:pt x="3914" y="4603"/>
                  </a:lnTo>
                  <a:lnTo>
                    <a:pt x="4248" y="4436"/>
                  </a:lnTo>
                  <a:lnTo>
                    <a:pt x="4458" y="4436"/>
                  </a:lnTo>
                  <a:lnTo>
                    <a:pt x="4520" y="4352"/>
                  </a:lnTo>
                  <a:lnTo>
                    <a:pt x="4458" y="4311"/>
                  </a:lnTo>
                  <a:lnTo>
                    <a:pt x="4499" y="4143"/>
                  </a:lnTo>
                  <a:lnTo>
                    <a:pt x="4667" y="3892"/>
                  </a:lnTo>
                  <a:lnTo>
                    <a:pt x="4667" y="3766"/>
                  </a:lnTo>
                  <a:lnTo>
                    <a:pt x="4855" y="3704"/>
                  </a:lnTo>
                  <a:lnTo>
                    <a:pt x="4981" y="3578"/>
                  </a:lnTo>
                  <a:lnTo>
                    <a:pt x="4855" y="3390"/>
                  </a:lnTo>
                  <a:lnTo>
                    <a:pt x="4771" y="3348"/>
                  </a:lnTo>
                  <a:lnTo>
                    <a:pt x="4751" y="3243"/>
                  </a:lnTo>
                  <a:lnTo>
                    <a:pt x="4646" y="3076"/>
                  </a:lnTo>
                  <a:lnTo>
                    <a:pt x="4730" y="2992"/>
                  </a:lnTo>
                  <a:lnTo>
                    <a:pt x="4960" y="2637"/>
                  </a:lnTo>
                  <a:lnTo>
                    <a:pt x="5064" y="2574"/>
                  </a:lnTo>
                  <a:lnTo>
                    <a:pt x="5232" y="2302"/>
                  </a:lnTo>
                  <a:lnTo>
                    <a:pt x="5274" y="2323"/>
                  </a:lnTo>
                  <a:lnTo>
                    <a:pt x="5253" y="2344"/>
                  </a:lnTo>
                  <a:lnTo>
                    <a:pt x="5253" y="2365"/>
                  </a:lnTo>
                  <a:lnTo>
                    <a:pt x="5336" y="2323"/>
                  </a:lnTo>
                  <a:lnTo>
                    <a:pt x="5357" y="2197"/>
                  </a:lnTo>
                  <a:lnTo>
                    <a:pt x="5295" y="2134"/>
                  </a:lnTo>
                  <a:lnTo>
                    <a:pt x="5441" y="2051"/>
                  </a:lnTo>
                  <a:lnTo>
                    <a:pt x="5567" y="1946"/>
                  </a:lnTo>
                  <a:lnTo>
                    <a:pt x="5776" y="1946"/>
                  </a:lnTo>
                  <a:lnTo>
                    <a:pt x="5964" y="1883"/>
                  </a:lnTo>
                  <a:lnTo>
                    <a:pt x="6069" y="1737"/>
                  </a:lnTo>
                  <a:lnTo>
                    <a:pt x="6278" y="1611"/>
                  </a:lnTo>
                  <a:lnTo>
                    <a:pt x="6320" y="1507"/>
                  </a:lnTo>
                  <a:lnTo>
                    <a:pt x="6341" y="1381"/>
                  </a:lnTo>
                  <a:lnTo>
                    <a:pt x="6320" y="1193"/>
                  </a:lnTo>
                  <a:lnTo>
                    <a:pt x="6424" y="1151"/>
                  </a:lnTo>
                  <a:lnTo>
                    <a:pt x="6424" y="1088"/>
                  </a:lnTo>
                  <a:lnTo>
                    <a:pt x="6341" y="1067"/>
                  </a:lnTo>
                  <a:lnTo>
                    <a:pt x="6215" y="879"/>
                  </a:lnTo>
                  <a:lnTo>
                    <a:pt x="5964" y="900"/>
                  </a:lnTo>
                  <a:lnTo>
                    <a:pt x="5797" y="837"/>
                  </a:lnTo>
                  <a:lnTo>
                    <a:pt x="5629" y="837"/>
                  </a:lnTo>
                  <a:lnTo>
                    <a:pt x="5525" y="774"/>
                  </a:lnTo>
                  <a:lnTo>
                    <a:pt x="5253" y="774"/>
                  </a:lnTo>
                  <a:lnTo>
                    <a:pt x="5148" y="879"/>
                  </a:lnTo>
                  <a:lnTo>
                    <a:pt x="5064" y="837"/>
                  </a:lnTo>
                  <a:lnTo>
                    <a:pt x="4918" y="837"/>
                  </a:lnTo>
                  <a:lnTo>
                    <a:pt x="4792" y="691"/>
                  </a:lnTo>
                  <a:lnTo>
                    <a:pt x="4688" y="753"/>
                  </a:lnTo>
                  <a:lnTo>
                    <a:pt x="4583" y="649"/>
                  </a:lnTo>
                  <a:lnTo>
                    <a:pt x="4332" y="565"/>
                  </a:lnTo>
                  <a:lnTo>
                    <a:pt x="4186" y="586"/>
                  </a:lnTo>
                  <a:lnTo>
                    <a:pt x="4207" y="523"/>
                  </a:lnTo>
                  <a:lnTo>
                    <a:pt x="4186" y="377"/>
                  </a:lnTo>
                  <a:lnTo>
                    <a:pt x="4102" y="377"/>
                  </a:lnTo>
                  <a:lnTo>
                    <a:pt x="4102" y="356"/>
                  </a:lnTo>
                  <a:lnTo>
                    <a:pt x="3997" y="314"/>
                  </a:lnTo>
                  <a:lnTo>
                    <a:pt x="3955" y="335"/>
                  </a:lnTo>
                  <a:lnTo>
                    <a:pt x="3872" y="335"/>
                  </a:lnTo>
                  <a:lnTo>
                    <a:pt x="3809" y="419"/>
                  </a:lnTo>
                  <a:lnTo>
                    <a:pt x="3495" y="230"/>
                  </a:lnTo>
                  <a:lnTo>
                    <a:pt x="3391" y="230"/>
                  </a:lnTo>
                  <a:lnTo>
                    <a:pt x="3286" y="335"/>
                  </a:lnTo>
                  <a:lnTo>
                    <a:pt x="3077" y="272"/>
                  </a:lnTo>
                  <a:lnTo>
                    <a:pt x="3035" y="168"/>
                  </a:lnTo>
                  <a:lnTo>
                    <a:pt x="2826" y="147"/>
                  </a:lnTo>
                  <a:lnTo>
                    <a:pt x="2533" y="272"/>
                  </a:lnTo>
                  <a:lnTo>
                    <a:pt x="2344" y="230"/>
                  </a:lnTo>
                  <a:lnTo>
                    <a:pt x="1926" y="168"/>
                  </a:lnTo>
                  <a:lnTo>
                    <a:pt x="1779" y="105"/>
                  </a:lnTo>
                  <a:lnTo>
                    <a:pt x="1758" y="42"/>
                  </a:lnTo>
                  <a:lnTo>
                    <a:pt x="1570" y="105"/>
                  </a:lnTo>
                  <a:lnTo>
                    <a:pt x="1403" y="147"/>
                  </a:lnTo>
                  <a:lnTo>
                    <a:pt x="1277" y="105"/>
                  </a:lnTo>
                  <a:lnTo>
                    <a:pt x="1173" y="105"/>
                  </a:lnTo>
                  <a:lnTo>
                    <a:pt x="1068" y="168"/>
                  </a:lnTo>
                  <a:lnTo>
                    <a:pt x="942" y="21"/>
                  </a:lnTo>
                  <a:lnTo>
                    <a:pt x="8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5"/>
            <p:cNvSpPr/>
            <p:nvPr/>
          </p:nvSpPr>
          <p:spPr>
            <a:xfrm>
              <a:off x="4036603" y="2865264"/>
              <a:ext cx="11967" cy="9064"/>
            </a:xfrm>
            <a:custGeom>
              <a:avLst/>
              <a:gdLst/>
              <a:ahLst/>
              <a:cxnLst/>
              <a:rect l="l" t="t" r="r" b="b"/>
              <a:pathLst>
                <a:path w="1005" h="797" extrusionOk="0">
                  <a:moveTo>
                    <a:pt x="189" y="1"/>
                  </a:moveTo>
                  <a:lnTo>
                    <a:pt x="84" y="64"/>
                  </a:lnTo>
                  <a:lnTo>
                    <a:pt x="0" y="64"/>
                  </a:lnTo>
                  <a:lnTo>
                    <a:pt x="0" y="106"/>
                  </a:lnTo>
                  <a:lnTo>
                    <a:pt x="42" y="106"/>
                  </a:lnTo>
                  <a:lnTo>
                    <a:pt x="105" y="189"/>
                  </a:lnTo>
                  <a:lnTo>
                    <a:pt x="189" y="189"/>
                  </a:lnTo>
                  <a:lnTo>
                    <a:pt x="251" y="294"/>
                  </a:lnTo>
                  <a:lnTo>
                    <a:pt x="209" y="378"/>
                  </a:lnTo>
                  <a:lnTo>
                    <a:pt x="481" y="503"/>
                  </a:lnTo>
                  <a:lnTo>
                    <a:pt x="502" y="629"/>
                  </a:lnTo>
                  <a:lnTo>
                    <a:pt x="670" y="712"/>
                  </a:lnTo>
                  <a:lnTo>
                    <a:pt x="795" y="712"/>
                  </a:lnTo>
                  <a:lnTo>
                    <a:pt x="984" y="796"/>
                  </a:lnTo>
                  <a:lnTo>
                    <a:pt x="1005" y="712"/>
                  </a:lnTo>
                  <a:lnTo>
                    <a:pt x="733" y="315"/>
                  </a:lnTo>
                  <a:lnTo>
                    <a:pt x="586" y="273"/>
                  </a:lnTo>
                  <a:lnTo>
                    <a:pt x="502" y="85"/>
                  </a:lnTo>
                  <a:lnTo>
                    <a:pt x="398" y="85"/>
                  </a:lnTo>
                  <a:lnTo>
                    <a:pt x="356" y="126"/>
                  </a:lnTo>
                  <a:lnTo>
                    <a:pt x="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5"/>
            <p:cNvSpPr/>
            <p:nvPr/>
          </p:nvSpPr>
          <p:spPr>
            <a:xfrm>
              <a:off x="4033614" y="2866458"/>
              <a:ext cx="140532" cy="108039"/>
            </a:xfrm>
            <a:custGeom>
              <a:avLst/>
              <a:gdLst/>
              <a:ahLst/>
              <a:cxnLst/>
              <a:rect l="l" t="t" r="r" b="b"/>
              <a:pathLst>
                <a:path w="11802" h="9500" extrusionOk="0">
                  <a:moveTo>
                    <a:pt x="502" y="1863"/>
                  </a:moveTo>
                  <a:lnTo>
                    <a:pt x="502" y="1884"/>
                  </a:lnTo>
                  <a:lnTo>
                    <a:pt x="506" y="1864"/>
                  </a:lnTo>
                  <a:lnTo>
                    <a:pt x="506" y="1864"/>
                  </a:lnTo>
                  <a:lnTo>
                    <a:pt x="502" y="1863"/>
                  </a:lnTo>
                  <a:close/>
                  <a:moveTo>
                    <a:pt x="251" y="1"/>
                  </a:moveTo>
                  <a:lnTo>
                    <a:pt x="209" y="63"/>
                  </a:lnTo>
                  <a:lnTo>
                    <a:pt x="147" y="210"/>
                  </a:lnTo>
                  <a:lnTo>
                    <a:pt x="0" y="210"/>
                  </a:lnTo>
                  <a:lnTo>
                    <a:pt x="0" y="273"/>
                  </a:lnTo>
                  <a:lnTo>
                    <a:pt x="42" y="398"/>
                  </a:lnTo>
                  <a:lnTo>
                    <a:pt x="105" y="607"/>
                  </a:lnTo>
                  <a:lnTo>
                    <a:pt x="105" y="712"/>
                  </a:lnTo>
                  <a:lnTo>
                    <a:pt x="105" y="858"/>
                  </a:lnTo>
                  <a:lnTo>
                    <a:pt x="230" y="900"/>
                  </a:lnTo>
                  <a:lnTo>
                    <a:pt x="251" y="942"/>
                  </a:lnTo>
                  <a:lnTo>
                    <a:pt x="188" y="1130"/>
                  </a:lnTo>
                  <a:lnTo>
                    <a:pt x="209" y="1277"/>
                  </a:lnTo>
                  <a:lnTo>
                    <a:pt x="188" y="1361"/>
                  </a:lnTo>
                  <a:lnTo>
                    <a:pt x="335" y="1423"/>
                  </a:lnTo>
                  <a:lnTo>
                    <a:pt x="460" y="1654"/>
                  </a:lnTo>
                  <a:lnTo>
                    <a:pt x="523" y="1779"/>
                  </a:lnTo>
                  <a:lnTo>
                    <a:pt x="506" y="1864"/>
                  </a:lnTo>
                  <a:lnTo>
                    <a:pt x="506" y="1864"/>
                  </a:lnTo>
                  <a:lnTo>
                    <a:pt x="607" y="1884"/>
                  </a:lnTo>
                  <a:lnTo>
                    <a:pt x="670" y="2009"/>
                  </a:lnTo>
                  <a:lnTo>
                    <a:pt x="649" y="2114"/>
                  </a:lnTo>
                  <a:lnTo>
                    <a:pt x="712" y="2260"/>
                  </a:lnTo>
                  <a:lnTo>
                    <a:pt x="816" y="2260"/>
                  </a:lnTo>
                  <a:lnTo>
                    <a:pt x="858" y="2365"/>
                  </a:lnTo>
                  <a:lnTo>
                    <a:pt x="921" y="2490"/>
                  </a:lnTo>
                  <a:lnTo>
                    <a:pt x="1025" y="2532"/>
                  </a:lnTo>
                  <a:lnTo>
                    <a:pt x="1088" y="2574"/>
                  </a:lnTo>
                  <a:lnTo>
                    <a:pt x="1297" y="2679"/>
                  </a:lnTo>
                  <a:lnTo>
                    <a:pt x="1381" y="2700"/>
                  </a:lnTo>
                  <a:lnTo>
                    <a:pt x="1507" y="2679"/>
                  </a:lnTo>
                  <a:lnTo>
                    <a:pt x="1590" y="2721"/>
                  </a:lnTo>
                  <a:lnTo>
                    <a:pt x="1653" y="2742"/>
                  </a:lnTo>
                  <a:lnTo>
                    <a:pt x="1590" y="2783"/>
                  </a:lnTo>
                  <a:lnTo>
                    <a:pt x="1486" y="2825"/>
                  </a:lnTo>
                  <a:lnTo>
                    <a:pt x="1402" y="2825"/>
                  </a:lnTo>
                  <a:lnTo>
                    <a:pt x="1444" y="2993"/>
                  </a:lnTo>
                  <a:lnTo>
                    <a:pt x="1486" y="3014"/>
                  </a:lnTo>
                  <a:lnTo>
                    <a:pt x="1486" y="3223"/>
                  </a:lnTo>
                  <a:lnTo>
                    <a:pt x="1402" y="3244"/>
                  </a:lnTo>
                  <a:lnTo>
                    <a:pt x="1339" y="3244"/>
                  </a:lnTo>
                  <a:lnTo>
                    <a:pt x="1297" y="3432"/>
                  </a:lnTo>
                  <a:lnTo>
                    <a:pt x="1256" y="3474"/>
                  </a:lnTo>
                  <a:lnTo>
                    <a:pt x="1256" y="3683"/>
                  </a:lnTo>
                  <a:lnTo>
                    <a:pt x="1235" y="3767"/>
                  </a:lnTo>
                  <a:lnTo>
                    <a:pt x="1256" y="3830"/>
                  </a:lnTo>
                  <a:lnTo>
                    <a:pt x="1193" y="3871"/>
                  </a:lnTo>
                  <a:lnTo>
                    <a:pt x="1193" y="3955"/>
                  </a:lnTo>
                  <a:lnTo>
                    <a:pt x="1276" y="3976"/>
                  </a:lnTo>
                  <a:lnTo>
                    <a:pt x="1360" y="4060"/>
                  </a:lnTo>
                  <a:lnTo>
                    <a:pt x="1465" y="4081"/>
                  </a:lnTo>
                  <a:lnTo>
                    <a:pt x="1486" y="4164"/>
                  </a:lnTo>
                  <a:lnTo>
                    <a:pt x="1611" y="4269"/>
                  </a:lnTo>
                  <a:lnTo>
                    <a:pt x="1569" y="4394"/>
                  </a:lnTo>
                  <a:lnTo>
                    <a:pt x="1590" y="4415"/>
                  </a:lnTo>
                  <a:lnTo>
                    <a:pt x="1590" y="4499"/>
                  </a:lnTo>
                  <a:lnTo>
                    <a:pt x="1695" y="4583"/>
                  </a:lnTo>
                  <a:lnTo>
                    <a:pt x="1758" y="4562"/>
                  </a:lnTo>
                  <a:lnTo>
                    <a:pt x="1862" y="4520"/>
                  </a:lnTo>
                  <a:lnTo>
                    <a:pt x="2302" y="4813"/>
                  </a:lnTo>
                  <a:lnTo>
                    <a:pt x="2344" y="4792"/>
                  </a:lnTo>
                  <a:lnTo>
                    <a:pt x="2427" y="4834"/>
                  </a:lnTo>
                  <a:lnTo>
                    <a:pt x="2532" y="5043"/>
                  </a:lnTo>
                  <a:lnTo>
                    <a:pt x="2636" y="5106"/>
                  </a:lnTo>
                  <a:lnTo>
                    <a:pt x="2762" y="5357"/>
                  </a:lnTo>
                  <a:lnTo>
                    <a:pt x="2636" y="5462"/>
                  </a:lnTo>
                  <a:lnTo>
                    <a:pt x="2636" y="5650"/>
                  </a:lnTo>
                  <a:lnTo>
                    <a:pt x="2657" y="5817"/>
                  </a:lnTo>
                  <a:lnTo>
                    <a:pt x="2846" y="5817"/>
                  </a:lnTo>
                  <a:lnTo>
                    <a:pt x="2909" y="6152"/>
                  </a:lnTo>
                  <a:lnTo>
                    <a:pt x="3013" y="6236"/>
                  </a:lnTo>
                  <a:lnTo>
                    <a:pt x="3118" y="6278"/>
                  </a:lnTo>
                  <a:lnTo>
                    <a:pt x="3160" y="6299"/>
                  </a:lnTo>
                  <a:lnTo>
                    <a:pt x="3222" y="6278"/>
                  </a:lnTo>
                  <a:lnTo>
                    <a:pt x="3222" y="6340"/>
                  </a:lnTo>
                  <a:lnTo>
                    <a:pt x="3285" y="6445"/>
                  </a:lnTo>
                  <a:lnTo>
                    <a:pt x="3369" y="6445"/>
                  </a:lnTo>
                  <a:lnTo>
                    <a:pt x="3432" y="6382"/>
                  </a:lnTo>
                  <a:lnTo>
                    <a:pt x="3453" y="6257"/>
                  </a:lnTo>
                  <a:lnTo>
                    <a:pt x="3348" y="6194"/>
                  </a:lnTo>
                  <a:lnTo>
                    <a:pt x="3494" y="6194"/>
                  </a:lnTo>
                  <a:lnTo>
                    <a:pt x="3536" y="6173"/>
                  </a:lnTo>
                  <a:lnTo>
                    <a:pt x="3494" y="6236"/>
                  </a:lnTo>
                  <a:lnTo>
                    <a:pt x="3494" y="6299"/>
                  </a:lnTo>
                  <a:lnTo>
                    <a:pt x="3641" y="6361"/>
                  </a:lnTo>
                  <a:lnTo>
                    <a:pt x="3683" y="6340"/>
                  </a:lnTo>
                  <a:lnTo>
                    <a:pt x="3745" y="6445"/>
                  </a:lnTo>
                  <a:lnTo>
                    <a:pt x="3787" y="6445"/>
                  </a:lnTo>
                  <a:lnTo>
                    <a:pt x="3976" y="6299"/>
                  </a:lnTo>
                  <a:lnTo>
                    <a:pt x="4017" y="6340"/>
                  </a:lnTo>
                  <a:lnTo>
                    <a:pt x="4164" y="6487"/>
                  </a:lnTo>
                  <a:lnTo>
                    <a:pt x="4164" y="6591"/>
                  </a:lnTo>
                  <a:lnTo>
                    <a:pt x="4373" y="6863"/>
                  </a:lnTo>
                  <a:lnTo>
                    <a:pt x="4394" y="7031"/>
                  </a:lnTo>
                  <a:lnTo>
                    <a:pt x="4436" y="7073"/>
                  </a:lnTo>
                  <a:lnTo>
                    <a:pt x="4541" y="7073"/>
                  </a:lnTo>
                  <a:lnTo>
                    <a:pt x="4603" y="7177"/>
                  </a:lnTo>
                  <a:lnTo>
                    <a:pt x="4541" y="7177"/>
                  </a:lnTo>
                  <a:lnTo>
                    <a:pt x="4520" y="7135"/>
                  </a:lnTo>
                  <a:lnTo>
                    <a:pt x="4499" y="7177"/>
                  </a:lnTo>
                  <a:lnTo>
                    <a:pt x="4603" y="7240"/>
                  </a:lnTo>
                  <a:lnTo>
                    <a:pt x="4645" y="7219"/>
                  </a:lnTo>
                  <a:lnTo>
                    <a:pt x="4687" y="7324"/>
                  </a:lnTo>
                  <a:lnTo>
                    <a:pt x="4833" y="7721"/>
                  </a:lnTo>
                  <a:lnTo>
                    <a:pt x="4959" y="7763"/>
                  </a:lnTo>
                  <a:lnTo>
                    <a:pt x="5168" y="7763"/>
                  </a:lnTo>
                  <a:lnTo>
                    <a:pt x="5315" y="7805"/>
                  </a:lnTo>
                  <a:lnTo>
                    <a:pt x="5377" y="7868"/>
                  </a:lnTo>
                  <a:lnTo>
                    <a:pt x="5566" y="7868"/>
                  </a:lnTo>
                  <a:lnTo>
                    <a:pt x="5587" y="7931"/>
                  </a:lnTo>
                  <a:lnTo>
                    <a:pt x="5691" y="7931"/>
                  </a:lnTo>
                  <a:lnTo>
                    <a:pt x="5733" y="7972"/>
                  </a:lnTo>
                  <a:lnTo>
                    <a:pt x="5649" y="8035"/>
                  </a:lnTo>
                  <a:lnTo>
                    <a:pt x="5796" y="8224"/>
                  </a:lnTo>
                  <a:lnTo>
                    <a:pt x="5963" y="8244"/>
                  </a:lnTo>
                  <a:lnTo>
                    <a:pt x="6047" y="8328"/>
                  </a:lnTo>
                  <a:lnTo>
                    <a:pt x="6152" y="8328"/>
                  </a:lnTo>
                  <a:lnTo>
                    <a:pt x="6319" y="8496"/>
                  </a:lnTo>
                  <a:lnTo>
                    <a:pt x="6403" y="8475"/>
                  </a:lnTo>
                  <a:lnTo>
                    <a:pt x="6528" y="8454"/>
                  </a:lnTo>
                  <a:lnTo>
                    <a:pt x="6717" y="8496"/>
                  </a:lnTo>
                  <a:lnTo>
                    <a:pt x="6947" y="8663"/>
                  </a:lnTo>
                  <a:lnTo>
                    <a:pt x="7135" y="8475"/>
                  </a:lnTo>
                  <a:lnTo>
                    <a:pt x="7407" y="8349"/>
                  </a:lnTo>
                  <a:lnTo>
                    <a:pt x="7407" y="8328"/>
                  </a:lnTo>
                  <a:lnTo>
                    <a:pt x="7533" y="8328"/>
                  </a:lnTo>
                  <a:lnTo>
                    <a:pt x="7679" y="8224"/>
                  </a:lnTo>
                  <a:lnTo>
                    <a:pt x="7784" y="8161"/>
                  </a:lnTo>
                  <a:lnTo>
                    <a:pt x="7993" y="8182"/>
                  </a:lnTo>
                  <a:lnTo>
                    <a:pt x="7993" y="8244"/>
                  </a:lnTo>
                  <a:lnTo>
                    <a:pt x="8056" y="8244"/>
                  </a:lnTo>
                  <a:lnTo>
                    <a:pt x="8056" y="8286"/>
                  </a:lnTo>
                  <a:lnTo>
                    <a:pt x="8160" y="8454"/>
                  </a:lnTo>
                  <a:lnTo>
                    <a:pt x="8244" y="8663"/>
                  </a:lnTo>
                  <a:lnTo>
                    <a:pt x="8349" y="8872"/>
                  </a:lnTo>
                  <a:lnTo>
                    <a:pt x="8349" y="9019"/>
                  </a:lnTo>
                  <a:lnTo>
                    <a:pt x="8411" y="9081"/>
                  </a:lnTo>
                  <a:lnTo>
                    <a:pt x="8453" y="9123"/>
                  </a:lnTo>
                  <a:lnTo>
                    <a:pt x="8872" y="9123"/>
                  </a:lnTo>
                  <a:lnTo>
                    <a:pt x="8976" y="9207"/>
                  </a:lnTo>
                  <a:lnTo>
                    <a:pt x="9102" y="9081"/>
                  </a:lnTo>
                  <a:lnTo>
                    <a:pt x="9144" y="9102"/>
                  </a:lnTo>
                  <a:lnTo>
                    <a:pt x="9311" y="9228"/>
                  </a:lnTo>
                  <a:lnTo>
                    <a:pt x="9625" y="9207"/>
                  </a:lnTo>
                  <a:lnTo>
                    <a:pt x="9813" y="9291"/>
                  </a:lnTo>
                  <a:lnTo>
                    <a:pt x="10064" y="9312"/>
                  </a:lnTo>
                  <a:lnTo>
                    <a:pt x="10169" y="9332"/>
                  </a:lnTo>
                  <a:lnTo>
                    <a:pt x="10232" y="9312"/>
                  </a:lnTo>
                  <a:lnTo>
                    <a:pt x="10295" y="9395"/>
                  </a:lnTo>
                  <a:lnTo>
                    <a:pt x="10315" y="9395"/>
                  </a:lnTo>
                  <a:lnTo>
                    <a:pt x="10357" y="9291"/>
                  </a:lnTo>
                  <a:lnTo>
                    <a:pt x="10441" y="9291"/>
                  </a:lnTo>
                  <a:lnTo>
                    <a:pt x="10483" y="9374"/>
                  </a:lnTo>
                  <a:lnTo>
                    <a:pt x="10608" y="9416"/>
                  </a:lnTo>
                  <a:lnTo>
                    <a:pt x="10818" y="9500"/>
                  </a:lnTo>
                  <a:lnTo>
                    <a:pt x="10901" y="9437"/>
                  </a:lnTo>
                  <a:lnTo>
                    <a:pt x="10922" y="9395"/>
                  </a:lnTo>
                  <a:lnTo>
                    <a:pt x="10964" y="9395"/>
                  </a:lnTo>
                  <a:lnTo>
                    <a:pt x="10964" y="9312"/>
                  </a:lnTo>
                  <a:lnTo>
                    <a:pt x="10985" y="9102"/>
                  </a:lnTo>
                  <a:lnTo>
                    <a:pt x="10922" y="8977"/>
                  </a:lnTo>
                  <a:lnTo>
                    <a:pt x="11027" y="8851"/>
                  </a:lnTo>
                  <a:lnTo>
                    <a:pt x="10985" y="8747"/>
                  </a:lnTo>
                  <a:lnTo>
                    <a:pt x="11069" y="8642"/>
                  </a:lnTo>
                  <a:lnTo>
                    <a:pt x="11215" y="8558"/>
                  </a:lnTo>
                  <a:lnTo>
                    <a:pt x="11299" y="8496"/>
                  </a:lnTo>
                  <a:lnTo>
                    <a:pt x="11550" y="8433"/>
                  </a:lnTo>
                  <a:lnTo>
                    <a:pt x="11717" y="8475"/>
                  </a:lnTo>
                  <a:lnTo>
                    <a:pt x="11801" y="8391"/>
                  </a:lnTo>
                  <a:lnTo>
                    <a:pt x="11759" y="8161"/>
                  </a:lnTo>
                  <a:lnTo>
                    <a:pt x="11634" y="8056"/>
                  </a:lnTo>
                  <a:lnTo>
                    <a:pt x="11487" y="8077"/>
                  </a:lnTo>
                  <a:lnTo>
                    <a:pt x="11445" y="7972"/>
                  </a:lnTo>
                  <a:lnTo>
                    <a:pt x="11445" y="7826"/>
                  </a:lnTo>
                  <a:lnTo>
                    <a:pt x="11403" y="7700"/>
                  </a:lnTo>
                  <a:lnTo>
                    <a:pt x="11403" y="7491"/>
                  </a:lnTo>
                  <a:lnTo>
                    <a:pt x="11236" y="7491"/>
                  </a:lnTo>
                  <a:lnTo>
                    <a:pt x="11215" y="7408"/>
                  </a:lnTo>
                  <a:lnTo>
                    <a:pt x="11111" y="7387"/>
                  </a:lnTo>
                  <a:lnTo>
                    <a:pt x="10922" y="7345"/>
                  </a:lnTo>
                  <a:lnTo>
                    <a:pt x="10880" y="7303"/>
                  </a:lnTo>
                  <a:lnTo>
                    <a:pt x="10755" y="7219"/>
                  </a:lnTo>
                  <a:lnTo>
                    <a:pt x="10587" y="7073"/>
                  </a:lnTo>
                  <a:lnTo>
                    <a:pt x="10504" y="6926"/>
                  </a:lnTo>
                  <a:lnTo>
                    <a:pt x="10232" y="6508"/>
                  </a:lnTo>
                  <a:lnTo>
                    <a:pt x="10650" y="5943"/>
                  </a:lnTo>
                  <a:lnTo>
                    <a:pt x="10692" y="5859"/>
                  </a:lnTo>
                  <a:lnTo>
                    <a:pt x="10650" y="5629"/>
                  </a:lnTo>
                  <a:lnTo>
                    <a:pt x="10650" y="5462"/>
                  </a:lnTo>
                  <a:lnTo>
                    <a:pt x="10567" y="5294"/>
                  </a:lnTo>
                  <a:lnTo>
                    <a:pt x="10064" y="5252"/>
                  </a:lnTo>
                  <a:lnTo>
                    <a:pt x="10043" y="5043"/>
                  </a:lnTo>
                  <a:lnTo>
                    <a:pt x="9981" y="4939"/>
                  </a:lnTo>
                  <a:lnTo>
                    <a:pt x="10023" y="4876"/>
                  </a:lnTo>
                  <a:lnTo>
                    <a:pt x="9939" y="4604"/>
                  </a:lnTo>
                  <a:lnTo>
                    <a:pt x="9771" y="4311"/>
                  </a:lnTo>
                  <a:lnTo>
                    <a:pt x="9834" y="4164"/>
                  </a:lnTo>
                  <a:lnTo>
                    <a:pt x="9981" y="3934"/>
                  </a:lnTo>
                  <a:lnTo>
                    <a:pt x="9939" y="3934"/>
                  </a:lnTo>
                  <a:lnTo>
                    <a:pt x="9751" y="3892"/>
                  </a:lnTo>
                  <a:lnTo>
                    <a:pt x="9751" y="3767"/>
                  </a:lnTo>
                  <a:lnTo>
                    <a:pt x="9730" y="3558"/>
                  </a:lnTo>
                  <a:lnTo>
                    <a:pt x="9667" y="3558"/>
                  </a:lnTo>
                  <a:lnTo>
                    <a:pt x="9813" y="3411"/>
                  </a:lnTo>
                  <a:lnTo>
                    <a:pt x="9709" y="3327"/>
                  </a:lnTo>
                  <a:lnTo>
                    <a:pt x="9646" y="3244"/>
                  </a:lnTo>
                  <a:lnTo>
                    <a:pt x="9771" y="3223"/>
                  </a:lnTo>
                  <a:lnTo>
                    <a:pt x="9918" y="3118"/>
                  </a:lnTo>
                  <a:lnTo>
                    <a:pt x="9918" y="3034"/>
                  </a:lnTo>
                  <a:lnTo>
                    <a:pt x="9939" y="3014"/>
                  </a:lnTo>
                  <a:lnTo>
                    <a:pt x="9855" y="2909"/>
                  </a:lnTo>
                  <a:lnTo>
                    <a:pt x="9918" y="2825"/>
                  </a:lnTo>
                  <a:lnTo>
                    <a:pt x="9918" y="2742"/>
                  </a:lnTo>
                  <a:lnTo>
                    <a:pt x="9918" y="2574"/>
                  </a:lnTo>
                  <a:lnTo>
                    <a:pt x="9855" y="2470"/>
                  </a:lnTo>
                  <a:lnTo>
                    <a:pt x="9855" y="2386"/>
                  </a:lnTo>
                  <a:lnTo>
                    <a:pt x="9813" y="2260"/>
                  </a:lnTo>
                  <a:lnTo>
                    <a:pt x="9855" y="2156"/>
                  </a:lnTo>
                  <a:lnTo>
                    <a:pt x="9751" y="1988"/>
                  </a:lnTo>
                  <a:lnTo>
                    <a:pt x="9625" y="1946"/>
                  </a:lnTo>
                  <a:lnTo>
                    <a:pt x="9353" y="1905"/>
                  </a:lnTo>
                  <a:lnTo>
                    <a:pt x="9123" y="1591"/>
                  </a:lnTo>
                  <a:lnTo>
                    <a:pt x="8914" y="1549"/>
                  </a:lnTo>
                  <a:lnTo>
                    <a:pt x="8788" y="1570"/>
                  </a:lnTo>
                  <a:lnTo>
                    <a:pt x="8725" y="1528"/>
                  </a:lnTo>
                  <a:lnTo>
                    <a:pt x="8704" y="1361"/>
                  </a:lnTo>
                  <a:lnTo>
                    <a:pt x="8579" y="1340"/>
                  </a:lnTo>
                  <a:lnTo>
                    <a:pt x="8349" y="1235"/>
                  </a:lnTo>
                  <a:lnTo>
                    <a:pt x="8265" y="1319"/>
                  </a:lnTo>
                  <a:lnTo>
                    <a:pt x="8160" y="1319"/>
                  </a:lnTo>
                  <a:lnTo>
                    <a:pt x="7826" y="1109"/>
                  </a:lnTo>
                  <a:lnTo>
                    <a:pt x="7658" y="1047"/>
                  </a:lnTo>
                  <a:lnTo>
                    <a:pt x="7449" y="858"/>
                  </a:lnTo>
                  <a:lnTo>
                    <a:pt x="7323" y="900"/>
                  </a:lnTo>
                  <a:lnTo>
                    <a:pt x="7198" y="837"/>
                  </a:lnTo>
                  <a:lnTo>
                    <a:pt x="7093" y="858"/>
                  </a:lnTo>
                  <a:lnTo>
                    <a:pt x="7030" y="1005"/>
                  </a:lnTo>
                  <a:lnTo>
                    <a:pt x="6821" y="942"/>
                  </a:lnTo>
                  <a:lnTo>
                    <a:pt x="6591" y="1005"/>
                  </a:lnTo>
                  <a:lnTo>
                    <a:pt x="6361" y="1214"/>
                  </a:lnTo>
                  <a:lnTo>
                    <a:pt x="6256" y="1214"/>
                  </a:lnTo>
                  <a:lnTo>
                    <a:pt x="6173" y="1319"/>
                  </a:lnTo>
                  <a:lnTo>
                    <a:pt x="6110" y="1465"/>
                  </a:lnTo>
                  <a:lnTo>
                    <a:pt x="5838" y="1465"/>
                  </a:lnTo>
                  <a:lnTo>
                    <a:pt x="5733" y="1549"/>
                  </a:lnTo>
                  <a:lnTo>
                    <a:pt x="5775" y="1695"/>
                  </a:lnTo>
                  <a:lnTo>
                    <a:pt x="5859" y="1842"/>
                  </a:lnTo>
                  <a:lnTo>
                    <a:pt x="5838" y="1967"/>
                  </a:lnTo>
                  <a:lnTo>
                    <a:pt x="5691" y="1967"/>
                  </a:lnTo>
                  <a:lnTo>
                    <a:pt x="5357" y="1905"/>
                  </a:lnTo>
                  <a:lnTo>
                    <a:pt x="5064" y="1967"/>
                  </a:lnTo>
                  <a:lnTo>
                    <a:pt x="4708" y="2072"/>
                  </a:lnTo>
                  <a:lnTo>
                    <a:pt x="4520" y="2072"/>
                  </a:lnTo>
                  <a:lnTo>
                    <a:pt x="4185" y="1967"/>
                  </a:lnTo>
                  <a:lnTo>
                    <a:pt x="4059" y="1967"/>
                  </a:lnTo>
                  <a:lnTo>
                    <a:pt x="3766" y="1842"/>
                  </a:lnTo>
                  <a:lnTo>
                    <a:pt x="3662" y="1737"/>
                  </a:lnTo>
                  <a:lnTo>
                    <a:pt x="3641" y="1591"/>
                  </a:lnTo>
                  <a:lnTo>
                    <a:pt x="3557" y="1591"/>
                  </a:lnTo>
                  <a:lnTo>
                    <a:pt x="3432" y="1528"/>
                  </a:lnTo>
                  <a:lnTo>
                    <a:pt x="3264" y="1570"/>
                  </a:lnTo>
                  <a:lnTo>
                    <a:pt x="3181" y="1528"/>
                  </a:lnTo>
                  <a:lnTo>
                    <a:pt x="3055" y="1528"/>
                  </a:lnTo>
                  <a:lnTo>
                    <a:pt x="2929" y="1423"/>
                  </a:lnTo>
                  <a:lnTo>
                    <a:pt x="2846" y="1381"/>
                  </a:lnTo>
                  <a:lnTo>
                    <a:pt x="2804" y="1340"/>
                  </a:lnTo>
                  <a:lnTo>
                    <a:pt x="2825" y="1214"/>
                  </a:lnTo>
                  <a:lnTo>
                    <a:pt x="2825" y="1068"/>
                  </a:lnTo>
                  <a:lnTo>
                    <a:pt x="2741" y="942"/>
                  </a:lnTo>
                  <a:lnTo>
                    <a:pt x="2741" y="921"/>
                  </a:lnTo>
                  <a:lnTo>
                    <a:pt x="2699" y="942"/>
                  </a:lnTo>
                  <a:lnTo>
                    <a:pt x="2595" y="921"/>
                  </a:lnTo>
                  <a:lnTo>
                    <a:pt x="2553" y="858"/>
                  </a:lnTo>
                  <a:lnTo>
                    <a:pt x="2448" y="817"/>
                  </a:lnTo>
                  <a:lnTo>
                    <a:pt x="2281" y="607"/>
                  </a:lnTo>
                  <a:lnTo>
                    <a:pt x="2448" y="482"/>
                  </a:lnTo>
                  <a:lnTo>
                    <a:pt x="2323" y="398"/>
                  </a:lnTo>
                  <a:lnTo>
                    <a:pt x="2302" y="335"/>
                  </a:lnTo>
                  <a:lnTo>
                    <a:pt x="2344" y="293"/>
                  </a:lnTo>
                  <a:lnTo>
                    <a:pt x="2281" y="210"/>
                  </a:lnTo>
                  <a:lnTo>
                    <a:pt x="2218" y="105"/>
                  </a:lnTo>
                  <a:lnTo>
                    <a:pt x="2176" y="105"/>
                  </a:lnTo>
                  <a:lnTo>
                    <a:pt x="2176" y="84"/>
                  </a:lnTo>
                  <a:lnTo>
                    <a:pt x="2113" y="84"/>
                  </a:lnTo>
                  <a:lnTo>
                    <a:pt x="1988" y="168"/>
                  </a:lnTo>
                  <a:lnTo>
                    <a:pt x="1904" y="168"/>
                  </a:lnTo>
                  <a:lnTo>
                    <a:pt x="1862" y="273"/>
                  </a:lnTo>
                  <a:lnTo>
                    <a:pt x="1779" y="293"/>
                  </a:lnTo>
                  <a:lnTo>
                    <a:pt x="1674" y="419"/>
                  </a:lnTo>
                  <a:lnTo>
                    <a:pt x="1611" y="440"/>
                  </a:lnTo>
                  <a:lnTo>
                    <a:pt x="1569" y="503"/>
                  </a:lnTo>
                  <a:lnTo>
                    <a:pt x="1569" y="545"/>
                  </a:lnTo>
                  <a:lnTo>
                    <a:pt x="1465" y="607"/>
                  </a:lnTo>
                  <a:lnTo>
                    <a:pt x="1381" y="586"/>
                  </a:lnTo>
                  <a:lnTo>
                    <a:pt x="1256" y="607"/>
                  </a:lnTo>
                  <a:lnTo>
                    <a:pt x="1235" y="691"/>
                  </a:lnTo>
                  <a:lnTo>
                    <a:pt x="1046" y="607"/>
                  </a:lnTo>
                  <a:lnTo>
                    <a:pt x="921" y="607"/>
                  </a:lnTo>
                  <a:lnTo>
                    <a:pt x="753" y="524"/>
                  </a:lnTo>
                  <a:lnTo>
                    <a:pt x="732" y="398"/>
                  </a:lnTo>
                  <a:lnTo>
                    <a:pt x="460" y="273"/>
                  </a:lnTo>
                  <a:lnTo>
                    <a:pt x="502" y="189"/>
                  </a:lnTo>
                  <a:lnTo>
                    <a:pt x="440" y="84"/>
                  </a:lnTo>
                  <a:lnTo>
                    <a:pt x="356" y="84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5"/>
            <p:cNvSpPr/>
            <p:nvPr/>
          </p:nvSpPr>
          <p:spPr>
            <a:xfrm>
              <a:off x="4026636" y="2853369"/>
              <a:ext cx="24672" cy="20004"/>
            </a:xfrm>
            <a:custGeom>
              <a:avLst/>
              <a:gdLst/>
              <a:ahLst/>
              <a:cxnLst/>
              <a:rect l="l" t="t" r="r" b="b"/>
              <a:pathLst>
                <a:path w="2072" h="1759" extrusionOk="0">
                  <a:moveTo>
                    <a:pt x="419" y="1"/>
                  </a:moveTo>
                  <a:lnTo>
                    <a:pt x="168" y="64"/>
                  </a:lnTo>
                  <a:lnTo>
                    <a:pt x="0" y="105"/>
                  </a:lnTo>
                  <a:lnTo>
                    <a:pt x="84" y="210"/>
                  </a:lnTo>
                  <a:lnTo>
                    <a:pt x="84" y="294"/>
                  </a:lnTo>
                  <a:lnTo>
                    <a:pt x="189" y="315"/>
                  </a:lnTo>
                  <a:lnTo>
                    <a:pt x="272" y="419"/>
                  </a:lnTo>
                  <a:lnTo>
                    <a:pt x="209" y="608"/>
                  </a:lnTo>
                  <a:lnTo>
                    <a:pt x="251" y="838"/>
                  </a:lnTo>
                  <a:lnTo>
                    <a:pt x="398" y="942"/>
                  </a:lnTo>
                  <a:lnTo>
                    <a:pt x="691" y="942"/>
                  </a:lnTo>
                  <a:lnTo>
                    <a:pt x="795" y="1026"/>
                  </a:lnTo>
                  <a:lnTo>
                    <a:pt x="837" y="1110"/>
                  </a:lnTo>
                  <a:lnTo>
                    <a:pt x="921" y="1110"/>
                  </a:lnTo>
                  <a:lnTo>
                    <a:pt x="1026" y="1047"/>
                  </a:lnTo>
                  <a:lnTo>
                    <a:pt x="1193" y="1172"/>
                  </a:lnTo>
                  <a:lnTo>
                    <a:pt x="1235" y="1131"/>
                  </a:lnTo>
                  <a:lnTo>
                    <a:pt x="1339" y="1131"/>
                  </a:lnTo>
                  <a:lnTo>
                    <a:pt x="1423" y="1319"/>
                  </a:lnTo>
                  <a:lnTo>
                    <a:pt x="1570" y="1361"/>
                  </a:lnTo>
                  <a:lnTo>
                    <a:pt x="1842" y="1758"/>
                  </a:lnTo>
                  <a:lnTo>
                    <a:pt x="1967" y="1737"/>
                  </a:lnTo>
                  <a:lnTo>
                    <a:pt x="1967" y="1591"/>
                  </a:lnTo>
                  <a:lnTo>
                    <a:pt x="1988" y="1549"/>
                  </a:lnTo>
                  <a:lnTo>
                    <a:pt x="1925" y="1382"/>
                  </a:lnTo>
                  <a:lnTo>
                    <a:pt x="2072" y="1361"/>
                  </a:lnTo>
                  <a:lnTo>
                    <a:pt x="1946" y="1235"/>
                  </a:lnTo>
                  <a:lnTo>
                    <a:pt x="1758" y="1235"/>
                  </a:lnTo>
                  <a:lnTo>
                    <a:pt x="1507" y="1110"/>
                  </a:lnTo>
                  <a:lnTo>
                    <a:pt x="1423" y="921"/>
                  </a:lnTo>
                  <a:lnTo>
                    <a:pt x="1507" y="838"/>
                  </a:lnTo>
                  <a:lnTo>
                    <a:pt x="1507" y="712"/>
                  </a:lnTo>
                  <a:lnTo>
                    <a:pt x="1256" y="524"/>
                  </a:lnTo>
                  <a:lnTo>
                    <a:pt x="1256" y="419"/>
                  </a:lnTo>
                  <a:lnTo>
                    <a:pt x="1298" y="294"/>
                  </a:lnTo>
                  <a:lnTo>
                    <a:pt x="1193" y="168"/>
                  </a:lnTo>
                  <a:lnTo>
                    <a:pt x="984" y="126"/>
                  </a:lnTo>
                  <a:lnTo>
                    <a:pt x="8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5"/>
            <p:cNvSpPr/>
            <p:nvPr/>
          </p:nvSpPr>
          <p:spPr>
            <a:xfrm>
              <a:off x="3915766" y="2848615"/>
              <a:ext cx="124088" cy="48788"/>
            </a:xfrm>
            <a:custGeom>
              <a:avLst/>
              <a:gdLst/>
              <a:ahLst/>
              <a:cxnLst/>
              <a:rect l="l" t="t" r="r" b="b"/>
              <a:pathLst>
                <a:path w="10421" h="4290" extrusionOk="0">
                  <a:moveTo>
                    <a:pt x="4708" y="0"/>
                  </a:moveTo>
                  <a:lnTo>
                    <a:pt x="4562" y="63"/>
                  </a:lnTo>
                  <a:lnTo>
                    <a:pt x="4373" y="63"/>
                  </a:lnTo>
                  <a:lnTo>
                    <a:pt x="4290" y="21"/>
                  </a:lnTo>
                  <a:lnTo>
                    <a:pt x="4185" y="63"/>
                  </a:lnTo>
                  <a:lnTo>
                    <a:pt x="3913" y="63"/>
                  </a:lnTo>
                  <a:lnTo>
                    <a:pt x="3766" y="84"/>
                  </a:lnTo>
                  <a:lnTo>
                    <a:pt x="3494" y="189"/>
                  </a:lnTo>
                  <a:lnTo>
                    <a:pt x="3390" y="210"/>
                  </a:lnTo>
                  <a:lnTo>
                    <a:pt x="3181" y="230"/>
                  </a:lnTo>
                  <a:lnTo>
                    <a:pt x="3097" y="335"/>
                  </a:lnTo>
                  <a:lnTo>
                    <a:pt x="2992" y="377"/>
                  </a:lnTo>
                  <a:lnTo>
                    <a:pt x="2909" y="440"/>
                  </a:lnTo>
                  <a:lnTo>
                    <a:pt x="2867" y="502"/>
                  </a:lnTo>
                  <a:lnTo>
                    <a:pt x="2804" y="628"/>
                  </a:lnTo>
                  <a:lnTo>
                    <a:pt x="2762" y="649"/>
                  </a:lnTo>
                  <a:lnTo>
                    <a:pt x="2762" y="733"/>
                  </a:lnTo>
                  <a:lnTo>
                    <a:pt x="2553" y="733"/>
                  </a:lnTo>
                  <a:lnTo>
                    <a:pt x="2239" y="628"/>
                  </a:lnTo>
                  <a:lnTo>
                    <a:pt x="2155" y="628"/>
                  </a:lnTo>
                  <a:lnTo>
                    <a:pt x="2072" y="691"/>
                  </a:lnTo>
                  <a:lnTo>
                    <a:pt x="1946" y="649"/>
                  </a:lnTo>
                  <a:lnTo>
                    <a:pt x="1779" y="691"/>
                  </a:lnTo>
                  <a:lnTo>
                    <a:pt x="1674" y="649"/>
                  </a:lnTo>
                  <a:lnTo>
                    <a:pt x="1549" y="712"/>
                  </a:lnTo>
                  <a:lnTo>
                    <a:pt x="1528" y="795"/>
                  </a:lnTo>
                  <a:lnTo>
                    <a:pt x="1632" y="942"/>
                  </a:lnTo>
                  <a:lnTo>
                    <a:pt x="1779" y="963"/>
                  </a:lnTo>
                  <a:lnTo>
                    <a:pt x="1925" y="963"/>
                  </a:lnTo>
                  <a:lnTo>
                    <a:pt x="1883" y="1046"/>
                  </a:lnTo>
                  <a:lnTo>
                    <a:pt x="1653" y="1046"/>
                  </a:lnTo>
                  <a:lnTo>
                    <a:pt x="1444" y="1109"/>
                  </a:lnTo>
                  <a:lnTo>
                    <a:pt x="1402" y="1214"/>
                  </a:lnTo>
                  <a:lnTo>
                    <a:pt x="1423" y="1256"/>
                  </a:lnTo>
                  <a:lnTo>
                    <a:pt x="1528" y="1235"/>
                  </a:lnTo>
                  <a:lnTo>
                    <a:pt x="1570" y="1277"/>
                  </a:lnTo>
                  <a:lnTo>
                    <a:pt x="1507" y="1318"/>
                  </a:lnTo>
                  <a:lnTo>
                    <a:pt x="1214" y="1339"/>
                  </a:lnTo>
                  <a:lnTo>
                    <a:pt x="1109" y="1256"/>
                  </a:lnTo>
                  <a:lnTo>
                    <a:pt x="984" y="1339"/>
                  </a:lnTo>
                  <a:lnTo>
                    <a:pt x="900" y="1235"/>
                  </a:lnTo>
                  <a:lnTo>
                    <a:pt x="837" y="1235"/>
                  </a:lnTo>
                  <a:lnTo>
                    <a:pt x="733" y="1339"/>
                  </a:lnTo>
                  <a:lnTo>
                    <a:pt x="628" y="1339"/>
                  </a:lnTo>
                  <a:lnTo>
                    <a:pt x="502" y="1235"/>
                  </a:lnTo>
                  <a:lnTo>
                    <a:pt x="377" y="1235"/>
                  </a:lnTo>
                  <a:lnTo>
                    <a:pt x="105" y="1444"/>
                  </a:lnTo>
                  <a:lnTo>
                    <a:pt x="63" y="1549"/>
                  </a:lnTo>
                  <a:lnTo>
                    <a:pt x="0" y="1653"/>
                  </a:lnTo>
                  <a:lnTo>
                    <a:pt x="63" y="1695"/>
                  </a:lnTo>
                  <a:lnTo>
                    <a:pt x="63" y="1842"/>
                  </a:lnTo>
                  <a:lnTo>
                    <a:pt x="0" y="1883"/>
                  </a:lnTo>
                  <a:lnTo>
                    <a:pt x="63" y="1946"/>
                  </a:lnTo>
                  <a:lnTo>
                    <a:pt x="209" y="1883"/>
                  </a:lnTo>
                  <a:lnTo>
                    <a:pt x="251" y="1904"/>
                  </a:lnTo>
                  <a:lnTo>
                    <a:pt x="377" y="1883"/>
                  </a:lnTo>
                  <a:lnTo>
                    <a:pt x="502" y="1883"/>
                  </a:lnTo>
                  <a:lnTo>
                    <a:pt x="377" y="2009"/>
                  </a:lnTo>
                  <a:lnTo>
                    <a:pt x="398" y="2093"/>
                  </a:lnTo>
                  <a:lnTo>
                    <a:pt x="461" y="2197"/>
                  </a:lnTo>
                  <a:lnTo>
                    <a:pt x="461" y="2281"/>
                  </a:lnTo>
                  <a:lnTo>
                    <a:pt x="419" y="2302"/>
                  </a:lnTo>
                  <a:lnTo>
                    <a:pt x="481" y="2323"/>
                  </a:lnTo>
                  <a:lnTo>
                    <a:pt x="586" y="2281"/>
                  </a:lnTo>
                  <a:lnTo>
                    <a:pt x="586" y="2323"/>
                  </a:lnTo>
                  <a:lnTo>
                    <a:pt x="502" y="2406"/>
                  </a:lnTo>
                  <a:lnTo>
                    <a:pt x="377" y="2490"/>
                  </a:lnTo>
                  <a:lnTo>
                    <a:pt x="419" y="2532"/>
                  </a:lnTo>
                  <a:lnTo>
                    <a:pt x="502" y="2532"/>
                  </a:lnTo>
                  <a:lnTo>
                    <a:pt x="419" y="2595"/>
                  </a:lnTo>
                  <a:lnTo>
                    <a:pt x="377" y="2699"/>
                  </a:lnTo>
                  <a:lnTo>
                    <a:pt x="293" y="2699"/>
                  </a:lnTo>
                  <a:lnTo>
                    <a:pt x="251" y="2532"/>
                  </a:lnTo>
                  <a:lnTo>
                    <a:pt x="189" y="2511"/>
                  </a:lnTo>
                  <a:lnTo>
                    <a:pt x="189" y="2616"/>
                  </a:lnTo>
                  <a:lnTo>
                    <a:pt x="209" y="2720"/>
                  </a:lnTo>
                  <a:lnTo>
                    <a:pt x="168" y="2783"/>
                  </a:lnTo>
                  <a:lnTo>
                    <a:pt x="189" y="2846"/>
                  </a:lnTo>
                  <a:lnTo>
                    <a:pt x="293" y="2930"/>
                  </a:lnTo>
                  <a:lnTo>
                    <a:pt x="293" y="2888"/>
                  </a:lnTo>
                  <a:lnTo>
                    <a:pt x="419" y="2950"/>
                  </a:lnTo>
                  <a:lnTo>
                    <a:pt x="502" y="2950"/>
                  </a:lnTo>
                  <a:lnTo>
                    <a:pt x="628" y="3034"/>
                  </a:lnTo>
                  <a:lnTo>
                    <a:pt x="670" y="3160"/>
                  </a:lnTo>
                  <a:lnTo>
                    <a:pt x="586" y="3243"/>
                  </a:lnTo>
                  <a:lnTo>
                    <a:pt x="670" y="3327"/>
                  </a:lnTo>
                  <a:lnTo>
                    <a:pt x="670" y="3411"/>
                  </a:lnTo>
                  <a:lnTo>
                    <a:pt x="733" y="3411"/>
                  </a:lnTo>
                  <a:lnTo>
                    <a:pt x="879" y="3536"/>
                  </a:lnTo>
                  <a:lnTo>
                    <a:pt x="816" y="3641"/>
                  </a:lnTo>
                  <a:lnTo>
                    <a:pt x="733" y="3620"/>
                  </a:lnTo>
                  <a:lnTo>
                    <a:pt x="712" y="3662"/>
                  </a:lnTo>
                  <a:lnTo>
                    <a:pt x="795" y="3683"/>
                  </a:lnTo>
                  <a:lnTo>
                    <a:pt x="942" y="3662"/>
                  </a:lnTo>
                  <a:lnTo>
                    <a:pt x="1214" y="3662"/>
                  </a:lnTo>
                  <a:lnTo>
                    <a:pt x="1193" y="3725"/>
                  </a:lnTo>
                  <a:lnTo>
                    <a:pt x="1130" y="3767"/>
                  </a:lnTo>
                  <a:lnTo>
                    <a:pt x="1005" y="3829"/>
                  </a:lnTo>
                  <a:lnTo>
                    <a:pt x="816" y="3829"/>
                  </a:lnTo>
                  <a:lnTo>
                    <a:pt x="774" y="3871"/>
                  </a:lnTo>
                  <a:lnTo>
                    <a:pt x="837" y="3892"/>
                  </a:lnTo>
                  <a:lnTo>
                    <a:pt x="942" y="3871"/>
                  </a:lnTo>
                  <a:lnTo>
                    <a:pt x="1088" y="3871"/>
                  </a:lnTo>
                  <a:lnTo>
                    <a:pt x="1130" y="3829"/>
                  </a:lnTo>
                  <a:lnTo>
                    <a:pt x="1130" y="3934"/>
                  </a:lnTo>
                  <a:lnTo>
                    <a:pt x="1151" y="3955"/>
                  </a:lnTo>
                  <a:lnTo>
                    <a:pt x="1235" y="3871"/>
                  </a:lnTo>
                  <a:lnTo>
                    <a:pt x="1318" y="3767"/>
                  </a:lnTo>
                  <a:lnTo>
                    <a:pt x="1402" y="3767"/>
                  </a:lnTo>
                  <a:lnTo>
                    <a:pt x="1444" y="3829"/>
                  </a:lnTo>
                  <a:lnTo>
                    <a:pt x="1528" y="3829"/>
                  </a:lnTo>
                  <a:lnTo>
                    <a:pt x="1632" y="3892"/>
                  </a:lnTo>
                  <a:lnTo>
                    <a:pt x="1674" y="3829"/>
                  </a:lnTo>
                  <a:lnTo>
                    <a:pt x="1758" y="3850"/>
                  </a:lnTo>
                  <a:lnTo>
                    <a:pt x="1758" y="3892"/>
                  </a:lnTo>
                  <a:lnTo>
                    <a:pt x="1716" y="3934"/>
                  </a:lnTo>
                  <a:lnTo>
                    <a:pt x="1758" y="3997"/>
                  </a:lnTo>
                  <a:lnTo>
                    <a:pt x="1779" y="4080"/>
                  </a:lnTo>
                  <a:lnTo>
                    <a:pt x="1883" y="4185"/>
                  </a:lnTo>
                  <a:lnTo>
                    <a:pt x="1946" y="4164"/>
                  </a:lnTo>
                  <a:lnTo>
                    <a:pt x="2072" y="4206"/>
                  </a:lnTo>
                  <a:lnTo>
                    <a:pt x="2197" y="4185"/>
                  </a:lnTo>
                  <a:lnTo>
                    <a:pt x="2281" y="4143"/>
                  </a:lnTo>
                  <a:lnTo>
                    <a:pt x="2386" y="4143"/>
                  </a:lnTo>
                  <a:lnTo>
                    <a:pt x="2469" y="4080"/>
                  </a:lnTo>
                  <a:lnTo>
                    <a:pt x="2574" y="4143"/>
                  </a:lnTo>
                  <a:lnTo>
                    <a:pt x="2616" y="4080"/>
                  </a:lnTo>
                  <a:lnTo>
                    <a:pt x="2616" y="3955"/>
                  </a:lnTo>
                  <a:lnTo>
                    <a:pt x="2658" y="3871"/>
                  </a:lnTo>
                  <a:lnTo>
                    <a:pt x="2616" y="3767"/>
                  </a:lnTo>
                  <a:lnTo>
                    <a:pt x="2867" y="3746"/>
                  </a:lnTo>
                  <a:lnTo>
                    <a:pt x="3076" y="3746"/>
                  </a:lnTo>
                  <a:lnTo>
                    <a:pt x="3348" y="3892"/>
                  </a:lnTo>
                  <a:lnTo>
                    <a:pt x="3453" y="3892"/>
                  </a:lnTo>
                  <a:lnTo>
                    <a:pt x="3641" y="4143"/>
                  </a:lnTo>
                  <a:lnTo>
                    <a:pt x="3808" y="4248"/>
                  </a:lnTo>
                  <a:lnTo>
                    <a:pt x="4331" y="4185"/>
                  </a:lnTo>
                  <a:lnTo>
                    <a:pt x="4478" y="4101"/>
                  </a:lnTo>
                  <a:lnTo>
                    <a:pt x="4541" y="4101"/>
                  </a:lnTo>
                  <a:lnTo>
                    <a:pt x="4562" y="4143"/>
                  </a:lnTo>
                  <a:lnTo>
                    <a:pt x="4603" y="4080"/>
                  </a:lnTo>
                  <a:lnTo>
                    <a:pt x="4645" y="3976"/>
                  </a:lnTo>
                  <a:lnTo>
                    <a:pt x="4896" y="3725"/>
                  </a:lnTo>
                  <a:lnTo>
                    <a:pt x="4959" y="3683"/>
                  </a:lnTo>
                  <a:lnTo>
                    <a:pt x="5189" y="3767"/>
                  </a:lnTo>
                  <a:lnTo>
                    <a:pt x="5336" y="3850"/>
                  </a:lnTo>
                  <a:lnTo>
                    <a:pt x="5524" y="3787"/>
                  </a:lnTo>
                  <a:lnTo>
                    <a:pt x="5524" y="3746"/>
                  </a:lnTo>
                  <a:lnTo>
                    <a:pt x="5650" y="3662"/>
                  </a:lnTo>
                  <a:lnTo>
                    <a:pt x="5754" y="3683"/>
                  </a:lnTo>
                  <a:lnTo>
                    <a:pt x="5754" y="3767"/>
                  </a:lnTo>
                  <a:lnTo>
                    <a:pt x="5691" y="3934"/>
                  </a:lnTo>
                  <a:lnTo>
                    <a:pt x="5545" y="3997"/>
                  </a:lnTo>
                  <a:lnTo>
                    <a:pt x="5587" y="4059"/>
                  </a:lnTo>
                  <a:lnTo>
                    <a:pt x="5691" y="4185"/>
                  </a:lnTo>
                  <a:lnTo>
                    <a:pt x="5650" y="4269"/>
                  </a:lnTo>
                  <a:lnTo>
                    <a:pt x="5754" y="4290"/>
                  </a:lnTo>
                  <a:lnTo>
                    <a:pt x="5901" y="4269"/>
                  </a:lnTo>
                  <a:lnTo>
                    <a:pt x="6005" y="4206"/>
                  </a:lnTo>
                  <a:lnTo>
                    <a:pt x="5963" y="4080"/>
                  </a:lnTo>
                  <a:lnTo>
                    <a:pt x="6047" y="4059"/>
                  </a:lnTo>
                  <a:lnTo>
                    <a:pt x="6047" y="3829"/>
                  </a:lnTo>
                  <a:lnTo>
                    <a:pt x="6110" y="3746"/>
                  </a:lnTo>
                  <a:lnTo>
                    <a:pt x="6256" y="3787"/>
                  </a:lnTo>
                  <a:lnTo>
                    <a:pt x="6361" y="3829"/>
                  </a:lnTo>
                  <a:lnTo>
                    <a:pt x="6654" y="3683"/>
                  </a:lnTo>
                  <a:lnTo>
                    <a:pt x="6696" y="3683"/>
                  </a:lnTo>
                  <a:lnTo>
                    <a:pt x="6780" y="3641"/>
                  </a:lnTo>
                  <a:lnTo>
                    <a:pt x="7093" y="3620"/>
                  </a:lnTo>
                  <a:lnTo>
                    <a:pt x="7198" y="3641"/>
                  </a:lnTo>
                  <a:lnTo>
                    <a:pt x="7261" y="3683"/>
                  </a:lnTo>
                  <a:lnTo>
                    <a:pt x="7428" y="3746"/>
                  </a:lnTo>
                  <a:lnTo>
                    <a:pt x="7700" y="3746"/>
                  </a:lnTo>
                  <a:lnTo>
                    <a:pt x="7721" y="3683"/>
                  </a:lnTo>
                  <a:lnTo>
                    <a:pt x="7888" y="3641"/>
                  </a:lnTo>
                  <a:lnTo>
                    <a:pt x="7951" y="3557"/>
                  </a:lnTo>
                  <a:lnTo>
                    <a:pt x="8160" y="3474"/>
                  </a:lnTo>
                  <a:lnTo>
                    <a:pt x="8307" y="3474"/>
                  </a:lnTo>
                  <a:lnTo>
                    <a:pt x="8432" y="3453"/>
                  </a:lnTo>
                  <a:lnTo>
                    <a:pt x="8725" y="3474"/>
                  </a:lnTo>
                  <a:lnTo>
                    <a:pt x="8956" y="3411"/>
                  </a:lnTo>
                  <a:lnTo>
                    <a:pt x="9102" y="3411"/>
                  </a:lnTo>
                  <a:lnTo>
                    <a:pt x="9165" y="3432"/>
                  </a:lnTo>
                  <a:lnTo>
                    <a:pt x="9311" y="3306"/>
                  </a:lnTo>
                  <a:lnTo>
                    <a:pt x="9458" y="3306"/>
                  </a:lnTo>
                  <a:lnTo>
                    <a:pt x="9500" y="3264"/>
                  </a:lnTo>
                  <a:lnTo>
                    <a:pt x="9730" y="3264"/>
                  </a:lnTo>
                  <a:lnTo>
                    <a:pt x="9939" y="3327"/>
                  </a:lnTo>
                  <a:lnTo>
                    <a:pt x="10085" y="3264"/>
                  </a:lnTo>
                  <a:lnTo>
                    <a:pt x="10148" y="3327"/>
                  </a:lnTo>
                  <a:lnTo>
                    <a:pt x="10148" y="3432"/>
                  </a:lnTo>
                  <a:lnTo>
                    <a:pt x="10253" y="3474"/>
                  </a:lnTo>
                  <a:lnTo>
                    <a:pt x="10399" y="3453"/>
                  </a:lnTo>
                  <a:lnTo>
                    <a:pt x="10420" y="3348"/>
                  </a:lnTo>
                  <a:lnTo>
                    <a:pt x="10357" y="3223"/>
                  </a:lnTo>
                  <a:lnTo>
                    <a:pt x="10232" y="2992"/>
                  </a:lnTo>
                  <a:lnTo>
                    <a:pt x="10085" y="2930"/>
                  </a:lnTo>
                  <a:lnTo>
                    <a:pt x="10106" y="2846"/>
                  </a:lnTo>
                  <a:lnTo>
                    <a:pt x="10085" y="2699"/>
                  </a:lnTo>
                  <a:lnTo>
                    <a:pt x="10148" y="2511"/>
                  </a:lnTo>
                  <a:lnTo>
                    <a:pt x="10127" y="2469"/>
                  </a:lnTo>
                  <a:lnTo>
                    <a:pt x="10002" y="2427"/>
                  </a:lnTo>
                  <a:lnTo>
                    <a:pt x="10002" y="2281"/>
                  </a:lnTo>
                  <a:lnTo>
                    <a:pt x="10002" y="2176"/>
                  </a:lnTo>
                  <a:lnTo>
                    <a:pt x="9939" y="1967"/>
                  </a:lnTo>
                  <a:lnTo>
                    <a:pt x="9897" y="1842"/>
                  </a:lnTo>
                  <a:lnTo>
                    <a:pt x="9897" y="1779"/>
                  </a:lnTo>
                  <a:lnTo>
                    <a:pt x="10044" y="1779"/>
                  </a:lnTo>
                  <a:lnTo>
                    <a:pt x="10106" y="1632"/>
                  </a:lnTo>
                  <a:lnTo>
                    <a:pt x="10148" y="1570"/>
                  </a:lnTo>
                  <a:lnTo>
                    <a:pt x="10148" y="1528"/>
                  </a:lnTo>
                  <a:lnTo>
                    <a:pt x="10106" y="1444"/>
                  </a:lnTo>
                  <a:lnTo>
                    <a:pt x="10002" y="1360"/>
                  </a:lnTo>
                  <a:lnTo>
                    <a:pt x="9709" y="1360"/>
                  </a:lnTo>
                  <a:lnTo>
                    <a:pt x="9562" y="1256"/>
                  </a:lnTo>
                  <a:lnTo>
                    <a:pt x="9520" y="1026"/>
                  </a:lnTo>
                  <a:lnTo>
                    <a:pt x="9583" y="837"/>
                  </a:lnTo>
                  <a:lnTo>
                    <a:pt x="9500" y="733"/>
                  </a:lnTo>
                  <a:lnTo>
                    <a:pt x="9395" y="712"/>
                  </a:lnTo>
                  <a:lnTo>
                    <a:pt x="9395" y="628"/>
                  </a:lnTo>
                  <a:lnTo>
                    <a:pt x="9290" y="523"/>
                  </a:lnTo>
                  <a:lnTo>
                    <a:pt x="9186" y="502"/>
                  </a:lnTo>
                  <a:lnTo>
                    <a:pt x="8956" y="293"/>
                  </a:lnTo>
                  <a:lnTo>
                    <a:pt x="8851" y="272"/>
                  </a:lnTo>
                  <a:lnTo>
                    <a:pt x="8767" y="335"/>
                  </a:lnTo>
                  <a:lnTo>
                    <a:pt x="8725" y="335"/>
                  </a:lnTo>
                  <a:lnTo>
                    <a:pt x="8558" y="293"/>
                  </a:lnTo>
                  <a:lnTo>
                    <a:pt x="8516" y="377"/>
                  </a:lnTo>
                  <a:lnTo>
                    <a:pt x="8432" y="335"/>
                  </a:lnTo>
                  <a:lnTo>
                    <a:pt x="8412" y="230"/>
                  </a:lnTo>
                  <a:lnTo>
                    <a:pt x="8349" y="230"/>
                  </a:lnTo>
                  <a:lnTo>
                    <a:pt x="8328" y="272"/>
                  </a:lnTo>
                  <a:lnTo>
                    <a:pt x="8244" y="419"/>
                  </a:lnTo>
                  <a:lnTo>
                    <a:pt x="8098" y="502"/>
                  </a:lnTo>
                  <a:lnTo>
                    <a:pt x="7909" y="607"/>
                  </a:lnTo>
                  <a:lnTo>
                    <a:pt x="7888" y="691"/>
                  </a:lnTo>
                  <a:lnTo>
                    <a:pt x="7700" y="712"/>
                  </a:lnTo>
                  <a:lnTo>
                    <a:pt x="7616" y="754"/>
                  </a:lnTo>
                  <a:lnTo>
                    <a:pt x="7386" y="712"/>
                  </a:lnTo>
                  <a:lnTo>
                    <a:pt x="7324" y="649"/>
                  </a:lnTo>
                  <a:lnTo>
                    <a:pt x="7219" y="649"/>
                  </a:lnTo>
                  <a:lnTo>
                    <a:pt x="7198" y="628"/>
                  </a:lnTo>
                  <a:lnTo>
                    <a:pt x="7093" y="691"/>
                  </a:lnTo>
                  <a:lnTo>
                    <a:pt x="6884" y="691"/>
                  </a:lnTo>
                  <a:lnTo>
                    <a:pt x="6633" y="795"/>
                  </a:lnTo>
                  <a:lnTo>
                    <a:pt x="6445" y="754"/>
                  </a:lnTo>
                  <a:lnTo>
                    <a:pt x="6319" y="649"/>
                  </a:lnTo>
                  <a:lnTo>
                    <a:pt x="6235" y="712"/>
                  </a:lnTo>
                  <a:lnTo>
                    <a:pt x="6026" y="607"/>
                  </a:lnTo>
                  <a:lnTo>
                    <a:pt x="5901" y="586"/>
                  </a:lnTo>
                  <a:lnTo>
                    <a:pt x="5712" y="440"/>
                  </a:lnTo>
                  <a:lnTo>
                    <a:pt x="5629" y="440"/>
                  </a:lnTo>
                  <a:lnTo>
                    <a:pt x="5587" y="523"/>
                  </a:lnTo>
                  <a:lnTo>
                    <a:pt x="5503" y="502"/>
                  </a:lnTo>
                  <a:lnTo>
                    <a:pt x="5399" y="377"/>
                  </a:lnTo>
                  <a:lnTo>
                    <a:pt x="5378" y="210"/>
                  </a:lnTo>
                  <a:lnTo>
                    <a:pt x="5273" y="126"/>
                  </a:lnTo>
                  <a:lnTo>
                    <a:pt x="5210" y="168"/>
                  </a:lnTo>
                  <a:lnTo>
                    <a:pt x="5085" y="293"/>
                  </a:lnTo>
                  <a:lnTo>
                    <a:pt x="5022" y="272"/>
                  </a:lnTo>
                  <a:lnTo>
                    <a:pt x="4980" y="314"/>
                  </a:lnTo>
                  <a:lnTo>
                    <a:pt x="4771" y="105"/>
                  </a:lnTo>
                  <a:lnTo>
                    <a:pt x="47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5"/>
            <p:cNvSpPr/>
            <p:nvPr/>
          </p:nvSpPr>
          <p:spPr>
            <a:xfrm>
              <a:off x="3914265" y="2848854"/>
              <a:ext cx="18945" cy="15956"/>
            </a:xfrm>
            <a:custGeom>
              <a:avLst/>
              <a:gdLst/>
              <a:ahLst/>
              <a:cxnLst/>
              <a:rect l="l" t="t" r="r" b="b"/>
              <a:pathLst>
                <a:path w="1591" h="1403" extrusionOk="0">
                  <a:moveTo>
                    <a:pt x="503" y="0"/>
                  </a:moveTo>
                  <a:lnTo>
                    <a:pt x="419" y="84"/>
                  </a:lnTo>
                  <a:lnTo>
                    <a:pt x="335" y="84"/>
                  </a:lnTo>
                  <a:lnTo>
                    <a:pt x="231" y="189"/>
                  </a:lnTo>
                  <a:lnTo>
                    <a:pt x="210" y="356"/>
                  </a:lnTo>
                  <a:lnTo>
                    <a:pt x="335" y="398"/>
                  </a:lnTo>
                  <a:lnTo>
                    <a:pt x="335" y="523"/>
                  </a:lnTo>
                  <a:lnTo>
                    <a:pt x="189" y="628"/>
                  </a:lnTo>
                  <a:lnTo>
                    <a:pt x="210" y="733"/>
                  </a:lnTo>
                  <a:lnTo>
                    <a:pt x="126" y="879"/>
                  </a:lnTo>
                  <a:lnTo>
                    <a:pt x="1" y="921"/>
                  </a:lnTo>
                  <a:lnTo>
                    <a:pt x="22" y="921"/>
                  </a:lnTo>
                  <a:lnTo>
                    <a:pt x="84" y="1025"/>
                  </a:lnTo>
                  <a:lnTo>
                    <a:pt x="168" y="1088"/>
                  </a:lnTo>
                  <a:lnTo>
                    <a:pt x="231" y="1046"/>
                  </a:lnTo>
                  <a:lnTo>
                    <a:pt x="294" y="1088"/>
                  </a:lnTo>
                  <a:lnTo>
                    <a:pt x="398" y="1046"/>
                  </a:lnTo>
                  <a:lnTo>
                    <a:pt x="294" y="1130"/>
                  </a:lnTo>
                  <a:lnTo>
                    <a:pt x="231" y="1130"/>
                  </a:lnTo>
                  <a:lnTo>
                    <a:pt x="168" y="1318"/>
                  </a:lnTo>
                  <a:lnTo>
                    <a:pt x="189" y="1402"/>
                  </a:lnTo>
                  <a:lnTo>
                    <a:pt x="419" y="1193"/>
                  </a:lnTo>
                  <a:lnTo>
                    <a:pt x="712" y="1025"/>
                  </a:lnTo>
                  <a:lnTo>
                    <a:pt x="796" y="879"/>
                  </a:lnTo>
                  <a:lnTo>
                    <a:pt x="900" y="816"/>
                  </a:lnTo>
                  <a:lnTo>
                    <a:pt x="1110" y="837"/>
                  </a:lnTo>
                  <a:lnTo>
                    <a:pt x="1152" y="795"/>
                  </a:lnTo>
                  <a:lnTo>
                    <a:pt x="1277" y="795"/>
                  </a:lnTo>
                  <a:lnTo>
                    <a:pt x="1361" y="816"/>
                  </a:lnTo>
                  <a:lnTo>
                    <a:pt x="1486" y="837"/>
                  </a:lnTo>
                  <a:lnTo>
                    <a:pt x="1591" y="733"/>
                  </a:lnTo>
                  <a:lnTo>
                    <a:pt x="1591" y="670"/>
                  </a:lnTo>
                  <a:lnTo>
                    <a:pt x="1486" y="607"/>
                  </a:lnTo>
                  <a:lnTo>
                    <a:pt x="1361" y="481"/>
                  </a:lnTo>
                  <a:lnTo>
                    <a:pt x="1235" y="461"/>
                  </a:lnTo>
                  <a:lnTo>
                    <a:pt x="1047" y="293"/>
                  </a:lnTo>
                  <a:lnTo>
                    <a:pt x="1026" y="84"/>
                  </a:lnTo>
                  <a:lnTo>
                    <a:pt x="921" y="63"/>
                  </a:lnTo>
                  <a:lnTo>
                    <a:pt x="817" y="147"/>
                  </a:lnTo>
                  <a:lnTo>
                    <a:pt x="6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5"/>
            <p:cNvSpPr/>
            <p:nvPr/>
          </p:nvSpPr>
          <p:spPr>
            <a:xfrm>
              <a:off x="4004703" y="2885735"/>
              <a:ext cx="66539" cy="61161"/>
            </a:xfrm>
            <a:custGeom>
              <a:avLst/>
              <a:gdLst/>
              <a:ahLst/>
              <a:cxnLst/>
              <a:rect l="l" t="t" r="r" b="b"/>
              <a:pathLst>
                <a:path w="5588" h="5378" extrusionOk="0">
                  <a:moveTo>
                    <a:pt x="2031" y="0"/>
                  </a:moveTo>
                  <a:lnTo>
                    <a:pt x="1989" y="42"/>
                  </a:lnTo>
                  <a:lnTo>
                    <a:pt x="1842" y="42"/>
                  </a:lnTo>
                  <a:lnTo>
                    <a:pt x="1696" y="168"/>
                  </a:lnTo>
                  <a:lnTo>
                    <a:pt x="1717" y="189"/>
                  </a:lnTo>
                  <a:lnTo>
                    <a:pt x="1633" y="314"/>
                  </a:lnTo>
                  <a:lnTo>
                    <a:pt x="1591" y="314"/>
                  </a:lnTo>
                  <a:lnTo>
                    <a:pt x="1466" y="419"/>
                  </a:lnTo>
                  <a:lnTo>
                    <a:pt x="1215" y="482"/>
                  </a:lnTo>
                  <a:lnTo>
                    <a:pt x="1110" y="670"/>
                  </a:lnTo>
                  <a:lnTo>
                    <a:pt x="1110" y="837"/>
                  </a:lnTo>
                  <a:lnTo>
                    <a:pt x="1215" y="1047"/>
                  </a:lnTo>
                  <a:lnTo>
                    <a:pt x="1215" y="1235"/>
                  </a:lnTo>
                  <a:lnTo>
                    <a:pt x="1110" y="1444"/>
                  </a:lnTo>
                  <a:lnTo>
                    <a:pt x="1173" y="1549"/>
                  </a:lnTo>
                  <a:lnTo>
                    <a:pt x="1152" y="1716"/>
                  </a:lnTo>
                  <a:lnTo>
                    <a:pt x="1068" y="1842"/>
                  </a:lnTo>
                  <a:lnTo>
                    <a:pt x="1005" y="1925"/>
                  </a:lnTo>
                  <a:lnTo>
                    <a:pt x="1" y="2658"/>
                  </a:lnTo>
                  <a:lnTo>
                    <a:pt x="273" y="3411"/>
                  </a:lnTo>
                  <a:lnTo>
                    <a:pt x="775" y="3453"/>
                  </a:lnTo>
                  <a:lnTo>
                    <a:pt x="3474" y="5336"/>
                  </a:lnTo>
                  <a:lnTo>
                    <a:pt x="4562" y="5378"/>
                  </a:lnTo>
                  <a:lnTo>
                    <a:pt x="4709" y="5106"/>
                  </a:lnTo>
                  <a:lnTo>
                    <a:pt x="4834" y="4855"/>
                  </a:lnTo>
                  <a:lnTo>
                    <a:pt x="5085" y="4708"/>
                  </a:lnTo>
                  <a:lnTo>
                    <a:pt x="5274" y="4792"/>
                  </a:lnTo>
                  <a:lnTo>
                    <a:pt x="5399" y="4750"/>
                  </a:lnTo>
                  <a:lnTo>
                    <a:pt x="5462" y="4771"/>
                  </a:lnTo>
                  <a:lnTo>
                    <a:pt x="5546" y="4645"/>
                  </a:lnTo>
                  <a:lnTo>
                    <a:pt x="5588" y="4604"/>
                  </a:lnTo>
                  <a:lnTo>
                    <a:pt x="5546" y="4583"/>
                  </a:lnTo>
                  <a:lnTo>
                    <a:pt x="5441" y="4541"/>
                  </a:lnTo>
                  <a:lnTo>
                    <a:pt x="5337" y="4457"/>
                  </a:lnTo>
                  <a:lnTo>
                    <a:pt x="5274" y="4122"/>
                  </a:lnTo>
                  <a:lnTo>
                    <a:pt x="5085" y="4122"/>
                  </a:lnTo>
                  <a:lnTo>
                    <a:pt x="5064" y="3955"/>
                  </a:lnTo>
                  <a:lnTo>
                    <a:pt x="5064" y="3767"/>
                  </a:lnTo>
                  <a:lnTo>
                    <a:pt x="5190" y="3662"/>
                  </a:lnTo>
                  <a:lnTo>
                    <a:pt x="5064" y="3411"/>
                  </a:lnTo>
                  <a:lnTo>
                    <a:pt x="4960" y="3348"/>
                  </a:lnTo>
                  <a:lnTo>
                    <a:pt x="4855" y="3139"/>
                  </a:lnTo>
                  <a:lnTo>
                    <a:pt x="4772" y="3097"/>
                  </a:lnTo>
                  <a:lnTo>
                    <a:pt x="4730" y="3118"/>
                  </a:lnTo>
                  <a:lnTo>
                    <a:pt x="4290" y="2825"/>
                  </a:lnTo>
                  <a:lnTo>
                    <a:pt x="4186" y="2867"/>
                  </a:lnTo>
                  <a:lnTo>
                    <a:pt x="4123" y="2888"/>
                  </a:lnTo>
                  <a:lnTo>
                    <a:pt x="4018" y="2804"/>
                  </a:lnTo>
                  <a:lnTo>
                    <a:pt x="4018" y="2720"/>
                  </a:lnTo>
                  <a:lnTo>
                    <a:pt x="3997" y="2699"/>
                  </a:lnTo>
                  <a:lnTo>
                    <a:pt x="4039" y="2574"/>
                  </a:lnTo>
                  <a:lnTo>
                    <a:pt x="3914" y="2469"/>
                  </a:lnTo>
                  <a:lnTo>
                    <a:pt x="3893" y="2386"/>
                  </a:lnTo>
                  <a:lnTo>
                    <a:pt x="3788" y="2365"/>
                  </a:lnTo>
                  <a:lnTo>
                    <a:pt x="3704" y="2281"/>
                  </a:lnTo>
                  <a:lnTo>
                    <a:pt x="3621" y="2260"/>
                  </a:lnTo>
                  <a:lnTo>
                    <a:pt x="3621" y="2176"/>
                  </a:lnTo>
                  <a:lnTo>
                    <a:pt x="3684" y="2135"/>
                  </a:lnTo>
                  <a:lnTo>
                    <a:pt x="3663" y="2072"/>
                  </a:lnTo>
                  <a:lnTo>
                    <a:pt x="3684" y="1988"/>
                  </a:lnTo>
                  <a:lnTo>
                    <a:pt x="3684" y="1779"/>
                  </a:lnTo>
                  <a:lnTo>
                    <a:pt x="3725" y="1737"/>
                  </a:lnTo>
                  <a:lnTo>
                    <a:pt x="3767" y="1549"/>
                  </a:lnTo>
                  <a:lnTo>
                    <a:pt x="3830" y="1549"/>
                  </a:lnTo>
                  <a:lnTo>
                    <a:pt x="3914" y="1528"/>
                  </a:lnTo>
                  <a:lnTo>
                    <a:pt x="3914" y="1319"/>
                  </a:lnTo>
                  <a:lnTo>
                    <a:pt x="3872" y="1298"/>
                  </a:lnTo>
                  <a:lnTo>
                    <a:pt x="3830" y="1130"/>
                  </a:lnTo>
                  <a:lnTo>
                    <a:pt x="3914" y="1130"/>
                  </a:lnTo>
                  <a:lnTo>
                    <a:pt x="4018" y="1088"/>
                  </a:lnTo>
                  <a:lnTo>
                    <a:pt x="4081" y="1047"/>
                  </a:lnTo>
                  <a:lnTo>
                    <a:pt x="4018" y="1026"/>
                  </a:lnTo>
                  <a:lnTo>
                    <a:pt x="3935" y="984"/>
                  </a:lnTo>
                  <a:lnTo>
                    <a:pt x="3809" y="1005"/>
                  </a:lnTo>
                  <a:lnTo>
                    <a:pt x="3725" y="984"/>
                  </a:lnTo>
                  <a:lnTo>
                    <a:pt x="3516" y="879"/>
                  </a:lnTo>
                  <a:lnTo>
                    <a:pt x="3453" y="837"/>
                  </a:lnTo>
                  <a:lnTo>
                    <a:pt x="3349" y="795"/>
                  </a:lnTo>
                  <a:lnTo>
                    <a:pt x="3286" y="670"/>
                  </a:lnTo>
                  <a:lnTo>
                    <a:pt x="3244" y="565"/>
                  </a:lnTo>
                  <a:lnTo>
                    <a:pt x="3140" y="565"/>
                  </a:lnTo>
                  <a:lnTo>
                    <a:pt x="3077" y="419"/>
                  </a:lnTo>
                  <a:lnTo>
                    <a:pt x="3098" y="314"/>
                  </a:lnTo>
                  <a:lnTo>
                    <a:pt x="3035" y="189"/>
                  </a:lnTo>
                  <a:lnTo>
                    <a:pt x="2930" y="168"/>
                  </a:lnTo>
                  <a:lnTo>
                    <a:pt x="2784" y="210"/>
                  </a:lnTo>
                  <a:lnTo>
                    <a:pt x="2679" y="168"/>
                  </a:lnTo>
                  <a:lnTo>
                    <a:pt x="2679" y="63"/>
                  </a:lnTo>
                  <a:lnTo>
                    <a:pt x="2616" y="0"/>
                  </a:lnTo>
                  <a:lnTo>
                    <a:pt x="2470" y="63"/>
                  </a:lnTo>
                  <a:lnTo>
                    <a:pt x="22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5"/>
            <p:cNvSpPr/>
            <p:nvPr/>
          </p:nvSpPr>
          <p:spPr>
            <a:xfrm>
              <a:off x="4059025" y="2939277"/>
              <a:ext cx="11967" cy="11668"/>
            </a:xfrm>
            <a:custGeom>
              <a:avLst/>
              <a:gdLst/>
              <a:ahLst/>
              <a:cxnLst/>
              <a:rect l="l" t="t" r="r" b="b"/>
              <a:pathLst>
                <a:path w="1005" h="1026" extrusionOk="0">
                  <a:moveTo>
                    <a:pt x="523" y="0"/>
                  </a:moveTo>
                  <a:lnTo>
                    <a:pt x="272" y="147"/>
                  </a:lnTo>
                  <a:lnTo>
                    <a:pt x="147" y="398"/>
                  </a:lnTo>
                  <a:lnTo>
                    <a:pt x="0" y="670"/>
                  </a:lnTo>
                  <a:lnTo>
                    <a:pt x="84" y="670"/>
                  </a:lnTo>
                  <a:lnTo>
                    <a:pt x="607" y="816"/>
                  </a:lnTo>
                  <a:lnTo>
                    <a:pt x="628" y="1025"/>
                  </a:lnTo>
                  <a:lnTo>
                    <a:pt x="1005" y="879"/>
                  </a:lnTo>
                  <a:lnTo>
                    <a:pt x="942" y="795"/>
                  </a:lnTo>
                  <a:lnTo>
                    <a:pt x="942" y="774"/>
                  </a:lnTo>
                  <a:lnTo>
                    <a:pt x="984" y="774"/>
                  </a:lnTo>
                  <a:lnTo>
                    <a:pt x="921" y="691"/>
                  </a:lnTo>
                  <a:lnTo>
                    <a:pt x="921" y="607"/>
                  </a:lnTo>
                  <a:lnTo>
                    <a:pt x="879" y="502"/>
                  </a:lnTo>
                  <a:lnTo>
                    <a:pt x="837" y="565"/>
                  </a:lnTo>
                  <a:lnTo>
                    <a:pt x="607" y="419"/>
                  </a:lnTo>
                  <a:lnTo>
                    <a:pt x="942" y="356"/>
                  </a:lnTo>
                  <a:lnTo>
                    <a:pt x="900" y="84"/>
                  </a:lnTo>
                  <a:lnTo>
                    <a:pt x="900" y="63"/>
                  </a:lnTo>
                  <a:lnTo>
                    <a:pt x="837" y="42"/>
                  </a:lnTo>
                  <a:lnTo>
                    <a:pt x="712" y="84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5"/>
            <p:cNvSpPr/>
            <p:nvPr/>
          </p:nvSpPr>
          <p:spPr>
            <a:xfrm>
              <a:off x="3959359" y="2899768"/>
              <a:ext cx="15468" cy="8347"/>
            </a:xfrm>
            <a:custGeom>
              <a:avLst/>
              <a:gdLst/>
              <a:ahLst/>
              <a:cxnLst/>
              <a:rect l="l" t="t" r="r" b="b"/>
              <a:pathLst>
                <a:path w="1299" h="734" extrusionOk="0">
                  <a:moveTo>
                    <a:pt x="1194" y="1"/>
                  </a:moveTo>
                  <a:lnTo>
                    <a:pt x="1005" y="105"/>
                  </a:lnTo>
                  <a:lnTo>
                    <a:pt x="775" y="210"/>
                  </a:lnTo>
                  <a:lnTo>
                    <a:pt x="608" y="210"/>
                  </a:lnTo>
                  <a:lnTo>
                    <a:pt x="482" y="168"/>
                  </a:lnTo>
                  <a:lnTo>
                    <a:pt x="378" y="168"/>
                  </a:lnTo>
                  <a:lnTo>
                    <a:pt x="378" y="231"/>
                  </a:lnTo>
                  <a:lnTo>
                    <a:pt x="357" y="315"/>
                  </a:lnTo>
                  <a:lnTo>
                    <a:pt x="273" y="336"/>
                  </a:lnTo>
                  <a:lnTo>
                    <a:pt x="147" y="294"/>
                  </a:lnTo>
                  <a:lnTo>
                    <a:pt x="85" y="377"/>
                  </a:lnTo>
                  <a:lnTo>
                    <a:pt x="1" y="398"/>
                  </a:lnTo>
                  <a:lnTo>
                    <a:pt x="1" y="524"/>
                  </a:lnTo>
                  <a:lnTo>
                    <a:pt x="85" y="629"/>
                  </a:lnTo>
                  <a:lnTo>
                    <a:pt x="210" y="712"/>
                  </a:lnTo>
                  <a:lnTo>
                    <a:pt x="378" y="691"/>
                  </a:lnTo>
                  <a:lnTo>
                    <a:pt x="461" y="733"/>
                  </a:lnTo>
                  <a:lnTo>
                    <a:pt x="503" y="691"/>
                  </a:lnTo>
                  <a:lnTo>
                    <a:pt x="629" y="649"/>
                  </a:lnTo>
                  <a:lnTo>
                    <a:pt x="775" y="545"/>
                  </a:lnTo>
                  <a:lnTo>
                    <a:pt x="838" y="503"/>
                  </a:lnTo>
                  <a:lnTo>
                    <a:pt x="1005" y="524"/>
                  </a:lnTo>
                  <a:lnTo>
                    <a:pt x="1005" y="419"/>
                  </a:lnTo>
                  <a:lnTo>
                    <a:pt x="984" y="315"/>
                  </a:lnTo>
                  <a:lnTo>
                    <a:pt x="1110" y="168"/>
                  </a:lnTo>
                  <a:lnTo>
                    <a:pt x="1235" y="85"/>
                  </a:lnTo>
                  <a:lnTo>
                    <a:pt x="1298" y="22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5"/>
            <p:cNvSpPr/>
            <p:nvPr/>
          </p:nvSpPr>
          <p:spPr>
            <a:xfrm>
              <a:off x="3982281" y="2887395"/>
              <a:ext cx="42867" cy="36426"/>
            </a:xfrm>
            <a:custGeom>
              <a:avLst/>
              <a:gdLst/>
              <a:ahLst/>
              <a:cxnLst/>
              <a:rect l="l" t="t" r="r" b="b"/>
              <a:pathLst>
                <a:path w="3600" h="3203" extrusionOk="0">
                  <a:moveTo>
                    <a:pt x="3370" y="1"/>
                  </a:moveTo>
                  <a:lnTo>
                    <a:pt x="3139" y="64"/>
                  </a:lnTo>
                  <a:lnTo>
                    <a:pt x="2846" y="43"/>
                  </a:lnTo>
                  <a:lnTo>
                    <a:pt x="2721" y="64"/>
                  </a:lnTo>
                  <a:lnTo>
                    <a:pt x="2574" y="64"/>
                  </a:lnTo>
                  <a:lnTo>
                    <a:pt x="2365" y="147"/>
                  </a:lnTo>
                  <a:lnTo>
                    <a:pt x="2302" y="231"/>
                  </a:lnTo>
                  <a:lnTo>
                    <a:pt x="2135" y="273"/>
                  </a:lnTo>
                  <a:lnTo>
                    <a:pt x="2114" y="336"/>
                  </a:lnTo>
                  <a:lnTo>
                    <a:pt x="1842" y="336"/>
                  </a:lnTo>
                  <a:lnTo>
                    <a:pt x="1675" y="273"/>
                  </a:lnTo>
                  <a:lnTo>
                    <a:pt x="1612" y="231"/>
                  </a:lnTo>
                  <a:lnTo>
                    <a:pt x="1507" y="210"/>
                  </a:lnTo>
                  <a:lnTo>
                    <a:pt x="1194" y="231"/>
                  </a:lnTo>
                  <a:lnTo>
                    <a:pt x="1110" y="273"/>
                  </a:lnTo>
                  <a:lnTo>
                    <a:pt x="1068" y="273"/>
                  </a:lnTo>
                  <a:lnTo>
                    <a:pt x="775" y="419"/>
                  </a:lnTo>
                  <a:lnTo>
                    <a:pt x="670" y="377"/>
                  </a:lnTo>
                  <a:lnTo>
                    <a:pt x="524" y="336"/>
                  </a:lnTo>
                  <a:lnTo>
                    <a:pt x="461" y="419"/>
                  </a:lnTo>
                  <a:lnTo>
                    <a:pt x="461" y="649"/>
                  </a:lnTo>
                  <a:lnTo>
                    <a:pt x="377" y="670"/>
                  </a:lnTo>
                  <a:lnTo>
                    <a:pt x="419" y="796"/>
                  </a:lnTo>
                  <a:lnTo>
                    <a:pt x="315" y="859"/>
                  </a:lnTo>
                  <a:lnTo>
                    <a:pt x="168" y="880"/>
                  </a:lnTo>
                  <a:lnTo>
                    <a:pt x="64" y="859"/>
                  </a:lnTo>
                  <a:lnTo>
                    <a:pt x="1" y="901"/>
                  </a:lnTo>
                  <a:lnTo>
                    <a:pt x="22" y="1068"/>
                  </a:lnTo>
                  <a:lnTo>
                    <a:pt x="105" y="1277"/>
                  </a:lnTo>
                  <a:lnTo>
                    <a:pt x="147" y="1403"/>
                  </a:lnTo>
                  <a:lnTo>
                    <a:pt x="126" y="1528"/>
                  </a:lnTo>
                  <a:lnTo>
                    <a:pt x="105" y="1779"/>
                  </a:lnTo>
                  <a:lnTo>
                    <a:pt x="336" y="1779"/>
                  </a:lnTo>
                  <a:lnTo>
                    <a:pt x="377" y="1905"/>
                  </a:lnTo>
                  <a:lnTo>
                    <a:pt x="482" y="1947"/>
                  </a:lnTo>
                  <a:lnTo>
                    <a:pt x="482" y="2114"/>
                  </a:lnTo>
                  <a:lnTo>
                    <a:pt x="545" y="2198"/>
                  </a:lnTo>
                  <a:lnTo>
                    <a:pt x="461" y="2219"/>
                  </a:lnTo>
                  <a:lnTo>
                    <a:pt x="419" y="2219"/>
                  </a:lnTo>
                  <a:lnTo>
                    <a:pt x="315" y="2302"/>
                  </a:lnTo>
                  <a:lnTo>
                    <a:pt x="252" y="2449"/>
                  </a:lnTo>
                  <a:lnTo>
                    <a:pt x="168" y="2574"/>
                  </a:lnTo>
                  <a:lnTo>
                    <a:pt x="147" y="2574"/>
                  </a:lnTo>
                  <a:lnTo>
                    <a:pt x="168" y="2616"/>
                  </a:lnTo>
                  <a:lnTo>
                    <a:pt x="252" y="2679"/>
                  </a:lnTo>
                  <a:lnTo>
                    <a:pt x="273" y="2888"/>
                  </a:lnTo>
                  <a:lnTo>
                    <a:pt x="252" y="2993"/>
                  </a:lnTo>
                  <a:lnTo>
                    <a:pt x="315" y="2993"/>
                  </a:lnTo>
                  <a:lnTo>
                    <a:pt x="482" y="3077"/>
                  </a:lnTo>
                  <a:lnTo>
                    <a:pt x="629" y="3181"/>
                  </a:lnTo>
                  <a:lnTo>
                    <a:pt x="649" y="3181"/>
                  </a:lnTo>
                  <a:lnTo>
                    <a:pt x="733" y="3202"/>
                  </a:lnTo>
                  <a:lnTo>
                    <a:pt x="1884" y="2512"/>
                  </a:lnTo>
                  <a:lnTo>
                    <a:pt x="2888" y="1779"/>
                  </a:lnTo>
                  <a:lnTo>
                    <a:pt x="2951" y="1696"/>
                  </a:lnTo>
                  <a:lnTo>
                    <a:pt x="3035" y="1570"/>
                  </a:lnTo>
                  <a:lnTo>
                    <a:pt x="3056" y="1403"/>
                  </a:lnTo>
                  <a:lnTo>
                    <a:pt x="2993" y="1298"/>
                  </a:lnTo>
                  <a:lnTo>
                    <a:pt x="3098" y="1089"/>
                  </a:lnTo>
                  <a:lnTo>
                    <a:pt x="3098" y="901"/>
                  </a:lnTo>
                  <a:lnTo>
                    <a:pt x="2993" y="691"/>
                  </a:lnTo>
                  <a:lnTo>
                    <a:pt x="2993" y="524"/>
                  </a:lnTo>
                  <a:lnTo>
                    <a:pt x="3098" y="336"/>
                  </a:lnTo>
                  <a:lnTo>
                    <a:pt x="3349" y="273"/>
                  </a:lnTo>
                  <a:lnTo>
                    <a:pt x="3474" y="168"/>
                  </a:lnTo>
                  <a:lnTo>
                    <a:pt x="3516" y="168"/>
                  </a:lnTo>
                  <a:lnTo>
                    <a:pt x="3600" y="43"/>
                  </a:lnTo>
                  <a:lnTo>
                    <a:pt x="3579" y="22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5"/>
            <p:cNvSpPr/>
            <p:nvPr/>
          </p:nvSpPr>
          <p:spPr>
            <a:xfrm>
              <a:off x="3973565" y="2916668"/>
              <a:ext cx="10479" cy="29045"/>
            </a:xfrm>
            <a:custGeom>
              <a:avLst/>
              <a:gdLst/>
              <a:ahLst/>
              <a:cxnLst/>
              <a:rect l="l" t="t" r="r" b="b"/>
              <a:pathLst>
                <a:path w="880" h="2554" extrusionOk="0">
                  <a:moveTo>
                    <a:pt x="837" y="0"/>
                  </a:moveTo>
                  <a:lnTo>
                    <a:pt x="754" y="105"/>
                  </a:lnTo>
                  <a:lnTo>
                    <a:pt x="565" y="147"/>
                  </a:lnTo>
                  <a:lnTo>
                    <a:pt x="524" y="105"/>
                  </a:lnTo>
                  <a:lnTo>
                    <a:pt x="377" y="252"/>
                  </a:lnTo>
                  <a:lnTo>
                    <a:pt x="335" y="670"/>
                  </a:lnTo>
                  <a:lnTo>
                    <a:pt x="168" y="1005"/>
                  </a:lnTo>
                  <a:lnTo>
                    <a:pt x="1" y="1235"/>
                  </a:lnTo>
                  <a:lnTo>
                    <a:pt x="63" y="1256"/>
                  </a:lnTo>
                  <a:lnTo>
                    <a:pt x="168" y="1444"/>
                  </a:lnTo>
                  <a:lnTo>
                    <a:pt x="231" y="1653"/>
                  </a:lnTo>
                  <a:lnTo>
                    <a:pt x="377" y="1884"/>
                  </a:lnTo>
                  <a:lnTo>
                    <a:pt x="524" y="2197"/>
                  </a:lnTo>
                  <a:lnTo>
                    <a:pt x="461" y="2344"/>
                  </a:lnTo>
                  <a:lnTo>
                    <a:pt x="545" y="2553"/>
                  </a:lnTo>
                  <a:lnTo>
                    <a:pt x="628" y="2448"/>
                  </a:lnTo>
                  <a:lnTo>
                    <a:pt x="628" y="2407"/>
                  </a:lnTo>
                  <a:lnTo>
                    <a:pt x="628" y="2344"/>
                  </a:lnTo>
                  <a:lnTo>
                    <a:pt x="670" y="2281"/>
                  </a:lnTo>
                  <a:lnTo>
                    <a:pt x="670" y="2156"/>
                  </a:lnTo>
                  <a:lnTo>
                    <a:pt x="733" y="1988"/>
                  </a:lnTo>
                  <a:lnTo>
                    <a:pt x="691" y="1842"/>
                  </a:lnTo>
                  <a:lnTo>
                    <a:pt x="754" y="1821"/>
                  </a:lnTo>
                  <a:lnTo>
                    <a:pt x="754" y="1674"/>
                  </a:lnTo>
                  <a:lnTo>
                    <a:pt x="775" y="1549"/>
                  </a:lnTo>
                  <a:lnTo>
                    <a:pt x="775" y="1465"/>
                  </a:lnTo>
                  <a:lnTo>
                    <a:pt x="775" y="1214"/>
                  </a:lnTo>
                  <a:lnTo>
                    <a:pt x="754" y="1235"/>
                  </a:lnTo>
                  <a:lnTo>
                    <a:pt x="670" y="1235"/>
                  </a:lnTo>
                  <a:lnTo>
                    <a:pt x="565" y="1298"/>
                  </a:lnTo>
                  <a:lnTo>
                    <a:pt x="524" y="1235"/>
                  </a:lnTo>
                  <a:lnTo>
                    <a:pt x="545" y="1047"/>
                  </a:lnTo>
                  <a:lnTo>
                    <a:pt x="545" y="796"/>
                  </a:lnTo>
                  <a:lnTo>
                    <a:pt x="524" y="712"/>
                  </a:lnTo>
                  <a:lnTo>
                    <a:pt x="545" y="565"/>
                  </a:lnTo>
                  <a:lnTo>
                    <a:pt x="670" y="565"/>
                  </a:lnTo>
                  <a:lnTo>
                    <a:pt x="691" y="670"/>
                  </a:lnTo>
                  <a:lnTo>
                    <a:pt x="754" y="670"/>
                  </a:lnTo>
                  <a:lnTo>
                    <a:pt x="837" y="607"/>
                  </a:lnTo>
                  <a:lnTo>
                    <a:pt x="837" y="524"/>
                  </a:lnTo>
                  <a:lnTo>
                    <a:pt x="796" y="482"/>
                  </a:lnTo>
                  <a:lnTo>
                    <a:pt x="775" y="377"/>
                  </a:lnTo>
                  <a:lnTo>
                    <a:pt x="837" y="210"/>
                  </a:lnTo>
                  <a:lnTo>
                    <a:pt x="858" y="63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5"/>
            <p:cNvSpPr/>
            <p:nvPr/>
          </p:nvSpPr>
          <p:spPr>
            <a:xfrm>
              <a:off x="3982781" y="2916668"/>
              <a:ext cx="2751" cy="5959"/>
            </a:xfrm>
            <a:custGeom>
              <a:avLst/>
              <a:gdLst/>
              <a:ahLst/>
              <a:cxnLst/>
              <a:rect l="l" t="t" r="r" b="b"/>
              <a:pathLst>
                <a:path w="231" h="524" extrusionOk="0">
                  <a:moveTo>
                    <a:pt x="105" y="0"/>
                  </a:moveTo>
                  <a:lnTo>
                    <a:pt x="84" y="63"/>
                  </a:lnTo>
                  <a:lnTo>
                    <a:pt x="63" y="210"/>
                  </a:lnTo>
                  <a:lnTo>
                    <a:pt x="1" y="377"/>
                  </a:lnTo>
                  <a:lnTo>
                    <a:pt x="22" y="482"/>
                  </a:lnTo>
                  <a:lnTo>
                    <a:pt x="63" y="524"/>
                  </a:lnTo>
                  <a:lnTo>
                    <a:pt x="84" y="524"/>
                  </a:lnTo>
                  <a:lnTo>
                    <a:pt x="126" y="482"/>
                  </a:lnTo>
                  <a:lnTo>
                    <a:pt x="210" y="419"/>
                  </a:lnTo>
                  <a:lnTo>
                    <a:pt x="231" y="314"/>
                  </a:lnTo>
                  <a:lnTo>
                    <a:pt x="210" y="105"/>
                  </a:lnTo>
                  <a:lnTo>
                    <a:pt x="126" y="42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5"/>
            <p:cNvSpPr/>
            <p:nvPr/>
          </p:nvSpPr>
          <p:spPr>
            <a:xfrm>
              <a:off x="3979792" y="2923093"/>
              <a:ext cx="3751" cy="8336"/>
            </a:xfrm>
            <a:custGeom>
              <a:avLst/>
              <a:gdLst/>
              <a:ahLst/>
              <a:cxnLst/>
              <a:rect l="l" t="t" r="r" b="b"/>
              <a:pathLst>
                <a:path w="315" h="733" extrusionOk="0">
                  <a:moveTo>
                    <a:pt x="22" y="0"/>
                  </a:moveTo>
                  <a:lnTo>
                    <a:pt x="1" y="147"/>
                  </a:lnTo>
                  <a:lnTo>
                    <a:pt x="22" y="231"/>
                  </a:lnTo>
                  <a:lnTo>
                    <a:pt x="22" y="482"/>
                  </a:lnTo>
                  <a:lnTo>
                    <a:pt x="1" y="670"/>
                  </a:lnTo>
                  <a:lnTo>
                    <a:pt x="42" y="733"/>
                  </a:lnTo>
                  <a:lnTo>
                    <a:pt x="147" y="670"/>
                  </a:lnTo>
                  <a:lnTo>
                    <a:pt x="231" y="670"/>
                  </a:lnTo>
                  <a:lnTo>
                    <a:pt x="252" y="649"/>
                  </a:lnTo>
                  <a:lnTo>
                    <a:pt x="273" y="440"/>
                  </a:lnTo>
                  <a:lnTo>
                    <a:pt x="273" y="356"/>
                  </a:lnTo>
                  <a:lnTo>
                    <a:pt x="314" y="210"/>
                  </a:lnTo>
                  <a:lnTo>
                    <a:pt x="314" y="147"/>
                  </a:lnTo>
                  <a:lnTo>
                    <a:pt x="314" y="63"/>
                  </a:lnTo>
                  <a:lnTo>
                    <a:pt x="314" y="42"/>
                  </a:lnTo>
                  <a:lnTo>
                    <a:pt x="231" y="105"/>
                  </a:lnTo>
                  <a:lnTo>
                    <a:pt x="168" y="105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5"/>
            <p:cNvSpPr/>
            <p:nvPr/>
          </p:nvSpPr>
          <p:spPr>
            <a:xfrm>
              <a:off x="3979792" y="2907627"/>
              <a:ext cx="8978" cy="10713"/>
            </a:xfrm>
            <a:custGeom>
              <a:avLst/>
              <a:gdLst/>
              <a:ahLst/>
              <a:cxnLst/>
              <a:rect l="l" t="t" r="r" b="b"/>
              <a:pathLst>
                <a:path w="754" h="942" extrusionOk="0">
                  <a:moveTo>
                    <a:pt x="314" y="0"/>
                  </a:moveTo>
                  <a:lnTo>
                    <a:pt x="314" y="21"/>
                  </a:lnTo>
                  <a:lnTo>
                    <a:pt x="231" y="21"/>
                  </a:lnTo>
                  <a:lnTo>
                    <a:pt x="210" y="440"/>
                  </a:lnTo>
                  <a:lnTo>
                    <a:pt x="105" y="586"/>
                  </a:lnTo>
                  <a:lnTo>
                    <a:pt x="1" y="733"/>
                  </a:lnTo>
                  <a:lnTo>
                    <a:pt x="1" y="879"/>
                  </a:lnTo>
                  <a:lnTo>
                    <a:pt x="1" y="900"/>
                  </a:lnTo>
                  <a:lnTo>
                    <a:pt x="42" y="942"/>
                  </a:lnTo>
                  <a:lnTo>
                    <a:pt x="231" y="900"/>
                  </a:lnTo>
                  <a:lnTo>
                    <a:pt x="314" y="795"/>
                  </a:lnTo>
                  <a:lnTo>
                    <a:pt x="377" y="795"/>
                  </a:lnTo>
                  <a:lnTo>
                    <a:pt x="461" y="670"/>
                  </a:lnTo>
                  <a:lnTo>
                    <a:pt x="524" y="523"/>
                  </a:lnTo>
                  <a:lnTo>
                    <a:pt x="628" y="440"/>
                  </a:lnTo>
                  <a:lnTo>
                    <a:pt x="670" y="440"/>
                  </a:lnTo>
                  <a:lnTo>
                    <a:pt x="754" y="419"/>
                  </a:lnTo>
                  <a:lnTo>
                    <a:pt x="691" y="335"/>
                  </a:lnTo>
                  <a:lnTo>
                    <a:pt x="691" y="168"/>
                  </a:lnTo>
                  <a:lnTo>
                    <a:pt x="586" y="126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5"/>
            <p:cNvSpPr/>
            <p:nvPr/>
          </p:nvSpPr>
          <p:spPr>
            <a:xfrm>
              <a:off x="3980292" y="2915952"/>
              <a:ext cx="27661" cy="32616"/>
            </a:xfrm>
            <a:custGeom>
              <a:avLst/>
              <a:gdLst/>
              <a:ahLst/>
              <a:cxnLst/>
              <a:rect l="l" t="t" r="r" b="b"/>
              <a:pathLst>
                <a:path w="2323" h="2868" extrusionOk="0">
                  <a:moveTo>
                    <a:pt x="2051" y="1"/>
                  </a:moveTo>
                  <a:lnTo>
                    <a:pt x="900" y="691"/>
                  </a:lnTo>
                  <a:lnTo>
                    <a:pt x="816" y="670"/>
                  </a:lnTo>
                  <a:lnTo>
                    <a:pt x="796" y="670"/>
                  </a:lnTo>
                  <a:lnTo>
                    <a:pt x="649" y="566"/>
                  </a:lnTo>
                  <a:lnTo>
                    <a:pt x="482" y="482"/>
                  </a:lnTo>
                  <a:lnTo>
                    <a:pt x="419" y="482"/>
                  </a:lnTo>
                  <a:lnTo>
                    <a:pt x="335" y="545"/>
                  </a:lnTo>
                  <a:lnTo>
                    <a:pt x="293" y="587"/>
                  </a:lnTo>
                  <a:lnTo>
                    <a:pt x="272" y="587"/>
                  </a:lnTo>
                  <a:lnTo>
                    <a:pt x="272" y="670"/>
                  </a:lnTo>
                  <a:lnTo>
                    <a:pt x="272" y="691"/>
                  </a:lnTo>
                  <a:lnTo>
                    <a:pt x="272" y="775"/>
                  </a:lnTo>
                  <a:lnTo>
                    <a:pt x="272" y="838"/>
                  </a:lnTo>
                  <a:lnTo>
                    <a:pt x="231" y="984"/>
                  </a:lnTo>
                  <a:lnTo>
                    <a:pt x="231" y="1068"/>
                  </a:lnTo>
                  <a:lnTo>
                    <a:pt x="210" y="1528"/>
                  </a:lnTo>
                  <a:lnTo>
                    <a:pt x="210" y="1612"/>
                  </a:lnTo>
                  <a:lnTo>
                    <a:pt x="189" y="1737"/>
                  </a:lnTo>
                  <a:lnTo>
                    <a:pt x="189" y="1884"/>
                  </a:lnTo>
                  <a:lnTo>
                    <a:pt x="126" y="1905"/>
                  </a:lnTo>
                  <a:lnTo>
                    <a:pt x="168" y="2051"/>
                  </a:lnTo>
                  <a:lnTo>
                    <a:pt x="105" y="2219"/>
                  </a:lnTo>
                  <a:lnTo>
                    <a:pt x="105" y="2344"/>
                  </a:lnTo>
                  <a:lnTo>
                    <a:pt x="63" y="2407"/>
                  </a:lnTo>
                  <a:lnTo>
                    <a:pt x="63" y="2470"/>
                  </a:lnTo>
                  <a:lnTo>
                    <a:pt x="63" y="2553"/>
                  </a:lnTo>
                  <a:lnTo>
                    <a:pt x="0" y="2679"/>
                  </a:lnTo>
                  <a:lnTo>
                    <a:pt x="0" y="2721"/>
                  </a:lnTo>
                  <a:lnTo>
                    <a:pt x="189" y="2721"/>
                  </a:lnTo>
                  <a:lnTo>
                    <a:pt x="754" y="2867"/>
                  </a:lnTo>
                  <a:lnTo>
                    <a:pt x="1172" y="2449"/>
                  </a:lnTo>
                  <a:lnTo>
                    <a:pt x="1633" y="2407"/>
                  </a:lnTo>
                  <a:lnTo>
                    <a:pt x="1653" y="2219"/>
                  </a:lnTo>
                  <a:lnTo>
                    <a:pt x="1884" y="1926"/>
                  </a:lnTo>
                  <a:lnTo>
                    <a:pt x="1235" y="1214"/>
                  </a:lnTo>
                  <a:lnTo>
                    <a:pt x="2093" y="963"/>
                  </a:lnTo>
                  <a:lnTo>
                    <a:pt x="2302" y="754"/>
                  </a:lnTo>
                  <a:lnTo>
                    <a:pt x="2323" y="754"/>
                  </a:lnTo>
                  <a:lnTo>
                    <a:pt x="20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5"/>
            <p:cNvSpPr/>
            <p:nvPr/>
          </p:nvSpPr>
          <p:spPr>
            <a:xfrm>
              <a:off x="3979792" y="2924515"/>
              <a:ext cx="142521" cy="114714"/>
            </a:xfrm>
            <a:custGeom>
              <a:avLst/>
              <a:gdLst/>
              <a:ahLst/>
              <a:cxnLst/>
              <a:rect l="l" t="t" r="r" b="b"/>
              <a:pathLst>
                <a:path w="11969" h="10087" extrusionOk="0">
                  <a:moveTo>
                    <a:pt x="2344" y="1"/>
                  </a:moveTo>
                  <a:lnTo>
                    <a:pt x="2135" y="210"/>
                  </a:lnTo>
                  <a:lnTo>
                    <a:pt x="1277" y="461"/>
                  </a:lnTo>
                  <a:lnTo>
                    <a:pt x="1926" y="1173"/>
                  </a:lnTo>
                  <a:lnTo>
                    <a:pt x="1695" y="1466"/>
                  </a:lnTo>
                  <a:lnTo>
                    <a:pt x="1675" y="1654"/>
                  </a:lnTo>
                  <a:lnTo>
                    <a:pt x="1214" y="1696"/>
                  </a:lnTo>
                  <a:lnTo>
                    <a:pt x="796" y="2114"/>
                  </a:lnTo>
                  <a:lnTo>
                    <a:pt x="231" y="1968"/>
                  </a:lnTo>
                  <a:lnTo>
                    <a:pt x="42" y="1968"/>
                  </a:lnTo>
                  <a:lnTo>
                    <a:pt x="42" y="2177"/>
                  </a:lnTo>
                  <a:lnTo>
                    <a:pt x="42" y="2407"/>
                  </a:lnTo>
                  <a:lnTo>
                    <a:pt x="1" y="2595"/>
                  </a:lnTo>
                  <a:lnTo>
                    <a:pt x="1" y="2637"/>
                  </a:lnTo>
                  <a:lnTo>
                    <a:pt x="63" y="2616"/>
                  </a:lnTo>
                  <a:lnTo>
                    <a:pt x="105" y="2637"/>
                  </a:lnTo>
                  <a:lnTo>
                    <a:pt x="168" y="2595"/>
                  </a:lnTo>
                  <a:lnTo>
                    <a:pt x="314" y="2658"/>
                  </a:lnTo>
                  <a:lnTo>
                    <a:pt x="273" y="2700"/>
                  </a:lnTo>
                  <a:lnTo>
                    <a:pt x="524" y="2972"/>
                  </a:lnTo>
                  <a:lnTo>
                    <a:pt x="545" y="3119"/>
                  </a:lnTo>
                  <a:lnTo>
                    <a:pt x="628" y="3139"/>
                  </a:lnTo>
                  <a:lnTo>
                    <a:pt x="628" y="3244"/>
                  </a:lnTo>
                  <a:lnTo>
                    <a:pt x="754" y="3349"/>
                  </a:lnTo>
                  <a:lnTo>
                    <a:pt x="838" y="3370"/>
                  </a:lnTo>
                  <a:lnTo>
                    <a:pt x="984" y="3663"/>
                  </a:lnTo>
                  <a:lnTo>
                    <a:pt x="984" y="3746"/>
                  </a:lnTo>
                  <a:lnTo>
                    <a:pt x="1047" y="3851"/>
                  </a:lnTo>
                  <a:lnTo>
                    <a:pt x="1110" y="3851"/>
                  </a:lnTo>
                  <a:lnTo>
                    <a:pt x="1151" y="3997"/>
                  </a:lnTo>
                  <a:lnTo>
                    <a:pt x="1193" y="4081"/>
                  </a:lnTo>
                  <a:lnTo>
                    <a:pt x="1319" y="4123"/>
                  </a:lnTo>
                  <a:lnTo>
                    <a:pt x="1423" y="4416"/>
                  </a:lnTo>
                  <a:lnTo>
                    <a:pt x="1528" y="4479"/>
                  </a:lnTo>
                  <a:lnTo>
                    <a:pt x="1570" y="4625"/>
                  </a:lnTo>
                  <a:lnTo>
                    <a:pt x="1528" y="4709"/>
                  </a:lnTo>
                  <a:lnTo>
                    <a:pt x="1528" y="4792"/>
                  </a:lnTo>
                  <a:lnTo>
                    <a:pt x="1633" y="4897"/>
                  </a:lnTo>
                  <a:lnTo>
                    <a:pt x="1633" y="4960"/>
                  </a:lnTo>
                  <a:lnTo>
                    <a:pt x="1716" y="5023"/>
                  </a:lnTo>
                  <a:lnTo>
                    <a:pt x="1821" y="4939"/>
                  </a:lnTo>
                  <a:lnTo>
                    <a:pt x="1926" y="5043"/>
                  </a:lnTo>
                  <a:lnTo>
                    <a:pt x="2114" y="5127"/>
                  </a:lnTo>
                  <a:lnTo>
                    <a:pt x="2260" y="5274"/>
                  </a:lnTo>
                  <a:lnTo>
                    <a:pt x="2323" y="5378"/>
                  </a:lnTo>
                  <a:lnTo>
                    <a:pt x="2344" y="5420"/>
                  </a:lnTo>
                  <a:lnTo>
                    <a:pt x="2365" y="5546"/>
                  </a:lnTo>
                  <a:lnTo>
                    <a:pt x="2428" y="5588"/>
                  </a:lnTo>
                  <a:lnTo>
                    <a:pt x="2470" y="5797"/>
                  </a:lnTo>
                  <a:lnTo>
                    <a:pt x="2574" y="5880"/>
                  </a:lnTo>
                  <a:lnTo>
                    <a:pt x="2637" y="6090"/>
                  </a:lnTo>
                  <a:lnTo>
                    <a:pt x="2658" y="6173"/>
                  </a:lnTo>
                  <a:lnTo>
                    <a:pt x="2616" y="6362"/>
                  </a:lnTo>
                  <a:lnTo>
                    <a:pt x="2574" y="6383"/>
                  </a:lnTo>
                  <a:lnTo>
                    <a:pt x="2616" y="6487"/>
                  </a:lnTo>
                  <a:lnTo>
                    <a:pt x="2658" y="6696"/>
                  </a:lnTo>
                  <a:lnTo>
                    <a:pt x="2679" y="6906"/>
                  </a:lnTo>
                  <a:lnTo>
                    <a:pt x="2783" y="7010"/>
                  </a:lnTo>
                  <a:lnTo>
                    <a:pt x="2825" y="7094"/>
                  </a:lnTo>
                  <a:lnTo>
                    <a:pt x="3097" y="7408"/>
                  </a:lnTo>
                  <a:lnTo>
                    <a:pt x="3202" y="7429"/>
                  </a:lnTo>
                  <a:lnTo>
                    <a:pt x="3307" y="7450"/>
                  </a:lnTo>
                  <a:lnTo>
                    <a:pt x="3390" y="7554"/>
                  </a:lnTo>
                  <a:lnTo>
                    <a:pt x="3474" y="7554"/>
                  </a:lnTo>
                  <a:lnTo>
                    <a:pt x="3620" y="7680"/>
                  </a:lnTo>
                  <a:lnTo>
                    <a:pt x="3620" y="7784"/>
                  </a:lnTo>
                  <a:lnTo>
                    <a:pt x="3788" y="7826"/>
                  </a:lnTo>
                  <a:lnTo>
                    <a:pt x="3767" y="7889"/>
                  </a:lnTo>
                  <a:lnTo>
                    <a:pt x="3830" y="7931"/>
                  </a:lnTo>
                  <a:lnTo>
                    <a:pt x="3976" y="8412"/>
                  </a:lnTo>
                  <a:lnTo>
                    <a:pt x="4102" y="8496"/>
                  </a:lnTo>
                  <a:lnTo>
                    <a:pt x="4102" y="8663"/>
                  </a:lnTo>
                  <a:lnTo>
                    <a:pt x="4541" y="9082"/>
                  </a:lnTo>
                  <a:lnTo>
                    <a:pt x="4604" y="9082"/>
                  </a:lnTo>
                  <a:lnTo>
                    <a:pt x="4646" y="9333"/>
                  </a:lnTo>
                  <a:lnTo>
                    <a:pt x="4834" y="9396"/>
                  </a:lnTo>
                  <a:lnTo>
                    <a:pt x="4939" y="9668"/>
                  </a:lnTo>
                  <a:lnTo>
                    <a:pt x="5043" y="9709"/>
                  </a:lnTo>
                  <a:lnTo>
                    <a:pt x="5127" y="9730"/>
                  </a:lnTo>
                  <a:lnTo>
                    <a:pt x="5169" y="9626"/>
                  </a:lnTo>
                  <a:lnTo>
                    <a:pt x="5336" y="9521"/>
                  </a:lnTo>
                  <a:lnTo>
                    <a:pt x="5232" y="9312"/>
                  </a:lnTo>
                  <a:lnTo>
                    <a:pt x="5294" y="9040"/>
                  </a:lnTo>
                  <a:lnTo>
                    <a:pt x="5462" y="8977"/>
                  </a:lnTo>
                  <a:lnTo>
                    <a:pt x="5650" y="9124"/>
                  </a:lnTo>
                  <a:lnTo>
                    <a:pt x="5985" y="9124"/>
                  </a:lnTo>
                  <a:lnTo>
                    <a:pt x="6487" y="9333"/>
                  </a:lnTo>
                  <a:lnTo>
                    <a:pt x="7010" y="9563"/>
                  </a:lnTo>
                  <a:lnTo>
                    <a:pt x="7031" y="10086"/>
                  </a:lnTo>
                  <a:lnTo>
                    <a:pt x="8077" y="8684"/>
                  </a:lnTo>
                  <a:lnTo>
                    <a:pt x="10253" y="8036"/>
                  </a:lnTo>
                  <a:lnTo>
                    <a:pt x="11885" y="7554"/>
                  </a:lnTo>
                  <a:lnTo>
                    <a:pt x="11969" y="6299"/>
                  </a:lnTo>
                  <a:lnTo>
                    <a:pt x="11843" y="5839"/>
                  </a:lnTo>
                  <a:lnTo>
                    <a:pt x="11655" y="5985"/>
                  </a:lnTo>
                  <a:lnTo>
                    <a:pt x="9960" y="5755"/>
                  </a:lnTo>
                  <a:lnTo>
                    <a:pt x="9835" y="5274"/>
                  </a:lnTo>
                  <a:lnTo>
                    <a:pt x="9688" y="5127"/>
                  </a:lnTo>
                  <a:lnTo>
                    <a:pt x="9688" y="4939"/>
                  </a:lnTo>
                  <a:lnTo>
                    <a:pt x="9688" y="4918"/>
                  </a:lnTo>
                  <a:lnTo>
                    <a:pt x="9667" y="4939"/>
                  </a:lnTo>
                  <a:lnTo>
                    <a:pt x="9625" y="4855"/>
                  </a:lnTo>
                  <a:lnTo>
                    <a:pt x="9625" y="4792"/>
                  </a:lnTo>
                  <a:lnTo>
                    <a:pt x="9667" y="4730"/>
                  </a:lnTo>
                  <a:lnTo>
                    <a:pt x="9563" y="4730"/>
                  </a:lnTo>
                  <a:lnTo>
                    <a:pt x="9563" y="4709"/>
                  </a:lnTo>
                  <a:lnTo>
                    <a:pt x="9458" y="4709"/>
                  </a:lnTo>
                  <a:lnTo>
                    <a:pt x="9270" y="4604"/>
                  </a:lnTo>
                  <a:lnTo>
                    <a:pt x="9249" y="4541"/>
                  </a:lnTo>
                  <a:lnTo>
                    <a:pt x="9228" y="4583"/>
                  </a:lnTo>
                  <a:lnTo>
                    <a:pt x="9123" y="4437"/>
                  </a:lnTo>
                  <a:lnTo>
                    <a:pt x="9102" y="4290"/>
                  </a:lnTo>
                  <a:lnTo>
                    <a:pt x="8809" y="3914"/>
                  </a:lnTo>
                  <a:lnTo>
                    <a:pt x="8726" y="3788"/>
                  </a:lnTo>
                  <a:lnTo>
                    <a:pt x="8809" y="3788"/>
                  </a:lnTo>
                  <a:lnTo>
                    <a:pt x="8809" y="3746"/>
                  </a:lnTo>
                  <a:lnTo>
                    <a:pt x="8705" y="3453"/>
                  </a:lnTo>
                  <a:lnTo>
                    <a:pt x="8705" y="3391"/>
                  </a:lnTo>
                  <a:lnTo>
                    <a:pt x="8621" y="3265"/>
                  </a:lnTo>
                  <a:lnTo>
                    <a:pt x="8579" y="3265"/>
                  </a:lnTo>
                  <a:lnTo>
                    <a:pt x="8391" y="3014"/>
                  </a:lnTo>
                  <a:lnTo>
                    <a:pt x="8307" y="3014"/>
                  </a:lnTo>
                  <a:lnTo>
                    <a:pt x="8224" y="2909"/>
                  </a:lnTo>
                  <a:lnTo>
                    <a:pt x="8224" y="2867"/>
                  </a:lnTo>
                  <a:lnTo>
                    <a:pt x="8286" y="2867"/>
                  </a:lnTo>
                  <a:lnTo>
                    <a:pt x="8307" y="2909"/>
                  </a:lnTo>
                  <a:lnTo>
                    <a:pt x="8286" y="2826"/>
                  </a:lnTo>
                  <a:lnTo>
                    <a:pt x="8182" y="2805"/>
                  </a:lnTo>
                  <a:lnTo>
                    <a:pt x="7973" y="2763"/>
                  </a:lnTo>
                  <a:lnTo>
                    <a:pt x="7868" y="2449"/>
                  </a:lnTo>
                  <a:lnTo>
                    <a:pt x="7805" y="2323"/>
                  </a:lnTo>
                  <a:lnTo>
                    <a:pt x="7742" y="2303"/>
                  </a:lnTo>
                  <a:lnTo>
                    <a:pt x="7742" y="2198"/>
                  </a:lnTo>
                  <a:lnTo>
                    <a:pt x="7701" y="2219"/>
                  </a:lnTo>
                  <a:lnTo>
                    <a:pt x="7659" y="2177"/>
                  </a:lnTo>
                  <a:lnTo>
                    <a:pt x="7282" y="2323"/>
                  </a:lnTo>
                  <a:lnTo>
                    <a:pt x="7261" y="2114"/>
                  </a:lnTo>
                  <a:lnTo>
                    <a:pt x="6738" y="1968"/>
                  </a:lnTo>
                  <a:lnTo>
                    <a:pt x="6654" y="1968"/>
                  </a:lnTo>
                  <a:lnTo>
                    <a:pt x="5566" y="1926"/>
                  </a:lnTo>
                  <a:lnTo>
                    <a:pt x="2867" y="43"/>
                  </a:lnTo>
                  <a:lnTo>
                    <a:pt x="23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1250" name="Google Shape;1250;p45"/>
            <p:cNvSpPr/>
            <p:nvPr/>
          </p:nvSpPr>
          <p:spPr>
            <a:xfrm>
              <a:off x="4089663" y="2967116"/>
              <a:ext cx="5251" cy="10952"/>
            </a:xfrm>
            <a:custGeom>
              <a:avLst/>
              <a:gdLst/>
              <a:ahLst/>
              <a:cxnLst/>
              <a:rect l="l" t="t" r="r" b="b"/>
              <a:pathLst>
                <a:path w="441" h="963" extrusionOk="0">
                  <a:moveTo>
                    <a:pt x="147" y="0"/>
                  </a:moveTo>
                  <a:lnTo>
                    <a:pt x="147" y="42"/>
                  </a:lnTo>
                  <a:lnTo>
                    <a:pt x="106" y="42"/>
                  </a:lnTo>
                  <a:lnTo>
                    <a:pt x="106" y="105"/>
                  </a:lnTo>
                  <a:lnTo>
                    <a:pt x="43" y="126"/>
                  </a:lnTo>
                  <a:lnTo>
                    <a:pt x="85" y="209"/>
                  </a:lnTo>
                  <a:lnTo>
                    <a:pt x="43" y="209"/>
                  </a:lnTo>
                  <a:lnTo>
                    <a:pt x="85" y="377"/>
                  </a:lnTo>
                  <a:lnTo>
                    <a:pt x="43" y="356"/>
                  </a:lnTo>
                  <a:lnTo>
                    <a:pt x="1" y="356"/>
                  </a:lnTo>
                  <a:lnTo>
                    <a:pt x="1" y="544"/>
                  </a:lnTo>
                  <a:lnTo>
                    <a:pt x="22" y="628"/>
                  </a:lnTo>
                  <a:lnTo>
                    <a:pt x="43" y="670"/>
                  </a:lnTo>
                  <a:lnTo>
                    <a:pt x="43" y="795"/>
                  </a:lnTo>
                  <a:lnTo>
                    <a:pt x="22" y="795"/>
                  </a:lnTo>
                  <a:lnTo>
                    <a:pt x="43" y="858"/>
                  </a:lnTo>
                  <a:lnTo>
                    <a:pt x="231" y="963"/>
                  </a:lnTo>
                  <a:lnTo>
                    <a:pt x="336" y="963"/>
                  </a:lnTo>
                  <a:lnTo>
                    <a:pt x="398" y="942"/>
                  </a:lnTo>
                  <a:lnTo>
                    <a:pt x="440" y="670"/>
                  </a:lnTo>
                  <a:lnTo>
                    <a:pt x="398" y="544"/>
                  </a:lnTo>
                  <a:lnTo>
                    <a:pt x="336" y="544"/>
                  </a:lnTo>
                  <a:lnTo>
                    <a:pt x="315" y="356"/>
                  </a:lnTo>
                  <a:lnTo>
                    <a:pt x="336" y="356"/>
                  </a:lnTo>
                  <a:lnTo>
                    <a:pt x="398" y="168"/>
                  </a:lnTo>
                  <a:lnTo>
                    <a:pt x="357" y="126"/>
                  </a:lnTo>
                  <a:lnTo>
                    <a:pt x="315" y="126"/>
                  </a:lnTo>
                  <a:lnTo>
                    <a:pt x="315" y="63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5"/>
            <p:cNvSpPr/>
            <p:nvPr/>
          </p:nvSpPr>
          <p:spPr>
            <a:xfrm>
              <a:off x="4095152" y="2967833"/>
              <a:ext cx="32900" cy="24758"/>
            </a:xfrm>
            <a:custGeom>
              <a:avLst/>
              <a:gdLst/>
              <a:ahLst/>
              <a:cxnLst/>
              <a:rect l="l" t="t" r="r" b="b"/>
              <a:pathLst>
                <a:path w="2763" h="2177" extrusionOk="0">
                  <a:moveTo>
                    <a:pt x="2490" y="0"/>
                  </a:moveTo>
                  <a:lnTo>
                    <a:pt x="2490" y="84"/>
                  </a:lnTo>
                  <a:lnTo>
                    <a:pt x="2469" y="146"/>
                  </a:lnTo>
                  <a:lnTo>
                    <a:pt x="2093" y="356"/>
                  </a:lnTo>
                  <a:lnTo>
                    <a:pt x="2093" y="502"/>
                  </a:lnTo>
                  <a:lnTo>
                    <a:pt x="1779" y="795"/>
                  </a:lnTo>
                  <a:lnTo>
                    <a:pt x="1737" y="879"/>
                  </a:lnTo>
                  <a:lnTo>
                    <a:pt x="1779" y="900"/>
                  </a:lnTo>
                  <a:lnTo>
                    <a:pt x="1821" y="983"/>
                  </a:lnTo>
                  <a:lnTo>
                    <a:pt x="1653" y="1130"/>
                  </a:lnTo>
                  <a:lnTo>
                    <a:pt x="1611" y="1046"/>
                  </a:lnTo>
                  <a:lnTo>
                    <a:pt x="1549" y="1088"/>
                  </a:lnTo>
                  <a:lnTo>
                    <a:pt x="1465" y="1088"/>
                  </a:lnTo>
                  <a:lnTo>
                    <a:pt x="1507" y="1193"/>
                  </a:lnTo>
                  <a:lnTo>
                    <a:pt x="1444" y="1193"/>
                  </a:lnTo>
                  <a:lnTo>
                    <a:pt x="1423" y="1234"/>
                  </a:lnTo>
                  <a:lnTo>
                    <a:pt x="1256" y="1255"/>
                  </a:lnTo>
                  <a:lnTo>
                    <a:pt x="1130" y="1297"/>
                  </a:lnTo>
                  <a:lnTo>
                    <a:pt x="1088" y="1214"/>
                  </a:lnTo>
                  <a:lnTo>
                    <a:pt x="837" y="1214"/>
                  </a:lnTo>
                  <a:lnTo>
                    <a:pt x="628" y="1151"/>
                  </a:lnTo>
                  <a:lnTo>
                    <a:pt x="398" y="1339"/>
                  </a:lnTo>
                  <a:lnTo>
                    <a:pt x="314" y="1318"/>
                  </a:lnTo>
                  <a:lnTo>
                    <a:pt x="251" y="1318"/>
                  </a:lnTo>
                  <a:lnTo>
                    <a:pt x="147" y="1360"/>
                  </a:lnTo>
                  <a:lnTo>
                    <a:pt x="105" y="1109"/>
                  </a:lnTo>
                  <a:lnTo>
                    <a:pt x="63" y="1151"/>
                  </a:lnTo>
                  <a:lnTo>
                    <a:pt x="0" y="1130"/>
                  </a:lnTo>
                  <a:lnTo>
                    <a:pt x="0" y="1318"/>
                  </a:lnTo>
                  <a:lnTo>
                    <a:pt x="147" y="1465"/>
                  </a:lnTo>
                  <a:lnTo>
                    <a:pt x="272" y="1946"/>
                  </a:lnTo>
                  <a:lnTo>
                    <a:pt x="1967" y="2176"/>
                  </a:lnTo>
                  <a:lnTo>
                    <a:pt x="2155" y="2030"/>
                  </a:lnTo>
                  <a:lnTo>
                    <a:pt x="2658" y="502"/>
                  </a:lnTo>
                  <a:lnTo>
                    <a:pt x="2762" y="481"/>
                  </a:lnTo>
                  <a:lnTo>
                    <a:pt x="2762" y="314"/>
                  </a:lnTo>
                  <a:lnTo>
                    <a:pt x="2720" y="251"/>
                  </a:lnTo>
                  <a:lnTo>
                    <a:pt x="2678" y="272"/>
                  </a:lnTo>
                  <a:lnTo>
                    <a:pt x="2658" y="251"/>
                  </a:lnTo>
                  <a:lnTo>
                    <a:pt x="2595" y="209"/>
                  </a:lnTo>
                  <a:lnTo>
                    <a:pt x="2574" y="42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5"/>
            <p:cNvSpPr/>
            <p:nvPr/>
          </p:nvSpPr>
          <p:spPr>
            <a:xfrm>
              <a:off x="4101380" y="2973303"/>
              <a:ext cx="51583" cy="60684"/>
            </a:xfrm>
            <a:custGeom>
              <a:avLst/>
              <a:gdLst/>
              <a:ahLst/>
              <a:cxnLst/>
              <a:rect l="l" t="t" r="r" b="b"/>
              <a:pathLst>
                <a:path w="4332" h="5336" extrusionOk="0">
                  <a:moveTo>
                    <a:pt x="2239" y="0"/>
                  </a:moveTo>
                  <a:lnTo>
                    <a:pt x="2135" y="21"/>
                  </a:lnTo>
                  <a:lnTo>
                    <a:pt x="1632" y="1549"/>
                  </a:lnTo>
                  <a:lnTo>
                    <a:pt x="1758" y="2009"/>
                  </a:lnTo>
                  <a:lnTo>
                    <a:pt x="1674" y="3264"/>
                  </a:lnTo>
                  <a:lnTo>
                    <a:pt x="42" y="3746"/>
                  </a:lnTo>
                  <a:lnTo>
                    <a:pt x="0" y="4018"/>
                  </a:lnTo>
                  <a:lnTo>
                    <a:pt x="523" y="4708"/>
                  </a:lnTo>
                  <a:lnTo>
                    <a:pt x="461" y="4938"/>
                  </a:lnTo>
                  <a:lnTo>
                    <a:pt x="795" y="5336"/>
                  </a:lnTo>
                  <a:lnTo>
                    <a:pt x="879" y="5315"/>
                  </a:lnTo>
                  <a:lnTo>
                    <a:pt x="900" y="5336"/>
                  </a:lnTo>
                  <a:lnTo>
                    <a:pt x="1005" y="5336"/>
                  </a:lnTo>
                  <a:lnTo>
                    <a:pt x="1088" y="5231"/>
                  </a:lnTo>
                  <a:lnTo>
                    <a:pt x="1214" y="5231"/>
                  </a:lnTo>
                  <a:lnTo>
                    <a:pt x="1423" y="5127"/>
                  </a:lnTo>
                  <a:lnTo>
                    <a:pt x="1528" y="5127"/>
                  </a:lnTo>
                  <a:lnTo>
                    <a:pt x="1632" y="5106"/>
                  </a:lnTo>
                  <a:lnTo>
                    <a:pt x="1716" y="5147"/>
                  </a:lnTo>
                  <a:lnTo>
                    <a:pt x="1779" y="5147"/>
                  </a:lnTo>
                  <a:lnTo>
                    <a:pt x="1925" y="4938"/>
                  </a:lnTo>
                  <a:lnTo>
                    <a:pt x="1925" y="4917"/>
                  </a:lnTo>
                  <a:lnTo>
                    <a:pt x="1946" y="4917"/>
                  </a:lnTo>
                  <a:lnTo>
                    <a:pt x="1946" y="4834"/>
                  </a:lnTo>
                  <a:lnTo>
                    <a:pt x="1883" y="4813"/>
                  </a:lnTo>
                  <a:lnTo>
                    <a:pt x="1925" y="4750"/>
                  </a:lnTo>
                  <a:lnTo>
                    <a:pt x="1883" y="4687"/>
                  </a:lnTo>
                  <a:lnTo>
                    <a:pt x="1967" y="4603"/>
                  </a:lnTo>
                  <a:lnTo>
                    <a:pt x="2030" y="4541"/>
                  </a:lnTo>
                  <a:lnTo>
                    <a:pt x="2239" y="4541"/>
                  </a:lnTo>
                  <a:lnTo>
                    <a:pt x="2365" y="4520"/>
                  </a:lnTo>
                  <a:lnTo>
                    <a:pt x="2448" y="4583"/>
                  </a:lnTo>
                  <a:lnTo>
                    <a:pt x="2553" y="4436"/>
                  </a:lnTo>
                  <a:lnTo>
                    <a:pt x="2595" y="4415"/>
                  </a:lnTo>
                  <a:lnTo>
                    <a:pt x="2595" y="4227"/>
                  </a:lnTo>
                  <a:lnTo>
                    <a:pt x="2804" y="3976"/>
                  </a:lnTo>
                  <a:lnTo>
                    <a:pt x="2930" y="3955"/>
                  </a:lnTo>
                  <a:lnTo>
                    <a:pt x="3013" y="3976"/>
                  </a:lnTo>
                  <a:lnTo>
                    <a:pt x="3076" y="3913"/>
                  </a:lnTo>
                  <a:lnTo>
                    <a:pt x="3348" y="3913"/>
                  </a:lnTo>
                  <a:lnTo>
                    <a:pt x="3390" y="3850"/>
                  </a:lnTo>
                  <a:lnTo>
                    <a:pt x="3327" y="3808"/>
                  </a:lnTo>
                  <a:lnTo>
                    <a:pt x="3285" y="3599"/>
                  </a:lnTo>
                  <a:lnTo>
                    <a:pt x="3306" y="3599"/>
                  </a:lnTo>
                  <a:lnTo>
                    <a:pt x="3244" y="3494"/>
                  </a:lnTo>
                  <a:lnTo>
                    <a:pt x="3223" y="3474"/>
                  </a:lnTo>
                  <a:lnTo>
                    <a:pt x="3244" y="3390"/>
                  </a:lnTo>
                  <a:lnTo>
                    <a:pt x="3244" y="3285"/>
                  </a:lnTo>
                  <a:lnTo>
                    <a:pt x="3348" y="3118"/>
                  </a:lnTo>
                  <a:lnTo>
                    <a:pt x="3432" y="3076"/>
                  </a:lnTo>
                  <a:lnTo>
                    <a:pt x="3390" y="3013"/>
                  </a:lnTo>
                  <a:lnTo>
                    <a:pt x="3411" y="3013"/>
                  </a:lnTo>
                  <a:lnTo>
                    <a:pt x="3495" y="2867"/>
                  </a:lnTo>
                  <a:lnTo>
                    <a:pt x="3536" y="2846"/>
                  </a:lnTo>
                  <a:lnTo>
                    <a:pt x="3599" y="2846"/>
                  </a:lnTo>
                  <a:lnTo>
                    <a:pt x="3557" y="2909"/>
                  </a:lnTo>
                  <a:lnTo>
                    <a:pt x="3536" y="2971"/>
                  </a:lnTo>
                  <a:lnTo>
                    <a:pt x="3620" y="3013"/>
                  </a:lnTo>
                  <a:lnTo>
                    <a:pt x="3662" y="3013"/>
                  </a:lnTo>
                  <a:lnTo>
                    <a:pt x="3746" y="2804"/>
                  </a:lnTo>
                  <a:lnTo>
                    <a:pt x="3808" y="2741"/>
                  </a:lnTo>
                  <a:lnTo>
                    <a:pt x="3871" y="2616"/>
                  </a:lnTo>
                  <a:lnTo>
                    <a:pt x="4018" y="2490"/>
                  </a:lnTo>
                  <a:lnTo>
                    <a:pt x="4227" y="2134"/>
                  </a:lnTo>
                  <a:lnTo>
                    <a:pt x="4248" y="2072"/>
                  </a:lnTo>
                  <a:lnTo>
                    <a:pt x="4248" y="1988"/>
                  </a:lnTo>
                  <a:lnTo>
                    <a:pt x="4290" y="1862"/>
                  </a:lnTo>
                  <a:lnTo>
                    <a:pt x="4332" y="1758"/>
                  </a:lnTo>
                  <a:lnTo>
                    <a:pt x="4269" y="1695"/>
                  </a:lnTo>
                  <a:lnTo>
                    <a:pt x="4164" y="1674"/>
                  </a:lnTo>
                  <a:lnTo>
                    <a:pt x="3955" y="1507"/>
                  </a:lnTo>
                  <a:lnTo>
                    <a:pt x="3913" y="1402"/>
                  </a:lnTo>
                  <a:lnTo>
                    <a:pt x="3808" y="1298"/>
                  </a:lnTo>
                  <a:lnTo>
                    <a:pt x="3767" y="1151"/>
                  </a:lnTo>
                  <a:lnTo>
                    <a:pt x="3599" y="942"/>
                  </a:lnTo>
                  <a:lnTo>
                    <a:pt x="3516" y="942"/>
                  </a:lnTo>
                  <a:lnTo>
                    <a:pt x="3390" y="963"/>
                  </a:lnTo>
                  <a:lnTo>
                    <a:pt x="3118" y="921"/>
                  </a:lnTo>
                  <a:lnTo>
                    <a:pt x="3013" y="942"/>
                  </a:lnTo>
                  <a:lnTo>
                    <a:pt x="2930" y="963"/>
                  </a:lnTo>
                  <a:lnTo>
                    <a:pt x="2804" y="921"/>
                  </a:lnTo>
                  <a:lnTo>
                    <a:pt x="2469" y="649"/>
                  </a:lnTo>
                  <a:lnTo>
                    <a:pt x="2469" y="565"/>
                  </a:lnTo>
                  <a:lnTo>
                    <a:pt x="2260" y="335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5"/>
            <p:cNvSpPr/>
            <p:nvPr/>
          </p:nvSpPr>
          <p:spPr>
            <a:xfrm>
              <a:off x="4124802" y="2964728"/>
              <a:ext cx="2751" cy="5971"/>
            </a:xfrm>
            <a:custGeom>
              <a:avLst/>
              <a:gdLst/>
              <a:ahLst/>
              <a:cxnLst/>
              <a:rect l="l" t="t" r="r" b="b"/>
              <a:pathLst>
                <a:path w="231" h="525" extrusionOk="0">
                  <a:moveTo>
                    <a:pt x="209" y="1"/>
                  </a:moveTo>
                  <a:lnTo>
                    <a:pt x="168" y="22"/>
                  </a:lnTo>
                  <a:lnTo>
                    <a:pt x="105" y="22"/>
                  </a:lnTo>
                  <a:lnTo>
                    <a:pt x="84" y="168"/>
                  </a:lnTo>
                  <a:lnTo>
                    <a:pt x="63" y="210"/>
                  </a:lnTo>
                  <a:lnTo>
                    <a:pt x="21" y="168"/>
                  </a:lnTo>
                  <a:lnTo>
                    <a:pt x="0" y="231"/>
                  </a:lnTo>
                  <a:lnTo>
                    <a:pt x="0" y="273"/>
                  </a:lnTo>
                  <a:lnTo>
                    <a:pt x="84" y="315"/>
                  </a:lnTo>
                  <a:lnTo>
                    <a:pt x="105" y="482"/>
                  </a:lnTo>
                  <a:lnTo>
                    <a:pt x="168" y="524"/>
                  </a:lnTo>
                  <a:lnTo>
                    <a:pt x="168" y="440"/>
                  </a:lnTo>
                  <a:lnTo>
                    <a:pt x="209" y="336"/>
                  </a:lnTo>
                  <a:lnTo>
                    <a:pt x="209" y="168"/>
                  </a:lnTo>
                  <a:lnTo>
                    <a:pt x="188" y="168"/>
                  </a:lnTo>
                  <a:lnTo>
                    <a:pt x="209" y="106"/>
                  </a:lnTo>
                  <a:lnTo>
                    <a:pt x="188" y="64"/>
                  </a:lnTo>
                  <a:lnTo>
                    <a:pt x="209" y="43"/>
                  </a:lnTo>
                  <a:lnTo>
                    <a:pt x="230" y="43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5"/>
            <p:cNvSpPr/>
            <p:nvPr/>
          </p:nvSpPr>
          <p:spPr>
            <a:xfrm>
              <a:off x="4037591" y="3015893"/>
              <a:ext cx="73267" cy="45456"/>
            </a:xfrm>
            <a:custGeom>
              <a:avLst/>
              <a:gdLst/>
              <a:ahLst/>
              <a:cxnLst/>
              <a:rect l="l" t="t" r="r" b="b"/>
              <a:pathLst>
                <a:path w="6153" h="3997" extrusionOk="0">
                  <a:moveTo>
                    <a:pt x="5399" y="1"/>
                  </a:moveTo>
                  <a:lnTo>
                    <a:pt x="3223" y="649"/>
                  </a:lnTo>
                  <a:lnTo>
                    <a:pt x="2177" y="2051"/>
                  </a:lnTo>
                  <a:lnTo>
                    <a:pt x="2156" y="1528"/>
                  </a:lnTo>
                  <a:lnTo>
                    <a:pt x="1633" y="1298"/>
                  </a:lnTo>
                  <a:lnTo>
                    <a:pt x="1131" y="1089"/>
                  </a:lnTo>
                  <a:lnTo>
                    <a:pt x="796" y="1089"/>
                  </a:lnTo>
                  <a:lnTo>
                    <a:pt x="608" y="942"/>
                  </a:lnTo>
                  <a:lnTo>
                    <a:pt x="440" y="1005"/>
                  </a:lnTo>
                  <a:lnTo>
                    <a:pt x="378" y="1277"/>
                  </a:lnTo>
                  <a:lnTo>
                    <a:pt x="482" y="1486"/>
                  </a:lnTo>
                  <a:lnTo>
                    <a:pt x="315" y="1591"/>
                  </a:lnTo>
                  <a:lnTo>
                    <a:pt x="273" y="1695"/>
                  </a:lnTo>
                  <a:lnTo>
                    <a:pt x="189" y="1674"/>
                  </a:lnTo>
                  <a:lnTo>
                    <a:pt x="85" y="1633"/>
                  </a:lnTo>
                  <a:lnTo>
                    <a:pt x="106" y="1737"/>
                  </a:lnTo>
                  <a:lnTo>
                    <a:pt x="168" y="2030"/>
                  </a:lnTo>
                  <a:lnTo>
                    <a:pt x="168" y="2218"/>
                  </a:lnTo>
                  <a:lnTo>
                    <a:pt x="85" y="2218"/>
                  </a:lnTo>
                  <a:lnTo>
                    <a:pt x="85" y="2260"/>
                  </a:lnTo>
                  <a:lnTo>
                    <a:pt x="1" y="2239"/>
                  </a:lnTo>
                  <a:lnTo>
                    <a:pt x="1" y="2239"/>
                  </a:lnTo>
                  <a:lnTo>
                    <a:pt x="22" y="2344"/>
                  </a:lnTo>
                  <a:lnTo>
                    <a:pt x="106" y="2344"/>
                  </a:lnTo>
                  <a:lnTo>
                    <a:pt x="106" y="2428"/>
                  </a:lnTo>
                  <a:lnTo>
                    <a:pt x="231" y="2616"/>
                  </a:lnTo>
                  <a:lnTo>
                    <a:pt x="315" y="3139"/>
                  </a:lnTo>
                  <a:lnTo>
                    <a:pt x="482" y="3265"/>
                  </a:lnTo>
                  <a:lnTo>
                    <a:pt x="482" y="3453"/>
                  </a:lnTo>
                  <a:lnTo>
                    <a:pt x="419" y="3474"/>
                  </a:lnTo>
                  <a:lnTo>
                    <a:pt x="482" y="3620"/>
                  </a:lnTo>
                  <a:lnTo>
                    <a:pt x="608" y="3767"/>
                  </a:lnTo>
                  <a:lnTo>
                    <a:pt x="608" y="3913"/>
                  </a:lnTo>
                  <a:lnTo>
                    <a:pt x="650" y="3997"/>
                  </a:lnTo>
                  <a:lnTo>
                    <a:pt x="796" y="3997"/>
                  </a:lnTo>
                  <a:lnTo>
                    <a:pt x="817" y="3934"/>
                  </a:lnTo>
                  <a:lnTo>
                    <a:pt x="963" y="3997"/>
                  </a:lnTo>
                  <a:lnTo>
                    <a:pt x="1068" y="3976"/>
                  </a:lnTo>
                  <a:lnTo>
                    <a:pt x="1173" y="3871"/>
                  </a:lnTo>
                  <a:lnTo>
                    <a:pt x="1319" y="3871"/>
                  </a:lnTo>
                  <a:lnTo>
                    <a:pt x="1361" y="3934"/>
                  </a:lnTo>
                  <a:lnTo>
                    <a:pt x="1466" y="3892"/>
                  </a:lnTo>
                  <a:lnTo>
                    <a:pt x="1570" y="3725"/>
                  </a:lnTo>
                  <a:lnTo>
                    <a:pt x="1633" y="3725"/>
                  </a:lnTo>
                  <a:lnTo>
                    <a:pt x="1696" y="3579"/>
                  </a:lnTo>
                  <a:lnTo>
                    <a:pt x="1842" y="3495"/>
                  </a:lnTo>
                  <a:lnTo>
                    <a:pt x="1905" y="3474"/>
                  </a:lnTo>
                  <a:lnTo>
                    <a:pt x="2010" y="3474"/>
                  </a:lnTo>
                  <a:lnTo>
                    <a:pt x="2051" y="3495"/>
                  </a:lnTo>
                  <a:lnTo>
                    <a:pt x="2198" y="3495"/>
                  </a:lnTo>
                  <a:lnTo>
                    <a:pt x="2219" y="3558"/>
                  </a:lnTo>
                  <a:lnTo>
                    <a:pt x="2365" y="3579"/>
                  </a:lnTo>
                  <a:lnTo>
                    <a:pt x="2616" y="3474"/>
                  </a:lnTo>
                  <a:lnTo>
                    <a:pt x="2826" y="3453"/>
                  </a:lnTo>
                  <a:lnTo>
                    <a:pt x="2909" y="3369"/>
                  </a:lnTo>
                  <a:lnTo>
                    <a:pt x="2930" y="3307"/>
                  </a:lnTo>
                  <a:lnTo>
                    <a:pt x="3119" y="3160"/>
                  </a:lnTo>
                  <a:lnTo>
                    <a:pt x="3223" y="3160"/>
                  </a:lnTo>
                  <a:lnTo>
                    <a:pt x="3307" y="3202"/>
                  </a:lnTo>
                  <a:lnTo>
                    <a:pt x="3370" y="3181"/>
                  </a:lnTo>
                  <a:lnTo>
                    <a:pt x="3432" y="3139"/>
                  </a:lnTo>
                  <a:lnTo>
                    <a:pt x="3453" y="3181"/>
                  </a:lnTo>
                  <a:lnTo>
                    <a:pt x="3537" y="3181"/>
                  </a:lnTo>
                  <a:lnTo>
                    <a:pt x="3725" y="3034"/>
                  </a:lnTo>
                  <a:lnTo>
                    <a:pt x="3830" y="2846"/>
                  </a:lnTo>
                  <a:lnTo>
                    <a:pt x="3935" y="2783"/>
                  </a:lnTo>
                  <a:lnTo>
                    <a:pt x="3997" y="2783"/>
                  </a:lnTo>
                  <a:lnTo>
                    <a:pt x="4625" y="2616"/>
                  </a:lnTo>
                  <a:lnTo>
                    <a:pt x="4688" y="2532"/>
                  </a:lnTo>
                  <a:lnTo>
                    <a:pt x="5043" y="2470"/>
                  </a:lnTo>
                  <a:lnTo>
                    <a:pt x="5253" y="2365"/>
                  </a:lnTo>
                  <a:lnTo>
                    <a:pt x="5399" y="2260"/>
                  </a:lnTo>
                  <a:lnTo>
                    <a:pt x="5629" y="2218"/>
                  </a:lnTo>
                  <a:lnTo>
                    <a:pt x="5608" y="2135"/>
                  </a:lnTo>
                  <a:lnTo>
                    <a:pt x="5629" y="2114"/>
                  </a:lnTo>
                  <a:lnTo>
                    <a:pt x="5567" y="2051"/>
                  </a:lnTo>
                  <a:lnTo>
                    <a:pt x="5608" y="1905"/>
                  </a:lnTo>
                  <a:lnTo>
                    <a:pt x="5776" y="1674"/>
                  </a:lnTo>
                  <a:lnTo>
                    <a:pt x="6027" y="1612"/>
                  </a:lnTo>
                  <a:lnTo>
                    <a:pt x="6152" y="1591"/>
                  </a:lnTo>
                  <a:lnTo>
                    <a:pt x="5818" y="1193"/>
                  </a:lnTo>
                  <a:lnTo>
                    <a:pt x="5880" y="963"/>
                  </a:lnTo>
                  <a:lnTo>
                    <a:pt x="5357" y="273"/>
                  </a:lnTo>
                  <a:lnTo>
                    <a:pt x="53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5"/>
            <p:cNvSpPr/>
            <p:nvPr/>
          </p:nvSpPr>
          <p:spPr>
            <a:xfrm>
              <a:off x="3911526" y="2929280"/>
              <a:ext cx="85972" cy="69020"/>
            </a:xfrm>
            <a:custGeom>
              <a:avLst/>
              <a:gdLst/>
              <a:ahLst/>
              <a:cxnLst/>
              <a:rect l="l" t="t" r="r" b="b"/>
              <a:pathLst>
                <a:path w="7220" h="6069" extrusionOk="0">
                  <a:moveTo>
                    <a:pt x="503" y="0"/>
                  </a:moveTo>
                  <a:lnTo>
                    <a:pt x="210" y="21"/>
                  </a:lnTo>
                  <a:lnTo>
                    <a:pt x="147" y="21"/>
                  </a:lnTo>
                  <a:lnTo>
                    <a:pt x="126" y="126"/>
                  </a:lnTo>
                  <a:lnTo>
                    <a:pt x="84" y="356"/>
                  </a:lnTo>
                  <a:lnTo>
                    <a:pt x="126" y="523"/>
                  </a:lnTo>
                  <a:lnTo>
                    <a:pt x="126" y="649"/>
                  </a:lnTo>
                  <a:lnTo>
                    <a:pt x="42" y="858"/>
                  </a:lnTo>
                  <a:lnTo>
                    <a:pt x="1" y="1047"/>
                  </a:lnTo>
                  <a:lnTo>
                    <a:pt x="42" y="1193"/>
                  </a:lnTo>
                  <a:lnTo>
                    <a:pt x="126" y="1486"/>
                  </a:lnTo>
                  <a:lnTo>
                    <a:pt x="314" y="6068"/>
                  </a:lnTo>
                  <a:lnTo>
                    <a:pt x="7219" y="6005"/>
                  </a:lnTo>
                  <a:lnTo>
                    <a:pt x="7219" y="5985"/>
                  </a:lnTo>
                  <a:lnTo>
                    <a:pt x="7115" y="5964"/>
                  </a:lnTo>
                  <a:lnTo>
                    <a:pt x="6989" y="5796"/>
                  </a:lnTo>
                  <a:lnTo>
                    <a:pt x="6947" y="5754"/>
                  </a:lnTo>
                  <a:lnTo>
                    <a:pt x="6822" y="5692"/>
                  </a:lnTo>
                  <a:lnTo>
                    <a:pt x="6738" y="5566"/>
                  </a:lnTo>
                  <a:lnTo>
                    <a:pt x="6675" y="5587"/>
                  </a:lnTo>
                  <a:lnTo>
                    <a:pt x="6571" y="5587"/>
                  </a:lnTo>
                  <a:lnTo>
                    <a:pt x="6403" y="5461"/>
                  </a:lnTo>
                  <a:lnTo>
                    <a:pt x="6299" y="5169"/>
                  </a:lnTo>
                  <a:lnTo>
                    <a:pt x="6319" y="5106"/>
                  </a:lnTo>
                  <a:lnTo>
                    <a:pt x="6319" y="4938"/>
                  </a:lnTo>
                  <a:lnTo>
                    <a:pt x="6278" y="4855"/>
                  </a:lnTo>
                  <a:lnTo>
                    <a:pt x="6299" y="4813"/>
                  </a:lnTo>
                  <a:lnTo>
                    <a:pt x="6319" y="4855"/>
                  </a:lnTo>
                  <a:lnTo>
                    <a:pt x="6508" y="4855"/>
                  </a:lnTo>
                  <a:lnTo>
                    <a:pt x="6424" y="4792"/>
                  </a:lnTo>
                  <a:lnTo>
                    <a:pt x="6382" y="4792"/>
                  </a:lnTo>
                  <a:lnTo>
                    <a:pt x="6299" y="4624"/>
                  </a:lnTo>
                  <a:lnTo>
                    <a:pt x="6257" y="4604"/>
                  </a:lnTo>
                  <a:lnTo>
                    <a:pt x="6257" y="4645"/>
                  </a:lnTo>
                  <a:lnTo>
                    <a:pt x="6173" y="4583"/>
                  </a:lnTo>
                  <a:lnTo>
                    <a:pt x="6110" y="4415"/>
                  </a:lnTo>
                  <a:lnTo>
                    <a:pt x="5901" y="4080"/>
                  </a:lnTo>
                  <a:lnTo>
                    <a:pt x="5796" y="4018"/>
                  </a:lnTo>
                  <a:lnTo>
                    <a:pt x="5775" y="3871"/>
                  </a:lnTo>
                  <a:lnTo>
                    <a:pt x="5420" y="3327"/>
                  </a:lnTo>
                  <a:lnTo>
                    <a:pt x="5420" y="3223"/>
                  </a:lnTo>
                  <a:lnTo>
                    <a:pt x="5357" y="3118"/>
                  </a:lnTo>
                  <a:lnTo>
                    <a:pt x="5336" y="2867"/>
                  </a:lnTo>
                  <a:lnTo>
                    <a:pt x="5273" y="2825"/>
                  </a:lnTo>
                  <a:lnTo>
                    <a:pt x="5273" y="2741"/>
                  </a:lnTo>
                  <a:lnTo>
                    <a:pt x="5064" y="2532"/>
                  </a:lnTo>
                  <a:lnTo>
                    <a:pt x="5064" y="2448"/>
                  </a:lnTo>
                  <a:lnTo>
                    <a:pt x="5106" y="2344"/>
                  </a:lnTo>
                  <a:lnTo>
                    <a:pt x="5043" y="2281"/>
                  </a:lnTo>
                  <a:lnTo>
                    <a:pt x="4708" y="1988"/>
                  </a:lnTo>
                  <a:lnTo>
                    <a:pt x="4687" y="1884"/>
                  </a:lnTo>
                  <a:lnTo>
                    <a:pt x="4478" y="1653"/>
                  </a:lnTo>
                  <a:lnTo>
                    <a:pt x="4478" y="1507"/>
                  </a:lnTo>
                  <a:lnTo>
                    <a:pt x="4332" y="1360"/>
                  </a:lnTo>
                  <a:lnTo>
                    <a:pt x="4374" y="1277"/>
                  </a:lnTo>
                  <a:lnTo>
                    <a:pt x="4374" y="1193"/>
                  </a:lnTo>
                  <a:lnTo>
                    <a:pt x="4395" y="1151"/>
                  </a:lnTo>
                  <a:lnTo>
                    <a:pt x="4395" y="1193"/>
                  </a:lnTo>
                  <a:lnTo>
                    <a:pt x="4478" y="1193"/>
                  </a:lnTo>
                  <a:lnTo>
                    <a:pt x="4499" y="1339"/>
                  </a:lnTo>
                  <a:lnTo>
                    <a:pt x="4541" y="1402"/>
                  </a:lnTo>
                  <a:lnTo>
                    <a:pt x="4583" y="1465"/>
                  </a:lnTo>
                  <a:lnTo>
                    <a:pt x="4792" y="1674"/>
                  </a:lnTo>
                  <a:lnTo>
                    <a:pt x="4792" y="1779"/>
                  </a:lnTo>
                  <a:lnTo>
                    <a:pt x="4834" y="1884"/>
                  </a:lnTo>
                  <a:lnTo>
                    <a:pt x="5001" y="1967"/>
                  </a:lnTo>
                  <a:lnTo>
                    <a:pt x="5022" y="2072"/>
                  </a:lnTo>
                  <a:lnTo>
                    <a:pt x="5315" y="2344"/>
                  </a:lnTo>
                  <a:lnTo>
                    <a:pt x="5462" y="2428"/>
                  </a:lnTo>
                  <a:lnTo>
                    <a:pt x="5462" y="2490"/>
                  </a:lnTo>
                  <a:lnTo>
                    <a:pt x="5483" y="2407"/>
                  </a:lnTo>
                  <a:lnTo>
                    <a:pt x="5566" y="2323"/>
                  </a:lnTo>
                  <a:lnTo>
                    <a:pt x="5629" y="2114"/>
                  </a:lnTo>
                  <a:lnTo>
                    <a:pt x="5566" y="2072"/>
                  </a:lnTo>
                  <a:lnTo>
                    <a:pt x="5650" y="1904"/>
                  </a:lnTo>
                  <a:lnTo>
                    <a:pt x="5650" y="1779"/>
                  </a:lnTo>
                  <a:lnTo>
                    <a:pt x="5734" y="1465"/>
                  </a:lnTo>
                  <a:lnTo>
                    <a:pt x="5755" y="1444"/>
                  </a:lnTo>
                  <a:lnTo>
                    <a:pt x="5671" y="1235"/>
                  </a:lnTo>
                  <a:lnTo>
                    <a:pt x="5734" y="1088"/>
                  </a:lnTo>
                  <a:lnTo>
                    <a:pt x="5587" y="775"/>
                  </a:lnTo>
                  <a:lnTo>
                    <a:pt x="5441" y="544"/>
                  </a:lnTo>
                  <a:lnTo>
                    <a:pt x="5378" y="335"/>
                  </a:lnTo>
                  <a:lnTo>
                    <a:pt x="5273" y="147"/>
                  </a:lnTo>
                  <a:lnTo>
                    <a:pt x="5211" y="126"/>
                  </a:lnTo>
                  <a:lnTo>
                    <a:pt x="5127" y="231"/>
                  </a:lnTo>
                  <a:lnTo>
                    <a:pt x="4959" y="293"/>
                  </a:lnTo>
                  <a:lnTo>
                    <a:pt x="4604" y="231"/>
                  </a:lnTo>
                  <a:lnTo>
                    <a:pt x="4311" y="314"/>
                  </a:lnTo>
                  <a:lnTo>
                    <a:pt x="4102" y="147"/>
                  </a:lnTo>
                  <a:lnTo>
                    <a:pt x="4081" y="251"/>
                  </a:lnTo>
                  <a:lnTo>
                    <a:pt x="4164" y="398"/>
                  </a:lnTo>
                  <a:lnTo>
                    <a:pt x="4164" y="461"/>
                  </a:lnTo>
                  <a:lnTo>
                    <a:pt x="4081" y="335"/>
                  </a:lnTo>
                  <a:lnTo>
                    <a:pt x="3976" y="293"/>
                  </a:lnTo>
                  <a:lnTo>
                    <a:pt x="3955" y="189"/>
                  </a:lnTo>
                  <a:lnTo>
                    <a:pt x="3997" y="147"/>
                  </a:lnTo>
                  <a:lnTo>
                    <a:pt x="3955" y="105"/>
                  </a:lnTo>
                  <a:lnTo>
                    <a:pt x="3850" y="105"/>
                  </a:lnTo>
                  <a:lnTo>
                    <a:pt x="3746" y="84"/>
                  </a:lnTo>
                  <a:lnTo>
                    <a:pt x="3537" y="21"/>
                  </a:lnTo>
                  <a:lnTo>
                    <a:pt x="3495" y="42"/>
                  </a:lnTo>
                  <a:lnTo>
                    <a:pt x="3578" y="84"/>
                  </a:lnTo>
                  <a:lnTo>
                    <a:pt x="3599" y="105"/>
                  </a:lnTo>
                  <a:lnTo>
                    <a:pt x="3495" y="126"/>
                  </a:lnTo>
                  <a:lnTo>
                    <a:pt x="3390" y="105"/>
                  </a:lnTo>
                  <a:lnTo>
                    <a:pt x="3265" y="147"/>
                  </a:lnTo>
                  <a:lnTo>
                    <a:pt x="3223" y="126"/>
                  </a:lnTo>
                  <a:lnTo>
                    <a:pt x="3223" y="105"/>
                  </a:lnTo>
                  <a:lnTo>
                    <a:pt x="3348" y="84"/>
                  </a:lnTo>
                  <a:lnTo>
                    <a:pt x="3432" y="42"/>
                  </a:lnTo>
                  <a:lnTo>
                    <a:pt x="3327" y="42"/>
                  </a:lnTo>
                  <a:lnTo>
                    <a:pt x="3139" y="84"/>
                  </a:lnTo>
                  <a:lnTo>
                    <a:pt x="3076" y="126"/>
                  </a:lnTo>
                  <a:lnTo>
                    <a:pt x="2930" y="210"/>
                  </a:lnTo>
                  <a:lnTo>
                    <a:pt x="2846" y="231"/>
                  </a:lnTo>
                  <a:lnTo>
                    <a:pt x="2700" y="293"/>
                  </a:lnTo>
                  <a:lnTo>
                    <a:pt x="2595" y="419"/>
                  </a:lnTo>
                  <a:lnTo>
                    <a:pt x="2553" y="461"/>
                  </a:lnTo>
                  <a:lnTo>
                    <a:pt x="2386" y="461"/>
                  </a:lnTo>
                  <a:lnTo>
                    <a:pt x="2177" y="335"/>
                  </a:lnTo>
                  <a:lnTo>
                    <a:pt x="2009" y="314"/>
                  </a:lnTo>
                  <a:lnTo>
                    <a:pt x="1821" y="335"/>
                  </a:lnTo>
                  <a:lnTo>
                    <a:pt x="1674" y="231"/>
                  </a:lnTo>
                  <a:lnTo>
                    <a:pt x="1591" y="231"/>
                  </a:lnTo>
                  <a:lnTo>
                    <a:pt x="1507" y="251"/>
                  </a:lnTo>
                  <a:lnTo>
                    <a:pt x="1361" y="147"/>
                  </a:lnTo>
                  <a:lnTo>
                    <a:pt x="1172" y="105"/>
                  </a:lnTo>
                  <a:lnTo>
                    <a:pt x="733" y="84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5"/>
            <p:cNvSpPr/>
            <p:nvPr/>
          </p:nvSpPr>
          <p:spPr>
            <a:xfrm>
              <a:off x="3896332" y="2997572"/>
              <a:ext cx="113621" cy="124461"/>
            </a:xfrm>
            <a:custGeom>
              <a:avLst/>
              <a:gdLst/>
              <a:ahLst/>
              <a:cxnLst/>
              <a:rect l="l" t="t" r="r" b="b"/>
              <a:pathLst>
                <a:path w="9542" h="10944" extrusionOk="0">
                  <a:moveTo>
                    <a:pt x="8495" y="0"/>
                  </a:moveTo>
                  <a:lnTo>
                    <a:pt x="1590" y="63"/>
                  </a:lnTo>
                  <a:lnTo>
                    <a:pt x="1632" y="1193"/>
                  </a:lnTo>
                  <a:lnTo>
                    <a:pt x="1088" y="1235"/>
                  </a:lnTo>
                  <a:lnTo>
                    <a:pt x="1088" y="1444"/>
                  </a:lnTo>
                  <a:lnTo>
                    <a:pt x="1151" y="3725"/>
                  </a:lnTo>
                  <a:lnTo>
                    <a:pt x="1046" y="3746"/>
                  </a:lnTo>
                  <a:lnTo>
                    <a:pt x="942" y="3829"/>
                  </a:lnTo>
                  <a:lnTo>
                    <a:pt x="837" y="3767"/>
                  </a:lnTo>
                  <a:lnTo>
                    <a:pt x="691" y="3767"/>
                  </a:lnTo>
                  <a:lnTo>
                    <a:pt x="586" y="3850"/>
                  </a:lnTo>
                  <a:lnTo>
                    <a:pt x="586" y="3976"/>
                  </a:lnTo>
                  <a:lnTo>
                    <a:pt x="649" y="4060"/>
                  </a:lnTo>
                  <a:lnTo>
                    <a:pt x="586" y="4185"/>
                  </a:lnTo>
                  <a:lnTo>
                    <a:pt x="377" y="4457"/>
                  </a:lnTo>
                  <a:lnTo>
                    <a:pt x="335" y="4457"/>
                  </a:lnTo>
                  <a:lnTo>
                    <a:pt x="230" y="4541"/>
                  </a:lnTo>
                  <a:lnTo>
                    <a:pt x="251" y="4645"/>
                  </a:lnTo>
                  <a:lnTo>
                    <a:pt x="314" y="4687"/>
                  </a:lnTo>
                  <a:lnTo>
                    <a:pt x="251" y="4813"/>
                  </a:lnTo>
                  <a:lnTo>
                    <a:pt x="126" y="4897"/>
                  </a:lnTo>
                  <a:lnTo>
                    <a:pt x="105" y="4980"/>
                  </a:lnTo>
                  <a:lnTo>
                    <a:pt x="209" y="5022"/>
                  </a:lnTo>
                  <a:lnTo>
                    <a:pt x="230" y="5127"/>
                  </a:lnTo>
                  <a:lnTo>
                    <a:pt x="168" y="5231"/>
                  </a:lnTo>
                  <a:lnTo>
                    <a:pt x="0" y="5420"/>
                  </a:lnTo>
                  <a:lnTo>
                    <a:pt x="0" y="5545"/>
                  </a:lnTo>
                  <a:lnTo>
                    <a:pt x="63" y="5629"/>
                  </a:lnTo>
                  <a:lnTo>
                    <a:pt x="209" y="5524"/>
                  </a:lnTo>
                  <a:lnTo>
                    <a:pt x="251" y="5545"/>
                  </a:lnTo>
                  <a:lnTo>
                    <a:pt x="251" y="5629"/>
                  </a:lnTo>
                  <a:lnTo>
                    <a:pt x="209" y="5692"/>
                  </a:lnTo>
                  <a:lnTo>
                    <a:pt x="272" y="5734"/>
                  </a:lnTo>
                  <a:lnTo>
                    <a:pt x="230" y="5817"/>
                  </a:lnTo>
                  <a:lnTo>
                    <a:pt x="272" y="5922"/>
                  </a:lnTo>
                  <a:lnTo>
                    <a:pt x="272" y="6047"/>
                  </a:lnTo>
                  <a:lnTo>
                    <a:pt x="314" y="6152"/>
                  </a:lnTo>
                  <a:lnTo>
                    <a:pt x="544" y="6236"/>
                  </a:lnTo>
                  <a:lnTo>
                    <a:pt x="586" y="6319"/>
                  </a:lnTo>
                  <a:lnTo>
                    <a:pt x="544" y="6382"/>
                  </a:lnTo>
                  <a:lnTo>
                    <a:pt x="544" y="6466"/>
                  </a:lnTo>
                  <a:lnTo>
                    <a:pt x="523" y="6487"/>
                  </a:lnTo>
                  <a:lnTo>
                    <a:pt x="586" y="6570"/>
                  </a:lnTo>
                  <a:lnTo>
                    <a:pt x="586" y="6654"/>
                  </a:lnTo>
                  <a:lnTo>
                    <a:pt x="544" y="6675"/>
                  </a:lnTo>
                  <a:lnTo>
                    <a:pt x="670" y="6780"/>
                  </a:lnTo>
                  <a:lnTo>
                    <a:pt x="691" y="6863"/>
                  </a:lnTo>
                  <a:lnTo>
                    <a:pt x="858" y="7052"/>
                  </a:lnTo>
                  <a:lnTo>
                    <a:pt x="963" y="7282"/>
                  </a:lnTo>
                  <a:lnTo>
                    <a:pt x="984" y="7366"/>
                  </a:lnTo>
                  <a:lnTo>
                    <a:pt x="963" y="7491"/>
                  </a:lnTo>
                  <a:lnTo>
                    <a:pt x="942" y="7533"/>
                  </a:lnTo>
                  <a:lnTo>
                    <a:pt x="879" y="7638"/>
                  </a:lnTo>
                  <a:lnTo>
                    <a:pt x="879" y="7826"/>
                  </a:lnTo>
                  <a:lnTo>
                    <a:pt x="984" y="7910"/>
                  </a:lnTo>
                  <a:lnTo>
                    <a:pt x="1109" y="7910"/>
                  </a:lnTo>
                  <a:lnTo>
                    <a:pt x="1172" y="7847"/>
                  </a:lnTo>
                  <a:lnTo>
                    <a:pt x="1318" y="7847"/>
                  </a:lnTo>
                  <a:lnTo>
                    <a:pt x="1402" y="7889"/>
                  </a:lnTo>
                  <a:lnTo>
                    <a:pt x="1360" y="7951"/>
                  </a:lnTo>
                  <a:lnTo>
                    <a:pt x="1381" y="8098"/>
                  </a:lnTo>
                  <a:lnTo>
                    <a:pt x="1465" y="8140"/>
                  </a:lnTo>
                  <a:lnTo>
                    <a:pt x="1590" y="8223"/>
                  </a:lnTo>
                  <a:lnTo>
                    <a:pt x="1695" y="8223"/>
                  </a:lnTo>
                  <a:lnTo>
                    <a:pt x="1779" y="8265"/>
                  </a:lnTo>
                  <a:lnTo>
                    <a:pt x="1821" y="8349"/>
                  </a:lnTo>
                  <a:lnTo>
                    <a:pt x="1925" y="8412"/>
                  </a:lnTo>
                  <a:lnTo>
                    <a:pt x="2030" y="8412"/>
                  </a:lnTo>
                  <a:lnTo>
                    <a:pt x="2093" y="8475"/>
                  </a:lnTo>
                  <a:lnTo>
                    <a:pt x="2051" y="8558"/>
                  </a:lnTo>
                  <a:lnTo>
                    <a:pt x="1988" y="8621"/>
                  </a:lnTo>
                  <a:lnTo>
                    <a:pt x="1946" y="8663"/>
                  </a:lnTo>
                  <a:lnTo>
                    <a:pt x="1904" y="8726"/>
                  </a:lnTo>
                  <a:lnTo>
                    <a:pt x="2030" y="8830"/>
                  </a:lnTo>
                  <a:lnTo>
                    <a:pt x="2134" y="8851"/>
                  </a:lnTo>
                  <a:lnTo>
                    <a:pt x="2155" y="8830"/>
                  </a:lnTo>
                  <a:lnTo>
                    <a:pt x="2260" y="8872"/>
                  </a:lnTo>
                  <a:lnTo>
                    <a:pt x="2323" y="8851"/>
                  </a:lnTo>
                  <a:lnTo>
                    <a:pt x="2511" y="8977"/>
                  </a:lnTo>
                  <a:lnTo>
                    <a:pt x="2532" y="9039"/>
                  </a:lnTo>
                  <a:lnTo>
                    <a:pt x="2553" y="9207"/>
                  </a:lnTo>
                  <a:lnTo>
                    <a:pt x="2616" y="9270"/>
                  </a:lnTo>
                  <a:lnTo>
                    <a:pt x="2720" y="9291"/>
                  </a:lnTo>
                  <a:lnTo>
                    <a:pt x="2762" y="9353"/>
                  </a:lnTo>
                  <a:lnTo>
                    <a:pt x="2741" y="9458"/>
                  </a:lnTo>
                  <a:lnTo>
                    <a:pt x="2783" y="9521"/>
                  </a:lnTo>
                  <a:lnTo>
                    <a:pt x="2992" y="9563"/>
                  </a:lnTo>
                  <a:lnTo>
                    <a:pt x="3076" y="9625"/>
                  </a:lnTo>
                  <a:lnTo>
                    <a:pt x="3076" y="9688"/>
                  </a:lnTo>
                  <a:lnTo>
                    <a:pt x="3076" y="9876"/>
                  </a:lnTo>
                  <a:lnTo>
                    <a:pt x="3160" y="9918"/>
                  </a:lnTo>
                  <a:lnTo>
                    <a:pt x="3264" y="9981"/>
                  </a:lnTo>
                  <a:lnTo>
                    <a:pt x="3306" y="10044"/>
                  </a:lnTo>
                  <a:lnTo>
                    <a:pt x="3306" y="10086"/>
                  </a:lnTo>
                  <a:lnTo>
                    <a:pt x="3348" y="10190"/>
                  </a:lnTo>
                  <a:lnTo>
                    <a:pt x="3390" y="10232"/>
                  </a:lnTo>
                  <a:lnTo>
                    <a:pt x="3474" y="10253"/>
                  </a:lnTo>
                  <a:lnTo>
                    <a:pt x="3515" y="10337"/>
                  </a:lnTo>
                  <a:lnTo>
                    <a:pt x="3662" y="10420"/>
                  </a:lnTo>
                  <a:lnTo>
                    <a:pt x="3766" y="10462"/>
                  </a:lnTo>
                  <a:lnTo>
                    <a:pt x="3829" y="10441"/>
                  </a:lnTo>
                  <a:lnTo>
                    <a:pt x="3871" y="10399"/>
                  </a:lnTo>
                  <a:lnTo>
                    <a:pt x="3934" y="10337"/>
                  </a:lnTo>
                  <a:lnTo>
                    <a:pt x="4143" y="10337"/>
                  </a:lnTo>
                  <a:lnTo>
                    <a:pt x="4185" y="10399"/>
                  </a:lnTo>
                  <a:lnTo>
                    <a:pt x="4227" y="10399"/>
                  </a:lnTo>
                  <a:lnTo>
                    <a:pt x="4331" y="10337"/>
                  </a:lnTo>
                  <a:lnTo>
                    <a:pt x="4394" y="10295"/>
                  </a:lnTo>
                  <a:lnTo>
                    <a:pt x="4436" y="10211"/>
                  </a:lnTo>
                  <a:lnTo>
                    <a:pt x="4562" y="10211"/>
                  </a:lnTo>
                  <a:lnTo>
                    <a:pt x="4624" y="10232"/>
                  </a:lnTo>
                  <a:lnTo>
                    <a:pt x="4708" y="10399"/>
                  </a:lnTo>
                  <a:lnTo>
                    <a:pt x="4750" y="10462"/>
                  </a:lnTo>
                  <a:lnTo>
                    <a:pt x="4813" y="10525"/>
                  </a:lnTo>
                  <a:lnTo>
                    <a:pt x="4938" y="10567"/>
                  </a:lnTo>
                  <a:lnTo>
                    <a:pt x="5022" y="10630"/>
                  </a:lnTo>
                  <a:lnTo>
                    <a:pt x="5043" y="10734"/>
                  </a:lnTo>
                  <a:lnTo>
                    <a:pt x="5085" y="10755"/>
                  </a:lnTo>
                  <a:lnTo>
                    <a:pt x="5126" y="10839"/>
                  </a:lnTo>
                  <a:lnTo>
                    <a:pt x="5126" y="10923"/>
                  </a:lnTo>
                  <a:lnTo>
                    <a:pt x="5294" y="10923"/>
                  </a:lnTo>
                  <a:lnTo>
                    <a:pt x="5336" y="10944"/>
                  </a:lnTo>
                  <a:lnTo>
                    <a:pt x="5357" y="10923"/>
                  </a:lnTo>
                  <a:lnTo>
                    <a:pt x="5336" y="10860"/>
                  </a:lnTo>
                  <a:lnTo>
                    <a:pt x="5336" y="10776"/>
                  </a:lnTo>
                  <a:lnTo>
                    <a:pt x="5398" y="10713"/>
                  </a:lnTo>
                  <a:lnTo>
                    <a:pt x="5503" y="10755"/>
                  </a:lnTo>
                  <a:lnTo>
                    <a:pt x="5671" y="10818"/>
                  </a:lnTo>
                  <a:lnTo>
                    <a:pt x="5754" y="10776"/>
                  </a:lnTo>
                  <a:lnTo>
                    <a:pt x="5859" y="10818"/>
                  </a:lnTo>
                  <a:lnTo>
                    <a:pt x="5859" y="10923"/>
                  </a:lnTo>
                  <a:lnTo>
                    <a:pt x="6005" y="10944"/>
                  </a:lnTo>
                  <a:lnTo>
                    <a:pt x="6068" y="10944"/>
                  </a:lnTo>
                  <a:lnTo>
                    <a:pt x="6068" y="10860"/>
                  </a:lnTo>
                  <a:lnTo>
                    <a:pt x="6131" y="10776"/>
                  </a:lnTo>
                  <a:lnTo>
                    <a:pt x="6215" y="10818"/>
                  </a:lnTo>
                  <a:lnTo>
                    <a:pt x="6235" y="10776"/>
                  </a:lnTo>
                  <a:lnTo>
                    <a:pt x="6340" y="10776"/>
                  </a:lnTo>
                  <a:lnTo>
                    <a:pt x="6487" y="10734"/>
                  </a:lnTo>
                  <a:lnTo>
                    <a:pt x="6696" y="10713"/>
                  </a:lnTo>
                  <a:lnTo>
                    <a:pt x="6821" y="10755"/>
                  </a:lnTo>
                  <a:lnTo>
                    <a:pt x="6947" y="10713"/>
                  </a:lnTo>
                  <a:lnTo>
                    <a:pt x="7010" y="10609"/>
                  </a:lnTo>
                  <a:lnTo>
                    <a:pt x="7135" y="10525"/>
                  </a:lnTo>
                  <a:lnTo>
                    <a:pt x="7219" y="10420"/>
                  </a:lnTo>
                  <a:lnTo>
                    <a:pt x="7261" y="10399"/>
                  </a:lnTo>
                  <a:lnTo>
                    <a:pt x="7323" y="10337"/>
                  </a:lnTo>
                  <a:lnTo>
                    <a:pt x="7428" y="10232"/>
                  </a:lnTo>
                  <a:lnTo>
                    <a:pt x="7470" y="10232"/>
                  </a:lnTo>
                  <a:lnTo>
                    <a:pt x="7595" y="10023"/>
                  </a:lnTo>
                  <a:lnTo>
                    <a:pt x="7805" y="9814"/>
                  </a:lnTo>
                  <a:lnTo>
                    <a:pt x="7763" y="9604"/>
                  </a:lnTo>
                  <a:lnTo>
                    <a:pt x="7700" y="9563"/>
                  </a:lnTo>
                  <a:lnTo>
                    <a:pt x="7679" y="9353"/>
                  </a:lnTo>
                  <a:lnTo>
                    <a:pt x="7595" y="9249"/>
                  </a:lnTo>
                  <a:lnTo>
                    <a:pt x="7554" y="9144"/>
                  </a:lnTo>
                  <a:lnTo>
                    <a:pt x="7470" y="9060"/>
                  </a:lnTo>
                  <a:lnTo>
                    <a:pt x="7365" y="9060"/>
                  </a:lnTo>
                  <a:lnTo>
                    <a:pt x="7323" y="8998"/>
                  </a:lnTo>
                  <a:lnTo>
                    <a:pt x="7323" y="8956"/>
                  </a:lnTo>
                  <a:lnTo>
                    <a:pt x="7219" y="8893"/>
                  </a:lnTo>
                  <a:lnTo>
                    <a:pt x="7114" y="8726"/>
                  </a:lnTo>
                  <a:lnTo>
                    <a:pt x="7072" y="8684"/>
                  </a:lnTo>
                  <a:lnTo>
                    <a:pt x="7051" y="8621"/>
                  </a:lnTo>
                  <a:lnTo>
                    <a:pt x="6947" y="8516"/>
                  </a:lnTo>
                  <a:lnTo>
                    <a:pt x="6905" y="8433"/>
                  </a:lnTo>
                  <a:lnTo>
                    <a:pt x="6633" y="8433"/>
                  </a:lnTo>
                  <a:lnTo>
                    <a:pt x="6549" y="8412"/>
                  </a:lnTo>
                  <a:lnTo>
                    <a:pt x="6507" y="8328"/>
                  </a:lnTo>
                  <a:lnTo>
                    <a:pt x="6591" y="8203"/>
                  </a:lnTo>
                  <a:lnTo>
                    <a:pt x="6654" y="8161"/>
                  </a:lnTo>
                  <a:lnTo>
                    <a:pt x="6654" y="8035"/>
                  </a:lnTo>
                  <a:lnTo>
                    <a:pt x="6800" y="8056"/>
                  </a:lnTo>
                  <a:lnTo>
                    <a:pt x="6905" y="8035"/>
                  </a:lnTo>
                  <a:lnTo>
                    <a:pt x="6947" y="8098"/>
                  </a:lnTo>
                  <a:lnTo>
                    <a:pt x="7031" y="8098"/>
                  </a:lnTo>
                  <a:lnTo>
                    <a:pt x="7051" y="8035"/>
                  </a:lnTo>
                  <a:lnTo>
                    <a:pt x="7135" y="7951"/>
                  </a:lnTo>
                  <a:lnTo>
                    <a:pt x="7156" y="7700"/>
                  </a:lnTo>
                  <a:lnTo>
                    <a:pt x="7135" y="7470"/>
                  </a:lnTo>
                  <a:lnTo>
                    <a:pt x="7177" y="7303"/>
                  </a:lnTo>
                  <a:lnTo>
                    <a:pt x="7282" y="7177"/>
                  </a:lnTo>
                  <a:lnTo>
                    <a:pt x="7282" y="7052"/>
                  </a:lnTo>
                  <a:lnTo>
                    <a:pt x="7240" y="6968"/>
                  </a:lnTo>
                  <a:lnTo>
                    <a:pt x="7282" y="6863"/>
                  </a:lnTo>
                  <a:lnTo>
                    <a:pt x="7386" y="6696"/>
                  </a:lnTo>
                  <a:lnTo>
                    <a:pt x="7428" y="6633"/>
                  </a:lnTo>
                  <a:lnTo>
                    <a:pt x="7470" y="6633"/>
                  </a:lnTo>
                  <a:lnTo>
                    <a:pt x="7533" y="6654"/>
                  </a:lnTo>
                  <a:lnTo>
                    <a:pt x="7658" y="6215"/>
                  </a:lnTo>
                  <a:lnTo>
                    <a:pt x="7700" y="6026"/>
                  </a:lnTo>
                  <a:lnTo>
                    <a:pt x="7888" y="5922"/>
                  </a:lnTo>
                  <a:lnTo>
                    <a:pt x="7888" y="5817"/>
                  </a:lnTo>
                  <a:lnTo>
                    <a:pt x="8014" y="5608"/>
                  </a:lnTo>
                  <a:lnTo>
                    <a:pt x="8056" y="5503"/>
                  </a:lnTo>
                  <a:lnTo>
                    <a:pt x="8160" y="5482"/>
                  </a:lnTo>
                  <a:lnTo>
                    <a:pt x="8202" y="5482"/>
                  </a:lnTo>
                  <a:lnTo>
                    <a:pt x="8265" y="5294"/>
                  </a:lnTo>
                  <a:lnTo>
                    <a:pt x="8412" y="5022"/>
                  </a:lnTo>
                  <a:lnTo>
                    <a:pt x="8412" y="4813"/>
                  </a:lnTo>
                  <a:lnTo>
                    <a:pt x="8495" y="4666"/>
                  </a:lnTo>
                  <a:lnTo>
                    <a:pt x="8516" y="4604"/>
                  </a:lnTo>
                  <a:lnTo>
                    <a:pt x="8495" y="4604"/>
                  </a:lnTo>
                  <a:lnTo>
                    <a:pt x="8474" y="4478"/>
                  </a:lnTo>
                  <a:lnTo>
                    <a:pt x="8391" y="4248"/>
                  </a:lnTo>
                  <a:lnTo>
                    <a:pt x="8412" y="4122"/>
                  </a:lnTo>
                  <a:lnTo>
                    <a:pt x="8474" y="4039"/>
                  </a:lnTo>
                  <a:lnTo>
                    <a:pt x="8474" y="3934"/>
                  </a:lnTo>
                  <a:lnTo>
                    <a:pt x="8579" y="3809"/>
                  </a:lnTo>
                  <a:lnTo>
                    <a:pt x="8621" y="3516"/>
                  </a:lnTo>
                  <a:lnTo>
                    <a:pt x="8684" y="3327"/>
                  </a:lnTo>
                  <a:lnTo>
                    <a:pt x="8725" y="3285"/>
                  </a:lnTo>
                  <a:lnTo>
                    <a:pt x="8684" y="3223"/>
                  </a:lnTo>
                  <a:lnTo>
                    <a:pt x="8621" y="3202"/>
                  </a:lnTo>
                  <a:lnTo>
                    <a:pt x="8704" y="3076"/>
                  </a:lnTo>
                  <a:lnTo>
                    <a:pt x="8704" y="2930"/>
                  </a:lnTo>
                  <a:lnTo>
                    <a:pt x="8746" y="2909"/>
                  </a:lnTo>
                  <a:lnTo>
                    <a:pt x="8914" y="2909"/>
                  </a:lnTo>
                  <a:lnTo>
                    <a:pt x="8914" y="2825"/>
                  </a:lnTo>
                  <a:lnTo>
                    <a:pt x="8914" y="2783"/>
                  </a:lnTo>
                  <a:lnTo>
                    <a:pt x="8914" y="2721"/>
                  </a:lnTo>
                  <a:lnTo>
                    <a:pt x="9018" y="2700"/>
                  </a:lnTo>
                  <a:lnTo>
                    <a:pt x="9102" y="2658"/>
                  </a:lnTo>
                  <a:lnTo>
                    <a:pt x="9228" y="2658"/>
                  </a:lnTo>
                  <a:lnTo>
                    <a:pt x="9248" y="2574"/>
                  </a:lnTo>
                  <a:lnTo>
                    <a:pt x="9353" y="2553"/>
                  </a:lnTo>
                  <a:lnTo>
                    <a:pt x="9458" y="2490"/>
                  </a:lnTo>
                  <a:lnTo>
                    <a:pt x="9541" y="2386"/>
                  </a:lnTo>
                  <a:lnTo>
                    <a:pt x="9479" y="2386"/>
                  </a:lnTo>
                  <a:lnTo>
                    <a:pt x="9479" y="2302"/>
                  </a:lnTo>
                  <a:lnTo>
                    <a:pt x="9353" y="2239"/>
                  </a:lnTo>
                  <a:lnTo>
                    <a:pt x="9248" y="2239"/>
                  </a:lnTo>
                  <a:lnTo>
                    <a:pt x="9248" y="2135"/>
                  </a:lnTo>
                  <a:lnTo>
                    <a:pt x="8997" y="1946"/>
                  </a:lnTo>
                  <a:lnTo>
                    <a:pt x="8914" y="1946"/>
                  </a:lnTo>
                  <a:lnTo>
                    <a:pt x="8809" y="1737"/>
                  </a:lnTo>
                  <a:lnTo>
                    <a:pt x="8725" y="1507"/>
                  </a:lnTo>
                  <a:lnTo>
                    <a:pt x="8746" y="1256"/>
                  </a:lnTo>
                  <a:lnTo>
                    <a:pt x="8725" y="1047"/>
                  </a:lnTo>
                  <a:lnTo>
                    <a:pt x="8579" y="628"/>
                  </a:lnTo>
                  <a:lnTo>
                    <a:pt x="8579" y="524"/>
                  </a:lnTo>
                  <a:lnTo>
                    <a:pt x="8600" y="503"/>
                  </a:lnTo>
                  <a:lnTo>
                    <a:pt x="8621" y="565"/>
                  </a:lnTo>
                  <a:lnTo>
                    <a:pt x="8642" y="607"/>
                  </a:lnTo>
                  <a:lnTo>
                    <a:pt x="8684" y="607"/>
                  </a:lnTo>
                  <a:lnTo>
                    <a:pt x="8684" y="565"/>
                  </a:lnTo>
                  <a:lnTo>
                    <a:pt x="8579" y="419"/>
                  </a:lnTo>
                  <a:lnTo>
                    <a:pt x="8516" y="252"/>
                  </a:lnTo>
                  <a:lnTo>
                    <a:pt x="8495" y="210"/>
                  </a:lnTo>
                  <a:lnTo>
                    <a:pt x="8495" y="189"/>
                  </a:lnTo>
                  <a:lnTo>
                    <a:pt x="8495" y="168"/>
                  </a:lnTo>
                  <a:lnTo>
                    <a:pt x="8495" y="147"/>
                  </a:lnTo>
                  <a:lnTo>
                    <a:pt x="8474" y="84"/>
                  </a:lnTo>
                  <a:lnTo>
                    <a:pt x="8495" y="42"/>
                  </a:lnTo>
                  <a:lnTo>
                    <a:pt x="84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5"/>
            <p:cNvSpPr/>
            <p:nvPr/>
          </p:nvSpPr>
          <p:spPr>
            <a:xfrm>
              <a:off x="3973815" y="3045871"/>
              <a:ext cx="104655" cy="75923"/>
            </a:xfrm>
            <a:custGeom>
              <a:avLst/>
              <a:gdLst/>
              <a:ahLst/>
              <a:cxnLst/>
              <a:rect l="l" t="t" r="r" b="b"/>
              <a:pathLst>
                <a:path w="8789" h="6676" extrusionOk="0">
                  <a:moveTo>
                    <a:pt x="2511" y="1"/>
                  </a:moveTo>
                  <a:lnTo>
                    <a:pt x="2344" y="336"/>
                  </a:lnTo>
                  <a:lnTo>
                    <a:pt x="2239" y="336"/>
                  </a:lnTo>
                  <a:lnTo>
                    <a:pt x="2218" y="419"/>
                  </a:lnTo>
                  <a:lnTo>
                    <a:pt x="2093" y="398"/>
                  </a:lnTo>
                  <a:lnTo>
                    <a:pt x="2009" y="357"/>
                  </a:lnTo>
                  <a:lnTo>
                    <a:pt x="1988" y="419"/>
                  </a:lnTo>
                  <a:lnTo>
                    <a:pt x="1905" y="566"/>
                  </a:lnTo>
                  <a:lnTo>
                    <a:pt x="1905" y="775"/>
                  </a:lnTo>
                  <a:lnTo>
                    <a:pt x="1758" y="1047"/>
                  </a:lnTo>
                  <a:lnTo>
                    <a:pt x="1695" y="1235"/>
                  </a:lnTo>
                  <a:lnTo>
                    <a:pt x="1653" y="1235"/>
                  </a:lnTo>
                  <a:lnTo>
                    <a:pt x="1549" y="1256"/>
                  </a:lnTo>
                  <a:lnTo>
                    <a:pt x="1507" y="1361"/>
                  </a:lnTo>
                  <a:lnTo>
                    <a:pt x="1381" y="1570"/>
                  </a:lnTo>
                  <a:lnTo>
                    <a:pt x="1381" y="1675"/>
                  </a:lnTo>
                  <a:lnTo>
                    <a:pt x="1193" y="1779"/>
                  </a:lnTo>
                  <a:lnTo>
                    <a:pt x="1151" y="1968"/>
                  </a:lnTo>
                  <a:lnTo>
                    <a:pt x="1026" y="2407"/>
                  </a:lnTo>
                  <a:lnTo>
                    <a:pt x="963" y="2386"/>
                  </a:lnTo>
                  <a:lnTo>
                    <a:pt x="921" y="2386"/>
                  </a:lnTo>
                  <a:lnTo>
                    <a:pt x="879" y="2449"/>
                  </a:lnTo>
                  <a:lnTo>
                    <a:pt x="775" y="2616"/>
                  </a:lnTo>
                  <a:lnTo>
                    <a:pt x="733" y="2721"/>
                  </a:lnTo>
                  <a:lnTo>
                    <a:pt x="775" y="2805"/>
                  </a:lnTo>
                  <a:lnTo>
                    <a:pt x="775" y="2930"/>
                  </a:lnTo>
                  <a:lnTo>
                    <a:pt x="670" y="3056"/>
                  </a:lnTo>
                  <a:lnTo>
                    <a:pt x="628" y="3223"/>
                  </a:lnTo>
                  <a:lnTo>
                    <a:pt x="649" y="3453"/>
                  </a:lnTo>
                  <a:lnTo>
                    <a:pt x="628" y="3704"/>
                  </a:lnTo>
                  <a:lnTo>
                    <a:pt x="544" y="3788"/>
                  </a:lnTo>
                  <a:lnTo>
                    <a:pt x="524" y="3851"/>
                  </a:lnTo>
                  <a:lnTo>
                    <a:pt x="440" y="3851"/>
                  </a:lnTo>
                  <a:lnTo>
                    <a:pt x="398" y="3788"/>
                  </a:lnTo>
                  <a:lnTo>
                    <a:pt x="293" y="3809"/>
                  </a:lnTo>
                  <a:lnTo>
                    <a:pt x="147" y="3788"/>
                  </a:lnTo>
                  <a:lnTo>
                    <a:pt x="147" y="3914"/>
                  </a:lnTo>
                  <a:lnTo>
                    <a:pt x="84" y="3956"/>
                  </a:lnTo>
                  <a:lnTo>
                    <a:pt x="0" y="4081"/>
                  </a:lnTo>
                  <a:lnTo>
                    <a:pt x="42" y="4165"/>
                  </a:lnTo>
                  <a:lnTo>
                    <a:pt x="126" y="4186"/>
                  </a:lnTo>
                  <a:lnTo>
                    <a:pt x="398" y="4186"/>
                  </a:lnTo>
                  <a:lnTo>
                    <a:pt x="440" y="4269"/>
                  </a:lnTo>
                  <a:lnTo>
                    <a:pt x="544" y="4374"/>
                  </a:lnTo>
                  <a:lnTo>
                    <a:pt x="565" y="4437"/>
                  </a:lnTo>
                  <a:lnTo>
                    <a:pt x="607" y="4479"/>
                  </a:lnTo>
                  <a:lnTo>
                    <a:pt x="712" y="4646"/>
                  </a:lnTo>
                  <a:lnTo>
                    <a:pt x="816" y="4709"/>
                  </a:lnTo>
                  <a:lnTo>
                    <a:pt x="816" y="4751"/>
                  </a:lnTo>
                  <a:lnTo>
                    <a:pt x="858" y="4813"/>
                  </a:lnTo>
                  <a:lnTo>
                    <a:pt x="963" y="4813"/>
                  </a:lnTo>
                  <a:lnTo>
                    <a:pt x="1047" y="4897"/>
                  </a:lnTo>
                  <a:lnTo>
                    <a:pt x="1088" y="5002"/>
                  </a:lnTo>
                  <a:lnTo>
                    <a:pt x="1172" y="5106"/>
                  </a:lnTo>
                  <a:lnTo>
                    <a:pt x="1193" y="5316"/>
                  </a:lnTo>
                  <a:lnTo>
                    <a:pt x="1256" y="5357"/>
                  </a:lnTo>
                  <a:lnTo>
                    <a:pt x="1298" y="5567"/>
                  </a:lnTo>
                  <a:lnTo>
                    <a:pt x="1340" y="5525"/>
                  </a:lnTo>
                  <a:lnTo>
                    <a:pt x="1402" y="5629"/>
                  </a:lnTo>
                  <a:lnTo>
                    <a:pt x="1507" y="5588"/>
                  </a:lnTo>
                  <a:lnTo>
                    <a:pt x="1612" y="5629"/>
                  </a:lnTo>
                  <a:lnTo>
                    <a:pt x="1612" y="5964"/>
                  </a:lnTo>
                  <a:lnTo>
                    <a:pt x="1695" y="6069"/>
                  </a:lnTo>
                  <a:lnTo>
                    <a:pt x="1821" y="6090"/>
                  </a:lnTo>
                  <a:lnTo>
                    <a:pt x="1967" y="6048"/>
                  </a:lnTo>
                  <a:lnTo>
                    <a:pt x="2093" y="6090"/>
                  </a:lnTo>
                  <a:lnTo>
                    <a:pt x="2386" y="6069"/>
                  </a:lnTo>
                  <a:lnTo>
                    <a:pt x="2490" y="6152"/>
                  </a:lnTo>
                  <a:lnTo>
                    <a:pt x="2721" y="6383"/>
                  </a:lnTo>
                  <a:lnTo>
                    <a:pt x="2867" y="6466"/>
                  </a:lnTo>
                  <a:lnTo>
                    <a:pt x="2951" y="6571"/>
                  </a:lnTo>
                  <a:lnTo>
                    <a:pt x="3055" y="6613"/>
                  </a:lnTo>
                  <a:lnTo>
                    <a:pt x="3244" y="6613"/>
                  </a:lnTo>
                  <a:lnTo>
                    <a:pt x="3369" y="6676"/>
                  </a:lnTo>
                  <a:lnTo>
                    <a:pt x="3537" y="6634"/>
                  </a:lnTo>
                  <a:lnTo>
                    <a:pt x="3641" y="6676"/>
                  </a:lnTo>
                  <a:lnTo>
                    <a:pt x="3850" y="6676"/>
                  </a:lnTo>
                  <a:lnTo>
                    <a:pt x="3997" y="6424"/>
                  </a:lnTo>
                  <a:lnTo>
                    <a:pt x="4060" y="6362"/>
                  </a:lnTo>
                  <a:lnTo>
                    <a:pt x="4164" y="6299"/>
                  </a:lnTo>
                  <a:lnTo>
                    <a:pt x="4269" y="6299"/>
                  </a:lnTo>
                  <a:lnTo>
                    <a:pt x="4311" y="6278"/>
                  </a:lnTo>
                  <a:lnTo>
                    <a:pt x="4583" y="6257"/>
                  </a:lnTo>
                  <a:lnTo>
                    <a:pt x="4645" y="6278"/>
                  </a:lnTo>
                  <a:lnTo>
                    <a:pt x="4729" y="6404"/>
                  </a:lnTo>
                  <a:lnTo>
                    <a:pt x="4834" y="6466"/>
                  </a:lnTo>
                  <a:lnTo>
                    <a:pt x="5043" y="6424"/>
                  </a:lnTo>
                  <a:lnTo>
                    <a:pt x="5210" y="6424"/>
                  </a:lnTo>
                  <a:lnTo>
                    <a:pt x="5252" y="6320"/>
                  </a:lnTo>
                  <a:lnTo>
                    <a:pt x="5441" y="6257"/>
                  </a:lnTo>
                  <a:lnTo>
                    <a:pt x="5629" y="6215"/>
                  </a:lnTo>
                  <a:lnTo>
                    <a:pt x="5775" y="6152"/>
                  </a:lnTo>
                  <a:lnTo>
                    <a:pt x="5880" y="6069"/>
                  </a:lnTo>
                  <a:lnTo>
                    <a:pt x="5943" y="5964"/>
                  </a:lnTo>
                  <a:lnTo>
                    <a:pt x="6068" y="5880"/>
                  </a:lnTo>
                  <a:lnTo>
                    <a:pt x="6173" y="5880"/>
                  </a:lnTo>
                  <a:lnTo>
                    <a:pt x="6278" y="5797"/>
                  </a:lnTo>
                  <a:lnTo>
                    <a:pt x="7010" y="5797"/>
                  </a:lnTo>
                  <a:lnTo>
                    <a:pt x="8788" y="4018"/>
                  </a:lnTo>
                  <a:lnTo>
                    <a:pt x="8056" y="4018"/>
                  </a:lnTo>
                  <a:lnTo>
                    <a:pt x="6361" y="3495"/>
                  </a:lnTo>
                  <a:lnTo>
                    <a:pt x="6215" y="3370"/>
                  </a:lnTo>
                  <a:lnTo>
                    <a:pt x="6006" y="3349"/>
                  </a:lnTo>
                  <a:lnTo>
                    <a:pt x="5943" y="3160"/>
                  </a:lnTo>
                  <a:lnTo>
                    <a:pt x="5964" y="3014"/>
                  </a:lnTo>
                  <a:lnTo>
                    <a:pt x="5796" y="2930"/>
                  </a:lnTo>
                  <a:lnTo>
                    <a:pt x="5692" y="2616"/>
                  </a:lnTo>
                  <a:lnTo>
                    <a:pt x="5650" y="2386"/>
                  </a:lnTo>
                  <a:lnTo>
                    <a:pt x="5692" y="2323"/>
                  </a:lnTo>
                  <a:lnTo>
                    <a:pt x="5587" y="2282"/>
                  </a:lnTo>
                  <a:lnTo>
                    <a:pt x="5441" y="2303"/>
                  </a:lnTo>
                  <a:lnTo>
                    <a:pt x="5315" y="2386"/>
                  </a:lnTo>
                  <a:lnTo>
                    <a:pt x="5106" y="2386"/>
                  </a:lnTo>
                  <a:lnTo>
                    <a:pt x="5022" y="2323"/>
                  </a:lnTo>
                  <a:lnTo>
                    <a:pt x="5127" y="2198"/>
                  </a:lnTo>
                  <a:lnTo>
                    <a:pt x="5127" y="2093"/>
                  </a:lnTo>
                  <a:lnTo>
                    <a:pt x="5169" y="1989"/>
                  </a:lnTo>
                  <a:lnTo>
                    <a:pt x="5169" y="1821"/>
                  </a:lnTo>
                  <a:lnTo>
                    <a:pt x="5210" y="1717"/>
                  </a:lnTo>
                  <a:lnTo>
                    <a:pt x="5252" y="1591"/>
                  </a:lnTo>
                  <a:lnTo>
                    <a:pt x="5357" y="1570"/>
                  </a:lnTo>
                  <a:lnTo>
                    <a:pt x="5210" y="1361"/>
                  </a:lnTo>
                  <a:lnTo>
                    <a:pt x="5127" y="1361"/>
                  </a:lnTo>
                  <a:lnTo>
                    <a:pt x="5106" y="1277"/>
                  </a:lnTo>
                  <a:lnTo>
                    <a:pt x="5064" y="1173"/>
                  </a:lnTo>
                  <a:lnTo>
                    <a:pt x="4959" y="1026"/>
                  </a:lnTo>
                  <a:lnTo>
                    <a:pt x="4855" y="984"/>
                  </a:lnTo>
                  <a:lnTo>
                    <a:pt x="4687" y="838"/>
                  </a:lnTo>
                  <a:lnTo>
                    <a:pt x="4541" y="733"/>
                  </a:lnTo>
                  <a:lnTo>
                    <a:pt x="4520" y="671"/>
                  </a:lnTo>
                  <a:lnTo>
                    <a:pt x="4415" y="671"/>
                  </a:lnTo>
                  <a:lnTo>
                    <a:pt x="4394" y="629"/>
                  </a:lnTo>
                  <a:lnTo>
                    <a:pt x="4227" y="629"/>
                  </a:lnTo>
                  <a:lnTo>
                    <a:pt x="4185" y="524"/>
                  </a:lnTo>
                  <a:lnTo>
                    <a:pt x="3976" y="336"/>
                  </a:lnTo>
                  <a:lnTo>
                    <a:pt x="3871" y="315"/>
                  </a:lnTo>
                  <a:lnTo>
                    <a:pt x="3788" y="231"/>
                  </a:lnTo>
                  <a:lnTo>
                    <a:pt x="3662" y="210"/>
                  </a:lnTo>
                  <a:lnTo>
                    <a:pt x="3578" y="231"/>
                  </a:lnTo>
                  <a:lnTo>
                    <a:pt x="3557" y="252"/>
                  </a:lnTo>
                  <a:lnTo>
                    <a:pt x="3369" y="106"/>
                  </a:lnTo>
                  <a:lnTo>
                    <a:pt x="3265" y="106"/>
                  </a:lnTo>
                  <a:lnTo>
                    <a:pt x="3223" y="147"/>
                  </a:lnTo>
                  <a:lnTo>
                    <a:pt x="3139" y="85"/>
                  </a:lnTo>
                  <a:lnTo>
                    <a:pt x="3034" y="106"/>
                  </a:lnTo>
                  <a:lnTo>
                    <a:pt x="2930" y="189"/>
                  </a:lnTo>
                  <a:lnTo>
                    <a:pt x="2825" y="189"/>
                  </a:lnTo>
                  <a:lnTo>
                    <a:pt x="2595" y="106"/>
                  </a:lnTo>
                  <a:lnTo>
                    <a:pt x="2553" y="43"/>
                  </a:lnTo>
                  <a:lnTo>
                    <a:pt x="25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5"/>
            <p:cNvSpPr/>
            <p:nvPr/>
          </p:nvSpPr>
          <p:spPr>
            <a:xfrm>
              <a:off x="3996236" y="3024695"/>
              <a:ext cx="46106" cy="39042"/>
            </a:xfrm>
            <a:custGeom>
              <a:avLst/>
              <a:gdLst/>
              <a:ahLst/>
              <a:cxnLst/>
              <a:rect l="l" t="t" r="r" b="b"/>
              <a:pathLst>
                <a:path w="3872" h="3433" extrusionOk="0">
                  <a:moveTo>
                    <a:pt x="1151" y="1"/>
                  </a:moveTo>
                  <a:lnTo>
                    <a:pt x="1068" y="105"/>
                  </a:lnTo>
                  <a:lnTo>
                    <a:pt x="963" y="168"/>
                  </a:lnTo>
                  <a:lnTo>
                    <a:pt x="858" y="189"/>
                  </a:lnTo>
                  <a:lnTo>
                    <a:pt x="838" y="273"/>
                  </a:lnTo>
                  <a:lnTo>
                    <a:pt x="712" y="273"/>
                  </a:lnTo>
                  <a:lnTo>
                    <a:pt x="628" y="315"/>
                  </a:lnTo>
                  <a:lnTo>
                    <a:pt x="524" y="336"/>
                  </a:lnTo>
                  <a:lnTo>
                    <a:pt x="524" y="398"/>
                  </a:lnTo>
                  <a:lnTo>
                    <a:pt x="524" y="440"/>
                  </a:lnTo>
                  <a:lnTo>
                    <a:pt x="524" y="524"/>
                  </a:lnTo>
                  <a:lnTo>
                    <a:pt x="356" y="524"/>
                  </a:lnTo>
                  <a:lnTo>
                    <a:pt x="314" y="545"/>
                  </a:lnTo>
                  <a:lnTo>
                    <a:pt x="314" y="691"/>
                  </a:lnTo>
                  <a:lnTo>
                    <a:pt x="231" y="817"/>
                  </a:lnTo>
                  <a:lnTo>
                    <a:pt x="294" y="838"/>
                  </a:lnTo>
                  <a:lnTo>
                    <a:pt x="335" y="900"/>
                  </a:lnTo>
                  <a:lnTo>
                    <a:pt x="294" y="942"/>
                  </a:lnTo>
                  <a:lnTo>
                    <a:pt x="231" y="1131"/>
                  </a:lnTo>
                  <a:lnTo>
                    <a:pt x="189" y="1424"/>
                  </a:lnTo>
                  <a:lnTo>
                    <a:pt x="84" y="1549"/>
                  </a:lnTo>
                  <a:lnTo>
                    <a:pt x="84" y="1654"/>
                  </a:lnTo>
                  <a:lnTo>
                    <a:pt x="22" y="1737"/>
                  </a:lnTo>
                  <a:lnTo>
                    <a:pt x="1" y="1863"/>
                  </a:lnTo>
                  <a:lnTo>
                    <a:pt x="84" y="2093"/>
                  </a:lnTo>
                  <a:lnTo>
                    <a:pt x="105" y="2219"/>
                  </a:lnTo>
                  <a:lnTo>
                    <a:pt x="126" y="2219"/>
                  </a:lnTo>
                  <a:lnTo>
                    <a:pt x="210" y="2260"/>
                  </a:lnTo>
                  <a:lnTo>
                    <a:pt x="335" y="2281"/>
                  </a:lnTo>
                  <a:lnTo>
                    <a:pt x="356" y="2198"/>
                  </a:lnTo>
                  <a:lnTo>
                    <a:pt x="461" y="2198"/>
                  </a:lnTo>
                  <a:lnTo>
                    <a:pt x="628" y="1863"/>
                  </a:lnTo>
                  <a:lnTo>
                    <a:pt x="670" y="1905"/>
                  </a:lnTo>
                  <a:lnTo>
                    <a:pt x="712" y="1968"/>
                  </a:lnTo>
                  <a:lnTo>
                    <a:pt x="942" y="2051"/>
                  </a:lnTo>
                  <a:lnTo>
                    <a:pt x="1047" y="2051"/>
                  </a:lnTo>
                  <a:lnTo>
                    <a:pt x="1151" y="1968"/>
                  </a:lnTo>
                  <a:lnTo>
                    <a:pt x="1256" y="1947"/>
                  </a:lnTo>
                  <a:lnTo>
                    <a:pt x="1340" y="2009"/>
                  </a:lnTo>
                  <a:lnTo>
                    <a:pt x="1382" y="1968"/>
                  </a:lnTo>
                  <a:lnTo>
                    <a:pt x="1486" y="1968"/>
                  </a:lnTo>
                  <a:lnTo>
                    <a:pt x="1674" y="2114"/>
                  </a:lnTo>
                  <a:lnTo>
                    <a:pt x="1695" y="2093"/>
                  </a:lnTo>
                  <a:lnTo>
                    <a:pt x="1779" y="2072"/>
                  </a:lnTo>
                  <a:lnTo>
                    <a:pt x="1905" y="2093"/>
                  </a:lnTo>
                  <a:lnTo>
                    <a:pt x="1988" y="2177"/>
                  </a:lnTo>
                  <a:lnTo>
                    <a:pt x="2093" y="2198"/>
                  </a:lnTo>
                  <a:lnTo>
                    <a:pt x="2302" y="2386"/>
                  </a:lnTo>
                  <a:lnTo>
                    <a:pt x="2344" y="2491"/>
                  </a:lnTo>
                  <a:lnTo>
                    <a:pt x="2511" y="2491"/>
                  </a:lnTo>
                  <a:lnTo>
                    <a:pt x="2532" y="2533"/>
                  </a:lnTo>
                  <a:lnTo>
                    <a:pt x="2637" y="2533"/>
                  </a:lnTo>
                  <a:lnTo>
                    <a:pt x="2658" y="2595"/>
                  </a:lnTo>
                  <a:lnTo>
                    <a:pt x="2804" y="2700"/>
                  </a:lnTo>
                  <a:lnTo>
                    <a:pt x="2972" y="2846"/>
                  </a:lnTo>
                  <a:lnTo>
                    <a:pt x="3076" y="2888"/>
                  </a:lnTo>
                  <a:lnTo>
                    <a:pt x="3181" y="3035"/>
                  </a:lnTo>
                  <a:lnTo>
                    <a:pt x="3223" y="3139"/>
                  </a:lnTo>
                  <a:lnTo>
                    <a:pt x="3244" y="3223"/>
                  </a:lnTo>
                  <a:lnTo>
                    <a:pt x="3327" y="3223"/>
                  </a:lnTo>
                  <a:lnTo>
                    <a:pt x="3474" y="3432"/>
                  </a:lnTo>
                  <a:lnTo>
                    <a:pt x="3599" y="3369"/>
                  </a:lnTo>
                  <a:lnTo>
                    <a:pt x="3662" y="3328"/>
                  </a:lnTo>
                  <a:lnTo>
                    <a:pt x="3746" y="3307"/>
                  </a:lnTo>
                  <a:lnTo>
                    <a:pt x="3871" y="3202"/>
                  </a:lnTo>
                  <a:lnTo>
                    <a:pt x="3809" y="3160"/>
                  </a:lnTo>
                  <a:lnTo>
                    <a:pt x="3809" y="3139"/>
                  </a:lnTo>
                  <a:lnTo>
                    <a:pt x="3767" y="3202"/>
                  </a:lnTo>
                  <a:lnTo>
                    <a:pt x="3683" y="3139"/>
                  </a:lnTo>
                  <a:lnTo>
                    <a:pt x="3641" y="3139"/>
                  </a:lnTo>
                  <a:lnTo>
                    <a:pt x="3579" y="3035"/>
                  </a:lnTo>
                  <a:lnTo>
                    <a:pt x="3599" y="3014"/>
                  </a:lnTo>
                  <a:lnTo>
                    <a:pt x="3537" y="2909"/>
                  </a:lnTo>
                  <a:lnTo>
                    <a:pt x="3453" y="2888"/>
                  </a:lnTo>
                  <a:lnTo>
                    <a:pt x="3348" y="2637"/>
                  </a:lnTo>
                  <a:lnTo>
                    <a:pt x="3327" y="2595"/>
                  </a:lnTo>
                  <a:lnTo>
                    <a:pt x="3327" y="2616"/>
                  </a:lnTo>
                  <a:lnTo>
                    <a:pt x="3265" y="2616"/>
                  </a:lnTo>
                  <a:lnTo>
                    <a:pt x="3181" y="2512"/>
                  </a:lnTo>
                  <a:lnTo>
                    <a:pt x="3055" y="2470"/>
                  </a:lnTo>
                  <a:lnTo>
                    <a:pt x="2972" y="2323"/>
                  </a:lnTo>
                  <a:lnTo>
                    <a:pt x="2804" y="2093"/>
                  </a:lnTo>
                  <a:lnTo>
                    <a:pt x="2742" y="2051"/>
                  </a:lnTo>
                  <a:lnTo>
                    <a:pt x="2595" y="2009"/>
                  </a:lnTo>
                  <a:lnTo>
                    <a:pt x="2532" y="1947"/>
                  </a:lnTo>
                  <a:lnTo>
                    <a:pt x="2428" y="1800"/>
                  </a:lnTo>
                  <a:lnTo>
                    <a:pt x="2344" y="1842"/>
                  </a:lnTo>
                  <a:lnTo>
                    <a:pt x="2218" y="1842"/>
                  </a:lnTo>
                  <a:lnTo>
                    <a:pt x="2177" y="1863"/>
                  </a:lnTo>
                  <a:lnTo>
                    <a:pt x="2114" y="1800"/>
                  </a:lnTo>
                  <a:lnTo>
                    <a:pt x="2009" y="1654"/>
                  </a:lnTo>
                  <a:lnTo>
                    <a:pt x="2072" y="1633"/>
                  </a:lnTo>
                  <a:lnTo>
                    <a:pt x="1967" y="1465"/>
                  </a:lnTo>
                  <a:lnTo>
                    <a:pt x="1905" y="1486"/>
                  </a:lnTo>
                  <a:lnTo>
                    <a:pt x="1905" y="1591"/>
                  </a:lnTo>
                  <a:lnTo>
                    <a:pt x="1926" y="1591"/>
                  </a:lnTo>
                  <a:lnTo>
                    <a:pt x="1926" y="1758"/>
                  </a:lnTo>
                  <a:lnTo>
                    <a:pt x="1821" y="1737"/>
                  </a:lnTo>
                  <a:lnTo>
                    <a:pt x="1800" y="1549"/>
                  </a:lnTo>
                  <a:lnTo>
                    <a:pt x="1758" y="1444"/>
                  </a:lnTo>
                  <a:lnTo>
                    <a:pt x="1674" y="1424"/>
                  </a:lnTo>
                  <a:lnTo>
                    <a:pt x="1674" y="1361"/>
                  </a:lnTo>
                  <a:lnTo>
                    <a:pt x="1654" y="1214"/>
                  </a:lnTo>
                  <a:lnTo>
                    <a:pt x="1591" y="1172"/>
                  </a:lnTo>
                  <a:lnTo>
                    <a:pt x="1507" y="754"/>
                  </a:lnTo>
                  <a:lnTo>
                    <a:pt x="1277" y="126"/>
                  </a:lnTo>
                  <a:lnTo>
                    <a:pt x="11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5"/>
            <p:cNvSpPr/>
            <p:nvPr/>
          </p:nvSpPr>
          <p:spPr>
            <a:xfrm>
              <a:off x="4033614" y="3061110"/>
              <a:ext cx="10467" cy="11907"/>
            </a:xfrm>
            <a:custGeom>
              <a:avLst/>
              <a:gdLst/>
              <a:ahLst/>
              <a:cxnLst/>
              <a:rect l="l" t="t" r="r" b="b"/>
              <a:pathLst>
                <a:path w="879" h="1047" extrusionOk="0">
                  <a:moveTo>
                    <a:pt x="732" y="0"/>
                  </a:moveTo>
                  <a:lnTo>
                    <a:pt x="607" y="105"/>
                  </a:lnTo>
                  <a:lnTo>
                    <a:pt x="523" y="126"/>
                  </a:lnTo>
                  <a:lnTo>
                    <a:pt x="460" y="167"/>
                  </a:lnTo>
                  <a:lnTo>
                    <a:pt x="230" y="251"/>
                  </a:lnTo>
                  <a:lnTo>
                    <a:pt x="188" y="377"/>
                  </a:lnTo>
                  <a:lnTo>
                    <a:pt x="147" y="481"/>
                  </a:lnTo>
                  <a:lnTo>
                    <a:pt x="147" y="649"/>
                  </a:lnTo>
                  <a:lnTo>
                    <a:pt x="105" y="753"/>
                  </a:lnTo>
                  <a:lnTo>
                    <a:pt x="105" y="858"/>
                  </a:lnTo>
                  <a:lnTo>
                    <a:pt x="0" y="983"/>
                  </a:lnTo>
                  <a:lnTo>
                    <a:pt x="84" y="1046"/>
                  </a:lnTo>
                  <a:lnTo>
                    <a:pt x="293" y="1046"/>
                  </a:lnTo>
                  <a:lnTo>
                    <a:pt x="419" y="963"/>
                  </a:lnTo>
                  <a:lnTo>
                    <a:pt x="565" y="942"/>
                  </a:lnTo>
                  <a:lnTo>
                    <a:pt x="670" y="983"/>
                  </a:lnTo>
                  <a:lnTo>
                    <a:pt x="670" y="963"/>
                  </a:lnTo>
                  <a:lnTo>
                    <a:pt x="837" y="732"/>
                  </a:lnTo>
                  <a:lnTo>
                    <a:pt x="816" y="670"/>
                  </a:lnTo>
                  <a:lnTo>
                    <a:pt x="649" y="670"/>
                  </a:lnTo>
                  <a:lnTo>
                    <a:pt x="565" y="732"/>
                  </a:lnTo>
                  <a:lnTo>
                    <a:pt x="523" y="691"/>
                  </a:lnTo>
                  <a:lnTo>
                    <a:pt x="460" y="628"/>
                  </a:lnTo>
                  <a:lnTo>
                    <a:pt x="565" y="628"/>
                  </a:lnTo>
                  <a:lnTo>
                    <a:pt x="649" y="544"/>
                  </a:lnTo>
                  <a:lnTo>
                    <a:pt x="732" y="544"/>
                  </a:lnTo>
                  <a:lnTo>
                    <a:pt x="837" y="419"/>
                  </a:lnTo>
                  <a:lnTo>
                    <a:pt x="879" y="377"/>
                  </a:lnTo>
                  <a:lnTo>
                    <a:pt x="858" y="230"/>
                  </a:lnTo>
                  <a:lnTo>
                    <a:pt x="879" y="147"/>
                  </a:lnTo>
                  <a:lnTo>
                    <a:pt x="858" y="147"/>
                  </a:lnTo>
                  <a:lnTo>
                    <a:pt x="732" y="21"/>
                  </a:lnTo>
                  <a:lnTo>
                    <a:pt x="7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5"/>
            <p:cNvSpPr/>
            <p:nvPr/>
          </p:nvSpPr>
          <p:spPr>
            <a:xfrm>
              <a:off x="4029125" y="3065864"/>
              <a:ext cx="70516" cy="89240"/>
            </a:xfrm>
            <a:custGeom>
              <a:avLst/>
              <a:gdLst/>
              <a:ahLst/>
              <a:cxnLst/>
              <a:rect l="l" t="t" r="r" b="b"/>
              <a:pathLst>
                <a:path w="5922" h="7847" extrusionOk="0">
                  <a:moveTo>
                    <a:pt x="5587" y="1"/>
                  </a:moveTo>
                  <a:lnTo>
                    <a:pt x="5587" y="21"/>
                  </a:lnTo>
                  <a:lnTo>
                    <a:pt x="5545" y="21"/>
                  </a:lnTo>
                  <a:lnTo>
                    <a:pt x="5482" y="105"/>
                  </a:lnTo>
                  <a:lnTo>
                    <a:pt x="5441" y="210"/>
                  </a:lnTo>
                  <a:lnTo>
                    <a:pt x="5420" y="168"/>
                  </a:lnTo>
                  <a:lnTo>
                    <a:pt x="5315" y="273"/>
                  </a:lnTo>
                  <a:lnTo>
                    <a:pt x="5127" y="314"/>
                  </a:lnTo>
                  <a:lnTo>
                    <a:pt x="5127" y="335"/>
                  </a:lnTo>
                  <a:lnTo>
                    <a:pt x="5085" y="314"/>
                  </a:lnTo>
                  <a:lnTo>
                    <a:pt x="4897" y="335"/>
                  </a:lnTo>
                  <a:lnTo>
                    <a:pt x="4792" y="419"/>
                  </a:lnTo>
                  <a:lnTo>
                    <a:pt x="4499" y="461"/>
                  </a:lnTo>
                  <a:lnTo>
                    <a:pt x="4457" y="461"/>
                  </a:lnTo>
                  <a:lnTo>
                    <a:pt x="4394" y="440"/>
                  </a:lnTo>
                  <a:lnTo>
                    <a:pt x="4227" y="440"/>
                  </a:lnTo>
                  <a:lnTo>
                    <a:pt x="4060" y="524"/>
                  </a:lnTo>
                  <a:lnTo>
                    <a:pt x="3913" y="524"/>
                  </a:lnTo>
                  <a:lnTo>
                    <a:pt x="3830" y="545"/>
                  </a:lnTo>
                  <a:lnTo>
                    <a:pt x="3704" y="482"/>
                  </a:lnTo>
                  <a:lnTo>
                    <a:pt x="3599" y="524"/>
                  </a:lnTo>
                  <a:lnTo>
                    <a:pt x="3244" y="733"/>
                  </a:lnTo>
                  <a:lnTo>
                    <a:pt x="3076" y="754"/>
                  </a:lnTo>
                  <a:lnTo>
                    <a:pt x="2972" y="691"/>
                  </a:lnTo>
                  <a:lnTo>
                    <a:pt x="2909" y="733"/>
                  </a:lnTo>
                  <a:lnTo>
                    <a:pt x="2762" y="733"/>
                  </a:lnTo>
                  <a:lnTo>
                    <a:pt x="2700" y="691"/>
                  </a:lnTo>
                  <a:lnTo>
                    <a:pt x="2658" y="691"/>
                  </a:lnTo>
                  <a:lnTo>
                    <a:pt x="2469" y="858"/>
                  </a:lnTo>
                  <a:lnTo>
                    <a:pt x="2365" y="858"/>
                  </a:lnTo>
                  <a:lnTo>
                    <a:pt x="2239" y="942"/>
                  </a:lnTo>
                  <a:lnTo>
                    <a:pt x="2177" y="1005"/>
                  </a:lnTo>
                  <a:lnTo>
                    <a:pt x="1988" y="1047"/>
                  </a:lnTo>
                  <a:lnTo>
                    <a:pt x="1863" y="984"/>
                  </a:lnTo>
                  <a:lnTo>
                    <a:pt x="1716" y="858"/>
                  </a:lnTo>
                  <a:lnTo>
                    <a:pt x="1653" y="858"/>
                  </a:lnTo>
                  <a:lnTo>
                    <a:pt x="1633" y="754"/>
                  </a:lnTo>
                  <a:lnTo>
                    <a:pt x="1256" y="377"/>
                  </a:lnTo>
                  <a:lnTo>
                    <a:pt x="1235" y="356"/>
                  </a:lnTo>
                  <a:lnTo>
                    <a:pt x="1214" y="314"/>
                  </a:lnTo>
                  <a:lnTo>
                    <a:pt x="1047" y="545"/>
                  </a:lnTo>
                  <a:lnTo>
                    <a:pt x="1005" y="628"/>
                  </a:lnTo>
                  <a:lnTo>
                    <a:pt x="1047" y="858"/>
                  </a:lnTo>
                  <a:lnTo>
                    <a:pt x="1151" y="1172"/>
                  </a:lnTo>
                  <a:lnTo>
                    <a:pt x="1319" y="1256"/>
                  </a:lnTo>
                  <a:lnTo>
                    <a:pt x="1298" y="1402"/>
                  </a:lnTo>
                  <a:lnTo>
                    <a:pt x="1361" y="1591"/>
                  </a:lnTo>
                  <a:lnTo>
                    <a:pt x="1570" y="1612"/>
                  </a:lnTo>
                  <a:lnTo>
                    <a:pt x="1716" y="1737"/>
                  </a:lnTo>
                  <a:lnTo>
                    <a:pt x="3411" y="2260"/>
                  </a:lnTo>
                  <a:lnTo>
                    <a:pt x="4143" y="2260"/>
                  </a:lnTo>
                  <a:lnTo>
                    <a:pt x="2365" y="4039"/>
                  </a:lnTo>
                  <a:lnTo>
                    <a:pt x="1633" y="4039"/>
                  </a:lnTo>
                  <a:lnTo>
                    <a:pt x="1528" y="4122"/>
                  </a:lnTo>
                  <a:lnTo>
                    <a:pt x="1423" y="4122"/>
                  </a:lnTo>
                  <a:lnTo>
                    <a:pt x="1298" y="4206"/>
                  </a:lnTo>
                  <a:lnTo>
                    <a:pt x="1235" y="4311"/>
                  </a:lnTo>
                  <a:lnTo>
                    <a:pt x="1130" y="4394"/>
                  </a:lnTo>
                  <a:lnTo>
                    <a:pt x="984" y="4457"/>
                  </a:lnTo>
                  <a:lnTo>
                    <a:pt x="796" y="4499"/>
                  </a:lnTo>
                  <a:lnTo>
                    <a:pt x="607" y="4562"/>
                  </a:lnTo>
                  <a:lnTo>
                    <a:pt x="565" y="4666"/>
                  </a:lnTo>
                  <a:lnTo>
                    <a:pt x="0" y="5169"/>
                  </a:lnTo>
                  <a:lnTo>
                    <a:pt x="0" y="7449"/>
                  </a:lnTo>
                  <a:lnTo>
                    <a:pt x="419" y="7847"/>
                  </a:lnTo>
                  <a:lnTo>
                    <a:pt x="419" y="7805"/>
                  </a:lnTo>
                  <a:lnTo>
                    <a:pt x="900" y="7261"/>
                  </a:lnTo>
                  <a:lnTo>
                    <a:pt x="942" y="7156"/>
                  </a:lnTo>
                  <a:lnTo>
                    <a:pt x="1089" y="7031"/>
                  </a:lnTo>
                  <a:lnTo>
                    <a:pt x="1193" y="7010"/>
                  </a:lnTo>
                  <a:lnTo>
                    <a:pt x="1235" y="6926"/>
                  </a:lnTo>
                  <a:lnTo>
                    <a:pt x="1298" y="6905"/>
                  </a:lnTo>
                  <a:lnTo>
                    <a:pt x="1633" y="6529"/>
                  </a:lnTo>
                  <a:lnTo>
                    <a:pt x="1716" y="6508"/>
                  </a:lnTo>
                  <a:lnTo>
                    <a:pt x="2093" y="6089"/>
                  </a:lnTo>
                  <a:lnTo>
                    <a:pt x="2302" y="5922"/>
                  </a:lnTo>
                  <a:lnTo>
                    <a:pt x="2469" y="5817"/>
                  </a:lnTo>
                  <a:lnTo>
                    <a:pt x="2658" y="5796"/>
                  </a:lnTo>
                  <a:lnTo>
                    <a:pt x="2930" y="5566"/>
                  </a:lnTo>
                  <a:lnTo>
                    <a:pt x="3558" y="4980"/>
                  </a:lnTo>
                  <a:lnTo>
                    <a:pt x="3871" y="4625"/>
                  </a:lnTo>
                  <a:lnTo>
                    <a:pt x="4060" y="4436"/>
                  </a:lnTo>
                  <a:lnTo>
                    <a:pt x="4081" y="4311"/>
                  </a:lnTo>
                  <a:lnTo>
                    <a:pt x="4478" y="3788"/>
                  </a:lnTo>
                  <a:lnTo>
                    <a:pt x="4478" y="3683"/>
                  </a:lnTo>
                  <a:lnTo>
                    <a:pt x="4687" y="3390"/>
                  </a:lnTo>
                  <a:lnTo>
                    <a:pt x="4708" y="3202"/>
                  </a:lnTo>
                  <a:lnTo>
                    <a:pt x="5022" y="2574"/>
                  </a:lnTo>
                  <a:lnTo>
                    <a:pt x="5106" y="2532"/>
                  </a:lnTo>
                  <a:lnTo>
                    <a:pt x="5064" y="2449"/>
                  </a:lnTo>
                  <a:lnTo>
                    <a:pt x="5064" y="2365"/>
                  </a:lnTo>
                  <a:lnTo>
                    <a:pt x="5190" y="2239"/>
                  </a:lnTo>
                  <a:lnTo>
                    <a:pt x="5231" y="2239"/>
                  </a:lnTo>
                  <a:lnTo>
                    <a:pt x="5315" y="2135"/>
                  </a:lnTo>
                  <a:lnTo>
                    <a:pt x="5441" y="1842"/>
                  </a:lnTo>
                  <a:lnTo>
                    <a:pt x="5650" y="1591"/>
                  </a:lnTo>
                  <a:lnTo>
                    <a:pt x="5650" y="1423"/>
                  </a:lnTo>
                  <a:lnTo>
                    <a:pt x="5692" y="1381"/>
                  </a:lnTo>
                  <a:lnTo>
                    <a:pt x="5713" y="1214"/>
                  </a:lnTo>
                  <a:lnTo>
                    <a:pt x="5650" y="1151"/>
                  </a:lnTo>
                  <a:lnTo>
                    <a:pt x="5734" y="1005"/>
                  </a:lnTo>
                  <a:lnTo>
                    <a:pt x="5796" y="984"/>
                  </a:lnTo>
                  <a:lnTo>
                    <a:pt x="5859" y="984"/>
                  </a:lnTo>
                  <a:lnTo>
                    <a:pt x="5901" y="1005"/>
                  </a:lnTo>
                  <a:lnTo>
                    <a:pt x="5922" y="1005"/>
                  </a:lnTo>
                  <a:lnTo>
                    <a:pt x="5901" y="942"/>
                  </a:lnTo>
                  <a:lnTo>
                    <a:pt x="5838" y="942"/>
                  </a:lnTo>
                  <a:lnTo>
                    <a:pt x="5859" y="963"/>
                  </a:lnTo>
                  <a:lnTo>
                    <a:pt x="5796" y="963"/>
                  </a:lnTo>
                  <a:lnTo>
                    <a:pt x="5817" y="879"/>
                  </a:lnTo>
                  <a:lnTo>
                    <a:pt x="5817" y="775"/>
                  </a:lnTo>
                  <a:lnTo>
                    <a:pt x="5754" y="691"/>
                  </a:lnTo>
                  <a:lnTo>
                    <a:pt x="5817" y="586"/>
                  </a:lnTo>
                  <a:lnTo>
                    <a:pt x="5859" y="545"/>
                  </a:lnTo>
                  <a:lnTo>
                    <a:pt x="5859" y="482"/>
                  </a:lnTo>
                  <a:lnTo>
                    <a:pt x="5796" y="482"/>
                  </a:lnTo>
                  <a:lnTo>
                    <a:pt x="5754" y="440"/>
                  </a:lnTo>
                  <a:lnTo>
                    <a:pt x="5796" y="377"/>
                  </a:lnTo>
                  <a:lnTo>
                    <a:pt x="5796" y="314"/>
                  </a:lnTo>
                  <a:lnTo>
                    <a:pt x="5838" y="210"/>
                  </a:lnTo>
                  <a:lnTo>
                    <a:pt x="5901" y="126"/>
                  </a:lnTo>
                  <a:lnTo>
                    <a:pt x="5859" y="105"/>
                  </a:lnTo>
                  <a:lnTo>
                    <a:pt x="5796" y="105"/>
                  </a:lnTo>
                  <a:lnTo>
                    <a:pt x="5650" y="42"/>
                  </a:lnTo>
                  <a:lnTo>
                    <a:pt x="5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5"/>
            <p:cNvSpPr/>
            <p:nvPr/>
          </p:nvSpPr>
          <p:spPr>
            <a:xfrm>
              <a:off x="3978054" y="3108693"/>
              <a:ext cx="57811" cy="66882"/>
            </a:xfrm>
            <a:custGeom>
              <a:avLst/>
              <a:gdLst/>
              <a:ahLst/>
              <a:cxnLst/>
              <a:rect l="l" t="t" r="r" b="b"/>
              <a:pathLst>
                <a:path w="4855" h="5881" extrusionOk="0">
                  <a:moveTo>
                    <a:pt x="984" y="1"/>
                  </a:moveTo>
                  <a:lnTo>
                    <a:pt x="942" y="43"/>
                  </a:lnTo>
                  <a:lnTo>
                    <a:pt x="732" y="252"/>
                  </a:lnTo>
                  <a:lnTo>
                    <a:pt x="607" y="461"/>
                  </a:lnTo>
                  <a:lnTo>
                    <a:pt x="565" y="461"/>
                  </a:lnTo>
                  <a:lnTo>
                    <a:pt x="460" y="566"/>
                  </a:lnTo>
                  <a:lnTo>
                    <a:pt x="398" y="628"/>
                  </a:lnTo>
                  <a:lnTo>
                    <a:pt x="356" y="649"/>
                  </a:lnTo>
                  <a:lnTo>
                    <a:pt x="272" y="754"/>
                  </a:lnTo>
                  <a:lnTo>
                    <a:pt x="293" y="733"/>
                  </a:lnTo>
                  <a:lnTo>
                    <a:pt x="356" y="796"/>
                  </a:lnTo>
                  <a:lnTo>
                    <a:pt x="377" y="963"/>
                  </a:lnTo>
                  <a:lnTo>
                    <a:pt x="419" y="984"/>
                  </a:lnTo>
                  <a:lnTo>
                    <a:pt x="419" y="1089"/>
                  </a:lnTo>
                  <a:lnTo>
                    <a:pt x="502" y="1089"/>
                  </a:lnTo>
                  <a:lnTo>
                    <a:pt x="523" y="1214"/>
                  </a:lnTo>
                  <a:lnTo>
                    <a:pt x="523" y="1361"/>
                  </a:lnTo>
                  <a:lnTo>
                    <a:pt x="670" y="1486"/>
                  </a:lnTo>
                  <a:lnTo>
                    <a:pt x="732" y="1633"/>
                  </a:lnTo>
                  <a:lnTo>
                    <a:pt x="816" y="1696"/>
                  </a:lnTo>
                  <a:lnTo>
                    <a:pt x="900" y="1737"/>
                  </a:lnTo>
                  <a:lnTo>
                    <a:pt x="837" y="1800"/>
                  </a:lnTo>
                  <a:lnTo>
                    <a:pt x="921" y="1884"/>
                  </a:lnTo>
                  <a:lnTo>
                    <a:pt x="942" y="2009"/>
                  </a:lnTo>
                  <a:lnTo>
                    <a:pt x="942" y="2114"/>
                  </a:lnTo>
                  <a:lnTo>
                    <a:pt x="816" y="2261"/>
                  </a:lnTo>
                  <a:lnTo>
                    <a:pt x="816" y="2365"/>
                  </a:lnTo>
                  <a:lnTo>
                    <a:pt x="774" y="2512"/>
                  </a:lnTo>
                  <a:lnTo>
                    <a:pt x="565" y="2512"/>
                  </a:lnTo>
                  <a:lnTo>
                    <a:pt x="565" y="2553"/>
                  </a:lnTo>
                  <a:lnTo>
                    <a:pt x="502" y="2616"/>
                  </a:lnTo>
                  <a:lnTo>
                    <a:pt x="460" y="2721"/>
                  </a:lnTo>
                  <a:lnTo>
                    <a:pt x="377" y="2784"/>
                  </a:lnTo>
                  <a:lnTo>
                    <a:pt x="293" y="2930"/>
                  </a:lnTo>
                  <a:lnTo>
                    <a:pt x="188" y="3056"/>
                  </a:lnTo>
                  <a:lnTo>
                    <a:pt x="168" y="3202"/>
                  </a:lnTo>
                  <a:lnTo>
                    <a:pt x="0" y="3767"/>
                  </a:lnTo>
                  <a:lnTo>
                    <a:pt x="188" y="3767"/>
                  </a:lnTo>
                  <a:lnTo>
                    <a:pt x="2281" y="4981"/>
                  </a:lnTo>
                  <a:lnTo>
                    <a:pt x="2406" y="5169"/>
                  </a:lnTo>
                  <a:lnTo>
                    <a:pt x="2385" y="5253"/>
                  </a:lnTo>
                  <a:lnTo>
                    <a:pt x="2406" y="5294"/>
                  </a:lnTo>
                  <a:lnTo>
                    <a:pt x="2469" y="5378"/>
                  </a:lnTo>
                  <a:lnTo>
                    <a:pt x="3181" y="5880"/>
                  </a:lnTo>
                  <a:lnTo>
                    <a:pt x="3222" y="5880"/>
                  </a:lnTo>
                  <a:lnTo>
                    <a:pt x="3327" y="5818"/>
                  </a:lnTo>
                  <a:lnTo>
                    <a:pt x="3536" y="5546"/>
                  </a:lnTo>
                  <a:lnTo>
                    <a:pt x="3641" y="5357"/>
                  </a:lnTo>
                  <a:lnTo>
                    <a:pt x="3641" y="5232"/>
                  </a:lnTo>
                  <a:lnTo>
                    <a:pt x="3725" y="5085"/>
                  </a:lnTo>
                  <a:lnTo>
                    <a:pt x="3829" y="4939"/>
                  </a:lnTo>
                  <a:lnTo>
                    <a:pt x="3808" y="4918"/>
                  </a:lnTo>
                  <a:lnTo>
                    <a:pt x="3808" y="4855"/>
                  </a:lnTo>
                  <a:lnTo>
                    <a:pt x="3871" y="4750"/>
                  </a:lnTo>
                  <a:lnTo>
                    <a:pt x="3871" y="4730"/>
                  </a:lnTo>
                  <a:lnTo>
                    <a:pt x="3955" y="4709"/>
                  </a:lnTo>
                  <a:lnTo>
                    <a:pt x="4122" y="4709"/>
                  </a:lnTo>
                  <a:lnTo>
                    <a:pt x="4227" y="4541"/>
                  </a:lnTo>
                  <a:lnTo>
                    <a:pt x="4436" y="4458"/>
                  </a:lnTo>
                  <a:lnTo>
                    <a:pt x="4394" y="4416"/>
                  </a:lnTo>
                  <a:lnTo>
                    <a:pt x="4457" y="4332"/>
                  </a:lnTo>
                  <a:lnTo>
                    <a:pt x="4499" y="4332"/>
                  </a:lnTo>
                  <a:lnTo>
                    <a:pt x="4687" y="4102"/>
                  </a:lnTo>
                  <a:lnTo>
                    <a:pt x="4708" y="4081"/>
                  </a:lnTo>
                  <a:lnTo>
                    <a:pt x="4289" y="3683"/>
                  </a:lnTo>
                  <a:lnTo>
                    <a:pt x="4289" y="1403"/>
                  </a:lnTo>
                  <a:lnTo>
                    <a:pt x="4854" y="900"/>
                  </a:lnTo>
                  <a:lnTo>
                    <a:pt x="4687" y="900"/>
                  </a:lnTo>
                  <a:lnTo>
                    <a:pt x="4478" y="942"/>
                  </a:lnTo>
                  <a:lnTo>
                    <a:pt x="4373" y="880"/>
                  </a:lnTo>
                  <a:lnTo>
                    <a:pt x="4289" y="754"/>
                  </a:lnTo>
                  <a:lnTo>
                    <a:pt x="4227" y="733"/>
                  </a:lnTo>
                  <a:lnTo>
                    <a:pt x="3955" y="754"/>
                  </a:lnTo>
                  <a:lnTo>
                    <a:pt x="3913" y="775"/>
                  </a:lnTo>
                  <a:lnTo>
                    <a:pt x="3808" y="775"/>
                  </a:lnTo>
                  <a:lnTo>
                    <a:pt x="3704" y="838"/>
                  </a:lnTo>
                  <a:lnTo>
                    <a:pt x="3641" y="900"/>
                  </a:lnTo>
                  <a:lnTo>
                    <a:pt x="3494" y="1152"/>
                  </a:lnTo>
                  <a:lnTo>
                    <a:pt x="3285" y="1152"/>
                  </a:lnTo>
                  <a:lnTo>
                    <a:pt x="3181" y="1110"/>
                  </a:lnTo>
                  <a:lnTo>
                    <a:pt x="3013" y="1152"/>
                  </a:lnTo>
                  <a:lnTo>
                    <a:pt x="2888" y="1089"/>
                  </a:lnTo>
                  <a:lnTo>
                    <a:pt x="2699" y="1089"/>
                  </a:lnTo>
                  <a:lnTo>
                    <a:pt x="2595" y="1047"/>
                  </a:lnTo>
                  <a:lnTo>
                    <a:pt x="2511" y="942"/>
                  </a:lnTo>
                  <a:lnTo>
                    <a:pt x="2365" y="859"/>
                  </a:lnTo>
                  <a:lnTo>
                    <a:pt x="2134" y="628"/>
                  </a:lnTo>
                  <a:lnTo>
                    <a:pt x="2030" y="545"/>
                  </a:lnTo>
                  <a:lnTo>
                    <a:pt x="1737" y="566"/>
                  </a:lnTo>
                  <a:lnTo>
                    <a:pt x="1611" y="524"/>
                  </a:lnTo>
                  <a:lnTo>
                    <a:pt x="1465" y="566"/>
                  </a:lnTo>
                  <a:lnTo>
                    <a:pt x="1339" y="545"/>
                  </a:lnTo>
                  <a:lnTo>
                    <a:pt x="1256" y="440"/>
                  </a:lnTo>
                  <a:lnTo>
                    <a:pt x="1256" y="105"/>
                  </a:lnTo>
                  <a:lnTo>
                    <a:pt x="1151" y="64"/>
                  </a:lnTo>
                  <a:lnTo>
                    <a:pt x="1046" y="105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1262" name="Google Shape;1262;p45"/>
            <p:cNvSpPr/>
            <p:nvPr/>
          </p:nvSpPr>
          <p:spPr>
            <a:xfrm>
              <a:off x="3963598" y="3151999"/>
              <a:ext cx="5239" cy="11"/>
            </a:xfrm>
            <a:custGeom>
              <a:avLst/>
              <a:gdLst/>
              <a:ahLst/>
              <a:cxnLst/>
              <a:rect l="l" t="t" r="r" b="b"/>
              <a:pathLst>
                <a:path w="440" h="1" extrusionOk="0">
                  <a:moveTo>
                    <a:pt x="1" y="1"/>
                  </a:moveTo>
                  <a:lnTo>
                    <a:pt x="210" y="1"/>
                  </a:lnTo>
                  <a:lnTo>
                    <a:pt x="440" y="1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5"/>
            <p:cNvSpPr/>
            <p:nvPr/>
          </p:nvSpPr>
          <p:spPr>
            <a:xfrm>
              <a:off x="3949392" y="3117029"/>
              <a:ext cx="39878" cy="37609"/>
            </a:xfrm>
            <a:custGeom>
              <a:avLst/>
              <a:gdLst/>
              <a:ahLst/>
              <a:cxnLst/>
              <a:rect l="l" t="t" r="r" b="b"/>
              <a:pathLst>
                <a:path w="3349" h="3307" extrusionOk="0">
                  <a:moveTo>
                    <a:pt x="2700" y="0"/>
                  </a:moveTo>
                  <a:lnTo>
                    <a:pt x="2679" y="21"/>
                  </a:lnTo>
                  <a:lnTo>
                    <a:pt x="2554" y="105"/>
                  </a:lnTo>
                  <a:lnTo>
                    <a:pt x="2491" y="209"/>
                  </a:lnTo>
                  <a:lnTo>
                    <a:pt x="2365" y="251"/>
                  </a:lnTo>
                  <a:lnTo>
                    <a:pt x="2240" y="209"/>
                  </a:lnTo>
                  <a:lnTo>
                    <a:pt x="2031" y="230"/>
                  </a:lnTo>
                  <a:lnTo>
                    <a:pt x="1884" y="272"/>
                  </a:lnTo>
                  <a:lnTo>
                    <a:pt x="1779" y="272"/>
                  </a:lnTo>
                  <a:lnTo>
                    <a:pt x="1759" y="314"/>
                  </a:lnTo>
                  <a:lnTo>
                    <a:pt x="1675" y="272"/>
                  </a:lnTo>
                  <a:lnTo>
                    <a:pt x="1612" y="356"/>
                  </a:lnTo>
                  <a:lnTo>
                    <a:pt x="1612" y="440"/>
                  </a:lnTo>
                  <a:lnTo>
                    <a:pt x="1549" y="440"/>
                  </a:lnTo>
                  <a:lnTo>
                    <a:pt x="1403" y="419"/>
                  </a:lnTo>
                  <a:lnTo>
                    <a:pt x="1403" y="314"/>
                  </a:lnTo>
                  <a:lnTo>
                    <a:pt x="1298" y="272"/>
                  </a:lnTo>
                  <a:lnTo>
                    <a:pt x="1215" y="314"/>
                  </a:lnTo>
                  <a:lnTo>
                    <a:pt x="1047" y="251"/>
                  </a:lnTo>
                  <a:lnTo>
                    <a:pt x="942" y="209"/>
                  </a:lnTo>
                  <a:lnTo>
                    <a:pt x="880" y="272"/>
                  </a:lnTo>
                  <a:lnTo>
                    <a:pt x="880" y="356"/>
                  </a:lnTo>
                  <a:lnTo>
                    <a:pt x="901" y="419"/>
                  </a:lnTo>
                  <a:lnTo>
                    <a:pt x="880" y="440"/>
                  </a:lnTo>
                  <a:lnTo>
                    <a:pt x="838" y="544"/>
                  </a:lnTo>
                  <a:lnTo>
                    <a:pt x="796" y="628"/>
                  </a:lnTo>
                  <a:lnTo>
                    <a:pt x="796" y="774"/>
                  </a:lnTo>
                  <a:lnTo>
                    <a:pt x="775" y="984"/>
                  </a:lnTo>
                  <a:lnTo>
                    <a:pt x="733" y="1109"/>
                  </a:lnTo>
                  <a:lnTo>
                    <a:pt x="817" y="1172"/>
                  </a:lnTo>
                  <a:lnTo>
                    <a:pt x="880" y="1256"/>
                  </a:lnTo>
                  <a:lnTo>
                    <a:pt x="922" y="1318"/>
                  </a:lnTo>
                  <a:lnTo>
                    <a:pt x="901" y="1402"/>
                  </a:lnTo>
                  <a:lnTo>
                    <a:pt x="608" y="1800"/>
                  </a:lnTo>
                  <a:lnTo>
                    <a:pt x="419" y="2009"/>
                  </a:lnTo>
                  <a:lnTo>
                    <a:pt x="378" y="2092"/>
                  </a:lnTo>
                  <a:lnTo>
                    <a:pt x="147" y="2511"/>
                  </a:lnTo>
                  <a:lnTo>
                    <a:pt x="106" y="2553"/>
                  </a:lnTo>
                  <a:lnTo>
                    <a:pt x="106" y="2720"/>
                  </a:lnTo>
                  <a:lnTo>
                    <a:pt x="85" y="2929"/>
                  </a:lnTo>
                  <a:lnTo>
                    <a:pt x="1" y="3139"/>
                  </a:lnTo>
                  <a:lnTo>
                    <a:pt x="43" y="3264"/>
                  </a:lnTo>
                  <a:lnTo>
                    <a:pt x="1" y="3285"/>
                  </a:lnTo>
                  <a:lnTo>
                    <a:pt x="43" y="3306"/>
                  </a:lnTo>
                  <a:lnTo>
                    <a:pt x="106" y="3285"/>
                  </a:lnTo>
                  <a:lnTo>
                    <a:pt x="210" y="3201"/>
                  </a:lnTo>
                  <a:lnTo>
                    <a:pt x="273" y="3243"/>
                  </a:lnTo>
                  <a:lnTo>
                    <a:pt x="315" y="3285"/>
                  </a:lnTo>
                  <a:lnTo>
                    <a:pt x="398" y="3285"/>
                  </a:lnTo>
                  <a:lnTo>
                    <a:pt x="461" y="3243"/>
                  </a:lnTo>
                  <a:lnTo>
                    <a:pt x="461" y="3160"/>
                  </a:lnTo>
                  <a:lnTo>
                    <a:pt x="566" y="3160"/>
                  </a:lnTo>
                  <a:lnTo>
                    <a:pt x="566" y="3180"/>
                  </a:lnTo>
                  <a:lnTo>
                    <a:pt x="608" y="3139"/>
                  </a:lnTo>
                  <a:lnTo>
                    <a:pt x="670" y="3139"/>
                  </a:lnTo>
                  <a:lnTo>
                    <a:pt x="712" y="3076"/>
                  </a:lnTo>
                  <a:lnTo>
                    <a:pt x="1633" y="3076"/>
                  </a:lnTo>
                  <a:lnTo>
                    <a:pt x="2407" y="3034"/>
                  </a:lnTo>
                  <a:lnTo>
                    <a:pt x="2575" y="2469"/>
                  </a:lnTo>
                  <a:lnTo>
                    <a:pt x="2595" y="2323"/>
                  </a:lnTo>
                  <a:lnTo>
                    <a:pt x="2700" y="2197"/>
                  </a:lnTo>
                  <a:lnTo>
                    <a:pt x="2784" y="2051"/>
                  </a:lnTo>
                  <a:lnTo>
                    <a:pt x="2867" y="1988"/>
                  </a:lnTo>
                  <a:lnTo>
                    <a:pt x="2909" y="1883"/>
                  </a:lnTo>
                  <a:lnTo>
                    <a:pt x="2972" y="1820"/>
                  </a:lnTo>
                  <a:lnTo>
                    <a:pt x="2972" y="1779"/>
                  </a:lnTo>
                  <a:lnTo>
                    <a:pt x="3181" y="1779"/>
                  </a:lnTo>
                  <a:lnTo>
                    <a:pt x="3223" y="1632"/>
                  </a:lnTo>
                  <a:lnTo>
                    <a:pt x="3223" y="1528"/>
                  </a:lnTo>
                  <a:lnTo>
                    <a:pt x="3349" y="1381"/>
                  </a:lnTo>
                  <a:lnTo>
                    <a:pt x="3349" y="1276"/>
                  </a:lnTo>
                  <a:lnTo>
                    <a:pt x="3328" y="1151"/>
                  </a:lnTo>
                  <a:lnTo>
                    <a:pt x="3244" y="1067"/>
                  </a:lnTo>
                  <a:lnTo>
                    <a:pt x="3307" y="1004"/>
                  </a:lnTo>
                  <a:lnTo>
                    <a:pt x="3223" y="963"/>
                  </a:lnTo>
                  <a:lnTo>
                    <a:pt x="3139" y="900"/>
                  </a:lnTo>
                  <a:lnTo>
                    <a:pt x="3077" y="753"/>
                  </a:lnTo>
                  <a:lnTo>
                    <a:pt x="2930" y="628"/>
                  </a:lnTo>
                  <a:lnTo>
                    <a:pt x="2930" y="481"/>
                  </a:lnTo>
                  <a:lnTo>
                    <a:pt x="2909" y="356"/>
                  </a:lnTo>
                  <a:lnTo>
                    <a:pt x="2826" y="356"/>
                  </a:lnTo>
                  <a:lnTo>
                    <a:pt x="2826" y="251"/>
                  </a:lnTo>
                  <a:lnTo>
                    <a:pt x="2784" y="230"/>
                  </a:lnTo>
                  <a:lnTo>
                    <a:pt x="2763" y="63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5"/>
            <p:cNvSpPr/>
            <p:nvPr/>
          </p:nvSpPr>
          <p:spPr>
            <a:xfrm>
              <a:off x="3845999" y="3071334"/>
              <a:ext cx="89711" cy="57841"/>
            </a:xfrm>
            <a:custGeom>
              <a:avLst/>
              <a:gdLst/>
              <a:ahLst/>
              <a:cxnLst/>
              <a:rect l="l" t="t" r="r" b="b"/>
              <a:pathLst>
                <a:path w="7534" h="5086" extrusionOk="0">
                  <a:moveTo>
                    <a:pt x="4750" y="1"/>
                  </a:moveTo>
                  <a:lnTo>
                    <a:pt x="4708" y="64"/>
                  </a:lnTo>
                  <a:lnTo>
                    <a:pt x="4583" y="147"/>
                  </a:lnTo>
                  <a:lnTo>
                    <a:pt x="4499" y="84"/>
                  </a:lnTo>
                  <a:lnTo>
                    <a:pt x="4374" y="84"/>
                  </a:lnTo>
                  <a:lnTo>
                    <a:pt x="4269" y="168"/>
                  </a:lnTo>
                  <a:lnTo>
                    <a:pt x="4123" y="252"/>
                  </a:lnTo>
                  <a:lnTo>
                    <a:pt x="4081" y="315"/>
                  </a:lnTo>
                  <a:lnTo>
                    <a:pt x="4123" y="398"/>
                  </a:lnTo>
                  <a:lnTo>
                    <a:pt x="4039" y="419"/>
                  </a:lnTo>
                  <a:lnTo>
                    <a:pt x="3934" y="587"/>
                  </a:lnTo>
                  <a:lnTo>
                    <a:pt x="3872" y="587"/>
                  </a:lnTo>
                  <a:lnTo>
                    <a:pt x="3830" y="566"/>
                  </a:lnTo>
                  <a:lnTo>
                    <a:pt x="3746" y="670"/>
                  </a:lnTo>
                  <a:lnTo>
                    <a:pt x="3746" y="733"/>
                  </a:lnTo>
                  <a:lnTo>
                    <a:pt x="3662" y="796"/>
                  </a:lnTo>
                  <a:lnTo>
                    <a:pt x="3641" y="900"/>
                  </a:lnTo>
                  <a:lnTo>
                    <a:pt x="3662" y="984"/>
                  </a:lnTo>
                  <a:lnTo>
                    <a:pt x="3641" y="1089"/>
                  </a:lnTo>
                  <a:lnTo>
                    <a:pt x="3537" y="1131"/>
                  </a:lnTo>
                  <a:lnTo>
                    <a:pt x="3432" y="1214"/>
                  </a:lnTo>
                  <a:lnTo>
                    <a:pt x="3202" y="1235"/>
                  </a:lnTo>
                  <a:lnTo>
                    <a:pt x="3035" y="1256"/>
                  </a:lnTo>
                  <a:lnTo>
                    <a:pt x="2909" y="1235"/>
                  </a:lnTo>
                  <a:lnTo>
                    <a:pt x="2804" y="1193"/>
                  </a:lnTo>
                  <a:lnTo>
                    <a:pt x="2679" y="1214"/>
                  </a:lnTo>
                  <a:lnTo>
                    <a:pt x="2595" y="1193"/>
                  </a:lnTo>
                  <a:lnTo>
                    <a:pt x="2511" y="1235"/>
                  </a:lnTo>
                  <a:lnTo>
                    <a:pt x="2491" y="1340"/>
                  </a:lnTo>
                  <a:lnTo>
                    <a:pt x="2595" y="1445"/>
                  </a:lnTo>
                  <a:lnTo>
                    <a:pt x="2658" y="1445"/>
                  </a:lnTo>
                  <a:lnTo>
                    <a:pt x="2679" y="1528"/>
                  </a:lnTo>
                  <a:lnTo>
                    <a:pt x="2511" y="1633"/>
                  </a:lnTo>
                  <a:lnTo>
                    <a:pt x="2449" y="1737"/>
                  </a:lnTo>
                  <a:lnTo>
                    <a:pt x="2281" y="1737"/>
                  </a:lnTo>
                  <a:lnTo>
                    <a:pt x="1947" y="1821"/>
                  </a:lnTo>
                  <a:lnTo>
                    <a:pt x="1821" y="1926"/>
                  </a:lnTo>
                  <a:lnTo>
                    <a:pt x="1633" y="1968"/>
                  </a:lnTo>
                  <a:lnTo>
                    <a:pt x="1507" y="2072"/>
                  </a:lnTo>
                  <a:lnTo>
                    <a:pt x="1403" y="2093"/>
                  </a:lnTo>
                  <a:lnTo>
                    <a:pt x="1340" y="2051"/>
                  </a:lnTo>
                  <a:lnTo>
                    <a:pt x="1298" y="1926"/>
                  </a:lnTo>
                  <a:lnTo>
                    <a:pt x="1235" y="1863"/>
                  </a:lnTo>
                  <a:lnTo>
                    <a:pt x="1151" y="1926"/>
                  </a:lnTo>
                  <a:lnTo>
                    <a:pt x="1151" y="2051"/>
                  </a:lnTo>
                  <a:lnTo>
                    <a:pt x="1110" y="2177"/>
                  </a:lnTo>
                  <a:lnTo>
                    <a:pt x="942" y="2177"/>
                  </a:lnTo>
                  <a:lnTo>
                    <a:pt x="838" y="2198"/>
                  </a:lnTo>
                  <a:lnTo>
                    <a:pt x="733" y="2198"/>
                  </a:lnTo>
                  <a:lnTo>
                    <a:pt x="712" y="2072"/>
                  </a:lnTo>
                  <a:lnTo>
                    <a:pt x="670" y="2030"/>
                  </a:lnTo>
                  <a:lnTo>
                    <a:pt x="670" y="2051"/>
                  </a:lnTo>
                  <a:lnTo>
                    <a:pt x="566" y="2198"/>
                  </a:lnTo>
                  <a:lnTo>
                    <a:pt x="461" y="2240"/>
                  </a:lnTo>
                  <a:lnTo>
                    <a:pt x="398" y="2365"/>
                  </a:lnTo>
                  <a:lnTo>
                    <a:pt x="294" y="2553"/>
                  </a:lnTo>
                  <a:lnTo>
                    <a:pt x="252" y="2679"/>
                  </a:lnTo>
                  <a:lnTo>
                    <a:pt x="147" y="2867"/>
                  </a:lnTo>
                  <a:lnTo>
                    <a:pt x="63" y="2867"/>
                  </a:lnTo>
                  <a:lnTo>
                    <a:pt x="1" y="2930"/>
                  </a:lnTo>
                  <a:lnTo>
                    <a:pt x="42" y="3077"/>
                  </a:lnTo>
                  <a:lnTo>
                    <a:pt x="84" y="3223"/>
                  </a:lnTo>
                  <a:lnTo>
                    <a:pt x="63" y="3349"/>
                  </a:lnTo>
                  <a:lnTo>
                    <a:pt x="84" y="3516"/>
                  </a:lnTo>
                  <a:lnTo>
                    <a:pt x="105" y="3641"/>
                  </a:lnTo>
                  <a:lnTo>
                    <a:pt x="105" y="3872"/>
                  </a:lnTo>
                  <a:lnTo>
                    <a:pt x="168" y="3934"/>
                  </a:lnTo>
                  <a:lnTo>
                    <a:pt x="314" y="4018"/>
                  </a:lnTo>
                  <a:lnTo>
                    <a:pt x="419" y="4123"/>
                  </a:lnTo>
                  <a:lnTo>
                    <a:pt x="461" y="4248"/>
                  </a:lnTo>
                  <a:lnTo>
                    <a:pt x="607" y="4458"/>
                  </a:lnTo>
                  <a:lnTo>
                    <a:pt x="691" y="4604"/>
                  </a:lnTo>
                  <a:lnTo>
                    <a:pt x="775" y="4688"/>
                  </a:lnTo>
                  <a:lnTo>
                    <a:pt x="942" y="4813"/>
                  </a:lnTo>
                  <a:lnTo>
                    <a:pt x="942" y="4960"/>
                  </a:lnTo>
                  <a:lnTo>
                    <a:pt x="942" y="5022"/>
                  </a:lnTo>
                  <a:lnTo>
                    <a:pt x="984" y="5085"/>
                  </a:lnTo>
                  <a:lnTo>
                    <a:pt x="1005" y="5085"/>
                  </a:lnTo>
                  <a:lnTo>
                    <a:pt x="1256" y="4667"/>
                  </a:lnTo>
                  <a:lnTo>
                    <a:pt x="1403" y="4499"/>
                  </a:lnTo>
                  <a:lnTo>
                    <a:pt x="1507" y="4478"/>
                  </a:lnTo>
                  <a:lnTo>
                    <a:pt x="1549" y="4437"/>
                  </a:lnTo>
                  <a:lnTo>
                    <a:pt x="1779" y="4332"/>
                  </a:lnTo>
                  <a:lnTo>
                    <a:pt x="1884" y="4353"/>
                  </a:lnTo>
                  <a:lnTo>
                    <a:pt x="1947" y="4290"/>
                  </a:lnTo>
                  <a:lnTo>
                    <a:pt x="2135" y="4290"/>
                  </a:lnTo>
                  <a:lnTo>
                    <a:pt x="2156" y="4353"/>
                  </a:lnTo>
                  <a:lnTo>
                    <a:pt x="2260" y="4395"/>
                  </a:lnTo>
                  <a:lnTo>
                    <a:pt x="2302" y="4374"/>
                  </a:lnTo>
                  <a:lnTo>
                    <a:pt x="2386" y="4353"/>
                  </a:lnTo>
                  <a:lnTo>
                    <a:pt x="2386" y="4269"/>
                  </a:lnTo>
                  <a:lnTo>
                    <a:pt x="2407" y="4185"/>
                  </a:lnTo>
                  <a:lnTo>
                    <a:pt x="2470" y="4144"/>
                  </a:lnTo>
                  <a:lnTo>
                    <a:pt x="2365" y="4018"/>
                  </a:lnTo>
                  <a:lnTo>
                    <a:pt x="2365" y="3955"/>
                  </a:lnTo>
                  <a:lnTo>
                    <a:pt x="2449" y="3955"/>
                  </a:lnTo>
                  <a:lnTo>
                    <a:pt x="2491" y="3913"/>
                  </a:lnTo>
                  <a:lnTo>
                    <a:pt x="2491" y="3851"/>
                  </a:lnTo>
                  <a:lnTo>
                    <a:pt x="2553" y="3767"/>
                  </a:lnTo>
                  <a:lnTo>
                    <a:pt x="2553" y="3704"/>
                  </a:lnTo>
                  <a:lnTo>
                    <a:pt x="2595" y="3662"/>
                  </a:lnTo>
                  <a:lnTo>
                    <a:pt x="2679" y="3662"/>
                  </a:lnTo>
                  <a:lnTo>
                    <a:pt x="2763" y="3558"/>
                  </a:lnTo>
                  <a:lnTo>
                    <a:pt x="2867" y="3600"/>
                  </a:lnTo>
                  <a:lnTo>
                    <a:pt x="2867" y="3537"/>
                  </a:lnTo>
                  <a:lnTo>
                    <a:pt x="2930" y="3537"/>
                  </a:lnTo>
                  <a:lnTo>
                    <a:pt x="3014" y="3600"/>
                  </a:lnTo>
                  <a:lnTo>
                    <a:pt x="3076" y="3621"/>
                  </a:lnTo>
                  <a:lnTo>
                    <a:pt x="3244" y="3746"/>
                  </a:lnTo>
                  <a:lnTo>
                    <a:pt x="3327" y="3767"/>
                  </a:lnTo>
                  <a:lnTo>
                    <a:pt x="3495" y="3913"/>
                  </a:lnTo>
                  <a:lnTo>
                    <a:pt x="3516" y="3955"/>
                  </a:lnTo>
                  <a:lnTo>
                    <a:pt x="3641" y="3934"/>
                  </a:lnTo>
                  <a:lnTo>
                    <a:pt x="3767" y="4018"/>
                  </a:lnTo>
                  <a:lnTo>
                    <a:pt x="3913" y="4018"/>
                  </a:lnTo>
                  <a:lnTo>
                    <a:pt x="3976" y="4039"/>
                  </a:lnTo>
                  <a:lnTo>
                    <a:pt x="4060" y="3976"/>
                  </a:lnTo>
                  <a:lnTo>
                    <a:pt x="4144" y="3976"/>
                  </a:lnTo>
                  <a:lnTo>
                    <a:pt x="4248" y="4039"/>
                  </a:lnTo>
                  <a:lnTo>
                    <a:pt x="4374" y="4060"/>
                  </a:lnTo>
                  <a:lnTo>
                    <a:pt x="4436" y="4081"/>
                  </a:lnTo>
                  <a:lnTo>
                    <a:pt x="4562" y="4060"/>
                  </a:lnTo>
                  <a:lnTo>
                    <a:pt x="4583" y="4018"/>
                  </a:lnTo>
                  <a:lnTo>
                    <a:pt x="4541" y="3955"/>
                  </a:lnTo>
                  <a:lnTo>
                    <a:pt x="4499" y="3913"/>
                  </a:lnTo>
                  <a:lnTo>
                    <a:pt x="4604" y="3809"/>
                  </a:lnTo>
                  <a:lnTo>
                    <a:pt x="4688" y="3704"/>
                  </a:lnTo>
                  <a:lnTo>
                    <a:pt x="4792" y="3704"/>
                  </a:lnTo>
                  <a:lnTo>
                    <a:pt x="4897" y="3725"/>
                  </a:lnTo>
                  <a:lnTo>
                    <a:pt x="4980" y="3809"/>
                  </a:lnTo>
                  <a:lnTo>
                    <a:pt x="5064" y="3767"/>
                  </a:lnTo>
                  <a:lnTo>
                    <a:pt x="5294" y="3746"/>
                  </a:lnTo>
                  <a:lnTo>
                    <a:pt x="5336" y="3704"/>
                  </a:lnTo>
                  <a:lnTo>
                    <a:pt x="5420" y="3641"/>
                  </a:lnTo>
                  <a:lnTo>
                    <a:pt x="5650" y="3537"/>
                  </a:lnTo>
                  <a:lnTo>
                    <a:pt x="5734" y="3558"/>
                  </a:lnTo>
                  <a:lnTo>
                    <a:pt x="5755" y="3600"/>
                  </a:lnTo>
                  <a:lnTo>
                    <a:pt x="5796" y="3600"/>
                  </a:lnTo>
                  <a:lnTo>
                    <a:pt x="5817" y="3662"/>
                  </a:lnTo>
                  <a:lnTo>
                    <a:pt x="5859" y="3662"/>
                  </a:lnTo>
                  <a:lnTo>
                    <a:pt x="5943" y="3621"/>
                  </a:lnTo>
                  <a:lnTo>
                    <a:pt x="6068" y="3621"/>
                  </a:lnTo>
                  <a:lnTo>
                    <a:pt x="6152" y="3600"/>
                  </a:lnTo>
                  <a:lnTo>
                    <a:pt x="6236" y="3600"/>
                  </a:lnTo>
                  <a:lnTo>
                    <a:pt x="6320" y="3495"/>
                  </a:lnTo>
                  <a:lnTo>
                    <a:pt x="6278" y="3453"/>
                  </a:lnTo>
                  <a:lnTo>
                    <a:pt x="6278" y="3411"/>
                  </a:lnTo>
                  <a:lnTo>
                    <a:pt x="6361" y="3411"/>
                  </a:lnTo>
                  <a:lnTo>
                    <a:pt x="6445" y="3453"/>
                  </a:lnTo>
                  <a:lnTo>
                    <a:pt x="6633" y="3453"/>
                  </a:lnTo>
                  <a:lnTo>
                    <a:pt x="6675" y="3495"/>
                  </a:lnTo>
                  <a:lnTo>
                    <a:pt x="6759" y="3516"/>
                  </a:lnTo>
                  <a:lnTo>
                    <a:pt x="6843" y="3558"/>
                  </a:lnTo>
                  <a:lnTo>
                    <a:pt x="7073" y="3558"/>
                  </a:lnTo>
                  <a:lnTo>
                    <a:pt x="7094" y="3600"/>
                  </a:lnTo>
                  <a:lnTo>
                    <a:pt x="7282" y="3516"/>
                  </a:lnTo>
                  <a:lnTo>
                    <a:pt x="7408" y="3516"/>
                  </a:lnTo>
                  <a:lnTo>
                    <a:pt x="7512" y="3558"/>
                  </a:lnTo>
                  <a:lnTo>
                    <a:pt x="7533" y="3600"/>
                  </a:lnTo>
                  <a:lnTo>
                    <a:pt x="7533" y="3558"/>
                  </a:lnTo>
                  <a:lnTo>
                    <a:pt x="7491" y="3495"/>
                  </a:lnTo>
                  <a:lnTo>
                    <a:pt x="7387" y="3432"/>
                  </a:lnTo>
                  <a:lnTo>
                    <a:pt x="7303" y="3390"/>
                  </a:lnTo>
                  <a:lnTo>
                    <a:pt x="7303" y="3202"/>
                  </a:lnTo>
                  <a:lnTo>
                    <a:pt x="7303" y="3139"/>
                  </a:lnTo>
                  <a:lnTo>
                    <a:pt x="7219" y="3077"/>
                  </a:lnTo>
                  <a:lnTo>
                    <a:pt x="7010" y="3035"/>
                  </a:lnTo>
                  <a:lnTo>
                    <a:pt x="6968" y="2972"/>
                  </a:lnTo>
                  <a:lnTo>
                    <a:pt x="6989" y="2867"/>
                  </a:lnTo>
                  <a:lnTo>
                    <a:pt x="6947" y="2805"/>
                  </a:lnTo>
                  <a:lnTo>
                    <a:pt x="6843" y="2784"/>
                  </a:lnTo>
                  <a:lnTo>
                    <a:pt x="6780" y="2721"/>
                  </a:lnTo>
                  <a:lnTo>
                    <a:pt x="6759" y="2553"/>
                  </a:lnTo>
                  <a:lnTo>
                    <a:pt x="6738" y="2491"/>
                  </a:lnTo>
                  <a:lnTo>
                    <a:pt x="6550" y="2365"/>
                  </a:lnTo>
                  <a:lnTo>
                    <a:pt x="6487" y="2386"/>
                  </a:lnTo>
                  <a:lnTo>
                    <a:pt x="6382" y="2344"/>
                  </a:lnTo>
                  <a:lnTo>
                    <a:pt x="6361" y="2365"/>
                  </a:lnTo>
                  <a:lnTo>
                    <a:pt x="6257" y="2344"/>
                  </a:lnTo>
                  <a:lnTo>
                    <a:pt x="6131" y="2240"/>
                  </a:lnTo>
                  <a:lnTo>
                    <a:pt x="6173" y="2177"/>
                  </a:lnTo>
                  <a:lnTo>
                    <a:pt x="6215" y="2135"/>
                  </a:lnTo>
                  <a:lnTo>
                    <a:pt x="6278" y="2072"/>
                  </a:lnTo>
                  <a:lnTo>
                    <a:pt x="6320" y="1989"/>
                  </a:lnTo>
                  <a:lnTo>
                    <a:pt x="6257" y="1926"/>
                  </a:lnTo>
                  <a:lnTo>
                    <a:pt x="6152" y="1926"/>
                  </a:lnTo>
                  <a:lnTo>
                    <a:pt x="6048" y="1863"/>
                  </a:lnTo>
                  <a:lnTo>
                    <a:pt x="6006" y="1779"/>
                  </a:lnTo>
                  <a:lnTo>
                    <a:pt x="5922" y="1737"/>
                  </a:lnTo>
                  <a:lnTo>
                    <a:pt x="5817" y="1737"/>
                  </a:lnTo>
                  <a:lnTo>
                    <a:pt x="5692" y="1654"/>
                  </a:lnTo>
                  <a:lnTo>
                    <a:pt x="5608" y="1612"/>
                  </a:lnTo>
                  <a:lnTo>
                    <a:pt x="5587" y="1465"/>
                  </a:lnTo>
                  <a:lnTo>
                    <a:pt x="5629" y="1403"/>
                  </a:lnTo>
                  <a:lnTo>
                    <a:pt x="5545" y="1361"/>
                  </a:lnTo>
                  <a:lnTo>
                    <a:pt x="5399" y="1361"/>
                  </a:lnTo>
                  <a:lnTo>
                    <a:pt x="5336" y="1424"/>
                  </a:lnTo>
                  <a:lnTo>
                    <a:pt x="5211" y="1424"/>
                  </a:lnTo>
                  <a:lnTo>
                    <a:pt x="5106" y="1340"/>
                  </a:lnTo>
                  <a:lnTo>
                    <a:pt x="5106" y="1152"/>
                  </a:lnTo>
                  <a:lnTo>
                    <a:pt x="5169" y="1047"/>
                  </a:lnTo>
                  <a:lnTo>
                    <a:pt x="5190" y="1005"/>
                  </a:lnTo>
                  <a:lnTo>
                    <a:pt x="5211" y="880"/>
                  </a:lnTo>
                  <a:lnTo>
                    <a:pt x="5190" y="796"/>
                  </a:lnTo>
                  <a:lnTo>
                    <a:pt x="5085" y="566"/>
                  </a:lnTo>
                  <a:lnTo>
                    <a:pt x="4918" y="377"/>
                  </a:lnTo>
                  <a:lnTo>
                    <a:pt x="4897" y="294"/>
                  </a:lnTo>
                  <a:lnTo>
                    <a:pt x="4771" y="189"/>
                  </a:lnTo>
                  <a:lnTo>
                    <a:pt x="4813" y="168"/>
                  </a:lnTo>
                  <a:lnTo>
                    <a:pt x="4813" y="84"/>
                  </a:lnTo>
                  <a:lnTo>
                    <a:pt x="47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5"/>
            <p:cNvSpPr/>
            <p:nvPr/>
          </p:nvSpPr>
          <p:spPr>
            <a:xfrm>
              <a:off x="3809372" y="2919523"/>
              <a:ext cx="106405" cy="94483"/>
            </a:xfrm>
            <a:custGeom>
              <a:avLst/>
              <a:gdLst/>
              <a:ahLst/>
              <a:cxnLst/>
              <a:rect l="l" t="t" r="r" b="b"/>
              <a:pathLst>
                <a:path w="8936" h="8308" extrusionOk="0">
                  <a:moveTo>
                    <a:pt x="1068" y="1"/>
                  </a:moveTo>
                  <a:lnTo>
                    <a:pt x="1047" y="42"/>
                  </a:lnTo>
                  <a:lnTo>
                    <a:pt x="1089" y="252"/>
                  </a:lnTo>
                  <a:lnTo>
                    <a:pt x="1152" y="314"/>
                  </a:lnTo>
                  <a:lnTo>
                    <a:pt x="1026" y="482"/>
                  </a:lnTo>
                  <a:lnTo>
                    <a:pt x="670" y="691"/>
                  </a:lnTo>
                  <a:lnTo>
                    <a:pt x="670" y="775"/>
                  </a:lnTo>
                  <a:lnTo>
                    <a:pt x="566" y="900"/>
                  </a:lnTo>
                  <a:lnTo>
                    <a:pt x="440" y="900"/>
                  </a:lnTo>
                  <a:lnTo>
                    <a:pt x="357" y="963"/>
                  </a:lnTo>
                  <a:lnTo>
                    <a:pt x="357" y="1047"/>
                  </a:lnTo>
                  <a:lnTo>
                    <a:pt x="336" y="1109"/>
                  </a:lnTo>
                  <a:lnTo>
                    <a:pt x="398" y="1298"/>
                  </a:lnTo>
                  <a:lnTo>
                    <a:pt x="398" y="1423"/>
                  </a:lnTo>
                  <a:lnTo>
                    <a:pt x="357" y="1465"/>
                  </a:lnTo>
                  <a:lnTo>
                    <a:pt x="357" y="1507"/>
                  </a:lnTo>
                  <a:lnTo>
                    <a:pt x="336" y="1570"/>
                  </a:lnTo>
                  <a:lnTo>
                    <a:pt x="294" y="1674"/>
                  </a:lnTo>
                  <a:lnTo>
                    <a:pt x="189" y="1716"/>
                  </a:lnTo>
                  <a:lnTo>
                    <a:pt x="147" y="1737"/>
                  </a:lnTo>
                  <a:lnTo>
                    <a:pt x="85" y="1737"/>
                  </a:lnTo>
                  <a:lnTo>
                    <a:pt x="22" y="1800"/>
                  </a:lnTo>
                  <a:lnTo>
                    <a:pt x="22" y="2009"/>
                  </a:lnTo>
                  <a:lnTo>
                    <a:pt x="85" y="2030"/>
                  </a:lnTo>
                  <a:lnTo>
                    <a:pt x="147" y="2156"/>
                  </a:lnTo>
                  <a:lnTo>
                    <a:pt x="147" y="2553"/>
                  </a:lnTo>
                  <a:lnTo>
                    <a:pt x="189" y="2762"/>
                  </a:lnTo>
                  <a:lnTo>
                    <a:pt x="189" y="2825"/>
                  </a:lnTo>
                  <a:lnTo>
                    <a:pt x="189" y="3139"/>
                  </a:lnTo>
                  <a:lnTo>
                    <a:pt x="252" y="3286"/>
                  </a:lnTo>
                  <a:lnTo>
                    <a:pt x="210" y="3599"/>
                  </a:lnTo>
                  <a:lnTo>
                    <a:pt x="189" y="3662"/>
                  </a:lnTo>
                  <a:lnTo>
                    <a:pt x="231" y="3788"/>
                  </a:lnTo>
                  <a:lnTo>
                    <a:pt x="252" y="3997"/>
                  </a:lnTo>
                  <a:lnTo>
                    <a:pt x="210" y="4081"/>
                  </a:lnTo>
                  <a:lnTo>
                    <a:pt x="85" y="4185"/>
                  </a:lnTo>
                  <a:lnTo>
                    <a:pt x="43" y="4227"/>
                  </a:lnTo>
                  <a:lnTo>
                    <a:pt x="1" y="4290"/>
                  </a:lnTo>
                  <a:lnTo>
                    <a:pt x="85" y="4353"/>
                  </a:lnTo>
                  <a:lnTo>
                    <a:pt x="210" y="4541"/>
                  </a:lnTo>
                  <a:lnTo>
                    <a:pt x="315" y="4771"/>
                  </a:lnTo>
                  <a:lnTo>
                    <a:pt x="357" y="4813"/>
                  </a:lnTo>
                  <a:lnTo>
                    <a:pt x="398" y="4938"/>
                  </a:lnTo>
                  <a:lnTo>
                    <a:pt x="357" y="5022"/>
                  </a:lnTo>
                  <a:lnTo>
                    <a:pt x="398" y="5169"/>
                  </a:lnTo>
                  <a:lnTo>
                    <a:pt x="440" y="5252"/>
                  </a:lnTo>
                  <a:lnTo>
                    <a:pt x="461" y="5357"/>
                  </a:lnTo>
                  <a:lnTo>
                    <a:pt x="545" y="5441"/>
                  </a:lnTo>
                  <a:lnTo>
                    <a:pt x="984" y="5441"/>
                  </a:lnTo>
                  <a:lnTo>
                    <a:pt x="1089" y="5503"/>
                  </a:lnTo>
                  <a:lnTo>
                    <a:pt x="1173" y="5650"/>
                  </a:lnTo>
                  <a:lnTo>
                    <a:pt x="1277" y="5880"/>
                  </a:lnTo>
                  <a:lnTo>
                    <a:pt x="1340" y="5922"/>
                  </a:lnTo>
                  <a:lnTo>
                    <a:pt x="1403" y="6006"/>
                  </a:lnTo>
                  <a:lnTo>
                    <a:pt x="1486" y="6089"/>
                  </a:lnTo>
                  <a:lnTo>
                    <a:pt x="2491" y="6319"/>
                  </a:lnTo>
                  <a:lnTo>
                    <a:pt x="2595" y="6424"/>
                  </a:lnTo>
                  <a:lnTo>
                    <a:pt x="3118" y="6215"/>
                  </a:lnTo>
                  <a:lnTo>
                    <a:pt x="3746" y="5964"/>
                  </a:lnTo>
                  <a:lnTo>
                    <a:pt x="8391" y="8307"/>
                  </a:lnTo>
                  <a:lnTo>
                    <a:pt x="8391" y="8098"/>
                  </a:lnTo>
                  <a:lnTo>
                    <a:pt x="8935" y="8056"/>
                  </a:lnTo>
                  <a:lnTo>
                    <a:pt x="8705" y="2344"/>
                  </a:lnTo>
                  <a:lnTo>
                    <a:pt x="8621" y="2051"/>
                  </a:lnTo>
                  <a:lnTo>
                    <a:pt x="8580" y="1905"/>
                  </a:lnTo>
                  <a:lnTo>
                    <a:pt x="8621" y="1716"/>
                  </a:lnTo>
                  <a:lnTo>
                    <a:pt x="8705" y="1507"/>
                  </a:lnTo>
                  <a:lnTo>
                    <a:pt x="8705" y="1381"/>
                  </a:lnTo>
                  <a:lnTo>
                    <a:pt x="8663" y="1214"/>
                  </a:lnTo>
                  <a:lnTo>
                    <a:pt x="8705" y="984"/>
                  </a:lnTo>
                  <a:lnTo>
                    <a:pt x="8726" y="879"/>
                  </a:lnTo>
                  <a:lnTo>
                    <a:pt x="8684" y="733"/>
                  </a:lnTo>
                  <a:lnTo>
                    <a:pt x="8600" y="649"/>
                  </a:lnTo>
                  <a:lnTo>
                    <a:pt x="8496" y="628"/>
                  </a:lnTo>
                  <a:lnTo>
                    <a:pt x="8391" y="649"/>
                  </a:lnTo>
                  <a:lnTo>
                    <a:pt x="7994" y="586"/>
                  </a:lnTo>
                  <a:lnTo>
                    <a:pt x="7931" y="524"/>
                  </a:lnTo>
                  <a:lnTo>
                    <a:pt x="7764" y="524"/>
                  </a:lnTo>
                  <a:lnTo>
                    <a:pt x="7575" y="461"/>
                  </a:lnTo>
                  <a:lnTo>
                    <a:pt x="7533" y="377"/>
                  </a:lnTo>
                  <a:lnTo>
                    <a:pt x="7575" y="356"/>
                  </a:lnTo>
                  <a:lnTo>
                    <a:pt x="7554" y="314"/>
                  </a:lnTo>
                  <a:lnTo>
                    <a:pt x="7324" y="168"/>
                  </a:lnTo>
                  <a:lnTo>
                    <a:pt x="7199" y="168"/>
                  </a:lnTo>
                  <a:lnTo>
                    <a:pt x="7010" y="126"/>
                  </a:lnTo>
                  <a:lnTo>
                    <a:pt x="6948" y="105"/>
                  </a:lnTo>
                  <a:lnTo>
                    <a:pt x="6885" y="147"/>
                  </a:lnTo>
                  <a:lnTo>
                    <a:pt x="6780" y="63"/>
                  </a:lnTo>
                  <a:lnTo>
                    <a:pt x="6717" y="63"/>
                  </a:lnTo>
                  <a:lnTo>
                    <a:pt x="6529" y="168"/>
                  </a:lnTo>
                  <a:lnTo>
                    <a:pt x="6257" y="210"/>
                  </a:lnTo>
                  <a:lnTo>
                    <a:pt x="6006" y="314"/>
                  </a:lnTo>
                  <a:lnTo>
                    <a:pt x="5880" y="440"/>
                  </a:lnTo>
                  <a:lnTo>
                    <a:pt x="5839" y="586"/>
                  </a:lnTo>
                  <a:lnTo>
                    <a:pt x="5776" y="670"/>
                  </a:lnTo>
                  <a:lnTo>
                    <a:pt x="5755" y="963"/>
                  </a:lnTo>
                  <a:lnTo>
                    <a:pt x="5859" y="1109"/>
                  </a:lnTo>
                  <a:lnTo>
                    <a:pt x="5943" y="1361"/>
                  </a:lnTo>
                  <a:lnTo>
                    <a:pt x="5880" y="1486"/>
                  </a:lnTo>
                  <a:lnTo>
                    <a:pt x="5734" y="1633"/>
                  </a:lnTo>
                  <a:lnTo>
                    <a:pt x="5692" y="1695"/>
                  </a:lnTo>
                  <a:lnTo>
                    <a:pt x="5525" y="1842"/>
                  </a:lnTo>
                  <a:lnTo>
                    <a:pt x="5378" y="1905"/>
                  </a:lnTo>
                  <a:lnTo>
                    <a:pt x="5148" y="1800"/>
                  </a:lnTo>
                  <a:lnTo>
                    <a:pt x="4918" y="1612"/>
                  </a:lnTo>
                  <a:lnTo>
                    <a:pt x="4730" y="1486"/>
                  </a:lnTo>
                  <a:lnTo>
                    <a:pt x="4479" y="1319"/>
                  </a:lnTo>
                  <a:lnTo>
                    <a:pt x="4060" y="1172"/>
                  </a:lnTo>
                  <a:lnTo>
                    <a:pt x="3872" y="1151"/>
                  </a:lnTo>
                  <a:lnTo>
                    <a:pt x="3788" y="1172"/>
                  </a:lnTo>
                  <a:lnTo>
                    <a:pt x="3579" y="1172"/>
                  </a:lnTo>
                  <a:lnTo>
                    <a:pt x="3390" y="1068"/>
                  </a:lnTo>
                  <a:lnTo>
                    <a:pt x="3223" y="733"/>
                  </a:lnTo>
                  <a:lnTo>
                    <a:pt x="3223" y="545"/>
                  </a:lnTo>
                  <a:lnTo>
                    <a:pt x="3056" y="356"/>
                  </a:lnTo>
                  <a:lnTo>
                    <a:pt x="2700" y="314"/>
                  </a:lnTo>
                  <a:lnTo>
                    <a:pt x="2512" y="168"/>
                  </a:lnTo>
                  <a:lnTo>
                    <a:pt x="2198" y="168"/>
                  </a:lnTo>
                  <a:lnTo>
                    <a:pt x="2010" y="105"/>
                  </a:lnTo>
                  <a:lnTo>
                    <a:pt x="1591" y="168"/>
                  </a:lnTo>
                  <a:lnTo>
                    <a:pt x="1298" y="126"/>
                  </a:lnTo>
                  <a:lnTo>
                    <a:pt x="1194" y="21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5"/>
            <p:cNvSpPr/>
            <p:nvPr/>
          </p:nvSpPr>
          <p:spPr>
            <a:xfrm>
              <a:off x="3795917" y="2888589"/>
              <a:ext cx="27173" cy="50699"/>
            </a:xfrm>
            <a:custGeom>
              <a:avLst/>
              <a:gdLst/>
              <a:ahLst/>
              <a:cxnLst/>
              <a:rect l="l" t="t" r="r" b="b"/>
              <a:pathLst>
                <a:path w="2282" h="4458" extrusionOk="0">
                  <a:moveTo>
                    <a:pt x="1235" y="0"/>
                  </a:moveTo>
                  <a:lnTo>
                    <a:pt x="1110" y="21"/>
                  </a:lnTo>
                  <a:lnTo>
                    <a:pt x="1110" y="105"/>
                  </a:lnTo>
                  <a:lnTo>
                    <a:pt x="1026" y="21"/>
                  </a:lnTo>
                  <a:lnTo>
                    <a:pt x="859" y="42"/>
                  </a:lnTo>
                  <a:lnTo>
                    <a:pt x="650" y="147"/>
                  </a:lnTo>
                  <a:lnTo>
                    <a:pt x="524" y="272"/>
                  </a:lnTo>
                  <a:lnTo>
                    <a:pt x="503" y="356"/>
                  </a:lnTo>
                  <a:lnTo>
                    <a:pt x="524" y="440"/>
                  </a:lnTo>
                  <a:lnTo>
                    <a:pt x="503" y="586"/>
                  </a:lnTo>
                  <a:lnTo>
                    <a:pt x="503" y="775"/>
                  </a:lnTo>
                  <a:lnTo>
                    <a:pt x="399" y="1047"/>
                  </a:lnTo>
                  <a:lnTo>
                    <a:pt x="440" y="1193"/>
                  </a:lnTo>
                  <a:lnTo>
                    <a:pt x="503" y="1298"/>
                  </a:lnTo>
                  <a:lnTo>
                    <a:pt x="524" y="1319"/>
                  </a:lnTo>
                  <a:lnTo>
                    <a:pt x="482" y="1381"/>
                  </a:lnTo>
                  <a:lnTo>
                    <a:pt x="419" y="1465"/>
                  </a:lnTo>
                  <a:lnTo>
                    <a:pt x="503" y="1528"/>
                  </a:lnTo>
                  <a:lnTo>
                    <a:pt x="440" y="1591"/>
                  </a:lnTo>
                  <a:lnTo>
                    <a:pt x="419" y="1800"/>
                  </a:lnTo>
                  <a:lnTo>
                    <a:pt x="336" y="1842"/>
                  </a:lnTo>
                  <a:lnTo>
                    <a:pt x="294" y="1925"/>
                  </a:lnTo>
                  <a:lnTo>
                    <a:pt x="210" y="1946"/>
                  </a:lnTo>
                  <a:lnTo>
                    <a:pt x="85" y="2114"/>
                  </a:lnTo>
                  <a:lnTo>
                    <a:pt x="1" y="2365"/>
                  </a:lnTo>
                  <a:lnTo>
                    <a:pt x="64" y="2407"/>
                  </a:lnTo>
                  <a:lnTo>
                    <a:pt x="106" y="2553"/>
                  </a:lnTo>
                  <a:lnTo>
                    <a:pt x="85" y="2616"/>
                  </a:lnTo>
                  <a:lnTo>
                    <a:pt x="168" y="2741"/>
                  </a:lnTo>
                  <a:lnTo>
                    <a:pt x="210" y="2741"/>
                  </a:lnTo>
                  <a:lnTo>
                    <a:pt x="399" y="2888"/>
                  </a:lnTo>
                  <a:lnTo>
                    <a:pt x="419" y="3034"/>
                  </a:lnTo>
                  <a:lnTo>
                    <a:pt x="545" y="3076"/>
                  </a:lnTo>
                  <a:lnTo>
                    <a:pt x="608" y="3139"/>
                  </a:lnTo>
                  <a:lnTo>
                    <a:pt x="712" y="3160"/>
                  </a:lnTo>
                  <a:lnTo>
                    <a:pt x="838" y="3306"/>
                  </a:lnTo>
                  <a:lnTo>
                    <a:pt x="1215" y="4457"/>
                  </a:lnTo>
                  <a:lnTo>
                    <a:pt x="1277" y="4457"/>
                  </a:lnTo>
                  <a:lnTo>
                    <a:pt x="1319" y="4436"/>
                  </a:lnTo>
                  <a:lnTo>
                    <a:pt x="1424" y="4394"/>
                  </a:lnTo>
                  <a:lnTo>
                    <a:pt x="1466" y="4290"/>
                  </a:lnTo>
                  <a:lnTo>
                    <a:pt x="1487" y="4227"/>
                  </a:lnTo>
                  <a:lnTo>
                    <a:pt x="1487" y="4185"/>
                  </a:lnTo>
                  <a:lnTo>
                    <a:pt x="1528" y="4143"/>
                  </a:lnTo>
                  <a:lnTo>
                    <a:pt x="1528" y="4018"/>
                  </a:lnTo>
                  <a:lnTo>
                    <a:pt x="1466" y="3829"/>
                  </a:lnTo>
                  <a:lnTo>
                    <a:pt x="1487" y="3767"/>
                  </a:lnTo>
                  <a:lnTo>
                    <a:pt x="1487" y="3683"/>
                  </a:lnTo>
                  <a:lnTo>
                    <a:pt x="1570" y="3620"/>
                  </a:lnTo>
                  <a:lnTo>
                    <a:pt x="1696" y="3620"/>
                  </a:lnTo>
                  <a:lnTo>
                    <a:pt x="1800" y="3495"/>
                  </a:lnTo>
                  <a:lnTo>
                    <a:pt x="1800" y="3411"/>
                  </a:lnTo>
                  <a:lnTo>
                    <a:pt x="2156" y="3202"/>
                  </a:lnTo>
                  <a:lnTo>
                    <a:pt x="2282" y="3034"/>
                  </a:lnTo>
                  <a:lnTo>
                    <a:pt x="2219" y="2972"/>
                  </a:lnTo>
                  <a:lnTo>
                    <a:pt x="2177" y="2762"/>
                  </a:lnTo>
                  <a:lnTo>
                    <a:pt x="2198" y="2721"/>
                  </a:lnTo>
                  <a:lnTo>
                    <a:pt x="2156" y="2679"/>
                  </a:lnTo>
                  <a:lnTo>
                    <a:pt x="1968" y="2574"/>
                  </a:lnTo>
                  <a:lnTo>
                    <a:pt x="1947" y="2532"/>
                  </a:lnTo>
                  <a:lnTo>
                    <a:pt x="1947" y="2448"/>
                  </a:lnTo>
                  <a:lnTo>
                    <a:pt x="1863" y="2407"/>
                  </a:lnTo>
                  <a:lnTo>
                    <a:pt x="1842" y="2428"/>
                  </a:lnTo>
                  <a:lnTo>
                    <a:pt x="1842" y="2469"/>
                  </a:lnTo>
                  <a:lnTo>
                    <a:pt x="1779" y="2511"/>
                  </a:lnTo>
                  <a:lnTo>
                    <a:pt x="1696" y="2469"/>
                  </a:lnTo>
                  <a:lnTo>
                    <a:pt x="1675" y="2365"/>
                  </a:lnTo>
                  <a:lnTo>
                    <a:pt x="1591" y="2407"/>
                  </a:lnTo>
                  <a:lnTo>
                    <a:pt x="1424" y="2260"/>
                  </a:lnTo>
                  <a:lnTo>
                    <a:pt x="1340" y="2114"/>
                  </a:lnTo>
                  <a:lnTo>
                    <a:pt x="1382" y="1925"/>
                  </a:lnTo>
                  <a:lnTo>
                    <a:pt x="1675" y="1737"/>
                  </a:lnTo>
                  <a:lnTo>
                    <a:pt x="1842" y="1570"/>
                  </a:lnTo>
                  <a:lnTo>
                    <a:pt x="1884" y="1507"/>
                  </a:lnTo>
                  <a:lnTo>
                    <a:pt x="1842" y="1465"/>
                  </a:lnTo>
                  <a:lnTo>
                    <a:pt x="1884" y="1381"/>
                  </a:lnTo>
                  <a:lnTo>
                    <a:pt x="1863" y="1298"/>
                  </a:lnTo>
                  <a:lnTo>
                    <a:pt x="1842" y="1277"/>
                  </a:lnTo>
                  <a:lnTo>
                    <a:pt x="1842" y="1088"/>
                  </a:lnTo>
                  <a:lnTo>
                    <a:pt x="1654" y="1005"/>
                  </a:lnTo>
                  <a:lnTo>
                    <a:pt x="1528" y="837"/>
                  </a:lnTo>
                  <a:lnTo>
                    <a:pt x="1549" y="670"/>
                  </a:lnTo>
                  <a:lnTo>
                    <a:pt x="1675" y="586"/>
                  </a:lnTo>
                  <a:lnTo>
                    <a:pt x="1696" y="482"/>
                  </a:lnTo>
                  <a:lnTo>
                    <a:pt x="1800" y="314"/>
                  </a:lnTo>
                  <a:lnTo>
                    <a:pt x="1800" y="210"/>
                  </a:lnTo>
                  <a:lnTo>
                    <a:pt x="1759" y="147"/>
                  </a:lnTo>
                  <a:lnTo>
                    <a:pt x="1549" y="335"/>
                  </a:lnTo>
                  <a:lnTo>
                    <a:pt x="1487" y="419"/>
                  </a:lnTo>
                  <a:lnTo>
                    <a:pt x="1424" y="377"/>
                  </a:lnTo>
                  <a:lnTo>
                    <a:pt x="1340" y="168"/>
                  </a:lnTo>
                  <a:lnTo>
                    <a:pt x="1277" y="168"/>
                  </a:lnTo>
                  <a:lnTo>
                    <a:pt x="1277" y="63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5"/>
            <p:cNvSpPr/>
            <p:nvPr/>
          </p:nvSpPr>
          <p:spPr>
            <a:xfrm>
              <a:off x="3689035" y="2890250"/>
              <a:ext cx="138044" cy="127554"/>
            </a:xfrm>
            <a:custGeom>
              <a:avLst/>
              <a:gdLst/>
              <a:ahLst/>
              <a:cxnLst/>
              <a:rect l="l" t="t" r="r" b="b"/>
              <a:pathLst>
                <a:path w="11593" h="11216" extrusionOk="0">
                  <a:moveTo>
                    <a:pt x="8307" y="1"/>
                  </a:moveTo>
                  <a:lnTo>
                    <a:pt x="8161" y="22"/>
                  </a:lnTo>
                  <a:lnTo>
                    <a:pt x="8140" y="106"/>
                  </a:lnTo>
                  <a:lnTo>
                    <a:pt x="8035" y="126"/>
                  </a:lnTo>
                  <a:lnTo>
                    <a:pt x="7994" y="210"/>
                  </a:lnTo>
                  <a:lnTo>
                    <a:pt x="7910" y="189"/>
                  </a:lnTo>
                  <a:lnTo>
                    <a:pt x="7805" y="189"/>
                  </a:lnTo>
                  <a:lnTo>
                    <a:pt x="7701" y="294"/>
                  </a:lnTo>
                  <a:lnTo>
                    <a:pt x="7575" y="294"/>
                  </a:lnTo>
                  <a:lnTo>
                    <a:pt x="7491" y="168"/>
                  </a:lnTo>
                  <a:lnTo>
                    <a:pt x="7324" y="168"/>
                  </a:lnTo>
                  <a:lnTo>
                    <a:pt x="7261" y="126"/>
                  </a:lnTo>
                  <a:lnTo>
                    <a:pt x="7115" y="168"/>
                  </a:lnTo>
                  <a:lnTo>
                    <a:pt x="6989" y="126"/>
                  </a:lnTo>
                  <a:lnTo>
                    <a:pt x="6947" y="168"/>
                  </a:lnTo>
                  <a:lnTo>
                    <a:pt x="6843" y="106"/>
                  </a:lnTo>
                  <a:lnTo>
                    <a:pt x="6759" y="126"/>
                  </a:lnTo>
                  <a:lnTo>
                    <a:pt x="6696" y="273"/>
                  </a:lnTo>
                  <a:lnTo>
                    <a:pt x="6571" y="273"/>
                  </a:lnTo>
                  <a:lnTo>
                    <a:pt x="6466" y="210"/>
                  </a:lnTo>
                  <a:lnTo>
                    <a:pt x="6320" y="336"/>
                  </a:lnTo>
                  <a:lnTo>
                    <a:pt x="6236" y="336"/>
                  </a:lnTo>
                  <a:lnTo>
                    <a:pt x="6110" y="273"/>
                  </a:lnTo>
                  <a:lnTo>
                    <a:pt x="5964" y="315"/>
                  </a:lnTo>
                  <a:lnTo>
                    <a:pt x="5629" y="315"/>
                  </a:lnTo>
                  <a:lnTo>
                    <a:pt x="5336" y="524"/>
                  </a:lnTo>
                  <a:lnTo>
                    <a:pt x="5190" y="545"/>
                  </a:lnTo>
                  <a:lnTo>
                    <a:pt x="5106" y="545"/>
                  </a:lnTo>
                  <a:lnTo>
                    <a:pt x="4981" y="629"/>
                  </a:lnTo>
                  <a:lnTo>
                    <a:pt x="4960" y="712"/>
                  </a:lnTo>
                  <a:lnTo>
                    <a:pt x="4897" y="817"/>
                  </a:lnTo>
                  <a:lnTo>
                    <a:pt x="4813" y="817"/>
                  </a:lnTo>
                  <a:lnTo>
                    <a:pt x="4792" y="796"/>
                  </a:lnTo>
                  <a:lnTo>
                    <a:pt x="4709" y="796"/>
                  </a:lnTo>
                  <a:lnTo>
                    <a:pt x="4646" y="817"/>
                  </a:lnTo>
                  <a:lnTo>
                    <a:pt x="4604" y="859"/>
                  </a:lnTo>
                  <a:lnTo>
                    <a:pt x="4457" y="901"/>
                  </a:lnTo>
                  <a:lnTo>
                    <a:pt x="4332" y="942"/>
                  </a:lnTo>
                  <a:lnTo>
                    <a:pt x="4248" y="1026"/>
                  </a:lnTo>
                  <a:lnTo>
                    <a:pt x="4227" y="1068"/>
                  </a:lnTo>
                  <a:lnTo>
                    <a:pt x="4123" y="1214"/>
                  </a:lnTo>
                  <a:lnTo>
                    <a:pt x="3934" y="1256"/>
                  </a:lnTo>
                  <a:lnTo>
                    <a:pt x="3767" y="1256"/>
                  </a:lnTo>
                  <a:lnTo>
                    <a:pt x="3830" y="1340"/>
                  </a:lnTo>
                  <a:lnTo>
                    <a:pt x="3851" y="1382"/>
                  </a:lnTo>
                  <a:lnTo>
                    <a:pt x="3913" y="1486"/>
                  </a:lnTo>
                  <a:lnTo>
                    <a:pt x="3934" y="1591"/>
                  </a:lnTo>
                  <a:lnTo>
                    <a:pt x="3955" y="1633"/>
                  </a:lnTo>
                  <a:lnTo>
                    <a:pt x="3955" y="1800"/>
                  </a:lnTo>
                  <a:lnTo>
                    <a:pt x="3955" y="2051"/>
                  </a:lnTo>
                  <a:lnTo>
                    <a:pt x="3976" y="2114"/>
                  </a:lnTo>
                  <a:lnTo>
                    <a:pt x="4039" y="2575"/>
                  </a:lnTo>
                  <a:lnTo>
                    <a:pt x="4123" y="2721"/>
                  </a:lnTo>
                  <a:lnTo>
                    <a:pt x="4144" y="2847"/>
                  </a:lnTo>
                  <a:lnTo>
                    <a:pt x="4227" y="2847"/>
                  </a:lnTo>
                  <a:lnTo>
                    <a:pt x="4269" y="2909"/>
                  </a:lnTo>
                  <a:lnTo>
                    <a:pt x="4353" y="2930"/>
                  </a:lnTo>
                  <a:lnTo>
                    <a:pt x="4395" y="2951"/>
                  </a:lnTo>
                  <a:lnTo>
                    <a:pt x="4332" y="3119"/>
                  </a:lnTo>
                  <a:lnTo>
                    <a:pt x="4353" y="3160"/>
                  </a:lnTo>
                  <a:lnTo>
                    <a:pt x="4269" y="3265"/>
                  </a:lnTo>
                  <a:lnTo>
                    <a:pt x="3600" y="3265"/>
                  </a:lnTo>
                  <a:lnTo>
                    <a:pt x="3453" y="3307"/>
                  </a:lnTo>
                  <a:lnTo>
                    <a:pt x="3307" y="3516"/>
                  </a:lnTo>
                  <a:lnTo>
                    <a:pt x="3202" y="3621"/>
                  </a:lnTo>
                  <a:lnTo>
                    <a:pt x="3118" y="3746"/>
                  </a:lnTo>
                  <a:lnTo>
                    <a:pt x="3139" y="3935"/>
                  </a:lnTo>
                  <a:lnTo>
                    <a:pt x="3097" y="4060"/>
                  </a:lnTo>
                  <a:lnTo>
                    <a:pt x="2700" y="4311"/>
                  </a:lnTo>
                  <a:lnTo>
                    <a:pt x="2072" y="4688"/>
                  </a:lnTo>
                  <a:lnTo>
                    <a:pt x="1612" y="4939"/>
                  </a:lnTo>
                  <a:lnTo>
                    <a:pt x="1361" y="5002"/>
                  </a:lnTo>
                  <a:lnTo>
                    <a:pt x="1152" y="5002"/>
                  </a:lnTo>
                  <a:lnTo>
                    <a:pt x="1047" y="5043"/>
                  </a:lnTo>
                  <a:lnTo>
                    <a:pt x="880" y="5043"/>
                  </a:lnTo>
                  <a:lnTo>
                    <a:pt x="587" y="5106"/>
                  </a:lnTo>
                  <a:lnTo>
                    <a:pt x="398" y="5211"/>
                  </a:lnTo>
                  <a:lnTo>
                    <a:pt x="294" y="5357"/>
                  </a:lnTo>
                  <a:lnTo>
                    <a:pt x="43" y="5546"/>
                  </a:lnTo>
                  <a:lnTo>
                    <a:pt x="43" y="6048"/>
                  </a:lnTo>
                  <a:lnTo>
                    <a:pt x="1" y="6194"/>
                  </a:lnTo>
                  <a:lnTo>
                    <a:pt x="2093" y="7617"/>
                  </a:lnTo>
                  <a:lnTo>
                    <a:pt x="5901" y="10128"/>
                  </a:lnTo>
                  <a:lnTo>
                    <a:pt x="5943" y="10379"/>
                  </a:lnTo>
                  <a:lnTo>
                    <a:pt x="6069" y="10484"/>
                  </a:lnTo>
                  <a:lnTo>
                    <a:pt x="6278" y="10484"/>
                  </a:lnTo>
                  <a:lnTo>
                    <a:pt x="6445" y="10546"/>
                  </a:lnTo>
                  <a:lnTo>
                    <a:pt x="6550" y="10672"/>
                  </a:lnTo>
                  <a:lnTo>
                    <a:pt x="6696" y="10735"/>
                  </a:lnTo>
                  <a:lnTo>
                    <a:pt x="6801" y="10797"/>
                  </a:lnTo>
                  <a:lnTo>
                    <a:pt x="6801" y="10902"/>
                  </a:lnTo>
                  <a:lnTo>
                    <a:pt x="6738" y="11090"/>
                  </a:lnTo>
                  <a:lnTo>
                    <a:pt x="6780" y="11174"/>
                  </a:lnTo>
                  <a:lnTo>
                    <a:pt x="6906" y="11216"/>
                  </a:lnTo>
                  <a:lnTo>
                    <a:pt x="7178" y="11195"/>
                  </a:lnTo>
                  <a:lnTo>
                    <a:pt x="7408" y="11111"/>
                  </a:lnTo>
                  <a:lnTo>
                    <a:pt x="8266" y="10902"/>
                  </a:lnTo>
                  <a:lnTo>
                    <a:pt x="8998" y="10253"/>
                  </a:lnTo>
                  <a:lnTo>
                    <a:pt x="11592" y="8663"/>
                  </a:lnTo>
                  <a:lnTo>
                    <a:pt x="11509" y="8580"/>
                  </a:lnTo>
                  <a:lnTo>
                    <a:pt x="11446" y="8496"/>
                  </a:lnTo>
                  <a:lnTo>
                    <a:pt x="11383" y="8454"/>
                  </a:lnTo>
                  <a:lnTo>
                    <a:pt x="11279" y="8224"/>
                  </a:lnTo>
                  <a:lnTo>
                    <a:pt x="11195" y="8077"/>
                  </a:lnTo>
                  <a:lnTo>
                    <a:pt x="11090" y="8015"/>
                  </a:lnTo>
                  <a:lnTo>
                    <a:pt x="10651" y="8015"/>
                  </a:lnTo>
                  <a:lnTo>
                    <a:pt x="10567" y="7931"/>
                  </a:lnTo>
                  <a:lnTo>
                    <a:pt x="10546" y="7826"/>
                  </a:lnTo>
                  <a:lnTo>
                    <a:pt x="10504" y="7743"/>
                  </a:lnTo>
                  <a:lnTo>
                    <a:pt x="10463" y="7596"/>
                  </a:lnTo>
                  <a:lnTo>
                    <a:pt x="10504" y="7512"/>
                  </a:lnTo>
                  <a:lnTo>
                    <a:pt x="10463" y="7387"/>
                  </a:lnTo>
                  <a:lnTo>
                    <a:pt x="10421" y="7345"/>
                  </a:lnTo>
                  <a:lnTo>
                    <a:pt x="10316" y="7115"/>
                  </a:lnTo>
                  <a:lnTo>
                    <a:pt x="10191" y="6927"/>
                  </a:lnTo>
                  <a:lnTo>
                    <a:pt x="10107" y="6864"/>
                  </a:lnTo>
                  <a:lnTo>
                    <a:pt x="10149" y="6801"/>
                  </a:lnTo>
                  <a:lnTo>
                    <a:pt x="10191" y="6759"/>
                  </a:lnTo>
                  <a:lnTo>
                    <a:pt x="10316" y="6655"/>
                  </a:lnTo>
                  <a:lnTo>
                    <a:pt x="10358" y="6571"/>
                  </a:lnTo>
                  <a:lnTo>
                    <a:pt x="10337" y="6362"/>
                  </a:lnTo>
                  <a:lnTo>
                    <a:pt x="10295" y="6236"/>
                  </a:lnTo>
                  <a:lnTo>
                    <a:pt x="10316" y="6173"/>
                  </a:lnTo>
                  <a:lnTo>
                    <a:pt x="10358" y="5860"/>
                  </a:lnTo>
                  <a:lnTo>
                    <a:pt x="10295" y="5713"/>
                  </a:lnTo>
                  <a:lnTo>
                    <a:pt x="10295" y="5399"/>
                  </a:lnTo>
                  <a:lnTo>
                    <a:pt x="10295" y="5336"/>
                  </a:lnTo>
                  <a:lnTo>
                    <a:pt x="10253" y="5127"/>
                  </a:lnTo>
                  <a:lnTo>
                    <a:pt x="10253" y="4730"/>
                  </a:lnTo>
                  <a:lnTo>
                    <a:pt x="10191" y="4604"/>
                  </a:lnTo>
                  <a:lnTo>
                    <a:pt x="10128" y="4583"/>
                  </a:lnTo>
                  <a:lnTo>
                    <a:pt x="10128" y="4374"/>
                  </a:lnTo>
                  <a:lnTo>
                    <a:pt x="10191" y="4311"/>
                  </a:lnTo>
                  <a:lnTo>
                    <a:pt x="9814" y="3160"/>
                  </a:lnTo>
                  <a:lnTo>
                    <a:pt x="9688" y="3014"/>
                  </a:lnTo>
                  <a:lnTo>
                    <a:pt x="9584" y="2993"/>
                  </a:lnTo>
                  <a:lnTo>
                    <a:pt x="9521" y="2930"/>
                  </a:lnTo>
                  <a:lnTo>
                    <a:pt x="9395" y="2888"/>
                  </a:lnTo>
                  <a:lnTo>
                    <a:pt x="9375" y="2742"/>
                  </a:lnTo>
                  <a:lnTo>
                    <a:pt x="9186" y="2595"/>
                  </a:lnTo>
                  <a:lnTo>
                    <a:pt x="9144" y="2595"/>
                  </a:lnTo>
                  <a:lnTo>
                    <a:pt x="9061" y="2470"/>
                  </a:lnTo>
                  <a:lnTo>
                    <a:pt x="9082" y="2407"/>
                  </a:lnTo>
                  <a:lnTo>
                    <a:pt x="9040" y="2261"/>
                  </a:lnTo>
                  <a:lnTo>
                    <a:pt x="8977" y="2219"/>
                  </a:lnTo>
                  <a:lnTo>
                    <a:pt x="9061" y="1968"/>
                  </a:lnTo>
                  <a:lnTo>
                    <a:pt x="9186" y="1800"/>
                  </a:lnTo>
                  <a:lnTo>
                    <a:pt x="9270" y="1779"/>
                  </a:lnTo>
                  <a:lnTo>
                    <a:pt x="9312" y="1696"/>
                  </a:lnTo>
                  <a:lnTo>
                    <a:pt x="9395" y="1654"/>
                  </a:lnTo>
                  <a:lnTo>
                    <a:pt x="9416" y="1445"/>
                  </a:lnTo>
                  <a:lnTo>
                    <a:pt x="9479" y="1382"/>
                  </a:lnTo>
                  <a:lnTo>
                    <a:pt x="9395" y="1319"/>
                  </a:lnTo>
                  <a:lnTo>
                    <a:pt x="9458" y="1235"/>
                  </a:lnTo>
                  <a:lnTo>
                    <a:pt x="9500" y="1173"/>
                  </a:lnTo>
                  <a:lnTo>
                    <a:pt x="9479" y="1152"/>
                  </a:lnTo>
                  <a:lnTo>
                    <a:pt x="9416" y="1047"/>
                  </a:lnTo>
                  <a:lnTo>
                    <a:pt x="9375" y="901"/>
                  </a:lnTo>
                  <a:lnTo>
                    <a:pt x="9479" y="629"/>
                  </a:lnTo>
                  <a:lnTo>
                    <a:pt x="9479" y="440"/>
                  </a:lnTo>
                  <a:lnTo>
                    <a:pt x="9500" y="294"/>
                  </a:lnTo>
                  <a:lnTo>
                    <a:pt x="9479" y="210"/>
                  </a:lnTo>
                  <a:lnTo>
                    <a:pt x="9500" y="126"/>
                  </a:lnTo>
                  <a:lnTo>
                    <a:pt x="9479" y="106"/>
                  </a:lnTo>
                  <a:lnTo>
                    <a:pt x="9291" y="126"/>
                  </a:lnTo>
                  <a:lnTo>
                    <a:pt x="9207" y="106"/>
                  </a:lnTo>
                  <a:lnTo>
                    <a:pt x="8977" y="189"/>
                  </a:lnTo>
                  <a:lnTo>
                    <a:pt x="8851" y="85"/>
                  </a:lnTo>
                  <a:lnTo>
                    <a:pt x="8684" y="22"/>
                  </a:lnTo>
                  <a:lnTo>
                    <a:pt x="8684" y="85"/>
                  </a:lnTo>
                  <a:lnTo>
                    <a:pt x="8579" y="189"/>
                  </a:lnTo>
                  <a:lnTo>
                    <a:pt x="8370" y="168"/>
                  </a:lnTo>
                  <a:lnTo>
                    <a:pt x="8370" y="64"/>
                  </a:lnTo>
                  <a:lnTo>
                    <a:pt x="83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5"/>
            <p:cNvSpPr/>
            <p:nvPr/>
          </p:nvSpPr>
          <p:spPr>
            <a:xfrm>
              <a:off x="3661636" y="2898825"/>
              <a:ext cx="79733" cy="60206"/>
            </a:xfrm>
            <a:custGeom>
              <a:avLst/>
              <a:gdLst/>
              <a:ahLst/>
              <a:cxnLst/>
              <a:rect l="l" t="t" r="r" b="b"/>
              <a:pathLst>
                <a:path w="6696" h="5294" extrusionOk="0">
                  <a:moveTo>
                    <a:pt x="4269" y="0"/>
                  </a:moveTo>
                  <a:lnTo>
                    <a:pt x="4164" y="42"/>
                  </a:lnTo>
                  <a:lnTo>
                    <a:pt x="4122" y="84"/>
                  </a:lnTo>
                  <a:lnTo>
                    <a:pt x="4038" y="84"/>
                  </a:lnTo>
                  <a:lnTo>
                    <a:pt x="3913" y="188"/>
                  </a:lnTo>
                  <a:lnTo>
                    <a:pt x="3871" y="502"/>
                  </a:lnTo>
                  <a:lnTo>
                    <a:pt x="3766" y="691"/>
                  </a:lnTo>
                  <a:lnTo>
                    <a:pt x="3745" y="921"/>
                  </a:lnTo>
                  <a:lnTo>
                    <a:pt x="3662" y="1046"/>
                  </a:lnTo>
                  <a:lnTo>
                    <a:pt x="3411" y="1318"/>
                  </a:lnTo>
                  <a:lnTo>
                    <a:pt x="3327" y="1318"/>
                  </a:lnTo>
                  <a:lnTo>
                    <a:pt x="3222" y="1402"/>
                  </a:lnTo>
                  <a:lnTo>
                    <a:pt x="2992" y="1465"/>
                  </a:lnTo>
                  <a:lnTo>
                    <a:pt x="2825" y="1632"/>
                  </a:lnTo>
                  <a:lnTo>
                    <a:pt x="2783" y="1632"/>
                  </a:lnTo>
                  <a:lnTo>
                    <a:pt x="2553" y="1779"/>
                  </a:lnTo>
                  <a:lnTo>
                    <a:pt x="2406" y="1841"/>
                  </a:lnTo>
                  <a:lnTo>
                    <a:pt x="2344" y="1967"/>
                  </a:lnTo>
                  <a:lnTo>
                    <a:pt x="2072" y="2155"/>
                  </a:lnTo>
                  <a:lnTo>
                    <a:pt x="2155" y="2365"/>
                  </a:lnTo>
                  <a:lnTo>
                    <a:pt x="2155" y="2490"/>
                  </a:lnTo>
                  <a:lnTo>
                    <a:pt x="1925" y="2699"/>
                  </a:lnTo>
                  <a:lnTo>
                    <a:pt x="1758" y="3013"/>
                  </a:lnTo>
                  <a:lnTo>
                    <a:pt x="1758" y="3118"/>
                  </a:lnTo>
                  <a:lnTo>
                    <a:pt x="1862" y="3327"/>
                  </a:lnTo>
                  <a:lnTo>
                    <a:pt x="1779" y="3536"/>
                  </a:lnTo>
                  <a:lnTo>
                    <a:pt x="1841" y="3599"/>
                  </a:lnTo>
                  <a:lnTo>
                    <a:pt x="1883" y="3662"/>
                  </a:lnTo>
                  <a:lnTo>
                    <a:pt x="1862" y="3829"/>
                  </a:lnTo>
                  <a:lnTo>
                    <a:pt x="1507" y="4248"/>
                  </a:lnTo>
                  <a:lnTo>
                    <a:pt x="1444" y="4394"/>
                  </a:lnTo>
                  <a:lnTo>
                    <a:pt x="1297" y="4582"/>
                  </a:lnTo>
                  <a:lnTo>
                    <a:pt x="1109" y="4603"/>
                  </a:lnTo>
                  <a:lnTo>
                    <a:pt x="712" y="4959"/>
                  </a:lnTo>
                  <a:lnTo>
                    <a:pt x="147" y="5064"/>
                  </a:lnTo>
                  <a:lnTo>
                    <a:pt x="0" y="5273"/>
                  </a:lnTo>
                  <a:lnTo>
                    <a:pt x="2344" y="5294"/>
                  </a:lnTo>
                  <a:lnTo>
                    <a:pt x="2344" y="4792"/>
                  </a:lnTo>
                  <a:lnTo>
                    <a:pt x="2595" y="4603"/>
                  </a:lnTo>
                  <a:lnTo>
                    <a:pt x="2699" y="4457"/>
                  </a:lnTo>
                  <a:lnTo>
                    <a:pt x="2888" y="4352"/>
                  </a:lnTo>
                  <a:lnTo>
                    <a:pt x="3181" y="4289"/>
                  </a:lnTo>
                  <a:lnTo>
                    <a:pt x="3348" y="4289"/>
                  </a:lnTo>
                  <a:lnTo>
                    <a:pt x="3453" y="4248"/>
                  </a:lnTo>
                  <a:lnTo>
                    <a:pt x="3662" y="4248"/>
                  </a:lnTo>
                  <a:lnTo>
                    <a:pt x="3913" y="4185"/>
                  </a:lnTo>
                  <a:lnTo>
                    <a:pt x="4373" y="3934"/>
                  </a:lnTo>
                  <a:lnTo>
                    <a:pt x="5001" y="3557"/>
                  </a:lnTo>
                  <a:lnTo>
                    <a:pt x="5398" y="3306"/>
                  </a:lnTo>
                  <a:lnTo>
                    <a:pt x="5440" y="3181"/>
                  </a:lnTo>
                  <a:lnTo>
                    <a:pt x="5419" y="2992"/>
                  </a:lnTo>
                  <a:lnTo>
                    <a:pt x="5503" y="2867"/>
                  </a:lnTo>
                  <a:lnTo>
                    <a:pt x="5608" y="2762"/>
                  </a:lnTo>
                  <a:lnTo>
                    <a:pt x="5754" y="2553"/>
                  </a:lnTo>
                  <a:lnTo>
                    <a:pt x="5901" y="2511"/>
                  </a:lnTo>
                  <a:lnTo>
                    <a:pt x="6570" y="2511"/>
                  </a:lnTo>
                  <a:lnTo>
                    <a:pt x="6654" y="2406"/>
                  </a:lnTo>
                  <a:lnTo>
                    <a:pt x="6633" y="2365"/>
                  </a:lnTo>
                  <a:lnTo>
                    <a:pt x="6696" y="2197"/>
                  </a:lnTo>
                  <a:lnTo>
                    <a:pt x="6654" y="2176"/>
                  </a:lnTo>
                  <a:lnTo>
                    <a:pt x="6570" y="2155"/>
                  </a:lnTo>
                  <a:lnTo>
                    <a:pt x="6528" y="2093"/>
                  </a:lnTo>
                  <a:lnTo>
                    <a:pt x="6445" y="2093"/>
                  </a:lnTo>
                  <a:lnTo>
                    <a:pt x="6424" y="1967"/>
                  </a:lnTo>
                  <a:lnTo>
                    <a:pt x="6340" y="1821"/>
                  </a:lnTo>
                  <a:lnTo>
                    <a:pt x="6277" y="1360"/>
                  </a:lnTo>
                  <a:lnTo>
                    <a:pt x="6256" y="1297"/>
                  </a:lnTo>
                  <a:lnTo>
                    <a:pt x="6256" y="1046"/>
                  </a:lnTo>
                  <a:lnTo>
                    <a:pt x="6256" y="879"/>
                  </a:lnTo>
                  <a:lnTo>
                    <a:pt x="6235" y="837"/>
                  </a:lnTo>
                  <a:lnTo>
                    <a:pt x="6214" y="732"/>
                  </a:lnTo>
                  <a:lnTo>
                    <a:pt x="6152" y="628"/>
                  </a:lnTo>
                  <a:lnTo>
                    <a:pt x="6131" y="586"/>
                  </a:lnTo>
                  <a:lnTo>
                    <a:pt x="6068" y="502"/>
                  </a:lnTo>
                  <a:lnTo>
                    <a:pt x="6005" y="523"/>
                  </a:lnTo>
                  <a:lnTo>
                    <a:pt x="5691" y="502"/>
                  </a:lnTo>
                  <a:lnTo>
                    <a:pt x="5608" y="419"/>
                  </a:lnTo>
                  <a:lnTo>
                    <a:pt x="5587" y="314"/>
                  </a:lnTo>
                  <a:lnTo>
                    <a:pt x="5524" y="293"/>
                  </a:lnTo>
                  <a:lnTo>
                    <a:pt x="5419" y="398"/>
                  </a:lnTo>
                  <a:lnTo>
                    <a:pt x="5231" y="460"/>
                  </a:lnTo>
                  <a:lnTo>
                    <a:pt x="5064" y="398"/>
                  </a:lnTo>
                  <a:lnTo>
                    <a:pt x="4959" y="398"/>
                  </a:lnTo>
                  <a:lnTo>
                    <a:pt x="4854" y="460"/>
                  </a:lnTo>
                  <a:lnTo>
                    <a:pt x="4666" y="481"/>
                  </a:lnTo>
                  <a:lnTo>
                    <a:pt x="4541" y="460"/>
                  </a:lnTo>
                  <a:lnTo>
                    <a:pt x="4373" y="293"/>
                  </a:lnTo>
                  <a:lnTo>
                    <a:pt x="4331" y="251"/>
                  </a:lnTo>
                  <a:lnTo>
                    <a:pt x="4290" y="147"/>
                  </a:lnTo>
                  <a:lnTo>
                    <a:pt x="4290" y="84"/>
                  </a:lnTo>
                  <a:lnTo>
                    <a:pt x="4290" y="42"/>
                  </a:lnTo>
                  <a:lnTo>
                    <a:pt x="4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5"/>
            <p:cNvSpPr/>
            <p:nvPr/>
          </p:nvSpPr>
          <p:spPr>
            <a:xfrm>
              <a:off x="3632974" y="2958780"/>
              <a:ext cx="56573" cy="43318"/>
            </a:xfrm>
            <a:custGeom>
              <a:avLst/>
              <a:gdLst/>
              <a:ahLst/>
              <a:cxnLst/>
              <a:rect l="l" t="t" r="r" b="b"/>
              <a:pathLst>
                <a:path w="4751" h="3809" extrusionOk="0">
                  <a:moveTo>
                    <a:pt x="2407" y="1"/>
                  </a:moveTo>
                  <a:lnTo>
                    <a:pt x="2177" y="315"/>
                  </a:lnTo>
                  <a:lnTo>
                    <a:pt x="2177" y="524"/>
                  </a:lnTo>
                  <a:lnTo>
                    <a:pt x="2072" y="545"/>
                  </a:lnTo>
                  <a:lnTo>
                    <a:pt x="1675" y="754"/>
                  </a:lnTo>
                  <a:lnTo>
                    <a:pt x="1633" y="859"/>
                  </a:lnTo>
                  <a:lnTo>
                    <a:pt x="1466" y="942"/>
                  </a:lnTo>
                  <a:lnTo>
                    <a:pt x="1528" y="1089"/>
                  </a:lnTo>
                  <a:lnTo>
                    <a:pt x="1194" y="1612"/>
                  </a:lnTo>
                  <a:lnTo>
                    <a:pt x="1152" y="1779"/>
                  </a:lnTo>
                  <a:lnTo>
                    <a:pt x="901" y="2030"/>
                  </a:lnTo>
                  <a:lnTo>
                    <a:pt x="796" y="2093"/>
                  </a:lnTo>
                  <a:lnTo>
                    <a:pt x="671" y="2365"/>
                  </a:lnTo>
                  <a:lnTo>
                    <a:pt x="671" y="2470"/>
                  </a:lnTo>
                  <a:lnTo>
                    <a:pt x="461" y="2763"/>
                  </a:lnTo>
                  <a:lnTo>
                    <a:pt x="419" y="2847"/>
                  </a:lnTo>
                  <a:lnTo>
                    <a:pt x="503" y="2888"/>
                  </a:lnTo>
                  <a:lnTo>
                    <a:pt x="398" y="2930"/>
                  </a:lnTo>
                  <a:lnTo>
                    <a:pt x="210" y="3265"/>
                  </a:lnTo>
                  <a:lnTo>
                    <a:pt x="147" y="3286"/>
                  </a:lnTo>
                  <a:lnTo>
                    <a:pt x="64" y="3370"/>
                  </a:lnTo>
                  <a:lnTo>
                    <a:pt x="85" y="3495"/>
                  </a:lnTo>
                  <a:lnTo>
                    <a:pt x="1" y="3621"/>
                  </a:lnTo>
                  <a:lnTo>
                    <a:pt x="43" y="3809"/>
                  </a:lnTo>
                  <a:lnTo>
                    <a:pt x="2344" y="3809"/>
                  </a:lnTo>
                  <a:lnTo>
                    <a:pt x="2303" y="2742"/>
                  </a:lnTo>
                  <a:lnTo>
                    <a:pt x="2386" y="2575"/>
                  </a:lnTo>
                  <a:lnTo>
                    <a:pt x="2512" y="2512"/>
                  </a:lnTo>
                  <a:lnTo>
                    <a:pt x="2658" y="2470"/>
                  </a:lnTo>
                  <a:lnTo>
                    <a:pt x="2867" y="2470"/>
                  </a:lnTo>
                  <a:lnTo>
                    <a:pt x="2888" y="963"/>
                  </a:lnTo>
                  <a:lnTo>
                    <a:pt x="4709" y="984"/>
                  </a:lnTo>
                  <a:lnTo>
                    <a:pt x="4709" y="168"/>
                  </a:lnTo>
                  <a:lnTo>
                    <a:pt x="4751" y="22"/>
                  </a:lnTo>
                  <a:lnTo>
                    <a:pt x="24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5"/>
            <p:cNvSpPr/>
            <p:nvPr/>
          </p:nvSpPr>
          <p:spPr>
            <a:xfrm>
              <a:off x="3632736" y="2960691"/>
              <a:ext cx="81233" cy="85430"/>
            </a:xfrm>
            <a:custGeom>
              <a:avLst/>
              <a:gdLst/>
              <a:ahLst/>
              <a:cxnLst/>
              <a:rect l="l" t="t" r="r" b="b"/>
              <a:pathLst>
                <a:path w="6822" h="7512" extrusionOk="0">
                  <a:moveTo>
                    <a:pt x="4729" y="0"/>
                  </a:moveTo>
                  <a:lnTo>
                    <a:pt x="4729" y="816"/>
                  </a:lnTo>
                  <a:lnTo>
                    <a:pt x="2908" y="795"/>
                  </a:lnTo>
                  <a:lnTo>
                    <a:pt x="2887" y="2302"/>
                  </a:lnTo>
                  <a:lnTo>
                    <a:pt x="2678" y="2302"/>
                  </a:lnTo>
                  <a:lnTo>
                    <a:pt x="2532" y="2344"/>
                  </a:lnTo>
                  <a:lnTo>
                    <a:pt x="2406" y="2407"/>
                  </a:lnTo>
                  <a:lnTo>
                    <a:pt x="2323" y="2574"/>
                  </a:lnTo>
                  <a:lnTo>
                    <a:pt x="2364" y="3641"/>
                  </a:lnTo>
                  <a:lnTo>
                    <a:pt x="63" y="3641"/>
                  </a:lnTo>
                  <a:lnTo>
                    <a:pt x="63" y="3662"/>
                  </a:lnTo>
                  <a:lnTo>
                    <a:pt x="0" y="3808"/>
                  </a:lnTo>
                  <a:lnTo>
                    <a:pt x="0" y="4039"/>
                  </a:lnTo>
                  <a:lnTo>
                    <a:pt x="126" y="3871"/>
                  </a:lnTo>
                  <a:lnTo>
                    <a:pt x="188" y="4018"/>
                  </a:lnTo>
                  <a:lnTo>
                    <a:pt x="209" y="4039"/>
                  </a:lnTo>
                  <a:lnTo>
                    <a:pt x="293" y="3976"/>
                  </a:lnTo>
                  <a:lnTo>
                    <a:pt x="439" y="4248"/>
                  </a:lnTo>
                  <a:lnTo>
                    <a:pt x="398" y="4331"/>
                  </a:lnTo>
                  <a:lnTo>
                    <a:pt x="418" y="4436"/>
                  </a:lnTo>
                  <a:lnTo>
                    <a:pt x="398" y="4645"/>
                  </a:lnTo>
                  <a:lnTo>
                    <a:pt x="314" y="4645"/>
                  </a:lnTo>
                  <a:lnTo>
                    <a:pt x="230" y="4687"/>
                  </a:lnTo>
                  <a:lnTo>
                    <a:pt x="418" y="4917"/>
                  </a:lnTo>
                  <a:lnTo>
                    <a:pt x="523" y="5524"/>
                  </a:lnTo>
                  <a:lnTo>
                    <a:pt x="481" y="5943"/>
                  </a:lnTo>
                  <a:lnTo>
                    <a:pt x="335" y="6131"/>
                  </a:lnTo>
                  <a:lnTo>
                    <a:pt x="272" y="6487"/>
                  </a:lnTo>
                  <a:lnTo>
                    <a:pt x="209" y="6738"/>
                  </a:lnTo>
                  <a:lnTo>
                    <a:pt x="314" y="6654"/>
                  </a:lnTo>
                  <a:lnTo>
                    <a:pt x="398" y="6654"/>
                  </a:lnTo>
                  <a:lnTo>
                    <a:pt x="523" y="6549"/>
                  </a:lnTo>
                  <a:lnTo>
                    <a:pt x="837" y="6487"/>
                  </a:lnTo>
                  <a:lnTo>
                    <a:pt x="1130" y="6382"/>
                  </a:lnTo>
                  <a:lnTo>
                    <a:pt x="1235" y="6382"/>
                  </a:lnTo>
                  <a:lnTo>
                    <a:pt x="1486" y="6466"/>
                  </a:lnTo>
                  <a:lnTo>
                    <a:pt x="1653" y="6487"/>
                  </a:lnTo>
                  <a:lnTo>
                    <a:pt x="1779" y="6654"/>
                  </a:lnTo>
                  <a:lnTo>
                    <a:pt x="1779" y="6738"/>
                  </a:lnTo>
                  <a:lnTo>
                    <a:pt x="1862" y="6759"/>
                  </a:lnTo>
                  <a:lnTo>
                    <a:pt x="1946" y="6696"/>
                  </a:lnTo>
                  <a:lnTo>
                    <a:pt x="1988" y="6738"/>
                  </a:lnTo>
                  <a:lnTo>
                    <a:pt x="2071" y="6738"/>
                  </a:lnTo>
                  <a:lnTo>
                    <a:pt x="2113" y="6780"/>
                  </a:lnTo>
                  <a:lnTo>
                    <a:pt x="2155" y="6905"/>
                  </a:lnTo>
                  <a:lnTo>
                    <a:pt x="2281" y="7010"/>
                  </a:lnTo>
                  <a:lnTo>
                    <a:pt x="2281" y="7156"/>
                  </a:lnTo>
                  <a:lnTo>
                    <a:pt x="2406" y="7177"/>
                  </a:lnTo>
                  <a:lnTo>
                    <a:pt x="2427" y="7303"/>
                  </a:lnTo>
                  <a:lnTo>
                    <a:pt x="2532" y="7324"/>
                  </a:lnTo>
                  <a:lnTo>
                    <a:pt x="2699" y="7428"/>
                  </a:lnTo>
                  <a:lnTo>
                    <a:pt x="2720" y="7512"/>
                  </a:lnTo>
                  <a:lnTo>
                    <a:pt x="2846" y="7407"/>
                  </a:lnTo>
                  <a:lnTo>
                    <a:pt x="3034" y="7407"/>
                  </a:lnTo>
                  <a:lnTo>
                    <a:pt x="3097" y="7261"/>
                  </a:lnTo>
                  <a:lnTo>
                    <a:pt x="3097" y="7177"/>
                  </a:lnTo>
                  <a:lnTo>
                    <a:pt x="3097" y="6947"/>
                  </a:lnTo>
                  <a:lnTo>
                    <a:pt x="3264" y="6884"/>
                  </a:lnTo>
                  <a:lnTo>
                    <a:pt x="3411" y="6884"/>
                  </a:lnTo>
                  <a:lnTo>
                    <a:pt x="3431" y="7052"/>
                  </a:lnTo>
                  <a:lnTo>
                    <a:pt x="3515" y="7219"/>
                  </a:lnTo>
                  <a:lnTo>
                    <a:pt x="3578" y="7282"/>
                  </a:lnTo>
                  <a:lnTo>
                    <a:pt x="3724" y="6989"/>
                  </a:lnTo>
                  <a:lnTo>
                    <a:pt x="3996" y="6863"/>
                  </a:lnTo>
                  <a:lnTo>
                    <a:pt x="4143" y="6905"/>
                  </a:lnTo>
                  <a:lnTo>
                    <a:pt x="4164" y="7093"/>
                  </a:lnTo>
                  <a:lnTo>
                    <a:pt x="4206" y="7156"/>
                  </a:lnTo>
                  <a:lnTo>
                    <a:pt x="4310" y="7052"/>
                  </a:lnTo>
                  <a:lnTo>
                    <a:pt x="4394" y="7052"/>
                  </a:lnTo>
                  <a:lnTo>
                    <a:pt x="4457" y="7114"/>
                  </a:lnTo>
                  <a:lnTo>
                    <a:pt x="4520" y="7156"/>
                  </a:lnTo>
                  <a:lnTo>
                    <a:pt x="6570" y="7156"/>
                  </a:lnTo>
                  <a:lnTo>
                    <a:pt x="6758" y="6633"/>
                  </a:lnTo>
                  <a:lnTo>
                    <a:pt x="6570" y="6528"/>
                  </a:lnTo>
                  <a:lnTo>
                    <a:pt x="6131" y="1423"/>
                  </a:lnTo>
                  <a:lnTo>
                    <a:pt x="6821" y="1423"/>
                  </a:lnTo>
                  <a:lnTo>
                    <a:pt x="47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5"/>
            <p:cNvSpPr/>
            <p:nvPr/>
          </p:nvSpPr>
          <p:spPr>
            <a:xfrm>
              <a:off x="3665125" y="2976874"/>
              <a:ext cx="112121" cy="99236"/>
            </a:xfrm>
            <a:custGeom>
              <a:avLst/>
              <a:gdLst/>
              <a:ahLst/>
              <a:cxnLst/>
              <a:rect l="l" t="t" r="r" b="b"/>
              <a:pathLst>
                <a:path w="9416" h="8726" extrusionOk="0">
                  <a:moveTo>
                    <a:pt x="3411" y="0"/>
                  </a:moveTo>
                  <a:lnTo>
                    <a:pt x="3850" y="5105"/>
                  </a:lnTo>
                  <a:lnTo>
                    <a:pt x="4038" y="5210"/>
                  </a:lnTo>
                  <a:lnTo>
                    <a:pt x="3850" y="5733"/>
                  </a:lnTo>
                  <a:lnTo>
                    <a:pt x="1800" y="5733"/>
                  </a:lnTo>
                  <a:lnTo>
                    <a:pt x="1737" y="5691"/>
                  </a:lnTo>
                  <a:lnTo>
                    <a:pt x="1674" y="5629"/>
                  </a:lnTo>
                  <a:lnTo>
                    <a:pt x="1590" y="5629"/>
                  </a:lnTo>
                  <a:lnTo>
                    <a:pt x="1486" y="5733"/>
                  </a:lnTo>
                  <a:lnTo>
                    <a:pt x="1444" y="5670"/>
                  </a:lnTo>
                  <a:lnTo>
                    <a:pt x="1423" y="5482"/>
                  </a:lnTo>
                  <a:lnTo>
                    <a:pt x="1276" y="5440"/>
                  </a:lnTo>
                  <a:lnTo>
                    <a:pt x="1004" y="5566"/>
                  </a:lnTo>
                  <a:lnTo>
                    <a:pt x="858" y="5859"/>
                  </a:lnTo>
                  <a:lnTo>
                    <a:pt x="795" y="5796"/>
                  </a:lnTo>
                  <a:lnTo>
                    <a:pt x="711" y="5629"/>
                  </a:lnTo>
                  <a:lnTo>
                    <a:pt x="691" y="5461"/>
                  </a:lnTo>
                  <a:lnTo>
                    <a:pt x="544" y="5461"/>
                  </a:lnTo>
                  <a:lnTo>
                    <a:pt x="377" y="5524"/>
                  </a:lnTo>
                  <a:lnTo>
                    <a:pt x="377" y="5754"/>
                  </a:lnTo>
                  <a:lnTo>
                    <a:pt x="377" y="5838"/>
                  </a:lnTo>
                  <a:lnTo>
                    <a:pt x="314" y="5984"/>
                  </a:lnTo>
                  <a:lnTo>
                    <a:pt x="126" y="5984"/>
                  </a:lnTo>
                  <a:lnTo>
                    <a:pt x="0" y="6089"/>
                  </a:lnTo>
                  <a:lnTo>
                    <a:pt x="84" y="6173"/>
                  </a:lnTo>
                  <a:lnTo>
                    <a:pt x="84" y="6277"/>
                  </a:lnTo>
                  <a:lnTo>
                    <a:pt x="105" y="6361"/>
                  </a:lnTo>
                  <a:lnTo>
                    <a:pt x="63" y="6591"/>
                  </a:lnTo>
                  <a:lnTo>
                    <a:pt x="84" y="6675"/>
                  </a:lnTo>
                  <a:lnTo>
                    <a:pt x="209" y="6800"/>
                  </a:lnTo>
                  <a:lnTo>
                    <a:pt x="272" y="6926"/>
                  </a:lnTo>
                  <a:lnTo>
                    <a:pt x="335" y="7010"/>
                  </a:lnTo>
                  <a:lnTo>
                    <a:pt x="398" y="6989"/>
                  </a:lnTo>
                  <a:lnTo>
                    <a:pt x="481" y="7030"/>
                  </a:lnTo>
                  <a:lnTo>
                    <a:pt x="502" y="7114"/>
                  </a:lnTo>
                  <a:lnTo>
                    <a:pt x="586" y="7219"/>
                  </a:lnTo>
                  <a:lnTo>
                    <a:pt x="586" y="7261"/>
                  </a:lnTo>
                  <a:lnTo>
                    <a:pt x="523" y="7344"/>
                  </a:lnTo>
                  <a:lnTo>
                    <a:pt x="544" y="7428"/>
                  </a:lnTo>
                  <a:lnTo>
                    <a:pt x="691" y="7512"/>
                  </a:lnTo>
                  <a:lnTo>
                    <a:pt x="691" y="7616"/>
                  </a:lnTo>
                  <a:lnTo>
                    <a:pt x="649" y="7679"/>
                  </a:lnTo>
                  <a:lnTo>
                    <a:pt x="732" y="7721"/>
                  </a:lnTo>
                  <a:lnTo>
                    <a:pt x="837" y="7658"/>
                  </a:lnTo>
                  <a:lnTo>
                    <a:pt x="921" y="7679"/>
                  </a:lnTo>
                  <a:lnTo>
                    <a:pt x="1046" y="7784"/>
                  </a:lnTo>
                  <a:lnTo>
                    <a:pt x="1214" y="7784"/>
                  </a:lnTo>
                  <a:lnTo>
                    <a:pt x="1318" y="7721"/>
                  </a:lnTo>
                  <a:lnTo>
                    <a:pt x="1381" y="7679"/>
                  </a:lnTo>
                  <a:lnTo>
                    <a:pt x="1486" y="7533"/>
                  </a:lnTo>
                  <a:lnTo>
                    <a:pt x="1632" y="7533"/>
                  </a:lnTo>
                  <a:lnTo>
                    <a:pt x="1779" y="7616"/>
                  </a:lnTo>
                  <a:lnTo>
                    <a:pt x="1800" y="7554"/>
                  </a:lnTo>
                  <a:lnTo>
                    <a:pt x="1904" y="7533"/>
                  </a:lnTo>
                  <a:lnTo>
                    <a:pt x="1946" y="7574"/>
                  </a:lnTo>
                  <a:lnTo>
                    <a:pt x="2072" y="7679"/>
                  </a:lnTo>
                  <a:lnTo>
                    <a:pt x="2113" y="7826"/>
                  </a:lnTo>
                  <a:lnTo>
                    <a:pt x="2092" y="7972"/>
                  </a:lnTo>
                  <a:lnTo>
                    <a:pt x="2155" y="8035"/>
                  </a:lnTo>
                  <a:lnTo>
                    <a:pt x="2281" y="8056"/>
                  </a:lnTo>
                  <a:lnTo>
                    <a:pt x="2281" y="8098"/>
                  </a:lnTo>
                  <a:lnTo>
                    <a:pt x="2176" y="8265"/>
                  </a:lnTo>
                  <a:lnTo>
                    <a:pt x="2113" y="8411"/>
                  </a:lnTo>
                  <a:lnTo>
                    <a:pt x="2113" y="8411"/>
                  </a:lnTo>
                  <a:lnTo>
                    <a:pt x="2218" y="8390"/>
                  </a:lnTo>
                  <a:lnTo>
                    <a:pt x="2281" y="8307"/>
                  </a:lnTo>
                  <a:lnTo>
                    <a:pt x="2364" y="8307"/>
                  </a:lnTo>
                  <a:lnTo>
                    <a:pt x="2364" y="8411"/>
                  </a:lnTo>
                  <a:lnTo>
                    <a:pt x="2385" y="8495"/>
                  </a:lnTo>
                  <a:lnTo>
                    <a:pt x="2385" y="8558"/>
                  </a:lnTo>
                  <a:lnTo>
                    <a:pt x="2532" y="8579"/>
                  </a:lnTo>
                  <a:lnTo>
                    <a:pt x="2595" y="8621"/>
                  </a:lnTo>
                  <a:lnTo>
                    <a:pt x="2595" y="8704"/>
                  </a:lnTo>
                  <a:lnTo>
                    <a:pt x="2783" y="8600"/>
                  </a:lnTo>
                  <a:lnTo>
                    <a:pt x="2846" y="8600"/>
                  </a:lnTo>
                  <a:lnTo>
                    <a:pt x="2992" y="8683"/>
                  </a:lnTo>
                  <a:lnTo>
                    <a:pt x="3222" y="8683"/>
                  </a:lnTo>
                  <a:lnTo>
                    <a:pt x="3264" y="8662"/>
                  </a:lnTo>
                  <a:lnTo>
                    <a:pt x="3264" y="8600"/>
                  </a:lnTo>
                  <a:lnTo>
                    <a:pt x="3452" y="8558"/>
                  </a:lnTo>
                  <a:lnTo>
                    <a:pt x="3620" y="8579"/>
                  </a:lnTo>
                  <a:lnTo>
                    <a:pt x="3578" y="8621"/>
                  </a:lnTo>
                  <a:lnTo>
                    <a:pt x="3620" y="8683"/>
                  </a:lnTo>
                  <a:lnTo>
                    <a:pt x="3787" y="8725"/>
                  </a:lnTo>
                  <a:lnTo>
                    <a:pt x="3892" y="8579"/>
                  </a:lnTo>
                  <a:lnTo>
                    <a:pt x="3976" y="8516"/>
                  </a:lnTo>
                  <a:lnTo>
                    <a:pt x="3997" y="8390"/>
                  </a:lnTo>
                  <a:lnTo>
                    <a:pt x="3976" y="8307"/>
                  </a:lnTo>
                  <a:lnTo>
                    <a:pt x="3976" y="8181"/>
                  </a:lnTo>
                  <a:lnTo>
                    <a:pt x="4080" y="8160"/>
                  </a:lnTo>
                  <a:lnTo>
                    <a:pt x="4059" y="7993"/>
                  </a:lnTo>
                  <a:lnTo>
                    <a:pt x="4038" y="7888"/>
                  </a:lnTo>
                  <a:lnTo>
                    <a:pt x="4143" y="7826"/>
                  </a:lnTo>
                  <a:lnTo>
                    <a:pt x="4269" y="7679"/>
                  </a:lnTo>
                  <a:lnTo>
                    <a:pt x="4457" y="7407"/>
                  </a:lnTo>
                  <a:lnTo>
                    <a:pt x="4561" y="7219"/>
                  </a:lnTo>
                  <a:lnTo>
                    <a:pt x="4582" y="7135"/>
                  </a:lnTo>
                  <a:lnTo>
                    <a:pt x="4708" y="6926"/>
                  </a:lnTo>
                  <a:lnTo>
                    <a:pt x="4792" y="6905"/>
                  </a:lnTo>
                  <a:lnTo>
                    <a:pt x="4813" y="6821"/>
                  </a:lnTo>
                  <a:lnTo>
                    <a:pt x="4980" y="6800"/>
                  </a:lnTo>
                  <a:lnTo>
                    <a:pt x="5043" y="6821"/>
                  </a:lnTo>
                  <a:lnTo>
                    <a:pt x="5336" y="6738"/>
                  </a:lnTo>
                  <a:lnTo>
                    <a:pt x="5398" y="6612"/>
                  </a:lnTo>
                  <a:lnTo>
                    <a:pt x="5712" y="6403"/>
                  </a:lnTo>
                  <a:lnTo>
                    <a:pt x="6152" y="6173"/>
                  </a:lnTo>
                  <a:lnTo>
                    <a:pt x="6277" y="6047"/>
                  </a:lnTo>
                  <a:lnTo>
                    <a:pt x="6465" y="5942"/>
                  </a:lnTo>
                  <a:lnTo>
                    <a:pt x="6758" y="5901"/>
                  </a:lnTo>
                  <a:lnTo>
                    <a:pt x="6884" y="5880"/>
                  </a:lnTo>
                  <a:lnTo>
                    <a:pt x="7072" y="5942"/>
                  </a:lnTo>
                  <a:lnTo>
                    <a:pt x="7177" y="5942"/>
                  </a:lnTo>
                  <a:lnTo>
                    <a:pt x="7198" y="5984"/>
                  </a:lnTo>
                  <a:lnTo>
                    <a:pt x="7219" y="5963"/>
                  </a:lnTo>
                  <a:lnTo>
                    <a:pt x="7344" y="5984"/>
                  </a:lnTo>
                  <a:lnTo>
                    <a:pt x="7742" y="5963"/>
                  </a:lnTo>
                  <a:lnTo>
                    <a:pt x="7867" y="5963"/>
                  </a:lnTo>
                  <a:lnTo>
                    <a:pt x="8035" y="5880"/>
                  </a:lnTo>
                  <a:lnTo>
                    <a:pt x="8390" y="5880"/>
                  </a:lnTo>
                  <a:lnTo>
                    <a:pt x="8558" y="5775"/>
                  </a:lnTo>
                  <a:lnTo>
                    <a:pt x="8746" y="5775"/>
                  </a:lnTo>
                  <a:lnTo>
                    <a:pt x="8893" y="5670"/>
                  </a:lnTo>
                  <a:lnTo>
                    <a:pt x="9186" y="5524"/>
                  </a:lnTo>
                  <a:lnTo>
                    <a:pt x="9227" y="5377"/>
                  </a:lnTo>
                  <a:lnTo>
                    <a:pt x="9269" y="5210"/>
                  </a:lnTo>
                  <a:lnTo>
                    <a:pt x="9332" y="5126"/>
                  </a:lnTo>
                  <a:lnTo>
                    <a:pt x="9395" y="4624"/>
                  </a:lnTo>
                  <a:lnTo>
                    <a:pt x="9416" y="3494"/>
                  </a:lnTo>
                  <a:lnTo>
                    <a:pt x="9186" y="3578"/>
                  </a:lnTo>
                  <a:lnTo>
                    <a:pt x="8914" y="3599"/>
                  </a:lnTo>
                  <a:lnTo>
                    <a:pt x="8788" y="3557"/>
                  </a:lnTo>
                  <a:lnTo>
                    <a:pt x="8746" y="3473"/>
                  </a:lnTo>
                  <a:lnTo>
                    <a:pt x="8809" y="3285"/>
                  </a:lnTo>
                  <a:lnTo>
                    <a:pt x="8809" y="3180"/>
                  </a:lnTo>
                  <a:lnTo>
                    <a:pt x="8704" y="3118"/>
                  </a:lnTo>
                  <a:lnTo>
                    <a:pt x="8558" y="3055"/>
                  </a:lnTo>
                  <a:lnTo>
                    <a:pt x="8453" y="2929"/>
                  </a:lnTo>
                  <a:lnTo>
                    <a:pt x="8286" y="2867"/>
                  </a:lnTo>
                  <a:lnTo>
                    <a:pt x="8077" y="2867"/>
                  </a:lnTo>
                  <a:lnTo>
                    <a:pt x="7951" y="2762"/>
                  </a:lnTo>
                  <a:lnTo>
                    <a:pt x="7909" y="2511"/>
                  </a:lnTo>
                  <a:lnTo>
                    <a:pt x="4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5"/>
            <p:cNvSpPr/>
            <p:nvPr/>
          </p:nvSpPr>
          <p:spPr>
            <a:xfrm>
              <a:off x="3712457" y="3043733"/>
              <a:ext cx="51833" cy="35948"/>
            </a:xfrm>
            <a:custGeom>
              <a:avLst/>
              <a:gdLst/>
              <a:ahLst/>
              <a:cxnLst/>
              <a:rect l="l" t="t" r="r" b="b"/>
              <a:pathLst>
                <a:path w="4353" h="3161" extrusionOk="0">
                  <a:moveTo>
                    <a:pt x="2909" y="1"/>
                  </a:moveTo>
                  <a:lnTo>
                    <a:pt x="2783" y="22"/>
                  </a:lnTo>
                  <a:lnTo>
                    <a:pt x="2490" y="63"/>
                  </a:lnTo>
                  <a:lnTo>
                    <a:pt x="2302" y="168"/>
                  </a:lnTo>
                  <a:lnTo>
                    <a:pt x="2177" y="294"/>
                  </a:lnTo>
                  <a:lnTo>
                    <a:pt x="1737" y="524"/>
                  </a:lnTo>
                  <a:lnTo>
                    <a:pt x="1423" y="733"/>
                  </a:lnTo>
                  <a:lnTo>
                    <a:pt x="1361" y="859"/>
                  </a:lnTo>
                  <a:lnTo>
                    <a:pt x="1068" y="942"/>
                  </a:lnTo>
                  <a:lnTo>
                    <a:pt x="1005" y="921"/>
                  </a:lnTo>
                  <a:lnTo>
                    <a:pt x="838" y="942"/>
                  </a:lnTo>
                  <a:lnTo>
                    <a:pt x="817" y="1026"/>
                  </a:lnTo>
                  <a:lnTo>
                    <a:pt x="733" y="1047"/>
                  </a:lnTo>
                  <a:lnTo>
                    <a:pt x="607" y="1256"/>
                  </a:lnTo>
                  <a:lnTo>
                    <a:pt x="586" y="1340"/>
                  </a:lnTo>
                  <a:lnTo>
                    <a:pt x="482" y="1528"/>
                  </a:lnTo>
                  <a:lnTo>
                    <a:pt x="294" y="1800"/>
                  </a:lnTo>
                  <a:lnTo>
                    <a:pt x="168" y="1947"/>
                  </a:lnTo>
                  <a:lnTo>
                    <a:pt x="63" y="2009"/>
                  </a:lnTo>
                  <a:lnTo>
                    <a:pt x="84" y="2114"/>
                  </a:lnTo>
                  <a:lnTo>
                    <a:pt x="105" y="2281"/>
                  </a:lnTo>
                  <a:lnTo>
                    <a:pt x="1" y="2302"/>
                  </a:lnTo>
                  <a:lnTo>
                    <a:pt x="1" y="2428"/>
                  </a:lnTo>
                  <a:lnTo>
                    <a:pt x="22" y="2511"/>
                  </a:lnTo>
                  <a:lnTo>
                    <a:pt x="1" y="2637"/>
                  </a:lnTo>
                  <a:lnTo>
                    <a:pt x="22" y="2637"/>
                  </a:lnTo>
                  <a:lnTo>
                    <a:pt x="189" y="2783"/>
                  </a:lnTo>
                  <a:lnTo>
                    <a:pt x="398" y="2888"/>
                  </a:lnTo>
                  <a:lnTo>
                    <a:pt x="503" y="2888"/>
                  </a:lnTo>
                  <a:lnTo>
                    <a:pt x="545" y="2930"/>
                  </a:lnTo>
                  <a:lnTo>
                    <a:pt x="649" y="2930"/>
                  </a:lnTo>
                  <a:lnTo>
                    <a:pt x="754" y="2993"/>
                  </a:lnTo>
                  <a:lnTo>
                    <a:pt x="838" y="3097"/>
                  </a:lnTo>
                  <a:lnTo>
                    <a:pt x="1026" y="3160"/>
                  </a:lnTo>
                  <a:lnTo>
                    <a:pt x="1151" y="3139"/>
                  </a:lnTo>
                  <a:lnTo>
                    <a:pt x="1256" y="3055"/>
                  </a:lnTo>
                  <a:lnTo>
                    <a:pt x="1340" y="3055"/>
                  </a:lnTo>
                  <a:lnTo>
                    <a:pt x="1423" y="3139"/>
                  </a:lnTo>
                  <a:lnTo>
                    <a:pt x="1549" y="3139"/>
                  </a:lnTo>
                  <a:lnTo>
                    <a:pt x="1549" y="2993"/>
                  </a:lnTo>
                  <a:lnTo>
                    <a:pt x="1465" y="2825"/>
                  </a:lnTo>
                  <a:lnTo>
                    <a:pt x="1423" y="2783"/>
                  </a:lnTo>
                  <a:lnTo>
                    <a:pt x="1361" y="2595"/>
                  </a:lnTo>
                  <a:lnTo>
                    <a:pt x="1382" y="2470"/>
                  </a:lnTo>
                  <a:lnTo>
                    <a:pt x="1591" y="2428"/>
                  </a:lnTo>
                  <a:lnTo>
                    <a:pt x="2365" y="2428"/>
                  </a:lnTo>
                  <a:lnTo>
                    <a:pt x="2574" y="2386"/>
                  </a:lnTo>
                  <a:lnTo>
                    <a:pt x="2721" y="2386"/>
                  </a:lnTo>
                  <a:lnTo>
                    <a:pt x="2846" y="2323"/>
                  </a:lnTo>
                  <a:lnTo>
                    <a:pt x="2930" y="2323"/>
                  </a:lnTo>
                  <a:lnTo>
                    <a:pt x="3537" y="2491"/>
                  </a:lnTo>
                  <a:lnTo>
                    <a:pt x="3558" y="2428"/>
                  </a:lnTo>
                  <a:lnTo>
                    <a:pt x="3683" y="2386"/>
                  </a:lnTo>
                  <a:lnTo>
                    <a:pt x="3683" y="2281"/>
                  </a:lnTo>
                  <a:lnTo>
                    <a:pt x="3767" y="2198"/>
                  </a:lnTo>
                  <a:lnTo>
                    <a:pt x="3767" y="2093"/>
                  </a:lnTo>
                  <a:lnTo>
                    <a:pt x="3871" y="2051"/>
                  </a:lnTo>
                  <a:lnTo>
                    <a:pt x="3955" y="2072"/>
                  </a:lnTo>
                  <a:lnTo>
                    <a:pt x="4143" y="1967"/>
                  </a:lnTo>
                  <a:lnTo>
                    <a:pt x="4206" y="1967"/>
                  </a:lnTo>
                  <a:lnTo>
                    <a:pt x="4353" y="1800"/>
                  </a:lnTo>
                  <a:lnTo>
                    <a:pt x="4353" y="1737"/>
                  </a:lnTo>
                  <a:lnTo>
                    <a:pt x="4311" y="1737"/>
                  </a:lnTo>
                  <a:lnTo>
                    <a:pt x="4185" y="1570"/>
                  </a:lnTo>
                  <a:lnTo>
                    <a:pt x="4248" y="1465"/>
                  </a:lnTo>
                  <a:lnTo>
                    <a:pt x="4248" y="1361"/>
                  </a:lnTo>
                  <a:lnTo>
                    <a:pt x="4185" y="1319"/>
                  </a:lnTo>
                  <a:lnTo>
                    <a:pt x="4185" y="1256"/>
                  </a:lnTo>
                  <a:lnTo>
                    <a:pt x="4102" y="1214"/>
                  </a:lnTo>
                  <a:lnTo>
                    <a:pt x="3871" y="1340"/>
                  </a:lnTo>
                  <a:lnTo>
                    <a:pt x="3662" y="1214"/>
                  </a:lnTo>
                  <a:lnTo>
                    <a:pt x="3662" y="963"/>
                  </a:lnTo>
                  <a:lnTo>
                    <a:pt x="3118" y="607"/>
                  </a:lnTo>
                  <a:lnTo>
                    <a:pt x="3118" y="419"/>
                  </a:lnTo>
                  <a:lnTo>
                    <a:pt x="3202" y="314"/>
                  </a:lnTo>
                  <a:lnTo>
                    <a:pt x="3202" y="168"/>
                  </a:lnTo>
                  <a:lnTo>
                    <a:pt x="3223" y="105"/>
                  </a:lnTo>
                  <a:lnTo>
                    <a:pt x="3202" y="63"/>
                  </a:lnTo>
                  <a:lnTo>
                    <a:pt x="3097" y="63"/>
                  </a:lnTo>
                  <a:lnTo>
                    <a:pt x="29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5"/>
            <p:cNvSpPr/>
            <p:nvPr/>
          </p:nvSpPr>
          <p:spPr>
            <a:xfrm>
              <a:off x="3628997" y="3033259"/>
              <a:ext cx="44355" cy="30956"/>
            </a:xfrm>
            <a:custGeom>
              <a:avLst/>
              <a:gdLst/>
              <a:ahLst/>
              <a:cxnLst/>
              <a:rect l="l" t="t" r="r" b="b"/>
              <a:pathLst>
                <a:path w="3725" h="2722" extrusionOk="0">
                  <a:moveTo>
                    <a:pt x="1444" y="1"/>
                  </a:moveTo>
                  <a:lnTo>
                    <a:pt x="1151" y="106"/>
                  </a:lnTo>
                  <a:lnTo>
                    <a:pt x="837" y="168"/>
                  </a:lnTo>
                  <a:lnTo>
                    <a:pt x="712" y="273"/>
                  </a:lnTo>
                  <a:lnTo>
                    <a:pt x="628" y="273"/>
                  </a:lnTo>
                  <a:lnTo>
                    <a:pt x="523" y="357"/>
                  </a:lnTo>
                  <a:lnTo>
                    <a:pt x="502" y="524"/>
                  </a:lnTo>
                  <a:lnTo>
                    <a:pt x="377" y="817"/>
                  </a:lnTo>
                  <a:lnTo>
                    <a:pt x="0" y="1131"/>
                  </a:lnTo>
                  <a:lnTo>
                    <a:pt x="188" y="1298"/>
                  </a:lnTo>
                  <a:lnTo>
                    <a:pt x="314" y="1528"/>
                  </a:lnTo>
                  <a:lnTo>
                    <a:pt x="419" y="1528"/>
                  </a:lnTo>
                  <a:lnTo>
                    <a:pt x="419" y="1654"/>
                  </a:lnTo>
                  <a:lnTo>
                    <a:pt x="398" y="1654"/>
                  </a:lnTo>
                  <a:lnTo>
                    <a:pt x="523" y="1759"/>
                  </a:lnTo>
                  <a:lnTo>
                    <a:pt x="440" y="1821"/>
                  </a:lnTo>
                  <a:lnTo>
                    <a:pt x="481" y="1863"/>
                  </a:lnTo>
                  <a:lnTo>
                    <a:pt x="732" y="1863"/>
                  </a:lnTo>
                  <a:lnTo>
                    <a:pt x="795" y="1842"/>
                  </a:lnTo>
                  <a:lnTo>
                    <a:pt x="900" y="1842"/>
                  </a:lnTo>
                  <a:lnTo>
                    <a:pt x="1109" y="1675"/>
                  </a:lnTo>
                  <a:lnTo>
                    <a:pt x="1256" y="1612"/>
                  </a:lnTo>
                  <a:lnTo>
                    <a:pt x="1360" y="1633"/>
                  </a:lnTo>
                  <a:lnTo>
                    <a:pt x="1486" y="1633"/>
                  </a:lnTo>
                  <a:lnTo>
                    <a:pt x="1674" y="1759"/>
                  </a:lnTo>
                  <a:lnTo>
                    <a:pt x="1779" y="1759"/>
                  </a:lnTo>
                  <a:lnTo>
                    <a:pt x="2051" y="1926"/>
                  </a:lnTo>
                  <a:lnTo>
                    <a:pt x="2093" y="1884"/>
                  </a:lnTo>
                  <a:lnTo>
                    <a:pt x="2155" y="1968"/>
                  </a:lnTo>
                  <a:lnTo>
                    <a:pt x="2093" y="2052"/>
                  </a:lnTo>
                  <a:lnTo>
                    <a:pt x="1967" y="2052"/>
                  </a:lnTo>
                  <a:lnTo>
                    <a:pt x="1779" y="1968"/>
                  </a:lnTo>
                  <a:lnTo>
                    <a:pt x="1632" y="1926"/>
                  </a:lnTo>
                  <a:lnTo>
                    <a:pt x="1528" y="1926"/>
                  </a:lnTo>
                  <a:lnTo>
                    <a:pt x="1381" y="1821"/>
                  </a:lnTo>
                  <a:lnTo>
                    <a:pt x="1318" y="1842"/>
                  </a:lnTo>
                  <a:lnTo>
                    <a:pt x="1235" y="1926"/>
                  </a:lnTo>
                  <a:lnTo>
                    <a:pt x="1214" y="1884"/>
                  </a:lnTo>
                  <a:lnTo>
                    <a:pt x="1130" y="1863"/>
                  </a:lnTo>
                  <a:lnTo>
                    <a:pt x="1005" y="1947"/>
                  </a:lnTo>
                  <a:lnTo>
                    <a:pt x="900" y="1968"/>
                  </a:lnTo>
                  <a:lnTo>
                    <a:pt x="795" y="2093"/>
                  </a:lnTo>
                  <a:lnTo>
                    <a:pt x="419" y="2093"/>
                  </a:lnTo>
                  <a:lnTo>
                    <a:pt x="377" y="2156"/>
                  </a:lnTo>
                  <a:lnTo>
                    <a:pt x="377" y="2282"/>
                  </a:lnTo>
                  <a:lnTo>
                    <a:pt x="314" y="2344"/>
                  </a:lnTo>
                  <a:lnTo>
                    <a:pt x="335" y="2386"/>
                  </a:lnTo>
                  <a:lnTo>
                    <a:pt x="481" y="2303"/>
                  </a:lnTo>
                  <a:lnTo>
                    <a:pt x="691" y="2386"/>
                  </a:lnTo>
                  <a:lnTo>
                    <a:pt x="544" y="2470"/>
                  </a:lnTo>
                  <a:lnTo>
                    <a:pt x="502" y="2449"/>
                  </a:lnTo>
                  <a:lnTo>
                    <a:pt x="398" y="2407"/>
                  </a:lnTo>
                  <a:lnTo>
                    <a:pt x="398" y="2407"/>
                  </a:lnTo>
                  <a:lnTo>
                    <a:pt x="440" y="2470"/>
                  </a:lnTo>
                  <a:lnTo>
                    <a:pt x="419" y="2575"/>
                  </a:lnTo>
                  <a:lnTo>
                    <a:pt x="586" y="2616"/>
                  </a:lnTo>
                  <a:lnTo>
                    <a:pt x="753" y="2512"/>
                  </a:lnTo>
                  <a:lnTo>
                    <a:pt x="1151" y="2554"/>
                  </a:lnTo>
                  <a:lnTo>
                    <a:pt x="1256" y="2407"/>
                  </a:lnTo>
                  <a:lnTo>
                    <a:pt x="1465" y="2344"/>
                  </a:lnTo>
                  <a:lnTo>
                    <a:pt x="1988" y="2344"/>
                  </a:lnTo>
                  <a:lnTo>
                    <a:pt x="2113" y="2386"/>
                  </a:lnTo>
                  <a:lnTo>
                    <a:pt x="2113" y="2365"/>
                  </a:lnTo>
                  <a:lnTo>
                    <a:pt x="2260" y="2344"/>
                  </a:lnTo>
                  <a:lnTo>
                    <a:pt x="2595" y="2365"/>
                  </a:lnTo>
                  <a:lnTo>
                    <a:pt x="2825" y="2470"/>
                  </a:lnTo>
                  <a:lnTo>
                    <a:pt x="2929" y="2554"/>
                  </a:lnTo>
                  <a:lnTo>
                    <a:pt x="3118" y="2554"/>
                  </a:lnTo>
                  <a:lnTo>
                    <a:pt x="3306" y="2616"/>
                  </a:lnTo>
                  <a:lnTo>
                    <a:pt x="3411" y="2554"/>
                  </a:lnTo>
                  <a:lnTo>
                    <a:pt x="3515" y="2575"/>
                  </a:lnTo>
                  <a:lnTo>
                    <a:pt x="3557" y="2616"/>
                  </a:lnTo>
                  <a:lnTo>
                    <a:pt x="3683" y="2616"/>
                  </a:lnTo>
                  <a:lnTo>
                    <a:pt x="3683" y="2721"/>
                  </a:lnTo>
                  <a:lnTo>
                    <a:pt x="3725" y="2658"/>
                  </a:lnTo>
                  <a:lnTo>
                    <a:pt x="3725" y="2554"/>
                  </a:lnTo>
                  <a:lnTo>
                    <a:pt x="3578" y="2470"/>
                  </a:lnTo>
                  <a:lnTo>
                    <a:pt x="3557" y="2386"/>
                  </a:lnTo>
                  <a:lnTo>
                    <a:pt x="3620" y="2303"/>
                  </a:lnTo>
                  <a:lnTo>
                    <a:pt x="3620" y="2261"/>
                  </a:lnTo>
                  <a:lnTo>
                    <a:pt x="3536" y="2156"/>
                  </a:lnTo>
                  <a:lnTo>
                    <a:pt x="3515" y="2072"/>
                  </a:lnTo>
                  <a:lnTo>
                    <a:pt x="3432" y="2031"/>
                  </a:lnTo>
                  <a:lnTo>
                    <a:pt x="3369" y="2052"/>
                  </a:lnTo>
                  <a:lnTo>
                    <a:pt x="3306" y="1968"/>
                  </a:lnTo>
                  <a:lnTo>
                    <a:pt x="3243" y="1842"/>
                  </a:lnTo>
                  <a:lnTo>
                    <a:pt x="3118" y="1717"/>
                  </a:lnTo>
                  <a:lnTo>
                    <a:pt x="3097" y="1633"/>
                  </a:lnTo>
                  <a:lnTo>
                    <a:pt x="3139" y="1403"/>
                  </a:lnTo>
                  <a:lnTo>
                    <a:pt x="3118" y="1319"/>
                  </a:lnTo>
                  <a:lnTo>
                    <a:pt x="3118" y="1215"/>
                  </a:lnTo>
                  <a:lnTo>
                    <a:pt x="3034" y="1131"/>
                  </a:lnTo>
                  <a:lnTo>
                    <a:pt x="3013" y="1047"/>
                  </a:lnTo>
                  <a:lnTo>
                    <a:pt x="2846" y="943"/>
                  </a:lnTo>
                  <a:lnTo>
                    <a:pt x="2741" y="922"/>
                  </a:lnTo>
                  <a:lnTo>
                    <a:pt x="2720" y="796"/>
                  </a:lnTo>
                  <a:lnTo>
                    <a:pt x="2595" y="775"/>
                  </a:lnTo>
                  <a:lnTo>
                    <a:pt x="2595" y="629"/>
                  </a:lnTo>
                  <a:lnTo>
                    <a:pt x="2469" y="524"/>
                  </a:lnTo>
                  <a:lnTo>
                    <a:pt x="2427" y="399"/>
                  </a:lnTo>
                  <a:lnTo>
                    <a:pt x="2385" y="357"/>
                  </a:lnTo>
                  <a:lnTo>
                    <a:pt x="2302" y="357"/>
                  </a:lnTo>
                  <a:lnTo>
                    <a:pt x="2260" y="315"/>
                  </a:lnTo>
                  <a:lnTo>
                    <a:pt x="2176" y="378"/>
                  </a:lnTo>
                  <a:lnTo>
                    <a:pt x="2093" y="357"/>
                  </a:lnTo>
                  <a:lnTo>
                    <a:pt x="2093" y="273"/>
                  </a:lnTo>
                  <a:lnTo>
                    <a:pt x="1967" y="106"/>
                  </a:lnTo>
                  <a:lnTo>
                    <a:pt x="1800" y="85"/>
                  </a:lnTo>
                  <a:lnTo>
                    <a:pt x="15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5"/>
            <p:cNvSpPr/>
            <p:nvPr/>
          </p:nvSpPr>
          <p:spPr>
            <a:xfrm>
              <a:off x="3633975" y="3059916"/>
              <a:ext cx="21195" cy="12146"/>
            </a:xfrm>
            <a:custGeom>
              <a:avLst/>
              <a:gdLst/>
              <a:ahLst/>
              <a:cxnLst/>
              <a:rect l="l" t="t" r="r" b="b"/>
              <a:pathLst>
                <a:path w="1780" h="1068" extrusionOk="0">
                  <a:moveTo>
                    <a:pt x="1047" y="0"/>
                  </a:moveTo>
                  <a:lnTo>
                    <a:pt x="838" y="63"/>
                  </a:lnTo>
                  <a:lnTo>
                    <a:pt x="733" y="210"/>
                  </a:lnTo>
                  <a:lnTo>
                    <a:pt x="335" y="168"/>
                  </a:lnTo>
                  <a:lnTo>
                    <a:pt x="168" y="272"/>
                  </a:lnTo>
                  <a:lnTo>
                    <a:pt x="1" y="231"/>
                  </a:lnTo>
                  <a:lnTo>
                    <a:pt x="1" y="231"/>
                  </a:lnTo>
                  <a:lnTo>
                    <a:pt x="63" y="314"/>
                  </a:lnTo>
                  <a:lnTo>
                    <a:pt x="273" y="335"/>
                  </a:lnTo>
                  <a:lnTo>
                    <a:pt x="335" y="335"/>
                  </a:lnTo>
                  <a:lnTo>
                    <a:pt x="231" y="419"/>
                  </a:lnTo>
                  <a:lnTo>
                    <a:pt x="335" y="524"/>
                  </a:lnTo>
                  <a:lnTo>
                    <a:pt x="440" y="524"/>
                  </a:lnTo>
                  <a:lnTo>
                    <a:pt x="482" y="586"/>
                  </a:lnTo>
                  <a:lnTo>
                    <a:pt x="545" y="586"/>
                  </a:lnTo>
                  <a:lnTo>
                    <a:pt x="691" y="544"/>
                  </a:lnTo>
                  <a:lnTo>
                    <a:pt x="838" y="524"/>
                  </a:lnTo>
                  <a:lnTo>
                    <a:pt x="1005" y="586"/>
                  </a:lnTo>
                  <a:lnTo>
                    <a:pt x="942" y="649"/>
                  </a:lnTo>
                  <a:lnTo>
                    <a:pt x="649" y="649"/>
                  </a:lnTo>
                  <a:lnTo>
                    <a:pt x="691" y="691"/>
                  </a:lnTo>
                  <a:lnTo>
                    <a:pt x="796" y="691"/>
                  </a:lnTo>
                  <a:lnTo>
                    <a:pt x="838" y="754"/>
                  </a:lnTo>
                  <a:lnTo>
                    <a:pt x="817" y="796"/>
                  </a:lnTo>
                  <a:lnTo>
                    <a:pt x="859" y="796"/>
                  </a:lnTo>
                  <a:lnTo>
                    <a:pt x="733" y="963"/>
                  </a:lnTo>
                  <a:lnTo>
                    <a:pt x="963" y="942"/>
                  </a:lnTo>
                  <a:lnTo>
                    <a:pt x="963" y="1047"/>
                  </a:lnTo>
                  <a:lnTo>
                    <a:pt x="1005" y="1068"/>
                  </a:lnTo>
                  <a:lnTo>
                    <a:pt x="1131" y="1047"/>
                  </a:lnTo>
                  <a:lnTo>
                    <a:pt x="1214" y="879"/>
                  </a:lnTo>
                  <a:lnTo>
                    <a:pt x="1319" y="858"/>
                  </a:lnTo>
                  <a:lnTo>
                    <a:pt x="1465" y="775"/>
                  </a:lnTo>
                  <a:lnTo>
                    <a:pt x="1675" y="733"/>
                  </a:lnTo>
                  <a:lnTo>
                    <a:pt x="1758" y="670"/>
                  </a:lnTo>
                  <a:lnTo>
                    <a:pt x="1779" y="565"/>
                  </a:lnTo>
                  <a:lnTo>
                    <a:pt x="1695" y="482"/>
                  </a:lnTo>
                  <a:lnTo>
                    <a:pt x="1695" y="314"/>
                  </a:lnTo>
                  <a:lnTo>
                    <a:pt x="1737" y="210"/>
                  </a:lnTo>
                  <a:lnTo>
                    <a:pt x="1695" y="42"/>
                  </a:lnTo>
                  <a:lnTo>
                    <a:pt x="15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75" name="Google Shape;1275;p45"/>
            <p:cNvGrpSpPr/>
            <p:nvPr/>
          </p:nvGrpSpPr>
          <p:grpSpPr>
            <a:xfrm>
              <a:off x="3632736" y="3051591"/>
              <a:ext cx="63288" cy="45217"/>
              <a:chOff x="3450375" y="3038225"/>
              <a:chExt cx="132875" cy="99400"/>
            </a:xfrm>
          </p:grpSpPr>
          <p:sp>
            <p:nvSpPr>
              <p:cNvPr id="1276" name="Google Shape;1276;p45"/>
              <p:cNvSpPr/>
              <p:nvPr/>
            </p:nvSpPr>
            <p:spPr>
              <a:xfrm>
                <a:off x="3450375" y="3038225"/>
                <a:ext cx="46050" cy="13625"/>
              </a:xfrm>
              <a:custGeom>
                <a:avLst/>
                <a:gdLst/>
                <a:ahLst/>
                <a:cxnLst/>
                <a:rect l="l" t="t" r="r" b="b"/>
                <a:pathLst>
                  <a:path w="1842" h="545" extrusionOk="0">
                    <a:moveTo>
                      <a:pt x="942" y="0"/>
                    </a:moveTo>
                    <a:lnTo>
                      <a:pt x="795" y="63"/>
                    </a:lnTo>
                    <a:lnTo>
                      <a:pt x="586" y="230"/>
                    </a:lnTo>
                    <a:lnTo>
                      <a:pt x="481" y="230"/>
                    </a:lnTo>
                    <a:lnTo>
                      <a:pt x="418" y="251"/>
                    </a:lnTo>
                    <a:lnTo>
                      <a:pt x="167" y="251"/>
                    </a:lnTo>
                    <a:lnTo>
                      <a:pt x="188" y="335"/>
                    </a:lnTo>
                    <a:lnTo>
                      <a:pt x="314" y="419"/>
                    </a:lnTo>
                    <a:lnTo>
                      <a:pt x="439" y="377"/>
                    </a:lnTo>
                    <a:lnTo>
                      <a:pt x="439" y="377"/>
                    </a:lnTo>
                    <a:lnTo>
                      <a:pt x="377" y="460"/>
                    </a:lnTo>
                    <a:lnTo>
                      <a:pt x="209" y="460"/>
                    </a:lnTo>
                    <a:lnTo>
                      <a:pt x="105" y="314"/>
                    </a:lnTo>
                    <a:lnTo>
                      <a:pt x="0" y="419"/>
                    </a:lnTo>
                    <a:lnTo>
                      <a:pt x="63" y="481"/>
                    </a:lnTo>
                    <a:lnTo>
                      <a:pt x="63" y="544"/>
                    </a:lnTo>
                    <a:lnTo>
                      <a:pt x="105" y="481"/>
                    </a:lnTo>
                    <a:lnTo>
                      <a:pt x="481" y="481"/>
                    </a:lnTo>
                    <a:lnTo>
                      <a:pt x="586" y="356"/>
                    </a:lnTo>
                    <a:lnTo>
                      <a:pt x="691" y="335"/>
                    </a:lnTo>
                    <a:lnTo>
                      <a:pt x="816" y="251"/>
                    </a:lnTo>
                    <a:lnTo>
                      <a:pt x="900" y="272"/>
                    </a:lnTo>
                    <a:lnTo>
                      <a:pt x="921" y="314"/>
                    </a:lnTo>
                    <a:lnTo>
                      <a:pt x="1004" y="230"/>
                    </a:lnTo>
                    <a:lnTo>
                      <a:pt x="1067" y="209"/>
                    </a:lnTo>
                    <a:lnTo>
                      <a:pt x="1214" y="314"/>
                    </a:lnTo>
                    <a:lnTo>
                      <a:pt x="1318" y="314"/>
                    </a:lnTo>
                    <a:lnTo>
                      <a:pt x="1465" y="356"/>
                    </a:lnTo>
                    <a:lnTo>
                      <a:pt x="1653" y="440"/>
                    </a:lnTo>
                    <a:lnTo>
                      <a:pt x="1779" y="440"/>
                    </a:lnTo>
                    <a:lnTo>
                      <a:pt x="1841" y="356"/>
                    </a:lnTo>
                    <a:lnTo>
                      <a:pt x="1779" y="272"/>
                    </a:lnTo>
                    <a:lnTo>
                      <a:pt x="1737" y="314"/>
                    </a:lnTo>
                    <a:lnTo>
                      <a:pt x="1465" y="147"/>
                    </a:lnTo>
                    <a:lnTo>
                      <a:pt x="1360" y="147"/>
                    </a:lnTo>
                    <a:lnTo>
                      <a:pt x="1172" y="21"/>
                    </a:lnTo>
                    <a:lnTo>
                      <a:pt x="1046" y="21"/>
                    </a:lnTo>
                    <a:lnTo>
                      <a:pt x="94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45"/>
              <p:cNvSpPr/>
              <p:nvPr/>
            </p:nvSpPr>
            <p:spPr>
              <a:xfrm>
                <a:off x="3481225" y="3056525"/>
                <a:ext cx="102025" cy="81100"/>
              </a:xfrm>
              <a:custGeom>
                <a:avLst/>
                <a:gdLst/>
                <a:ahLst/>
                <a:cxnLst/>
                <a:rect l="l" t="t" r="r" b="b"/>
                <a:pathLst>
                  <a:path w="4081" h="3244" extrusionOk="0">
                    <a:moveTo>
                      <a:pt x="712" y="0"/>
                    </a:moveTo>
                    <a:lnTo>
                      <a:pt x="565" y="21"/>
                    </a:lnTo>
                    <a:lnTo>
                      <a:pt x="565" y="42"/>
                    </a:lnTo>
                    <a:lnTo>
                      <a:pt x="607" y="210"/>
                    </a:lnTo>
                    <a:lnTo>
                      <a:pt x="565" y="314"/>
                    </a:lnTo>
                    <a:lnTo>
                      <a:pt x="565" y="482"/>
                    </a:lnTo>
                    <a:lnTo>
                      <a:pt x="649" y="565"/>
                    </a:lnTo>
                    <a:lnTo>
                      <a:pt x="628" y="670"/>
                    </a:lnTo>
                    <a:lnTo>
                      <a:pt x="545" y="733"/>
                    </a:lnTo>
                    <a:lnTo>
                      <a:pt x="335" y="775"/>
                    </a:lnTo>
                    <a:lnTo>
                      <a:pt x="189" y="858"/>
                    </a:lnTo>
                    <a:lnTo>
                      <a:pt x="84" y="879"/>
                    </a:lnTo>
                    <a:lnTo>
                      <a:pt x="1" y="1046"/>
                    </a:lnTo>
                    <a:lnTo>
                      <a:pt x="21" y="1005"/>
                    </a:lnTo>
                    <a:lnTo>
                      <a:pt x="105" y="1109"/>
                    </a:lnTo>
                    <a:lnTo>
                      <a:pt x="42" y="1319"/>
                    </a:lnTo>
                    <a:lnTo>
                      <a:pt x="189" y="1507"/>
                    </a:lnTo>
                    <a:lnTo>
                      <a:pt x="314" y="1528"/>
                    </a:lnTo>
                    <a:lnTo>
                      <a:pt x="398" y="1570"/>
                    </a:lnTo>
                    <a:lnTo>
                      <a:pt x="440" y="1486"/>
                    </a:lnTo>
                    <a:lnTo>
                      <a:pt x="545" y="1528"/>
                    </a:lnTo>
                    <a:lnTo>
                      <a:pt x="503" y="1570"/>
                    </a:lnTo>
                    <a:lnTo>
                      <a:pt x="503" y="1674"/>
                    </a:lnTo>
                    <a:lnTo>
                      <a:pt x="545" y="1716"/>
                    </a:lnTo>
                    <a:lnTo>
                      <a:pt x="670" y="1716"/>
                    </a:lnTo>
                    <a:lnTo>
                      <a:pt x="733" y="1904"/>
                    </a:lnTo>
                    <a:lnTo>
                      <a:pt x="879" y="1988"/>
                    </a:lnTo>
                    <a:lnTo>
                      <a:pt x="963" y="2051"/>
                    </a:lnTo>
                    <a:lnTo>
                      <a:pt x="1047" y="2030"/>
                    </a:lnTo>
                    <a:lnTo>
                      <a:pt x="1235" y="1946"/>
                    </a:lnTo>
                    <a:lnTo>
                      <a:pt x="1235" y="1884"/>
                    </a:lnTo>
                    <a:lnTo>
                      <a:pt x="1381" y="1716"/>
                    </a:lnTo>
                    <a:lnTo>
                      <a:pt x="1486" y="1632"/>
                    </a:lnTo>
                    <a:lnTo>
                      <a:pt x="1612" y="1570"/>
                    </a:lnTo>
                    <a:lnTo>
                      <a:pt x="2114" y="1570"/>
                    </a:lnTo>
                    <a:lnTo>
                      <a:pt x="2197" y="1716"/>
                    </a:lnTo>
                    <a:lnTo>
                      <a:pt x="2239" y="1821"/>
                    </a:lnTo>
                    <a:lnTo>
                      <a:pt x="2407" y="2093"/>
                    </a:lnTo>
                    <a:lnTo>
                      <a:pt x="2386" y="2156"/>
                    </a:lnTo>
                    <a:lnTo>
                      <a:pt x="2490" y="2260"/>
                    </a:lnTo>
                    <a:lnTo>
                      <a:pt x="2490" y="2365"/>
                    </a:lnTo>
                    <a:lnTo>
                      <a:pt x="2407" y="2407"/>
                    </a:lnTo>
                    <a:lnTo>
                      <a:pt x="2407" y="2511"/>
                    </a:lnTo>
                    <a:lnTo>
                      <a:pt x="2449" y="2532"/>
                    </a:lnTo>
                    <a:lnTo>
                      <a:pt x="2449" y="2574"/>
                    </a:lnTo>
                    <a:lnTo>
                      <a:pt x="2595" y="2532"/>
                    </a:lnTo>
                    <a:lnTo>
                      <a:pt x="2637" y="2532"/>
                    </a:lnTo>
                    <a:lnTo>
                      <a:pt x="2867" y="2449"/>
                    </a:lnTo>
                    <a:lnTo>
                      <a:pt x="3014" y="2511"/>
                    </a:lnTo>
                    <a:lnTo>
                      <a:pt x="3055" y="2637"/>
                    </a:lnTo>
                    <a:lnTo>
                      <a:pt x="3181" y="2721"/>
                    </a:lnTo>
                    <a:lnTo>
                      <a:pt x="3160" y="2930"/>
                    </a:lnTo>
                    <a:lnTo>
                      <a:pt x="3139" y="3055"/>
                    </a:lnTo>
                    <a:lnTo>
                      <a:pt x="3286" y="3202"/>
                    </a:lnTo>
                    <a:lnTo>
                      <a:pt x="3369" y="3202"/>
                    </a:lnTo>
                    <a:lnTo>
                      <a:pt x="3537" y="3076"/>
                    </a:lnTo>
                    <a:lnTo>
                      <a:pt x="3578" y="3076"/>
                    </a:lnTo>
                    <a:lnTo>
                      <a:pt x="3683" y="3181"/>
                    </a:lnTo>
                    <a:lnTo>
                      <a:pt x="3704" y="3244"/>
                    </a:lnTo>
                    <a:lnTo>
                      <a:pt x="3704" y="3202"/>
                    </a:lnTo>
                    <a:lnTo>
                      <a:pt x="3809" y="3181"/>
                    </a:lnTo>
                    <a:lnTo>
                      <a:pt x="3976" y="2846"/>
                    </a:lnTo>
                    <a:lnTo>
                      <a:pt x="3976" y="2721"/>
                    </a:lnTo>
                    <a:lnTo>
                      <a:pt x="3955" y="2658"/>
                    </a:lnTo>
                    <a:lnTo>
                      <a:pt x="3850" y="2553"/>
                    </a:lnTo>
                    <a:lnTo>
                      <a:pt x="3850" y="2469"/>
                    </a:lnTo>
                    <a:lnTo>
                      <a:pt x="3913" y="2428"/>
                    </a:lnTo>
                    <a:lnTo>
                      <a:pt x="3997" y="2449"/>
                    </a:lnTo>
                    <a:lnTo>
                      <a:pt x="4018" y="2365"/>
                    </a:lnTo>
                    <a:lnTo>
                      <a:pt x="3955" y="2239"/>
                    </a:lnTo>
                    <a:lnTo>
                      <a:pt x="3871" y="2218"/>
                    </a:lnTo>
                    <a:lnTo>
                      <a:pt x="3871" y="2009"/>
                    </a:lnTo>
                    <a:lnTo>
                      <a:pt x="3892" y="1925"/>
                    </a:lnTo>
                    <a:lnTo>
                      <a:pt x="3871" y="1674"/>
                    </a:lnTo>
                    <a:lnTo>
                      <a:pt x="3809" y="1612"/>
                    </a:lnTo>
                    <a:lnTo>
                      <a:pt x="3809" y="1507"/>
                    </a:lnTo>
                    <a:lnTo>
                      <a:pt x="4060" y="1423"/>
                    </a:lnTo>
                    <a:lnTo>
                      <a:pt x="4081" y="1402"/>
                    </a:lnTo>
                    <a:lnTo>
                      <a:pt x="4081" y="1319"/>
                    </a:lnTo>
                    <a:lnTo>
                      <a:pt x="4018" y="1277"/>
                    </a:lnTo>
                    <a:lnTo>
                      <a:pt x="3871" y="1256"/>
                    </a:lnTo>
                    <a:lnTo>
                      <a:pt x="3871" y="1193"/>
                    </a:lnTo>
                    <a:lnTo>
                      <a:pt x="3850" y="1109"/>
                    </a:lnTo>
                    <a:lnTo>
                      <a:pt x="3850" y="1005"/>
                    </a:lnTo>
                    <a:lnTo>
                      <a:pt x="3767" y="1005"/>
                    </a:lnTo>
                    <a:lnTo>
                      <a:pt x="3704" y="1088"/>
                    </a:lnTo>
                    <a:lnTo>
                      <a:pt x="3599" y="1109"/>
                    </a:lnTo>
                    <a:lnTo>
                      <a:pt x="3599" y="1109"/>
                    </a:lnTo>
                    <a:lnTo>
                      <a:pt x="3662" y="963"/>
                    </a:lnTo>
                    <a:lnTo>
                      <a:pt x="3767" y="796"/>
                    </a:lnTo>
                    <a:lnTo>
                      <a:pt x="3767" y="754"/>
                    </a:lnTo>
                    <a:lnTo>
                      <a:pt x="3641" y="733"/>
                    </a:lnTo>
                    <a:lnTo>
                      <a:pt x="3578" y="670"/>
                    </a:lnTo>
                    <a:lnTo>
                      <a:pt x="3599" y="524"/>
                    </a:lnTo>
                    <a:lnTo>
                      <a:pt x="3558" y="377"/>
                    </a:lnTo>
                    <a:lnTo>
                      <a:pt x="3432" y="272"/>
                    </a:lnTo>
                    <a:lnTo>
                      <a:pt x="3390" y="231"/>
                    </a:lnTo>
                    <a:lnTo>
                      <a:pt x="3286" y="252"/>
                    </a:lnTo>
                    <a:lnTo>
                      <a:pt x="3265" y="314"/>
                    </a:lnTo>
                    <a:lnTo>
                      <a:pt x="3118" y="231"/>
                    </a:lnTo>
                    <a:lnTo>
                      <a:pt x="2972" y="231"/>
                    </a:lnTo>
                    <a:lnTo>
                      <a:pt x="2867" y="377"/>
                    </a:lnTo>
                    <a:lnTo>
                      <a:pt x="2804" y="419"/>
                    </a:lnTo>
                    <a:lnTo>
                      <a:pt x="2700" y="482"/>
                    </a:lnTo>
                    <a:lnTo>
                      <a:pt x="2532" y="482"/>
                    </a:lnTo>
                    <a:lnTo>
                      <a:pt x="2407" y="377"/>
                    </a:lnTo>
                    <a:lnTo>
                      <a:pt x="2323" y="356"/>
                    </a:lnTo>
                    <a:lnTo>
                      <a:pt x="2218" y="419"/>
                    </a:lnTo>
                    <a:lnTo>
                      <a:pt x="2135" y="377"/>
                    </a:lnTo>
                    <a:lnTo>
                      <a:pt x="2135" y="272"/>
                    </a:lnTo>
                    <a:lnTo>
                      <a:pt x="2009" y="272"/>
                    </a:lnTo>
                    <a:lnTo>
                      <a:pt x="1967" y="231"/>
                    </a:lnTo>
                    <a:lnTo>
                      <a:pt x="1863" y="210"/>
                    </a:lnTo>
                    <a:lnTo>
                      <a:pt x="1758" y="272"/>
                    </a:lnTo>
                    <a:lnTo>
                      <a:pt x="1570" y="210"/>
                    </a:lnTo>
                    <a:lnTo>
                      <a:pt x="1381" y="210"/>
                    </a:lnTo>
                    <a:lnTo>
                      <a:pt x="1277" y="126"/>
                    </a:lnTo>
                    <a:lnTo>
                      <a:pt x="1047" y="21"/>
                    </a:lnTo>
                    <a:lnTo>
                      <a:pt x="71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78" name="Google Shape;1278;p45"/>
            <p:cNvSpPr/>
            <p:nvPr/>
          </p:nvSpPr>
          <p:spPr>
            <a:xfrm>
              <a:off x="3657897" y="3077759"/>
              <a:ext cx="19195" cy="21903"/>
            </a:xfrm>
            <a:custGeom>
              <a:avLst/>
              <a:gdLst/>
              <a:ahLst/>
              <a:cxnLst/>
              <a:rect l="l" t="t" r="r" b="b"/>
              <a:pathLst>
                <a:path w="1612" h="1926" extrusionOk="0">
                  <a:moveTo>
                    <a:pt x="733" y="1"/>
                  </a:moveTo>
                  <a:lnTo>
                    <a:pt x="607" y="63"/>
                  </a:lnTo>
                  <a:lnTo>
                    <a:pt x="502" y="147"/>
                  </a:lnTo>
                  <a:lnTo>
                    <a:pt x="356" y="315"/>
                  </a:lnTo>
                  <a:lnTo>
                    <a:pt x="356" y="377"/>
                  </a:lnTo>
                  <a:lnTo>
                    <a:pt x="168" y="461"/>
                  </a:lnTo>
                  <a:lnTo>
                    <a:pt x="84" y="482"/>
                  </a:lnTo>
                  <a:lnTo>
                    <a:pt x="42" y="587"/>
                  </a:lnTo>
                  <a:lnTo>
                    <a:pt x="0" y="670"/>
                  </a:lnTo>
                  <a:lnTo>
                    <a:pt x="105" y="733"/>
                  </a:lnTo>
                  <a:lnTo>
                    <a:pt x="42" y="880"/>
                  </a:lnTo>
                  <a:lnTo>
                    <a:pt x="63" y="963"/>
                  </a:lnTo>
                  <a:lnTo>
                    <a:pt x="168" y="984"/>
                  </a:lnTo>
                  <a:lnTo>
                    <a:pt x="251" y="1172"/>
                  </a:lnTo>
                  <a:lnTo>
                    <a:pt x="251" y="1298"/>
                  </a:lnTo>
                  <a:lnTo>
                    <a:pt x="377" y="1424"/>
                  </a:lnTo>
                  <a:lnTo>
                    <a:pt x="482" y="1382"/>
                  </a:lnTo>
                  <a:lnTo>
                    <a:pt x="482" y="1403"/>
                  </a:lnTo>
                  <a:lnTo>
                    <a:pt x="419" y="1507"/>
                  </a:lnTo>
                  <a:lnTo>
                    <a:pt x="502" y="1591"/>
                  </a:lnTo>
                  <a:lnTo>
                    <a:pt x="586" y="1675"/>
                  </a:lnTo>
                  <a:lnTo>
                    <a:pt x="565" y="1737"/>
                  </a:lnTo>
                  <a:lnTo>
                    <a:pt x="691" y="1779"/>
                  </a:lnTo>
                  <a:lnTo>
                    <a:pt x="1005" y="1926"/>
                  </a:lnTo>
                  <a:lnTo>
                    <a:pt x="1046" y="1926"/>
                  </a:lnTo>
                  <a:lnTo>
                    <a:pt x="1088" y="1842"/>
                  </a:lnTo>
                  <a:lnTo>
                    <a:pt x="1151" y="1696"/>
                  </a:lnTo>
                  <a:lnTo>
                    <a:pt x="1298" y="1633"/>
                  </a:lnTo>
                  <a:lnTo>
                    <a:pt x="1402" y="1507"/>
                  </a:lnTo>
                  <a:lnTo>
                    <a:pt x="1402" y="1403"/>
                  </a:lnTo>
                  <a:lnTo>
                    <a:pt x="1444" y="1256"/>
                  </a:lnTo>
                  <a:lnTo>
                    <a:pt x="1528" y="1214"/>
                  </a:lnTo>
                  <a:lnTo>
                    <a:pt x="1528" y="1152"/>
                  </a:lnTo>
                  <a:lnTo>
                    <a:pt x="1549" y="1005"/>
                  </a:lnTo>
                  <a:lnTo>
                    <a:pt x="1570" y="1005"/>
                  </a:lnTo>
                  <a:lnTo>
                    <a:pt x="1570" y="963"/>
                  </a:lnTo>
                  <a:lnTo>
                    <a:pt x="1528" y="942"/>
                  </a:lnTo>
                  <a:lnTo>
                    <a:pt x="1528" y="838"/>
                  </a:lnTo>
                  <a:lnTo>
                    <a:pt x="1611" y="796"/>
                  </a:lnTo>
                  <a:lnTo>
                    <a:pt x="1611" y="691"/>
                  </a:lnTo>
                  <a:lnTo>
                    <a:pt x="1507" y="587"/>
                  </a:lnTo>
                  <a:lnTo>
                    <a:pt x="1528" y="524"/>
                  </a:lnTo>
                  <a:lnTo>
                    <a:pt x="1360" y="252"/>
                  </a:lnTo>
                  <a:lnTo>
                    <a:pt x="1318" y="147"/>
                  </a:lnTo>
                  <a:lnTo>
                    <a:pt x="12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5"/>
            <p:cNvSpPr/>
            <p:nvPr/>
          </p:nvSpPr>
          <p:spPr>
            <a:xfrm>
              <a:off x="3670352" y="3087756"/>
              <a:ext cx="27911" cy="28568"/>
            </a:xfrm>
            <a:custGeom>
              <a:avLst/>
              <a:gdLst/>
              <a:ahLst/>
              <a:cxnLst/>
              <a:rect l="l" t="t" r="r" b="b"/>
              <a:pathLst>
                <a:path w="2344" h="2512" extrusionOk="0">
                  <a:moveTo>
                    <a:pt x="942" y="1"/>
                  </a:moveTo>
                  <a:lnTo>
                    <a:pt x="712" y="84"/>
                  </a:lnTo>
                  <a:lnTo>
                    <a:pt x="670" y="84"/>
                  </a:lnTo>
                  <a:lnTo>
                    <a:pt x="524" y="126"/>
                  </a:lnTo>
                  <a:lnTo>
                    <a:pt x="503" y="126"/>
                  </a:lnTo>
                  <a:lnTo>
                    <a:pt x="482" y="273"/>
                  </a:lnTo>
                  <a:lnTo>
                    <a:pt x="482" y="335"/>
                  </a:lnTo>
                  <a:lnTo>
                    <a:pt x="398" y="377"/>
                  </a:lnTo>
                  <a:lnTo>
                    <a:pt x="356" y="524"/>
                  </a:lnTo>
                  <a:lnTo>
                    <a:pt x="356" y="628"/>
                  </a:lnTo>
                  <a:lnTo>
                    <a:pt x="252" y="754"/>
                  </a:lnTo>
                  <a:lnTo>
                    <a:pt x="105" y="817"/>
                  </a:lnTo>
                  <a:lnTo>
                    <a:pt x="42" y="963"/>
                  </a:lnTo>
                  <a:lnTo>
                    <a:pt x="0" y="1047"/>
                  </a:lnTo>
                  <a:lnTo>
                    <a:pt x="168" y="1047"/>
                  </a:lnTo>
                  <a:lnTo>
                    <a:pt x="252" y="1109"/>
                  </a:lnTo>
                  <a:lnTo>
                    <a:pt x="210" y="1172"/>
                  </a:lnTo>
                  <a:lnTo>
                    <a:pt x="293" y="1235"/>
                  </a:lnTo>
                  <a:lnTo>
                    <a:pt x="461" y="1444"/>
                  </a:lnTo>
                  <a:lnTo>
                    <a:pt x="524" y="1444"/>
                  </a:lnTo>
                  <a:lnTo>
                    <a:pt x="775" y="1591"/>
                  </a:lnTo>
                  <a:lnTo>
                    <a:pt x="796" y="1591"/>
                  </a:lnTo>
                  <a:lnTo>
                    <a:pt x="1130" y="1967"/>
                  </a:lnTo>
                  <a:lnTo>
                    <a:pt x="1256" y="1988"/>
                  </a:lnTo>
                  <a:lnTo>
                    <a:pt x="1716" y="2302"/>
                  </a:lnTo>
                  <a:lnTo>
                    <a:pt x="2260" y="2511"/>
                  </a:lnTo>
                  <a:lnTo>
                    <a:pt x="2260" y="2386"/>
                  </a:lnTo>
                  <a:lnTo>
                    <a:pt x="2197" y="2281"/>
                  </a:lnTo>
                  <a:lnTo>
                    <a:pt x="2260" y="2156"/>
                  </a:lnTo>
                  <a:lnTo>
                    <a:pt x="2239" y="2072"/>
                  </a:lnTo>
                  <a:lnTo>
                    <a:pt x="2260" y="1967"/>
                  </a:lnTo>
                  <a:lnTo>
                    <a:pt x="2302" y="1884"/>
                  </a:lnTo>
                  <a:lnTo>
                    <a:pt x="2260" y="1800"/>
                  </a:lnTo>
                  <a:lnTo>
                    <a:pt x="2344" y="1758"/>
                  </a:lnTo>
                  <a:lnTo>
                    <a:pt x="2302" y="1653"/>
                  </a:lnTo>
                  <a:lnTo>
                    <a:pt x="2239" y="1633"/>
                  </a:lnTo>
                  <a:lnTo>
                    <a:pt x="2156" y="1570"/>
                  </a:lnTo>
                  <a:lnTo>
                    <a:pt x="2093" y="1465"/>
                  </a:lnTo>
                  <a:lnTo>
                    <a:pt x="2030" y="1444"/>
                  </a:lnTo>
                  <a:lnTo>
                    <a:pt x="1967" y="1444"/>
                  </a:lnTo>
                  <a:lnTo>
                    <a:pt x="1884" y="1361"/>
                  </a:lnTo>
                  <a:lnTo>
                    <a:pt x="1779" y="1361"/>
                  </a:lnTo>
                  <a:lnTo>
                    <a:pt x="1758" y="1381"/>
                  </a:lnTo>
                  <a:lnTo>
                    <a:pt x="1653" y="1361"/>
                  </a:lnTo>
                  <a:lnTo>
                    <a:pt x="1633" y="1256"/>
                  </a:lnTo>
                  <a:lnTo>
                    <a:pt x="1716" y="1151"/>
                  </a:lnTo>
                  <a:lnTo>
                    <a:pt x="1821" y="942"/>
                  </a:lnTo>
                  <a:lnTo>
                    <a:pt x="1758" y="837"/>
                  </a:lnTo>
                  <a:lnTo>
                    <a:pt x="1779" y="796"/>
                  </a:lnTo>
                  <a:lnTo>
                    <a:pt x="1758" y="733"/>
                  </a:lnTo>
                  <a:lnTo>
                    <a:pt x="1653" y="628"/>
                  </a:lnTo>
                  <a:lnTo>
                    <a:pt x="1612" y="628"/>
                  </a:lnTo>
                  <a:lnTo>
                    <a:pt x="1444" y="754"/>
                  </a:lnTo>
                  <a:lnTo>
                    <a:pt x="1361" y="754"/>
                  </a:lnTo>
                  <a:lnTo>
                    <a:pt x="1214" y="607"/>
                  </a:lnTo>
                  <a:lnTo>
                    <a:pt x="1235" y="482"/>
                  </a:lnTo>
                  <a:lnTo>
                    <a:pt x="1256" y="273"/>
                  </a:lnTo>
                  <a:lnTo>
                    <a:pt x="1130" y="189"/>
                  </a:lnTo>
                  <a:lnTo>
                    <a:pt x="1089" y="63"/>
                  </a:lnTo>
                  <a:lnTo>
                    <a:pt x="9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5"/>
            <p:cNvSpPr/>
            <p:nvPr/>
          </p:nvSpPr>
          <p:spPr>
            <a:xfrm>
              <a:off x="3689785" y="3073722"/>
              <a:ext cx="42617" cy="42840"/>
            </a:xfrm>
            <a:custGeom>
              <a:avLst/>
              <a:gdLst/>
              <a:ahLst/>
              <a:cxnLst/>
              <a:rect l="l" t="t" r="r" b="b"/>
              <a:pathLst>
                <a:path w="3579" h="3767" extrusionOk="0">
                  <a:moveTo>
                    <a:pt x="1905" y="0"/>
                  </a:moveTo>
                  <a:lnTo>
                    <a:pt x="1821" y="63"/>
                  </a:lnTo>
                  <a:lnTo>
                    <a:pt x="1716" y="209"/>
                  </a:lnTo>
                  <a:lnTo>
                    <a:pt x="1549" y="167"/>
                  </a:lnTo>
                  <a:lnTo>
                    <a:pt x="1507" y="105"/>
                  </a:lnTo>
                  <a:lnTo>
                    <a:pt x="1549" y="63"/>
                  </a:lnTo>
                  <a:lnTo>
                    <a:pt x="1381" y="42"/>
                  </a:lnTo>
                  <a:lnTo>
                    <a:pt x="1193" y="84"/>
                  </a:lnTo>
                  <a:lnTo>
                    <a:pt x="1193" y="146"/>
                  </a:lnTo>
                  <a:lnTo>
                    <a:pt x="1151" y="167"/>
                  </a:lnTo>
                  <a:lnTo>
                    <a:pt x="921" y="167"/>
                  </a:lnTo>
                  <a:lnTo>
                    <a:pt x="775" y="84"/>
                  </a:lnTo>
                  <a:lnTo>
                    <a:pt x="712" y="84"/>
                  </a:lnTo>
                  <a:lnTo>
                    <a:pt x="503" y="209"/>
                  </a:lnTo>
                  <a:lnTo>
                    <a:pt x="252" y="293"/>
                  </a:lnTo>
                  <a:lnTo>
                    <a:pt x="252" y="398"/>
                  </a:lnTo>
                  <a:lnTo>
                    <a:pt x="314" y="460"/>
                  </a:lnTo>
                  <a:lnTo>
                    <a:pt x="335" y="711"/>
                  </a:lnTo>
                  <a:lnTo>
                    <a:pt x="314" y="795"/>
                  </a:lnTo>
                  <a:lnTo>
                    <a:pt x="314" y="1004"/>
                  </a:lnTo>
                  <a:lnTo>
                    <a:pt x="398" y="1025"/>
                  </a:lnTo>
                  <a:lnTo>
                    <a:pt x="461" y="1151"/>
                  </a:lnTo>
                  <a:lnTo>
                    <a:pt x="440" y="1235"/>
                  </a:lnTo>
                  <a:lnTo>
                    <a:pt x="356" y="1214"/>
                  </a:lnTo>
                  <a:lnTo>
                    <a:pt x="293" y="1255"/>
                  </a:lnTo>
                  <a:lnTo>
                    <a:pt x="293" y="1339"/>
                  </a:lnTo>
                  <a:lnTo>
                    <a:pt x="398" y="1444"/>
                  </a:lnTo>
                  <a:lnTo>
                    <a:pt x="419" y="1507"/>
                  </a:lnTo>
                  <a:lnTo>
                    <a:pt x="419" y="1632"/>
                  </a:lnTo>
                  <a:lnTo>
                    <a:pt x="252" y="1967"/>
                  </a:lnTo>
                  <a:lnTo>
                    <a:pt x="147" y="1988"/>
                  </a:lnTo>
                  <a:lnTo>
                    <a:pt x="147" y="2030"/>
                  </a:lnTo>
                  <a:lnTo>
                    <a:pt x="126" y="2071"/>
                  </a:lnTo>
                  <a:lnTo>
                    <a:pt x="189" y="2176"/>
                  </a:lnTo>
                  <a:lnTo>
                    <a:pt x="84" y="2385"/>
                  </a:lnTo>
                  <a:lnTo>
                    <a:pt x="1" y="2490"/>
                  </a:lnTo>
                  <a:lnTo>
                    <a:pt x="21" y="2595"/>
                  </a:lnTo>
                  <a:lnTo>
                    <a:pt x="126" y="2615"/>
                  </a:lnTo>
                  <a:lnTo>
                    <a:pt x="147" y="2595"/>
                  </a:lnTo>
                  <a:lnTo>
                    <a:pt x="252" y="2595"/>
                  </a:lnTo>
                  <a:lnTo>
                    <a:pt x="335" y="2678"/>
                  </a:lnTo>
                  <a:lnTo>
                    <a:pt x="398" y="2678"/>
                  </a:lnTo>
                  <a:lnTo>
                    <a:pt x="461" y="2699"/>
                  </a:lnTo>
                  <a:lnTo>
                    <a:pt x="524" y="2804"/>
                  </a:lnTo>
                  <a:lnTo>
                    <a:pt x="607" y="2867"/>
                  </a:lnTo>
                  <a:lnTo>
                    <a:pt x="670" y="2887"/>
                  </a:lnTo>
                  <a:lnTo>
                    <a:pt x="712" y="2992"/>
                  </a:lnTo>
                  <a:lnTo>
                    <a:pt x="628" y="3034"/>
                  </a:lnTo>
                  <a:lnTo>
                    <a:pt x="670" y="3118"/>
                  </a:lnTo>
                  <a:lnTo>
                    <a:pt x="628" y="3201"/>
                  </a:lnTo>
                  <a:lnTo>
                    <a:pt x="607" y="3306"/>
                  </a:lnTo>
                  <a:lnTo>
                    <a:pt x="628" y="3390"/>
                  </a:lnTo>
                  <a:lnTo>
                    <a:pt x="565" y="3515"/>
                  </a:lnTo>
                  <a:lnTo>
                    <a:pt x="628" y="3620"/>
                  </a:lnTo>
                  <a:lnTo>
                    <a:pt x="628" y="3745"/>
                  </a:lnTo>
                  <a:lnTo>
                    <a:pt x="712" y="3766"/>
                  </a:lnTo>
                  <a:lnTo>
                    <a:pt x="879" y="3599"/>
                  </a:lnTo>
                  <a:lnTo>
                    <a:pt x="1026" y="3599"/>
                  </a:lnTo>
                  <a:lnTo>
                    <a:pt x="1068" y="3536"/>
                  </a:lnTo>
                  <a:lnTo>
                    <a:pt x="1465" y="3390"/>
                  </a:lnTo>
                  <a:lnTo>
                    <a:pt x="1465" y="3327"/>
                  </a:lnTo>
                  <a:lnTo>
                    <a:pt x="1674" y="3306"/>
                  </a:lnTo>
                  <a:lnTo>
                    <a:pt x="2449" y="3306"/>
                  </a:lnTo>
                  <a:lnTo>
                    <a:pt x="2742" y="3201"/>
                  </a:lnTo>
                  <a:lnTo>
                    <a:pt x="3014" y="3327"/>
                  </a:lnTo>
                  <a:lnTo>
                    <a:pt x="3034" y="3201"/>
                  </a:lnTo>
                  <a:lnTo>
                    <a:pt x="3139" y="3180"/>
                  </a:lnTo>
                  <a:lnTo>
                    <a:pt x="3223" y="3306"/>
                  </a:lnTo>
                  <a:lnTo>
                    <a:pt x="3244" y="3285"/>
                  </a:lnTo>
                  <a:lnTo>
                    <a:pt x="3348" y="3285"/>
                  </a:lnTo>
                  <a:lnTo>
                    <a:pt x="3453" y="3243"/>
                  </a:lnTo>
                  <a:lnTo>
                    <a:pt x="3453" y="3097"/>
                  </a:lnTo>
                  <a:lnTo>
                    <a:pt x="3390" y="2992"/>
                  </a:lnTo>
                  <a:lnTo>
                    <a:pt x="3265" y="2971"/>
                  </a:lnTo>
                  <a:lnTo>
                    <a:pt x="3244" y="2804"/>
                  </a:lnTo>
                  <a:lnTo>
                    <a:pt x="3160" y="2595"/>
                  </a:lnTo>
                  <a:lnTo>
                    <a:pt x="3076" y="2511"/>
                  </a:lnTo>
                  <a:lnTo>
                    <a:pt x="3118" y="2469"/>
                  </a:lnTo>
                  <a:lnTo>
                    <a:pt x="3139" y="2448"/>
                  </a:lnTo>
                  <a:lnTo>
                    <a:pt x="3139" y="2176"/>
                  </a:lnTo>
                  <a:lnTo>
                    <a:pt x="3181" y="2092"/>
                  </a:lnTo>
                  <a:lnTo>
                    <a:pt x="3223" y="1967"/>
                  </a:lnTo>
                  <a:lnTo>
                    <a:pt x="3244" y="1883"/>
                  </a:lnTo>
                  <a:lnTo>
                    <a:pt x="3244" y="1758"/>
                  </a:lnTo>
                  <a:lnTo>
                    <a:pt x="3432" y="1507"/>
                  </a:lnTo>
                  <a:lnTo>
                    <a:pt x="3537" y="1423"/>
                  </a:lnTo>
                  <a:lnTo>
                    <a:pt x="3537" y="1318"/>
                  </a:lnTo>
                  <a:lnTo>
                    <a:pt x="3578" y="1193"/>
                  </a:lnTo>
                  <a:lnTo>
                    <a:pt x="3537" y="1025"/>
                  </a:lnTo>
                  <a:lnTo>
                    <a:pt x="3453" y="942"/>
                  </a:lnTo>
                  <a:lnTo>
                    <a:pt x="3453" y="879"/>
                  </a:lnTo>
                  <a:lnTo>
                    <a:pt x="3390" y="732"/>
                  </a:lnTo>
                  <a:lnTo>
                    <a:pt x="3453" y="565"/>
                  </a:lnTo>
                  <a:lnTo>
                    <a:pt x="3453" y="502"/>
                  </a:lnTo>
                  <a:lnTo>
                    <a:pt x="3327" y="502"/>
                  </a:lnTo>
                  <a:lnTo>
                    <a:pt x="3244" y="418"/>
                  </a:lnTo>
                  <a:lnTo>
                    <a:pt x="3160" y="418"/>
                  </a:lnTo>
                  <a:lnTo>
                    <a:pt x="3055" y="502"/>
                  </a:lnTo>
                  <a:lnTo>
                    <a:pt x="2930" y="523"/>
                  </a:lnTo>
                  <a:lnTo>
                    <a:pt x="2742" y="460"/>
                  </a:lnTo>
                  <a:lnTo>
                    <a:pt x="2658" y="356"/>
                  </a:lnTo>
                  <a:lnTo>
                    <a:pt x="2553" y="293"/>
                  </a:lnTo>
                  <a:lnTo>
                    <a:pt x="2449" y="293"/>
                  </a:lnTo>
                  <a:lnTo>
                    <a:pt x="2407" y="251"/>
                  </a:lnTo>
                  <a:lnTo>
                    <a:pt x="2302" y="251"/>
                  </a:lnTo>
                  <a:lnTo>
                    <a:pt x="2093" y="146"/>
                  </a:lnTo>
                  <a:lnTo>
                    <a:pt x="19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5"/>
            <p:cNvSpPr/>
            <p:nvPr/>
          </p:nvSpPr>
          <p:spPr>
            <a:xfrm>
              <a:off x="3726412" y="3070151"/>
              <a:ext cx="29161" cy="43557"/>
            </a:xfrm>
            <a:custGeom>
              <a:avLst/>
              <a:gdLst/>
              <a:ahLst/>
              <a:cxnLst/>
              <a:rect l="l" t="t" r="r" b="b"/>
              <a:pathLst>
                <a:path w="2449" h="3830" extrusionOk="0">
                  <a:moveTo>
                    <a:pt x="1674" y="0"/>
                  </a:moveTo>
                  <a:lnTo>
                    <a:pt x="1549" y="63"/>
                  </a:lnTo>
                  <a:lnTo>
                    <a:pt x="1402" y="63"/>
                  </a:lnTo>
                  <a:lnTo>
                    <a:pt x="1193" y="105"/>
                  </a:lnTo>
                  <a:lnTo>
                    <a:pt x="419" y="105"/>
                  </a:lnTo>
                  <a:lnTo>
                    <a:pt x="210" y="147"/>
                  </a:lnTo>
                  <a:lnTo>
                    <a:pt x="189" y="272"/>
                  </a:lnTo>
                  <a:lnTo>
                    <a:pt x="251" y="460"/>
                  </a:lnTo>
                  <a:lnTo>
                    <a:pt x="293" y="502"/>
                  </a:lnTo>
                  <a:lnTo>
                    <a:pt x="377" y="670"/>
                  </a:lnTo>
                  <a:lnTo>
                    <a:pt x="377" y="816"/>
                  </a:lnTo>
                  <a:lnTo>
                    <a:pt x="377" y="879"/>
                  </a:lnTo>
                  <a:lnTo>
                    <a:pt x="314" y="1046"/>
                  </a:lnTo>
                  <a:lnTo>
                    <a:pt x="377" y="1193"/>
                  </a:lnTo>
                  <a:lnTo>
                    <a:pt x="377" y="1256"/>
                  </a:lnTo>
                  <a:lnTo>
                    <a:pt x="461" y="1339"/>
                  </a:lnTo>
                  <a:lnTo>
                    <a:pt x="502" y="1507"/>
                  </a:lnTo>
                  <a:lnTo>
                    <a:pt x="461" y="1632"/>
                  </a:lnTo>
                  <a:lnTo>
                    <a:pt x="461" y="1737"/>
                  </a:lnTo>
                  <a:lnTo>
                    <a:pt x="356" y="1821"/>
                  </a:lnTo>
                  <a:lnTo>
                    <a:pt x="168" y="2072"/>
                  </a:lnTo>
                  <a:lnTo>
                    <a:pt x="168" y="2197"/>
                  </a:lnTo>
                  <a:lnTo>
                    <a:pt x="147" y="2281"/>
                  </a:lnTo>
                  <a:lnTo>
                    <a:pt x="105" y="2406"/>
                  </a:lnTo>
                  <a:lnTo>
                    <a:pt x="63" y="2490"/>
                  </a:lnTo>
                  <a:lnTo>
                    <a:pt x="63" y="2762"/>
                  </a:lnTo>
                  <a:lnTo>
                    <a:pt x="42" y="2783"/>
                  </a:lnTo>
                  <a:lnTo>
                    <a:pt x="0" y="2825"/>
                  </a:lnTo>
                  <a:lnTo>
                    <a:pt x="84" y="2909"/>
                  </a:lnTo>
                  <a:lnTo>
                    <a:pt x="168" y="3118"/>
                  </a:lnTo>
                  <a:lnTo>
                    <a:pt x="189" y="3285"/>
                  </a:lnTo>
                  <a:lnTo>
                    <a:pt x="314" y="3306"/>
                  </a:lnTo>
                  <a:lnTo>
                    <a:pt x="377" y="3411"/>
                  </a:lnTo>
                  <a:lnTo>
                    <a:pt x="377" y="3557"/>
                  </a:lnTo>
                  <a:lnTo>
                    <a:pt x="272" y="3599"/>
                  </a:lnTo>
                  <a:lnTo>
                    <a:pt x="168" y="3599"/>
                  </a:lnTo>
                  <a:lnTo>
                    <a:pt x="147" y="3620"/>
                  </a:lnTo>
                  <a:lnTo>
                    <a:pt x="168" y="3662"/>
                  </a:lnTo>
                  <a:lnTo>
                    <a:pt x="482" y="3725"/>
                  </a:lnTo>
                  <a:lnTo>
                    <a:pt x="712" y="3829"/>
                  </a:lnTo>
                  <a:lnTo>
                    <a:pt x="1214" y="3599"/>
                  </a:lnTo>
                  <a:lnTo>
                    <a:pt x="1549" y="3557"/>
                  </a:lnTo>
                  <a:lnTo>
                    <a:pt x="1863" y="3306"/>
                  </a:lnTo>
                  <a:lnTo>
                    <a:pt x="2135" y="3181"/>
                  </a:lnTo>
                  <a:lnTo>
                    <a:pt x="2448" y="3118"/>
                  </a:lnTo>
                  <a:lnTo>
                    <a:pt x="2386" y="3034"/>
                  </a:lnTo>
                  <a:lnTo>
                    <a:pt x="2302" y="2971"/>
                  </a:lnTo>
                  <a:lnTo>
                    <a:pt x="2260" y="2929"/>
                  </a:lnTo>
                  <a:lnTo>
                    <a:pt x="2197" y="2804"/>
                  </a:lnTo>
                  <a:lnTo>
                    <a:pt x="2176" y="2657"/>
                  </a:lnTo>
                  <a:lnTo>
                    <a:pt x="2197" y="2490"/>
                  </a:lnTo>
                  <a:lnTo>
                    <a:pt x="2197" y="2448"/>
                  </a:lnTo>
                  <a:lnTo>
                    <a:pt x="2260" y="2302"/>
                  </a:lnTo>
                  <a:lnTo>
                    <a:pt x="2260" y="1967"/>
                  </a:lnTo>
                  <a:lnTo>
                    <a:pt x="2197" y="1883"/>
                  </a:lnTo>
                  <a:lnTo>
                    <a:pt x="2239" y="1674"/>
                  </a:lnTo>
                  <a:lnTo>
                    <a:pt x="2176" y="1611"/>
                  </a:lnTo>
                  <a:lnTo>
                    <a:pt x="2239" y="1528"/>
                  </a:lnTo>
                  <a:lnTo>
                    <a:pt x="2197" y="1423"/>
                  </a:lnTo>
                  <a:lnTo>
                    <a:pt x="2155" y="1360"/>
                  </a:lnTo>
                  <a:lnTo>
                    <a:pt x="2176" y="1297"/>
                  </a:lnTo>
                  <a:lnTo>
                    <a:pt x="2197" y="1214"/>
                  </a:lnTo>
                  <a:lnTo>
                    <a:pt x="2197" y="1004"/>
                  </a:lnTo>
                  <a:lnTo>
                    <a:pt x="2155" y="1004"/>
                  </a:lnTo>
                  <a:lnTo>
                    <a:pt x="2093" y="942"/>
                  </a:lnTo>
                  <a:lnTo>
                    <a:pt x="2093" y="732"/>
                  </a:lnTo>
                  <a:lnTo>
                    <a:pt x="2135" y="586"/>
                  </a:lnTo>
                  <a:lnTo>
                    <a:pt x="1988" y="502"/>
                  </a:lnTo>
                  <a:lnTo>
                    <a:pt x="1946" y="419"/>
                  </a:lnTo>
                  <a:lnTo>
                    <a:pt x="1821" y="293"/>
                  </a:lnTo>
                  <a:lnTo>
                    <a:pt x="1821" y="209"/>
                  </a:lnTo>
                  <a:lnTo>
                    <a:pt x="1758" y="168"/>
                  </a:lnTo>
                  <a:lnTo>
                    <a:pt x="17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5"/>
            <p:cNvSpPr/>
            <p:nvPr/>
          </p:nvSpPr>
          <p:spPr>
            <a:xfrm>
              <a:off x="3746846" y="3070151"/>
              <a:ext cx="13956" cy="35459"/>
            </a:xfrm>
            <a:custGeom>
              <a:avLst/>
              <a:gdLst/>
              <a:ahLst/>
              <a:cxnLst/>
              <a:rect l="l" t="t" r="r" b="b"/>
              <a:pathLst>
                <a:path w="1172" h="3118" extrusionOk="0">
                  <a:moveTo>
                    <a:pt x="0" y="0"/>
                  </a:moveTo>
                  <a:lnTo>
                    <a:pt x="42" y="168"/>
                  </a:lnTo>
                  <a:lnTo>
                    <a:pt x="105" y="209"/>
                  </a:lnTo>
                  <a:lnTo>
                    <a:pt x="105" y="293"/>
                  </a:lnTo>
                  <a:lnTo>
                    <a:pt x="230" y="419"/>
                  </a:lnTo>
                  <a:lnTo>
                    <a:pt x="272" y="502"/>
                  </a:lnTo>
                  <a:lnTo>
                    <a:pt x="419" y="586"/>
                  </a:lnTo>
                  <a:lnTo>
                    <a:pt x="377" y="732"/>
                  </a:lnTo>
                  <a:lnTo>
                    <a:pt x="377" y="942"/>
                  </a:lnTo>
                  <a:lnTo>
                    <a:pt x="439" y="1004"/>
                  </a:lnTo>
                  <a:lnTo>
                    <a:pt x="481" y="1004"/>
                  </a:lnTo>
                  <a:lnTo>
                    <a:pt x="481" y="1214"/>
                  </a:lnTo>
                  <a:lnTo>
                    <a:pt x="460" y="1297"/>
                  </a:lnTo>
                  <a:lnTo>
                    <a:pt x="439" y="1360"/>
                  </a:lnTo>
                  <a:lnTo>
                    <a:pt x="481" y="1423"/>
                  </a:lnTo>
                  <a:lnTo>
                    <a:pt x="523" y="1528"/>
                  </a:lnTo>
                  <a:lnTo>
                    <a:pt x="460" y="1611"/>
                  </a:lnTo>
                  <a:lnTo>
                    <a:pt x="523" y="1674"/>
                  </a:lnTo>
                  <a:lnTo>
                    <a:pt x="481" y="1883"/>
                  </a:lnTo>
                  <a:lnTo>
                    <a:pt x="544" y="1967"/>
                  </a:lnTo>
                  <a:lnTo>
                    <a:pt x="544" y="2302"/>
                  </a:lnTo>
                  <a:lnTo>
                    <a:pt x="481" y="2448"/>
                  </a:lnTo>
                  <a:lnTo>
                    <a:pt x="481" y="2490"/>
                  </a:lnTo>
                  <a:lnTo>
                    <a:pt x="460" y="2657"/>
                  </a:lnTo>
                  <a:lnTo>
                    <a:pt x="481" y="2804"/>
                  </a:lnTo>
                  <a:lnTo>
                    <a:pt x="544" y="2929"/>
                  </a:lnTo>
                  <a:lnTo>
                    <a:pt x="586" y="2971"/>
                  </a:lnTo>
                  <a:lnTo>
                    <a:pt x="670" y="3034"/>
                  </a:lnTo>
                  <a:lnTo>
                    <a:pt x="732" y="3118"/>
                  </a:lnTo>
                  <a:lnTo>
                    <a:pt x="774" y="3118"/>
                  </a:lnTo>
                  <a:lnTo>
                    <a:pt x="1088" y="2929"/>
                  </a:lnTo>
                  <a:lnTo>
                    <a:pt x="1151" y="2929"/>
                  </a:lnTo>
                  <a:lnTo>
                    <a:pt x="1172" y="2825"/>
                  </a:lnTo>
                  <a:lnTo>
                    <a:pt x="1088" y="2699"/>
                  </a:lnTo>
                  <a:lnTo>
                    <a:pt x="1088" y="2553"/>
                  </a:lnTo>
                  <a:lnTo>
                    <a:pt x="1046" y="2385"/>
                  </a:lnTo>
                  <a:lnTo>
                    <a:pt x="1067" y="1716"/>
                  </a:lnTo>
                  <a:lnTo>
                    <a:pt x="1067" y="1611"/>
                  </a:lnTo>
                  <a:lnTo>
                    <a:pt x="1109" y="1528"/>
                  </a:lnTo>
                  <a:lnTo>
                    <a:pt x="1109" y="1402"/>
                  </a:lnTo>
                  <a:lnTo>
                    <a:pt x="1088" y="1297"/>
                  </a:lnTo>
                  <a:lnTo>
                    <a:pt x="1088" y="1130"/>
                  </a:lnTo>
                  <a:lnTo>
                    <a:pt x="1046" y="900"/>
                  </a:lnTo>
                  <a:lnTo>
                    <a:pt x="900" y="586"/>
                  </a:lnTo>
                  <a:lnTo>
                    <a:pt x="858" y="565"/>
                  </a:lnTo>
                  <a:lnTo>
                    <a:pt x="774" y="481"/>
                  </a:lnTo>
                  <a:lnTo>
                    <a:pt x="649" y="398"/>
                  </a:lnTo>
                  <a:lnTo>
                    <a:pt x="628" y="209"/>
                  </a:lnTo>
                  <a:lnTo>
                    <a:pt x="649" y="168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5"/>
            <p:cNvSpPr/>
            <p:nvPr/>
          </p:nvSpPr>
          <p:spPr>
            <a:xfrm>
              <a:off x="3754312" y="3061110"/>
              <a:ext cx="21445" cy="42840"/>
            </a:xfrm>
            <a:custGeom>
              <a:avLst/>
              <a:gdLst/>
              <a:ahLst/>
              <a:cxnLst/>
              <a:rect l="l" t="t" r="r" b="b"/>
              <a:pathLst>
                <a:path w="1801" h="3767" extrusionOk="0">
                  <a:moveTo>
                    <a:pt x="1047" y="0"/>
                  </a:moveTo>
                  <a:lnTo>
                    <a:pt x="984" y="105"/>
                  </a:lnTo>
                  <a:lnTo>
                    <a:pt x="1005" y="147"/>
                  </a:lnTo>
                  <a:lnTo>
                    <a:pt x="900" y="209"/>
                  </a:lnTo>
                  <a:lnTo>
                    <a:pt x="838" y="209"/>
                  </a:lnTo>
                  <a:lnTo>
                    <a:pt x="838" y="272"/>
                  </a:lnTo>
                  <a:lnTo>
                    <a:pt x="691" y="439"/>
                  </a:lnTo>
                  <a:lnTo>
                    <a:pt x="628" y="439"/>
                  </a:lnTo>
                  <a:lnTo>
                    <a:pt x="440" y="544"/>
                  </a:lnTo>
                  <a:lnTo>
                    <a:pt x="356" y="523"/>
                  </a:lnTo>
                  <a:lnTo>
                    <a:pt x="252" y="565"/>
                  </a:lnTo>
                  <a:lnTo>
                    <a:pt x="252" y="670"/>
                  </a:lnTo>
                  <a:lnTo>
                    <a:pt x="168" y="753"/>
                  </a:lnTo>
                  <a:lnTo>
                    <a:pt x="168" y="858"/>
                  </a:lnTo>
                  <a:lnTo>
                    <a:pt x="43" y="900"/>
                  </a:lnTo>
                  <a:lnTo>
                    <a:pt x="22" y="963"/>
                  </a:lnTo>
                  <a:lnTo>
                    <a:pt x="1" y="1004"/>
                  </a:lnTo>
                  <a:lnTo>
                    <a:pt x="22" y="1193"/>
                  </a:lnTo>
                  <a:lnTo>
                    <a:pt x="147" y="1276"/>
                  </a:lnTo>
                  <a:lnTo>
                    <a:pt x="231" y="1360"/>
                  </a:lnTo>
                  <a:lnTo>
                    <a:pt x="273" y="1381"/>
                  </a:lnTo>
                  <a:lnTo>
                    <a:pt x="419" y="1695"/>
                  </a:lnTo>
                  <a:lnTo>
                    <a:pt x="461" y="1925"/>
                  </a:lnTo>
                  <a:lnTo>
                    <a:pt x="461" y="2092"/>
                  </a:lnTo>
                  <a:lnTo>
                    <a:pt x="482" y="2197"/>
                  </a:lnTo>
                  <a:lnTo>
                    <a:pt x="482" y="2323"/>
                  </a:lnTo>
                  <a:lnTo>
                    <a:pt x="440" y="2406"/>
                  </a:lnTo>
                  <a:lnTo>
                    <a:pt x="440" y="2511"/>
                  </a:lnTo>
                  <a:lnTo>
                    <a:pt x="419" y="3180"/>
                  </a:lnTo>
                  <a:lnTo>
                    <a:pt x="461" y="3348"/>
                  </a:lnTo>
                  <a:lnTo>
                    <a:pt x="461" y="3494"/>
                  </a:lnTo>
                  <a:lnTo>
                    <a:pt x="545" y="3620"/>
                  </a:lnTo>
                  <a:lnTo>
                    <a:pt x="524" y="3724"/>
                  </a:lnTo>
                  <a:lnTo>
                    <a:pt x="733" y="3766"/>
                  </a:lnTo>
                  <a:lnTo>
                    <a:pt x="1110" y="3620"/>
                  </a:lnTo>
                  <a:lnTo>
                    <a:pt x="1152" y="3620"/>
                  </a:lnTo>
                  <a:lnTo>
                    <a:pt x="1110" y="3515"/>
                  </a:lnTo>
                  <a:lnTo>
                    <a:pt x="1152" y="3243"/>
                  </a:lnTo>
                  <a:lnTo>
                    <a:pt x="1110" y="3139"/>
                  </a:lnTo>
                  <a:lnTo>
                    <a:pt x="1152" y="3055"/>
                  </a:lnTo>
                  <a:lnTo>
                    <a:pt x="1110" y="2825"/>
                  </a:lnTo>
                  <a:lnTo>
                    <a:pt x="1110" y="2720"/>
                  </a:lnTo>
                  <a:lnTo>
                    <a:pt x="1110" y="2657"/>
                  </a:lnTo>
                  <a:lnTo>
                    <a:pt x="1089" y="2616"/>
                  </a:lnTo>
                  <a:lnTo>
                    <a:pt x="1110" y="2553"/>
                  </a:lnTo>
                  <a:lnTo>
                    <a:pt x="1089" y="2469"/>
                  </a:lnTo>
                  <a:lnTo>
                    <a:pt x="1089" y="2427"/>
                  </a:lnTo>
                  <a:lnTo>
                    <a:pt x="1089" y="2302"/>
                  </a:lnTo>
                  <a:lnTo>
                    <a:pt x="1110" y="2218"/>
                  </a:lnTo>
                  <a:lnTo>
                    <a:pt x="1110" y="2113"/>
                  </a:lnTo>
                  <a:lnTo>
                    <a:pt x="1152" y="2051"/>
                  </a:lnTo>
                  <a:lnTo>
                    <a:pt x="1256" y="2009"/>
                  </a:lnTo>
                  <a:lnTo>
                    <a:pt x="1298" y="2009"/>
                  </a:lnTo>
                  <a:lnTo>
                    <a:pt x="1361" y="1946"/>
                  </a:lnTo>
                  <a:lnTo>
                    <a:pt x="1403" y="1841"/>
                  </a:lnTo>
                  <a:lnTo>
                    <a:pt x="1486" y="1716"/>
                  </a:lnTo>
                  <a:lnTo>
                    <a:pt x="1528" y="1611"/>
                  </a:lnTo>
                  <a:lnTo>
                    <a:pt x="1612" y="1569"/>
                  </a:lnTo>
                  <a:lnTo>
                    <a:pt x="1696" y="1569"/>
                  </a:lnTo>
                  <a:lnTo>
                    <a:pt x="1716" y="1507"/>
                  </a:lnTo>
                  <a:lnTo>
                    <a:pt x="1591" y="1381"/>
                  </a:lnTo>
                  <a:lnTo>
                    <a:pt x="1591" y="1318"/>
                  </a:lnTo>
                  <a:lnTo>
                    <a:pt x="1633" y="1255"/>
                  </a:lnTo>
                  <a:lnTo>
                    <a:pt x="1779" y="1255"/>
                  </a:lnTo>
                  <a:lnTo>
                    <a:pt x="1800" y="1172"/>
                  </a:lnTo>
                  <a:lnTo>
                    <a:pt x="1737" y="963"/>
                  </a:lnTo>
                  <a:lnTo>
                    <a:pt x="1716" y="837"/>
                  </a:lnTo>
                  <a:lnTo>
                    <a:pt x="1570" y="691"/>
                  </a:lnTo>
                  <a:lnTo>
                    <a:pt x="1528" y="628"/>
                  </a:lnTo>
                  <a:lnTo>
                    <a:pt x="1570" y="481"/>
                  </a:lnTo>
                  <a:lnTo>
                    <a:pt x="1591" y="481"/>
                  </a:lnTo>
                  <a:lnTo>
                    <a:pt x="1465" y="314"/>
                  </a:lnTo>
                  <a:lnTo>
                    <a:pt x="1319" y="272"/>
                  </a:lnTo>
                  <a:lnTo>
                    <a:pt x="1214" y="1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5"/>
            <p:cNvSpPr/>
            <p:nvPr/>
          </p:nvSpPr>
          <p:spPr>
            <a:xfrm>
              <a:off x="3838283" y="2987337"/>
              <a:ext cx="71755" cy="108994"/>
            </a:xfrm>
            <a:custGeom>
              <a:avLst/>
              <a:gdLst/>
              <a:ahLst/>
              <a:cxnLst/>
              <a:rect l="l" t="t" r="r" b="b"/>
              <a:pathLst>
                <a:path w="6026" h="9584" extrusionOk="0">
                  <a:moveTo>
                    <a:pt x="1318" y="1"/>
                  </a:moveTo>
                  <a:lnTo>
                    <a:pt x="690" y="252"/>
                  </a:lnTo>
                  <a:lnTo>
                    <a:pt x="732" y="336"/>
                  </a:lnTo>
                  <a:lnTo>
                    <a:pt x="1025" y="1110"/>
                  </a:lnTo>
                  <a:lnTo>
                    <a:pt x="1004" y="1277"/>
                  </a:lnTo>
                  <a:lnTo>
                    <a:pt x="962" y="1361"/>
                  </a:lnTo>
                  <a:lnTo>
                    <a:pt x="1360" y="1821"/>
                  </a:lnTo>
                  <a:lnTo>
                    <a:pt x="1339" y="2030"/>
                  </a:lnTo>
                  <a:lnTo>
                    <a:pt x="1255" y="2114"/>
                  </a:lnTo>
                  <a:lnTo>
                    <a:pt x="1109" y="3202"/>
                  </a:lnTo>
                  <a:lnTo>
                    <a:pt x="1130" y="4039"/>
                  </a:lnTo>
                  <a:lnTo>
                    <a:pt x="167" y="5022"/>
                  </a:lnTo>
                  <a:lnTo>
                    <a:pt x="126" y="5085"/>
                  </a:lnTo>
                  <a:lnTo>
                    <a:pt x="0" y="5085"/>
                  </a:lnTo>
                  <a:lnTo>
                    <a:pt x="0" y="5169"/>
                  </a:lnTo>
                  <a:lnTo>
                    <a:pt x="21" y="5901"/>
                  </a:lnTo>
                  <a:lnTo>
                    <a:pt x="105" y="5922"/>
                  </a:lnTo>
                  <a:lnTo>
                    <a:pt x="272" y="6131"/>
                  </a:lnTo>
                  <a:lnTo>
                    <a:pt x="335" y="6278"/>
                  </a:lnTo>
                  <a:lnTo>
                    <a:pt x="628" y="6424"/>
                  </a:lnTo>
                  <a:lnTo>
                    <a:pt x="753" y="6529"/>
                  </a:lnTo>
                  <a:lnTo>
                    <a:pt x="795" y="6717"/>
                  </a:lnTo>
                  <a:lnTo>
                    <a:pt x="837" y="6759"/>
                  </a:lnTo>
                  <a:lnTo>
                    <a:pt x="858" y="6864"/>
                  </a:lnTo>
                  <a:lnTo>
                    <a:pt x="942" y="7031"/>
                  </a:lnTo>
                  <a:lnTo>
                    <a:pt x="942" y="7115"/>
                  </a:lnTo>
                  <a:lnTo>
                    <a:pt x="921" y="7157"/>
                  </a:lnTo>
                  <a:lnTo>
                    <a:pt x="900" y="7219"/>
                  </a:lnTo>
                  <a:lnTo>
                    <a:pt x="962" y="7282"/>
                  </a:lnTo>
                  <a:lnTo>
                    <a:pt x="921" y="7429"/>
                  </a:lnTo>
                  <a:lnTo>
                    <a:pt x="837" y="7491"/>
                  </a:lnTo>
                  <a:lnTo>
                    <a:pt x="858" y="7596"/>
                  </a:lnTo>
                  <a:lnTo>
                    <a:pt x="962" y="7763"/>
                  </a:lnTo>
                  <a:lnTo>
                    <a:pt x="1046" y="7805"/>
                  </a:lnTo>
                  <a:lnTo>
                    <a:pt x="1067" y="7910"/>
                  </a:lnTo>
                  <a:lnTo>
                    <a:pt x="1234" y="8056"/>
                  </a:lnTo>
                  <a:lnTo>
                    <a:pt x="1276" y="8077"/>
                  </a:lnTo>
                  <a:lnTo>
                    <a:pt x="1234" y="8119"/>
                  </a:lnTo>
                  <a:lnTo>
                    <a:pt x="1151" y="8098"/>
                  </a:lnTo>
                  <a:lnTo>
                    <a:pt x="1067" y="8077"/>
                  </a:lnTo>
                  <a:lnTo>
                    <a:pt x="942" y="8056"/>
                  </a:lnTo>
                  <a:lnTo>
                    <a:pt x="900" y="8077"/>
                  </a:lnTo>
                  <a:lnTo>
                    <a:pt x="795" y="8056"/>
                  </a:lnTo>
                  <a:lnTo>
                    <a:pt x="690" y="8077"/>
                  </a:lnTo>
                  <a:lnTo>
                    <a:pt x="628" y="8056"/>
                  </a:lnTo>
                  <a:lnTo>
                    <a:pt x="439" y="8056"/>
                  </a:lnTo>
                  <a:lnTo>
                    <a:pt x="439" y="8161"/>
                  </a:lnTo>
                  <a:lnTo>
                    <a:pt x="418" y="8203"/>
                  </a:lnTo>
                  <a:lnTo>
                    <a:pt x="418" y="8307"/>
                  </a:lnTo>
                  <a:lnTo>
                    <a:pt x="418" y="8370"/>
                  </a:lnTo>
                  <a:lnTo>
                    <a:pt x="502" y="8412"/>
                  </a:lnTo>
                  <a:lnTo>
                    <a:pt x="502" y="8496"/>
                  </a:lnTo>
                  <a:lnTo>
                    <a:pt x="607" y="8517"/>
                  </a:lnTo>
                  <a:lnTo>
                    <a:pt x="816" y="8705"/>
                  </a:lnTo>
                  <a:lnTo>
                    <a:pt x="1025" y="8914"/>
                  </a:lnTo>
                  <a:lnTo>
                    <a:pt x="1109" y="8998"/>
                  </a:lnTo>
                  <a:lnTo>
                    <a:pt x="1214" y="9144"/>
                  </a:lnTo>
                  <a:lnTo>
                    <a:pt x="1276" y="9312"/>
                  </a:lnTo>
                  <a:lnTo>
                    <a:pt x="1318" y="9416"/>
                  </a:lnTo>
                  <a:lnTo>
                    <a:pt x="1360" y="9458"/>
                  </a:lnTo>
                  <a:lnTo>
                    <a:pt x="1381" y="9584"/>
                  </a:lnTo>
                  <a:lnTo>
                    <a:pt x="1486" y="9584"/>
                  </a:lnTo>
                  <a:lnTo>
                    <a:pt x="1590" y="9563"/>
                  </a:lnTo>
                  <a:lnTo>
                    <a:pt x="1758" y="9563"/>
                  </a:lnTo>
                  <a:lnTo>
                    <a:pt x="1799" y="9437"/>
                  </a:lnTo>
                  <a:lnTo>
                    <a:pt x="1799" y="9312"/>
                  </a:lnTo>
                  <a:lnTo>
                    <a:pt x="1883" y="9249"/>
                  </a:lnTo>
                  <a:lnTo>
                    <a:pt x="1946" y="9312"/>
                  </a:lnTo>
                  <a:lnTo>
                    <a:pt x="1988" y="9437"/>
                  </a:lnTo>
                  <a:lnTo>
                    <a:pt x="2051" y="9479"/>
                  </a:lnTo>
                  <a:lnTo>
                    <a:pt x="2155" y="9458"/>
                  </a:lnTo>
                  <a:lnTo>
                    <a:pt x="2281" y="9354"/>
                  </a:lnTo>
                  <a:lnTo>
                    <a:pt x="2469" y="9312"/>
                  </a:lnTo>
                  <a:lnTo>
                    <a:pt x="2595" y="9207"/>
                  </a:lnTo>
                  <a:lnTo>
                    <a:pt x="2929" y="9123"/>
                  </a:lnTo>
                  <a:lnTo>
                    <a:pt x="3097" y="9123"/>
                  </a:lnTo>
                  <a:lnTo>
                    <a:pt x="3159" y="9019"/>
                  </a:lnTo>
                  <a:lnTo>
                    <a:pt x="3327" y="8914"/>
                  </a:lnTo>
                  <a:lnTo>
                    <a:pt x="3306" y="8831"/>
                  </a:lnTo>
                  <a:lnTo>
                    <a:pt x="3243" y="8831"/>
                  </a:lnTo>
                  <a:lnTo>
                    <a:pt x="3139" y="8726"/>
                  </a:lnTo>
                  <a:lnTo>
                    <a:pt x="3159" y="8621"/>
                  </a:lnTo>
                  <a:lnTo>
                    <a:pt x="3243" y="8579"/>
                  </a:lnTo>
                  <a:lnTo>
                    <a:pt x="3327" y="8600"/>
                  </a:lnTo>
                  <a:lnTo>
                    <a:pt x="3452" y="8579"/>
                  </a:lnTo>
                  <a:lnTo>
                    <a:pt x="3557" y="8621"/>
                  </a:lnTo>
                  <a:lnTo>
                    <a:pt x="3683" y="8642"/>
                  </a:lnTo>
                  <a:lnTo>
                    <a:pt x="3850" y="8621"/>
                  </a:lnTo>
                  <a:lnTo>
                    <a:pt x="4080" y="8600"/>
                  </a:lnTo>
                  <a:lnTo>
                    <a:pt x="4185" y="8517"/>
                  </a:lnTo>
                  <a:lnTo>
                    <a:pt x="4289" y="8475"/>
                  </a:lnTo>
                  <a:lnTo>
                    <a:pt x="4310" y="8370"/>
                  </a:lnTo>
                  <a:lnTo>
                    <a:pt x="4289" y="8286"/>
                  </a:lnTo>
                  <a:lnTo>
                    <a:pt x="4310" y="8182"/>
                  </a:lnTo>
                  <a:lnTo>
                    <a:pt x="4394" y="8119"/>
                  </a:lnTo>
                  <a:lnTo>
                    <a:pt x="4394" y="8056"/>
                  </a:lnTo>
                  <a:lnTo>
                    <a:pt x="4478" y="7952"/>
                  </a:lnTo>
                  <a:lnTo>
                    <a:pt x="4520" y="7973"/>
                  </a:lnTo>
                  <a:lnTo>
                    <a:pt x="4582" y="7973"/>
                  </a:lnTo>
                  <a:lnTo>
                    <a:pt x="4687" y="7805"/>
                  </a:lnTo>
                  <a:lnTo>
                    <a:pt x="4771" y="7784"/>
                  </a:lnTo>
                  <a:lnTo>
                    <a:pt x="4729" y="7701"/>
                  </a:lnTo>
                  <a:lnTo>
                    <a:pt x="4771" y="7638"/>
                  </a:lnTo>
                  <a:lnTo>
                    <a:pt x="4917" y="7554"/>
                  </a:lnTo>
                  <a:lnTo>
                    <a:pt x="5022" y="7470"/>
                  </a:lnTo>
                  <a:lnTo>
                    <a:pt x="5147" y="7470"/>
                  </a:lnTo>
                  <a:lnTo>
                    <a:pt x="5231" y="7533"/>
                  </a:lnTo>
                  <a:lnTo>
                    <a:pt x="5356" y="7450"/>
                  </a:lnTo>
                  <a:lnTo>
                    <a:pt x="5398" y="7387"/>
                  </a:lnTo>
                  <a:lnTo>
                    <a:pt x="5419" y="7366"/>
                  </a:lnTo>
                  <a:lnTo>
                    <a:pt x="5419" y="7282"/>
                  </a:lnTo>
                  <a:lnTo>
                    <a:pt x="5461" y="7219"/>
                  </a:lnTo>
                  <a:lnTo>
                    <a:pt x="5419" y="7136"/>
                  </a:lnTo>
                  <a:lnTo>
                    <a:pt x="5189" y="7052"/>
                  </a:lnTo>
                  <a:lnTo>
                    <a:pt x="5147" y="6947"/>
                  </a:lnTo>
                  <a:lnTo>
                    <a:pt x="5147" y="6822"/>
                  </a:lnTo>
                  <a:lnTo>
                    <a:pt x="5105" y="6717"/>
                  </a:lnTo>
                  <a:lnTo>
                    <a:pt x="5147" y="6634"/>
                  </a:lnTo>
                  <a:lnTo>
                    <a:pt x="5084" y="6592"/>
                  </a:lnTo>
                  <a:lnTo>
                    <a:pt x="5126" y="6529"/>
                  </a:lnTo>
                  <a:lnTo>
                    <a:pt x="5126" y="6445"/>
                  </a:lnTo>
                  <a:lnTo>
                    <a:pt x="5084" y="6424"/>
                  </a:lnTo>
                  <a:lnTo>
                    <a:pt x="4938" y="6529"/>
                  </a:lnTo>
                  <a:lnTo>
                    <a:pt x="4875" y="6445"/>
                  </a:lnTo>
                  <a:lnTo>
                    <a:pt x="4875" y="6320"/>
                  </a:lnTo>
                  <a:lnTo>
                    <a:pt x="5043" y="6131"/>
                  </a:lnTo>
                  <a:lnTo>
                    <a:pt x="5105" y="6027"/>
                  </a:lnTo>
                  <a:lnTo>
                    <a:pt x="5084" y="5922"/>
                  </a:lnTo>
                  <a:lnTo>
                    <a:pt x="4980" y="5880"/>
                  </a:lnTo>
                  <a:lnTo>
                    <a:pt x="5001" y="5797"/>
                  </a:lnTo>
                  <a:lnTo>
                    <a:pt x="5126" y="5713"/>
                  </a:lnTo>
                  <a:lnTo>
                    <a:pt x="5189" y="5587"/>
                  </a:lnTo>
                  <a:lnTo>
                    <a:pt x="5126" y="5545"/>
                  </a:lnTo>
                  <a:lnTo>
                    <a:pt x="5105" y="5441"/>
                  </a:lnTo>
                  <a:lnTo>
                    <a:pt x="5210" y="5357"/>
                  </a:lnTo>
                  <a:lnTo>
                    <a:pt x="5252" y="5357"/>
                  </a:lnTo>
                  <a:lnTo>
                    <a:pt x="5461" y="5085"/>
                  </a:lnTo>
                  <a:lnTo>
                    <a:pt x="5524" y="4960"/>
                  </a:lnTo>
                  <a:lnTo>
                    <a:pt x="5461" y="4876"/>
                  </a:lnTo>
                  <a:lnTo>
                    <a:pt x="5461" y="4750"/>
                  </a:lnTo>
                  <a:lnTo>
                    <a:pt x="5566" y="4667"/>
                  </a:lnTo>
                  <a:lnTo>
                    <a:pt x="5712" y="4667"/>
                  </a:lnTo>
                  <a:lnTo>
                    <a:pt x="5817" y="4729"/>
                  </a:lnTo>
                  <a:lnTo>
                    <a:pt x="5921" y="4646"/>
                  </a:lnTo>
                  <a:lnTo>
                    <a:pt x="6026" y="4625"/>
                  </a:lnTo>
                  <a:lnTo>
                    <a:pt x="5963" y="2344"/>
                  </a:lnTo>
                  <a:lnTo>
                    <a:pt x="13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5"/>
            <p:cNvSpPr/>
            <p:nvPr/>
          </p:nvSpPr>
          <p:spPr>
            <a:xfrm>
              <a:off x="3829555" y="3057778"/>
              <a:ext cx="2251" cy="1194"/>
            </a:xfrm>
            <a:custGeom>
              <a:avLst/>
              <a:gdLst/>
              <a:ahLst/>
              <a:cxnLst/>
              <a:rect l="l" t="t" r="r" b="b"/>
              <a:pathLst>
                <a:path w="189" h="105" extrusionOk="0">
                  <a:moveTo>
                    <a:pt x="189" y="0"/>
                  </a:moveTo>
                  <a:lnTo>
                    <a:pt x="1" y="42"/>
                  </a:lnTo>
                  <a:lnTo>
                    <a:pt x="63" y="105"/>
                  </a:lnTo>
                  <a:lnTo>
                    <a:pt x="168" y="84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5"/>
            <p:cNvSpPr/>
            <p:nvPr/>
          </p:nvSpPr>
          <p:spPr>
            <a:xfrm>
              <a:off x="3749584" y="2988770"/>
              <a:ext cx="104905" cy="77822"/>
            </a:xfrm>
            <a:custGeom>
              <a:avLst/>
              <a:gdLst/>
              <a:ahLst/>
              <a:cxnLst/>
              <a:rect l="l" t="t" r="r" b="b"/>
              <a:pathLst>
                <a:path w="8810" h="6843" extrusionOk="0">
                  <a:moveTo>
                    <a:pt x="6507" y="0"/>
                  </a:moveTo>
                  <a:lnTo>
                    <a:pt x="3913" y="1590"/>
                  </a:lnTo>
                  <a:lnTo>
                    <a:pt x="3181" y="2239"/>
                  </a:lnTo>
                  <a:lnTo>
                    <a:pt x="2323" y="2448"/>
                  </a:lnTo>
                  <a:lnTo>
                    <a:pt x="2302" y="3578"/>
                  </a:lnTo>
                  <a:lnTo>
                    <a:pt x="2239" y="4080"/>
                  </a:lnTo>
                  <a:lnTo>
                    <a:pt x="2176" y="4164"/>
                  </a:lnTo>
                  <a:lnTo>
                    <a:pt x="2134" y="4331"/>
                  </a:lnTo>
                  <a:lnTo>
                    <a:pt x="2093" y="4478"/>
                  </a:lnTo>
                  <a:lnTo>
                    <a:pt x="1800" y="4624"/>
                  </a:lnTo>
                  <a:lnTo>
                    <a:pt x="1653" y="4729"/>
                  </a:lnTo>
                  <a:lnTo>
                    <a:pt x="1465" y="4729"/>
                  </a:lnTo>
                  <a:lnTo>
                    <a:pt x="1297" y="4834"/>
                  </a:lnTo>
                  <a:lnTo>
                    <a:pt x="942" y="4834"/>
                  </a:lnTo>
                  <a:lnTo>
                    <a:pt x="774" y="4917"/>
                  </a:lnTo>
                  <a:lnTo>
                    <a:pt x="649" y="4917"/>
                  </a:lnTo>
                  <a:lnTo>
                    <a:pt x="251" y="4938"/>
                  </a:lnTo>
                  <a:lnTo>
                    <a:pt x="126" y="4917"/>
                  </a:lnTo>
                  <a:lnTo>
                    <a:pt x="84" y="5001"/>
                  </a:lnTo>
                  <a:lnTo>
                    <a:pt x="84" y="5147"/>
                  </a:lnTo>
                  <a:lnTo>
                    <a:pt x="0" y="5252"/>
                  </a:lnTo>
                  <a:lnTo>
                    <a:pt x="0" y="5440"/>
                  </a:lnTo>
                  <a:lnTo>
                    <a:pt x="544" y="5796"/>
                  </a:lnTo>
                  <a:lnTo>
                    <a:pt x="544" y="6047"/>
                  </a:lnTo>
                  <a:lnTo>
                    <a:pt x="753" y="6173"/>
                  </a:lnTo>
                  <a:lnTo>
                    <a:pt x="984" y="6047"/>
                  </a:lnTo>
                  <a:lnTo>
                    <a:pt x="1067" y="6089"/>
                  </a:lnTo>
                  <a:lnTo>
                    <a:pt x="1067" y="6152"/>
                  </a:lnTo>
                  <a:lnTo>
                    <a:pt x="1130" y="6194"/>
                  </a:lnTo>
                  <a:lnTo>
                    <a:pt x="1130" y="6298"/>
                  </a:lnTo>
                  <a:lnTo>
                    <a:pt x="1067" y="6403"/>
                  </a:lnTo>
                  <a:lnTo>
                    <a:pt x="1193" y="6570"/>
                  </a:lnTo>
                  <a:lnTo>
                    <a:pt x="1297" y="6570"/>
                  </a:lnTo>
                  <a:lnTo>
                    <a:pt x="1402" y="6508"/>
                  </a:lnTo>
                  <a:lnTo>
                    <a:pt x="1381" y="6466"/>
                  </a:lnTo>
                  <a:lnTo>
                    <a:pt x="1444" y="6361"/>
                  </a:lnTo>
                  <a:lnTo>
                    <a:pt x="1611" y="6508"/>
                  </a:lnTo>
                  <a:lnTo>
                    <a:pt x="1716" y="6633"/>
                  </a:lnTo>
                  <a:lnTo>
                    <a:pt x="1862" y="6675"/>
                  </a:lnTo>
                  <a:lnTo>
                    <a:pt x="1988" y="6842"/>
                  </a:lnTo>
                  <a:lnTo>
                    <a:pt x="2072" y="6780"/>
                  </a:lnTo>
                  <a:lnTo>
                    <a:pt x="2072" y="6717"/>
                  </a:lnTo>
                  <a:lnTo>
                    <a:pt x="2009" y="6696"/>
                  </a:lnTo>
                  <a:lnTo>
                    <a:pt x="1925" y="6528"/>
                  </a:lnTo>
                  <a:lnTo>
                    <a:pt x="1967" y="6487"/>
                  </a:lnTo>
                  <a:lnTo>
                    <a:pt x="1967" y="6403"/>
                  </a:lnTo>
                  <a:lnTo>
                    <a:pt x="2072" y="6298"/>
                  </a:lnTo>
                  <a:lnTo>
                    <a:pt x="2176" y="6298"/>
                  </a:lnTo>
                  <a:lnTo>
                    <a:pt x="2176" y="6215"/>
                  </a:lnTo>
                  <a:lnTo>
                    <a:pt x="2113" y="6173"/>
                  </a:lnTo>
                  <a:lnTo>
                    <a:pt x="2093" y="6068"/>
                  </a:lnTo>
                  <a:lnTo>
                    <a:pt x="2113" y="6005"/>
                  </a:lnTo>
                  <a:lnTo>
                    <a:pt x="2134" y="5984"/>
                  </a:lnTo>
                  <a:lnTo>
                    <a:pt x="2113" y="5943"/>
                  </a:lnTo>
                  <a:lnTo>
                    <a:pt x="2113" y="5880"/>
                  </a:lnTo>
                  <a:lnTo>
                    <a:pt x="2239" y="5775"/>
                  </a:lnTo>
                  <a:lnTo>
                    <a:pt x="2323" y="5754"/>
                  </a:lnTo>
                  <a:lnTo>
                    <a:pt x="2385" y="5733"/>
                  </a:lnTo>
                  <a:lnTo>
                    <a:pt x="2490" y="5692"/>
                  </a:lnTo>
                  <a:lnTo>
                    <a:pt x="2804" y="5692"/>
                  </a:lnTo>
                  <a:lnTo>
                    <a:pt x="2846" y="5650"/>
                  </a:lnTo>
                  <a:lnTo>
                    <a:pt x="2930" y="5650"/>
                  </a:lnTo>
                  <a:lnTo>
                    <a:pt x="3013" y="5671"/>
                  </a:lnTo>
                  <a:lnTo>
                    <a:pt x="3160" y="5692"/>
                  </a:lnTo>
                  <a:lnTo>
                    <a:pt x="3243" y="5733"/>
                  </a:lnTo>
                  <a:lnTo>
                    <a:pt x="3327" y="5754"/>
                  </a:lnTo>
                  <a:lnTo>
                    <a:pt x="3494" y="5796"/>
                  </a:lnTo>
                  <a:lnTo>
                    <a:pt x="3557" y="5880"/>
                  </a:lnTo>
                  <a:lnTo>
                    <a:pt x="3683" y="6068"/>
                  </a:lnTo>
                  <a:lnTo>
                    <a:pt x="3787" y="6152"/>
                  </a:lnTo>
                  <a:lnTo>
                    <a:pt x="3850" y="6110"/>
                  </a:lnTo>
                  <a:lnTo>
                    <a:pt x="3913" y="6047"/>
                  </a:lnTo>
                  <a:lnTo>
                    <a:pt x="3997" y="6005"/>
                  </a:lnTo>
                  <a:lnTo>
                    <a:pt x="4080" y="5984"/>
                  </a:lnTo>
                  <a:lnTo>
                    <a:pt x="4227" y="5964"/>
                  </a:lnTo>
                  <a:lnTo>
                    <a:pt x="4269" y="5943"/>
                  </a:lnTo>
                  <a:lnTo>
                    <a:pt x="4373" y="5943"/>
                  </a:lnTo>
                  <a:lnTo>
                    <a:pt x="4478" y="6005"/>
                  </a:lnTo>
                  <a:lnTo>
                    <a:pt x="4478" y="6068"/>
                  </a:lnTo>
                  <a:lnTo>
                    <a:pt x="4582" y="6089"/>
                  </a:lnTo>
                  <a:lnTo>
                    <a:pt x="4750" y="6194"/>
                  </a:lnTo>
                  <a:lnTo>
                    <a:pt x="4896" y="6215"/>
                  </a:lnTo>
                  <a:lnTo>
                    <a:pt x="5126" y="6298"/>
                  </a:lnTo>
                  <a:lnTo>
                    <a:pt x="5231" y="6319"/>
                  </a:lnTo>
                  <a:lnTo>
                    <a:pt x="5357" y="6256"/>
                  </a:lnTo>
                  <a:lnTo>
                    <a:pt x="5524" y="6047"/>
                  </a:lnTo>
                  <a:lnTo>
                    <a:pt x="5629" y="5984"/>
                  </a:lnTo>
                  <a:lnTo>
                    <a:pt x="5943" y="6005"/>
                  </a:lnTo>
                  <a:lnTo>
                    <a:pt x="6068" y="5964"/>
                  </a:lnTo>
                  <a:lnTo>
                    <a:pt x="6319" y="5984"/>
                  </a:lnTo>
                  <a:lnTo>
                    <a:pt x="6507" y="6068"/>
                  </a:lnTo>
                  <a:lnTo>
                    <a:pt x="6675" y="6089"/>
                  </a:lnTo>
                  <a:lnTo>
                    <a:pt x="6717" y="6110"/>
                  </a:lnTo>
                  <a:lnTo>
                    <a:pt x="6905" y="6068"/>
                  </a:lnTo>
                  <a:lnTo>
                    <a:pt x="6926" y="6047"/>
                  </a:lnTo>
                  <a:lnTo>
                    <a:pt x="7031" y="5984"/>
                  </a:lnTo>
                  <a:lnTo>
                    <a:pt x="7093" y="5943"/>
                  </a:lnTo>
                  <a:lnTo>
                    <a:pt x="7156" y="5901"/>
                  </a:lnTo>
                  <a:lnTo>
                    <a:pt x="7240" y="5943"/>
                  </a:lnTo>
                  <a:lnTo>
                    <a:pt x="7303" y="5901"/>
                  </a:lnTo>
                  <a:lnTo>
                    <a:pt x="7323" y="5838"/>
                  </a:lnTo>
                  <a:lnTo>
                    <a:pt x="7365" y="5733"/>
                  </a:lnTo>
                  <a:lnTo>
                    <a:pt x="7470" y="5775"/>
                  </a:lnTo>
                  <a:lnTo>
                    <a:pt x="7470" y="5775"/>
                  </a:lnTo>
                  <a:lnTo>
                    <a:pt x="7449" y="5043"/>
                  </a:lnTo>
                  <a:lnTo>
                    <a:pt x="7449" y="4959"/>
                  </a:lnTo>
                  <a:lnTo>
                    <a:pt x="7575" y="4959"/>
                  </a:lnTo>
                  <a:lnTo>
                    <a:pt x="7616" y="4896"/>
                  </a:lnTo>
                  <a:lnTo>
                    <a:pt x="8579" y="3913"/>
                  </a:lnTo>
                  <a:lnTo>
                    <a:pt x="8558" y="3076"/>
                  </a:lnTo>
                  <a:lnTo>
                    <a:pt x="8704" y="1988"/>
                  </a:lnTo>
                  <a:lnTo>
                    <a:pt x="8788" y="1904"/>
                  </a:lnTo>
                  <a:lnTo>
                    <a:pt x="8809" y="1695"/>
                  </a:lnTo>
                  <a:lnTo>
                    <a:pt x="8411" y="1235"/>
                  </a:lnTo>
                  <a:lnTo>
                    <a:pt x="8453" y="1151"/>
                  </a:lnTo>
                  <a:lnTo>
                    <a:pt x="8474" y="984"/>
                  </a:lnTo>
                  <a:lnTo>
                    <a:pt x="8181" y="210"/>
                  </a:lnTo>
                  <a:lnTo>
                    <a:pt x="8139" y="126"/>
                  </a:lnTo>
                  <a:lnTo>
                    <a:pt x="7616" y="335"/>
                  </a:lnTo>
                  <a:lnTo>
                    <a:pt x="7512" y="230"/>
                  </a:lnTo>
                  <a:lnTo>
                    <a:pt x="65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6CBC2"/>
                </a:solidFill>
              </a:endParaRPr>
            </a:p>
          </p:txBody>
        </p:sp>
        <p:sp>
          <p:nvSpPr>
            <p:cNvPr id="1287" name="Google Shape;1287;p45"/>
            <p:cNvSpPr/>
            <p:nvPr/>
          </p:nvSpPr>
          <p:spPr>
            <a:xfrm>
              <a:off x="3767267" y="3053013"/>
              <a:ext cx="78744" cy="64493"/>
            </a:xfrm>
            <a:custGeom>
              <a:avLst/>
              <a:gdLst/>
              <a:ahLst/>
              <a:cxnLst/>
              <a:rect l="l" t="t" r="r" b="b"/>
              <a:pathLst>
                <a:path w="6613" h="5671" extrusionOk="0">
                  <a:moveTo>
                    <a:pt x="1361" y="1"/>
                  </a:moveTo>
                  <a:lnTo>
                    <a:pt x="1319" y="43"/>
                  </a:lnTo>
                  <a:lnTo>
                    <a:pt x="1005" y="43"/>
                  </a:lnTo>
                  <a:lnTo>
                    <a:pt x="900" y="84"/>
                  </a:lnTo>
                  <a:lnTo>
                    <a:pt x="838" y="105"/>
                  </a:lnTo>
                  <a:lnTo>
                    <a:pt x="754" y="126"/>
                  </a:lnTo>
                  <a:lnTo>
                    <a:pt x="628" y="231"/>
                  </a:lnTo>
                  <a:lnTo>
                    <a:pt x="628" y="294"/>
                  </a:lnTo>
                  <a:lnTo>
                    <a:pt x="649" y="335"/>
                  </a:lnTo>
                  <a:lnTo>
                    <a:pt x="628" y="356"/>
                  </a:lnTo>
                  <a:lnTo>
                    <a:pt x="608" y="419"/>
                  </a:lnTo>
                  <a:lnTo>
                    <a:pt x="628" y="524"/>
                  </a:lnTo>
                  <a:lnTo>
                    <a:pt x="691" y="566"/>
                  </a:lnTo>
                  <a:lnTo>
                    <a:pt x="691" y="649"/>
                  </a:lnTo>
                  <a:lnTo>
                    <a:pt x="587" y="649"/>
                  </a:lnTo>
                  <a:lnTo>
                    <a:pt x="482" y="754"/>
                  </a:lnTo>
                  <a:lnTo>
                    <a:pt x="482" y="838"/>
                  </a:lnTo>
                  <a:lnTo>
                    <a:pt x="440" y="879"/>
                  </a:lnTo>
                  <a:lnTo>
                    <a:pt x="524" y="1047"/>
                  </a:lnTo>
                  <a:lnTo>
                    <a:pt x="587" y="1068"/>
                  </a:lnTo>
                  <a:lnTo>
                    <a:pt x="587" y="1131"/>
                  </a:lnTo>
                  <a:lnTo>
                    <a:pt x="503" y="1193"/>
                  </a:lnTo>
                  <a:lnTo>
                    <a:pt x="482" y="1193"/>
                  </a:lnTo>
                  <a:lnTo>
                    <a:pt x="440" y="1340"/>
                  </a:lnTo>
                  <a:lnTo>
                    <a:pt x="482" y="1403"/>
                  </a:lnTo>
                  <a:lnTo>
                    <a:pt x="628" y="1549"/>
                  </a:lnTo>
                  <a:lnTo>
                    <a:pt x="649" y="1675"/>
                  </a:lnTo>
                  <a:lnTo>
                    <a:pt x="712" y="1884"/>
                  </a:lnTo>
                  <a:lnTo>
                    <a:pt x="691" y="1967"/>
                  </a:lnTo>
                  <a:lnTo>
                    <a:pt x="545" y="1967"/>
                  </a:lnTo>
                  <a:lnTo>
                    <a:pt x="503" y="2030"/>
                  </a:lnTo>
                  <a:lnTo>
                    <a:pt x="503" y="2093"/>
                  </a:lnTo>
                  <a:lnTo>
                    <a:pt x="628" y="2219"/>
                  </a:lnTo>
                  <a:lnTo>
                    <a:pt x="608" y="2281"/>
                  </a:lnTo>
                  <a:lnTo>
                    <a:pt x="524" y="2281"/>
                  </a:lnTo>
                  <a:lnTo>
                    <a:pt x="440" y="2323"/>
                  </a:lnTo>
                  <a:lnTo>
                    <a:pt x="398" y="2428"/>
                  </a:lnTo>
                  <a:lnTo>
                    <a:pt x="315" y="2553"/>
                  </a:lnTo>
                  <a:lnTo>
                    <a:pt x="273" y="2658"/>
                  </a:lnTo>
                  <a:lnTo>
                    <a:pt x="210" y="2721"/>
                  </a:lnTo>
                  <a:lnTo>
                    <a:pt x="168" y="2721"/>
                  </a:lnTo>
                  <a:lnTo>
                    <a:pt x="64" y="2763"/>
                  </a:lnTo>
                  <a:lnTo>
                    <a:pt x="22" y="2825"/>
                  </a:lnTo>
                  <a:lnTo>
                    <a:pt x="22" y="2930"/>
                  </a:lnTo>
                  <a:lnTo>
                    <a:pt x="1" y="3014"/>
                  </a:lnTo>
                  <a:lnTo>
                    <a:pt x="1" y="3139"/>
                  </a:lnTo>
                  <a:lnTo>
                    <a:pt x="1" y="3181"/>
                  </a:lnTo>
                  <a:lnTo>
                    <a:pt x="22" y="3265"/>
                  </a:lnTo>
                  <a:lnTo>
                    <a:pt x="1" y="3328"/>
                  </a:lnTo>
                  <a:lnTo>
                    <a:pt x="22" y="3369"/>
                  </a:lnTo>
                  <a:lnTo>
                    <a:pt x="22" y="3432"/>
                  </a:lnTo>
                  <a:lnTo>
                    <a:pt x="22" y="3537"/>
                  </a:lnTo>
                  <a:lnTo>
                    <a:pt x="64" y="3767"/>
                  </a:lnTo>
                  <a:lnTo>
                    <a:pt x="22" y="3851"/>
                  </a:lnTo>
                  <a:lnTo>
                    <a:pt x="64" y="3955"/>
                  </a:lnTo>
                  <a:lnTo>
                    <a:pt x="22" y="4227"/>
                  </a:lnTo>
                  <a:lnTo>
                    <a:pt x="64" y="4332"/>
                  </a:lnTo>
                  <a:lnTo>
                    <a:pt x="294" y="4395"/>
                  </a:lnTo>
                  <a:lnTo>
                    <a:pt x="482" y="4311"/>
                  </a:lnTo>
                  <a:lnTo>
                    <a:pt x="900" y="4541"/>
                  </a:lnTo>
                  <a:lnTo>
                    <a:pt x="1131" y="4750"/>
                  </a:lnTo>
                  <a:lnTo>
                    <a:pt x="1256" y="5043"/>
                  </a:lnTo>
                  <a:lnTo>
                    <a:pt x="1256" y="5232"/>
                  </a:lnTo>
                  <a:lnTo>
                    <a:pt x="1340" y="5273"/>
                  </a:lnTo>
                  <a:lnTo>
                    <a:pt x="1424" y="5462"/>
                  </a:lnTo>
                  <a:lnTo>
                    <a:pt x="1549" y="5587"/>
                  </a:lnTo>
                  <a:lnTo>
                    <a:pt x="1758" y="5671"/>
                  </a:lnTo>
                  <a:lnTo>
                    <a:pt x="2323" y="5629"/>
                  </a:lnTo>
                  <a:lnTo>
                    <a:pt x="2428" y="5566"/>
                  </a:lnTo>
                  <a:lnTo>
                    <a:pt x="2512" y="5587"/>
                  </a:lnTo>
                  <a:lnTo>
                    <a:pt x="2784" y="5483"/>
                  </a:lnTo>
                  <a:lnTo>
                    <a:pt x="2888" y="5545"/>
                  </a:lnTo>
                  <a:lnTo>
                    <a:pt x="3014" y="5524"/>
                  </a:lnTo>
                  <a:lnTo>
                    <a:pt x="3056" y="5357"/>
                  </a:lnTo>
                  <a:lnTo>
                    <a:pt x="3160" y="5462"/>
                  </a:lnTo>
                  <a:lnTo>
                    <a:pt x="3223" y="5441"/>
                  </a:lnTo>
                  <a:lnTo>
                    <a:pt x="3223" y="5357"/>
                  </a:lnTo>
                  <a:lnTo>
                    <a:pt x="3369" y="5211"/>
                  </a:lnTo>
                  <a:lnTo>
                    <a:pt x="3432" y="5043"/>
                  </a:lnTo>
                  <a:lnTo>
                    <a:pt x="3432" y="4918"/>
                  </a:lnTo>
                  <a:lnTo>
                    <a:pt x="3411" y="4792"/>
                  </a:lnTo>
                  <a:lnTo>
                    <a:pt x="3474" y="4729"/>
                  </a:lnTo>
                  <a:lnTo>
                    <a:pt x="3474" y="4646"/>
                  </a:lnTo>
                  <a:lnTo>
                    <a:pt x="3558" y="4583"/>
                  </a:lnTo>
                  <a:lnTo>
                    <a:pt x="3662" y="4499"/>
                  </a:lnTo>
                  <a:lnTo>
                    <a:pt x="3725" y="4436"/>
                  </a:lnTo>
                  <a:lnTo>
                    <a:pt x="3893" y="4311"/>
                  </a:lnTo>
                  <a:lnTo>
                    <a:pt x="3872" y="4206"/>
                  </a:lnTo>
                  <a:lnTo>
                    <a:pt x="3893" y="4123"/>
                  </a:lnTo>
                  <a:lnTo>
                    <a:pt x="4039" y="4123"/>
                  </a:lnTo>
                  <a:lnTo>
                    <a:pt x="4081" y="4060"/>
                  </a:lnTo>
                  <a:lnTo>
                    <a:pt x="4102" y="4081"/>
                  </a:lnTo>
                  <a:lnTo>
                    <a:pt x="4269" y="4123"/>
                  </a:lnTo>
                  <a:lnTo>
                    <a:pt x="4353" y="4123"/>
                  </a:lnTo>
                  <a:lnTo>
                    <a:pt x="4458" y="4185"/>
                  </a:lnTo>
                  <a:lnTo>
                    <a:pt x="4499" y="4311"/>
                  </a:lnTo>
                  <a:lnTo>
                    <a:pt x="4604" y="4374"/>
                  </a:lnTo>
                  <a:lnTo>
                    <a:pt x="4688" y="4395"/>
                  </a:lnTo>
                  <a:lnTo>
                    <a:pt x="4792" y="4332"/>
                  </a:lnTo>
                  <a:lnTo>
                    <a:pt x="4876" y="4206"/>
                  </a:lnTo>
                  <a:lnTo>
                    <a:pt x="4876" y="4164"/>
                  </a:lnTo>
                  <a:lnTo>
                    <a:pt x="4918" y="4081"/>
                  </a:lnTo>
                  <a:lnTo>
                    <a:pt x="5002" y="4060"/>
                  </a:lnTo>
                  <a:lnTo>
                    <a:pt x="5085" y="3955"/>
                  </a:lnTo>
                  <a:lnTo>
                    <a:pt x="5085" y="3872"/>
                  </a:lnTo>
                  <a:lnTo>
                    <a:pt x="5106" y="3746"/>
                  </a:lnTo>
                  <a:lnTo>
                    <a:pt x="5294" y="3558"/>
                  </a:lnTo>
                  <a:lnTo>
                    <a:pt x="5315" y="3453"/>
                  </a:lnTo>
                  <a:lnTo>
                    <a:pt x="5294" y="3369"/>
                  </a:lnTo>
                  <a:lnTo>
                    <a:pt x="5336" y="3286"/>
                  </a:lnTo>
                  <a:lnTo>
                    <a:pt x="5504" y="3139"/>
                  </a:lnTo>
                  <a:lnTo>
                    <a:pt x="5608" y="3056"/>
                  </a:lnTo>
                  <a:lnTo>
                    <a:pt x="5629" y="2930"/>
                  </a:lnTo>
                  <a:lnTo>
                    <a:pt x="5650" y="2846"/>
                  </a:lnTo>
                  <a:lnTo>
                    <a:pt x="5629" y="2658"/>
                  </a:lnTo>
                  <a:lnTo>
                    <a:pt x="5734" y="2595"/>
                  </a:lnTo>
                  <a:lnTo>
                    <a:pt x="5880" y="2553"/>
                  </a:lnTo>
                  <a:lnTo>
                    <a:pt x="5964" y="2428"/>
                  </a:lnTo>
                  <a:lnTo>
                    <a:pt x="5985" y="2302"/>
                  </a:lnTo>
                  <a:lnTo>
                    <a:pt x="5985" y="2135"/>
                  </a:lnTo>
                  <a:lnTo>
                    <a:pt x="5985" y="2030"/>
                  </a:lnTo>
                  <a:lnTo>
                    <a:pt x="6048" y="1926"/>
                  </a:lnTo>
                  <a:lnTo>
                    <a:pt x="6152" y="1758"/>
                  </a:lnTo>
                  <a:lnTo>
                    <a:pt x="6194" y="1695"/>
                  </a:lnTo>
                  <a:lnTo>
                    <a:pt x="6236" y="1654"/>
                  </a:lnTo>
                  <a:lnTo>
                    <a:pt x="6341" y="1570"/>
                  </a:lnTo>
                  <a:lnTo>
                    <a:pt x="6382" y="1570"/>
                  </a:lnTo>
                  <a:lnTo>
                    <a:pt x="6466" y="1465"/>
                  </a:lnTo>
                  <a:lnTo>
                    <a:pt x="6592" y="1403"/>
                  </a:lnTo>
                  <a:lnTo>
                    <a:pt x="6613" y="1340"/>
                  </a:lnTo>
                  <a:lnTo>
                    <a:pt x="6571" y="1193"/>
                  </a:lnTo>
                  <a:lnTo>
                    <a:pt x="6571" y="1131"/>
                  </a:lnTo>
                  <a:lnTo>
                    <a:pt x="6550" y="1047"/>
                  </a:lnTo>
                  <a:lnTo>
                    <a:pt x="6445" y="984"/>
                  </a:lnTo>
                  <a:lnTo>
                    <a:pt x="6382" y="921"/>
                  </a:lnTo>
                  <a:lnTo>
                    <a:pt x="6382" y="733"/>
                  </a:lnTo>
                  <a:lnTo>
                    <a:pt x="6362" y="628"/>
                  </a:lnTo>
                  <a:lnTo>
                    <a:pt x="6299" y="503"/>
                  </a:lnTo>
                  <a:lnTo>
                    <a:pt x="6236" y="356"/>
                  </a:lnTo>
                  <a:lnTo>
                    <a:pt x="6069" y="147"/>
                  </a:lnTo>
                  <a:lnTo>
                    <a:pt x="5985" y="126"/>
                  </a:lnTo>
                  <a:lnTo>
                    <a:pt x="5880" y="84"/>
                  </a:lnTo>
                  <a:lnTo>
                    <a:pt x="5838" y="189"/>
                  </a:lnTo>
                  <a:lnTo>
                    <a:pt x="5818" y="252"/>
                  </a:lnTo>
                  <a:lnTo>
                    <a:pt x="5755" y="294"/>
                  </a:lnTo>
                  <a:lnTo>
                    <a:pt x="5671" y="252"/>
                  </a:lnTo>
                  <a:lnTo>
                    <a:pt x="5608" y="294"/>
                  </a:lnTo>
                  <a:lnTo>
                    <a:pt x="5546" y="335"/>
                  </a:lnTo>
                  <a:lnTo>
                    <a:pt x="5441" y="398"/>
                  </a:lnTo>
                  <a:lnTo>
                    <a:pt x="5399" y="503"/>
                  </a:lnTo>
                  <a:lnTo>
                    <a:pt x="5294" y="524"/>
                  </a:lnTo>
                  <a:lnTo>
                    <a:pt x="5232" y="461"/>
                  </a:lnTo>
                  <a:lnTo>
                    <a:pt x="5190" y="440"/>
                  </a:lnTo>
                  <a:lnTo>
                    <a:pt x="5022" y="419"/>
                  </a:lnTo>
                  <a:lnTo>
                    <a:pt x="4834" y="335"/>
                  </a:lnTo>
                  <a:lnTo>
                    <a:pt x="4583" y="315"/>
                  </a:lnTo>
                  <a:lnTo>
                    <a:pt x="4458" y="356"/>
                  </a:lnTo>
                  <a:lnTo>
                    <a:pt x="4144" y="335"/>
                  </a:lnTo>
                  <a:lnTo>
                    <a:pt x="4039" y="398"/>
                  </a:lnTo>
                  <a:lnTo>
                    <a:pt x="3872" y="607"/>
                  </a:lnTo>
                  <a:lnTo>
                    <a:pt x="3746" y="670"/>
                  </a:lnTo>
                  <a:lnTo>
                    <a:pt x="3641" y="649"/>
                  </a:lnTo>
                  <a:lnTo>
                    <a:pt x="3411" y="566"/>
                  </a:lnTo>
                  <a:lnTo>
                    <a:pt x="3265" y="545"/>
                  </a:lnTo>
                  <a:lnTo>
                    <a:pt x="3097" y="440"/>
                  </a:lnTo>
                  <a:lnTo>
                    <a:pt x="2993" y="419"/>
                  </a:lnTo>
                  <a:lnTo>
                    <a:pt x="2993" y="356"/>
                  </a:lnTo>
                  <a:lnTo>
                    <a:pt x="2888" y="294"/>
                  </a:lnTo>
                  <a:lnTo>
                    <a:pt x="2784" y="294"/>
                  </a:lnTo>
                  <a:lnTo>
                    <a:pt x="2742" y="315"/>
                  </a:lnTo>
                  <a:lnTo>
                    <a:pt x="2595" y="335"/>
                  </a:lnTo>
                  <a:lnTo>
                    <a:pt x="2512" y="356"/>
                  </a:lnTo>
                  <a:lnTo>
                    <a:pt x="2428" y="398"/>
                  </a:lnTo>
                  <a:lnTo>
                    <a:pt x="2365" y="461"/>
                  </a:lnTo>
                  <a:lnTo>
                    <a:pt x="2302" y="503"/>
                  </a:lnTo>
                  <a:lnTo>
                    <a:pt x="2198" y="419"/>
                  </a:lnTo>
                  <a:lnTo>
                    <a:pt x="2072" y="231"/>
                  </a:lnTo>
                  <a:lnTo>
                    <a:pt x="2009" y="147"/>
                  </a:lnTo>
                  <a:lnTo>
                    <a:pt x="1842" y="105"/>
                  </a:lnTo>
                  <a:lnTo>
                    <a:pt x="1758" y="84"/>
                  </a:lnTo>
                  <a:lnTo>
                    <a:pt x="1675" y="43"/>
                  </a:lnTo>
                  <a:lnTo>
                    <a:pt x="1528" y="22"/>
                  </a:lnTo>
                  <a:lnTo>
                    <a:pt x="14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5"/>
            <p:cNvSpPr/>
            <p:nvPr/>
          </p:nvSpPr>
          <p:spPr>
            <a:xfrm>
              <a:off x="3805645" y="3058722"/>
              <a:ext cx="52322" cy="74968"/>
            </a:xfrm>
            <a:custGeom>
              <a:avLst/>
              <a:gdLst/>
              <a:ahLst/>
              <a:cxnLst/>
              <a:rect l="l" t="t" r="r" b="b"/>
              <a:pathLst>
                <a:path w="4394" h="6592" extrusionOk="0">
                  <a:moveTo>
                    <a:pt x="3076" y="1"/>
                  </a:moveTo>
                  <a:lnTo>
                    <a:pt x="3139" y="126"/>
                  </a:lnTo>
                  <a:lnTo>
                    <a:pt x="3159" y="231"/>
                  </a:lnTo>
                  <a:lnTo>
                    <a:pt x="3159" y="419"/>
                  </a:lnTo>
                  <a:lnTo>
                    <a:pt x="3222" y="482"/>
                  </a:lnTo>
                  <a:lnTo>
                    <a:pt x="3327" y="545"/>
                  </a:lnTo>
                  <a:lnTo>
                    <a:pt x="3348" y="629"/>
                  </a:lnTo>
                  <a:lnTo>
                    <a:pt x="3348" y="691"/>
                  </a:lnTo>
                  <a:lnTo>
                    <a:pt x="3390" y="838"/>
                  </a:lnTo>
                  <a:lnTo>
                    <a:pt x="3369" y="901"/>
                  </a:lnTo>
                  <a:lnTo>
                    <a:pt x="3243" y="963"/>
                  </a:lnTo>
                  <a:lnTo>
                    <a:pt x="3159" y="1068"/>
                  </a:lnTo>
                  <a:lnTo>
                    <a:pt x="3118" y="1068"/>
                  </a:lnTo>
                  <a:lnTo>
                    <a:pt x="3013" y="1152"/>
                  </a:lnTo>
                  <a:lnTo>
                    <a:pt x="2971" y="1193"/>
                  </a:lnTo>
                  <a:lnTo>
                    <a:pt x="2929" y="1256"/>
                  </a:lnTo>
                  <a:lnTo>
                    <a:pt x="2825" y="1424"/>
                  </a:lnTo>
                  <a:lnTo>
                    <a:pt x="2762" y="1528"/>
                  </a:lnTo>
                  <a:lnTo>
                    <a:pt x="2762" y="1633"/>
                  </a:lnTo>
                  <a:lnTo>
                    <a:pt x="2762" y="1800"/>
                  </a:lnTo>
                  <a:lnTo>
                    <a:pt x="2741" y="1926"/>
                  </a:lnTo>
                  <a:lnTo>
                    <a:pt x="2657" y="2051"/>
                  </a:lnTo>
                  <a:lnTo>
                    <a:pt x="2511" y="2093"/>
                  </a:lnTo>
                  <a:lnTo>
                    <a:pt x="2406" y="2156"/>
                  </a:lnTo>
                  <a:lnTo>
                    <a:pt x="2427" y="2344"/>
                  </a:lnTo>
                  <a:lnTo>
                    <a:pt x="2406" y="2428"/>
                  </a:lnTo>
                  <a:lnTo>
                    <a:pt x="2385" y="2554"/>
                  </a:lnTo>
                  <a:lnTo>
                    <a:pt x="2281" y="2637"/>
                  </a:lnTo>
                  <a:lnTo>
                    <a:pt x="2113" y="2784"/>
                  </a:lnTo>
                  <a:lnTo>
                    <a:pt x="2071" y="2867"/>
                  </a:lnTo>
                  <a:lnTo>
                    <a:pt x="2092" y="2951"/>
                  </a:lnTo>
                  <a:lnTo>
                    <a:pt x="2071" y="3056"/>
                  </a:lnTo>
                  <a:lnTo>
                    <a:pt x="1883" y="3244"/>
                  </a:lnTo>
                  <a:lnTo>
                    <a:pt x="1862" y="3370"/>
                  </a:lnTo>
                  <a:lnTo>
                    <a:pt x="1862" y="3453"/>
                  </a:lnTo>
                  <a:lnTo>
                    <a:pt x="1779" y="3558"/>
                  </a:lnTo>
                  <a:lnTo>
                    <a:pt x="1695" y="3579"/>
                  </a:lnTo>
                  <a:lnTo>
                    <a:pt x="1653" y="3662"/>
                  </a:lnTo>
                  <a:lnTo>
                    <a:pt x="1653" y="3704"/>
                  </a:lnTo>
                  <a:lnTo>
                    <a:pt x="1569" y="3830"/>
                  </a:lnTo>
                  <a:lnTo>
                    <a:pt x="1465" y="3893"/>
                  </a:lnTo>
                  <a:lnTo>
                    <a:pt x="1381" y="3872"/>
                  </a:lnTo>
                  <a:lnTo>
                    <a:pt x="1276" y="3809"/>
                  </a:lnTo>
                  <a:lnTo>
                    <a:pt x="1235" y="3683"/>
                  </a:lnTo>
                  <a:lnTo>
                    <a:pt x="1130" y="3621"/>
                  </a:lnTo>
                  <a:lnTo>
                    <a:pt x="1046" y="3621"/>
                  </a:lnTo>
                  <a:lnTo>
                    <a:pt x="879" y="3579"/>
                  </a:lnTo>
                  <a:lnTo>
                    <a:pt x="858" y="3558"/>
                  </a:lnTo>
                  <a:lnTo>
                    <a:pt x="816" y="3621"/>
                  </a:lnTo>
                  <a:lnTo>
                    <a:pt x="670" y="3621"/>
                  </a:lnTo>
                  <a:lnTo>
                    <a:pt x="649" y="3704"/>
                  </a:lnTo>
                  <a:lnTo>
                    <a:pt x="670" y="3809"/>
                  </a:lnTo>
                  <a:lnTo>
                    <a:pt x="502" y="3934"/>
                  </a:lnTo>
                  <a:lnTo>
                    <a:pt x="439" y="3997"/>
                  </a:lnTo>
                  <a:lnTo>
                    <a:pt x="335" y="4081"/>
                  </a:lnTo>
                  <a:lnTo>
                    <a:pt x="251" y="4144"/>
                  </a:lnTo>
                  <a:lnTo>
                    <a:pt x="251" y="4227"/>
                  </a:lnTo>
                  <a:lnTo>
                    <a:pt x="188" y="4290"/>
                  </a:lnTo>
                  <a:lnTo>
                    <a:pt x="209" y="4416"/>
                  </a:lnTo>
                  <a:lnTo>
                    <a:pt x="209" y="4541"/>
                  </a:lnTo>
                  <a:lnTo>
                    <a:pt x="146" y="4709"/>
                  </a:lnTo>
                  <a:lnTo>
                    <a:pt x="0" y="4855"/>
                  </a:lnTo>
                  <a:lnTo>
                    <a:pt x="0" y="4939"/>
                  </a:lnTo>
                  <a:lnTo>
                    <a:pt x="84" y="4960"/>
                  </a:lnTo>
                  <a:lnTo>
                    <a:pt x="188" y="4918"/>
                  </a:lnTo>
                  <a:lnTo>
                    <a:pt x="230" y="5274"/>
                  </a:lnTo>
                  <a:lnTo>
                    <a:pt x="335" y="5274"/>
                  </a:lnTo>
                  <a:lnTo>
                    <a:pt x="398" y="5357"/>
                  </a:lnTo>
                  <a:lnTo>
                    <a:pt x="565" y="5274"/>
                  </a:lnTo>
                  <a:lnTo>
                    <a:pt x="649" y="5399"/>
                  </a:lnTo>
                  <a:lnTo>
                    <a:pt x="628" y="5483"/>
                  </a:lnTo>
                  <a:lnTo>
                    <a:pt x="628" y="5650"/>
                  </a:lnTo>
                  <a:lnTo>
                    <a:pt x="732" y="5797"/>
                  </a:lnTo>
                  <a:lnTo>
                    <a:pt x="732" y="6006"/>
                  </a:lnTo>
                  <a:lnTo>
                    <a:pt x="649" y="6215"/>
                  </a:lnTo>
                  <a:lnTo>
                    <a:pt x="753" y="6299"/>
                  </a:lnTo>
                  <a:lnTo>
                    <a:pt x="649" y="6403"/>
                  </a:lnTo>
                  <a:lnTo>
                    <a:pt x="649" y="6403"/>
                  </a:lnTo>
                  <a:lnTo>
                    <a:pt x="732" y="6383"/>
                  </a:lnTo>
                  <a:lnTo>
                    <a:pt x="816" y="6383"/>
                  </a:lnTo>
                  <a:lnTo>
                    <a:pt x="837" y="6403"/>
                  </a:lnTo>
                  <a:lnTo>
                    <a:pt x="1507" y="6403"/>
                  </a:lnTo>
                  <a:lnTo>
                    <a:pt x="1548" y="6383"/>
                  </a:lnTo>
                  <a:lnTo>
                    <a:pt x="1590" y="6341"/>
                  </a:lnTo>
                  <a:lnTo>
                    <a:pt x="1653" y="6383"/>
                  </a:lnTo>
                  <a:lnTo>
                    <a:pt x="1695" y="6320"/>
                  </a:lnTo>
                  <a:lnTo>
                    <a:pt x="1862" y="6341"/>
                  </a:lnTo>
                  <a:lnTo>
                    <a:pt x="1904" y="6320"/>
                  </a:lnTo>
                  <a:lnTo>
                    <a:pt x="2092" y="6320"/>
                  </a:lnTo>
                  <a:lnTo>
                    <a:pt x="2134" y="6341"/>
                  </a:lnTo>
                  <a:lnTo>
                    <a:pt x="2239" y="6320"/>
                  </a:lnTo>
                  <a:lnTo>
                    <a:pt x="2323" y="6320"/>
                  </a:lnTo>
                  <a:lnTo>
                    <a:pt x="2323" y="6341"/>
                  </a:lnTo>
                  <a:lnTo>
                    <a:pt x="2490" y="6383"/>
                  </a:lnTo>
                  <a:lnTo>
                    <a:pt x="2511" y="6341"/>
                  </a:lnTo>
                  <a:lnTo>
                    <a:pt x="2553" y="6341"/>
                  </a:lnTo>
                  <a:lnTo>
                    <a:pt x="2595" y="6403"/>
                  </a:lnTo>
                  <a:lnTo>
                    <a:pt x="3327" y="6403"/>
                  </a:lnTo>
                  <a:lnTo>
                    <a:pt x="3390" y="6424"/>
                  </a:lnTo>
                  <a:lnTo>
                    <a:pt x="3431" y="6403"/>
                  </a:lnTo>
                  <a:lnTo>
                    <a:pt x="3452" y="6403"/>
                  </a:lnTo>
                  <a:lnTo>
                    <a:pt x="3536" y="6487"/>
                  </a:lnTo>
                  <a:lnTo>
                    <a:pt x="3578" y="6445"/>
                  </a:lnTo>
                  <a:lnTo>
                    <a:pt x="3662" y="6487"/>
                  </a:lnTo>
                  <a:lnTo>
                    <a:pt x="3683" y="6529"/>
                  </a:lnTo>
                  <a:lnTo>
                    <a:pt x="3745" y="6508"/>
                  </a:lnTo>
                  <a:lnTo>
                    <a:pt x="3766" y="6487"/>
                  </a:lnTo>
                  <a:lnTo>
                    <a:pt x="3808" y="6487"/>
                  </a:lnTo>
                  <a:lnTo>
                    <a:pt x="3892" y="6550"/>
                  </a:lnTo>
                  <a:lnTo>
                    <a:pt x="3955" y="6529"/>
                  </a:lnTo>
                  <a:lnTo>
                    <a:pt x="4059" y="6529"/>
                  </a:lnTo>
                  <a:lnTo>
                    <a:pt x="4101" y="6550"/>
                  </a:lnTo>
                  <a:lnTo>
                    <a:pt x="4206" y="6550"/>
                  </a:lnTo>
                  <a:lnTo>
                    <a:pt x="4206" y="6592"/>
                  </a:lnTo>
                  <a:lnTo>
                    <a:pt x="4289" y="6592"/>
                  </a:lnTo>
                  <a:lnTo>
                    <a:pt x="4310" y="6529"/>
                  </a:lnTo>
                  <a:lnTo>
                    <a:pt x="4268" y="6424"/>
                  </a:lnTo>
                  <a:lnTo>
                    <a:pt x="4268" y="6403"/>
                  </a:lnTo>
                  <a:lnTo>
                    <a:pt x="4331" y="6299"/>
                  </a:lnTo>
                  <a:lnTo>
                    <a:pt x="4373" y="6215"/>
                  </a:lnTo>
                  <a:lnTo>
                    <a:pt x="4394" y="6194"/>
                  </a:lnTo>
                  <a:lnTo>
                    <a:pt x="4373" y="6194"/>
                  </a:lnTo>
                  <a:lnTo>
                    <a:pt x="4331" y="6131"/>
                  </a:lnTo>
                  <a:lnTo>
                    <a:pt x="4331" y="6069"/>
                  </a:lnTo>
                  <a:lnTo>
                    <a:pt x="4331" y="5922"/>
                  </a:lnTo>
                  <a:lnTo>
                    <a:pt x="4164" y="5797"/>
                  </a:lnTo>
                  <a:lnTo>
                    <a:pt x="4080" y="5713"/>
                  </a:lnTo>
                  <a:lnTo>
                    <a:pt x="3996" y="5567"/>
                  </a:lnTo>
                  <a:lnTo>
                    <a:pt x="3850" y="5357"/>
                  </a:lnTo>
                  <a:lnTo>
                    <a:pt x="3808" y="5232"/>
                  </a:lnTo>
                  <a:lnTo>
                    <a:pt x="3703" y="5127"/>
                  </a:lnTo>
                  <a:lnTo>
                    <a:pt x="3557" y="5043"/>
                  </a:lnTo>
                  <a:lnTo>
                    <a:pt x="3494" y="4981"/>
                  </a:lnTo>
                  <a:lnTo>
                    <a:pt x="3494" y="4750"/>
                  </a:lnTo>
                  <a:lnTo>
                    <a:pt x="3473" y="4625"/>
                  </a:lnTo>
                  <a:lnTo>
                    <a:pt x="3452" y="4458"/>
                  </a:lnTo>
                  <a:lnTo>
                    <a:pt x="3473" y="4332"/>
                  </a:lnTo>
                  <a:lnTo>
                    <a:pt x="3431" y="4186"/>
                  </a:lnTo>
                  <a:lnTo>
                    <a:pt x="3390" y="4039"/>
                  </a:lnTo>
                  <a:lnTo>
                    <a:pt x="3452" y="3976"/>
                  </a:lnTo>
                  <a:lnTo>
                    <a:pt x="3536" y="3976"/>
                  </a:lnTo>
                  <a:lnTo>
                    <a:pt x="3641" y="3788"/>
                  </a:lnTo>
                  <a:lnTo>
                    <a:pt x="3683" y="3662"/>
                  </a:lnTo>
                  <a:lnTo>
                    <a:pt x="3787" y="3474"/>
                  </a:lnTo>
                  <a:lnTo>
                    <a:pt x="3850" y="3349"/>
                  </a:lnTo>
                  <a:lnTo>
                    <a:pt x="3955" y="3307"/>
                  </a:lnTo>
                  <a:lnTo>
                    <a:pt x="4059" y="3160"/>
                  </a:lnTo>
                  <a:lnTo>
                    <a:pt x="4059" y="3139"/>
                  </a:lnTo>
                  <a:lnTo>
                    <a:pt x="4017" y="3035"/>
                  </a:lnTo>
                  <a:lnTo>
                    <a:pt x="3955" y="2867"/>
                  </a:lnTo>
                  <a:lnTo>
                    <a:pt x="3850" y="2721"/>
                  </a:lnTo>
                  <a:lnTo>
                    <a:pt x="3766" y="2637"/>
                  </a:lnTo>
                  <a:lnTo>
                    <a:pt x="3557" y="2428"/>
                  </a:lnTo>
                  <a:lnTo>
                    <a:pt x="3348" y="2240"/>
                  </a:lnTo>
                  <a:lnTo>
                    <a:pt x="3243" y="2219"/>
                  </a:lnTo>
                  <a:lnTo>
                    <a:pt x="3243" y="2135"/>
                  </a:lnTo>
                  <a:lnTo>
                    <a:pt x="3159" y="2093"/>
                  </a:lnTo>
                  <a:lnTo>
                    <a:pt x="3159" y="2030"/>
                  </a:lnTo>
                  <a:lnTo>
                    <a:pt x="3159" y="1926"/>
                  </a:lnTo>
                  <a:lnTo>
                    <a:pt x="3180" y="1884"/>
                  </a:lnTo>
                  <a:lnTo>
                    <a:pt x="3180" y="1779"/>
                  </a:lnTo>
                  <a:lnTo>
                    <a:pt x="3369" y="1779"/>
                  </a:lnTo>
                  <a:lnTo>
                    <a:pt x="3431" y="1800"/>
                  </a:lnTo>
                  <a:lnTo>
                    <a:pt x="3536" y="1779"/>
                  </a:lnTo>
                  <a:lnTo>
                    <a:pt x="3641" y="1800"/>
                  </a:lnTo>
                  <a:lnTo>
                    <a:pt x="3683" y="1779"/>
                  </a:lnTo>
                  <a:lnTo>
                    <a:pt x="3808" y="1800"/>
                  </a:lnTo>
                  <a:lnTo>
                    <a:pt x="3892" y="1821"/>
                  </a:lnTo>
                  <a:lnTo>
                    <a:pt x="3975" y="1842"/>
                  </a:lnTo>
                  <a:lnTo>
                    <a:pt x="4017" y="1800"/>
                  </a:lnTo>
                  <a:lnTo>
                    <a:pt x="3975" y="1779"/>
                  </a:lnTo>
                  <a:lnTo>
                    <a:pt x="3808" y="1633"/>
                  </a:lnTo>
                  <a:lnTo>
                    <a:pt x="3787" y="1528"/>
                  </a:lnTo>
                  <a:lnTo>
                    <a:pt x="3703" y="1486"/>
                  </a:lnTo>
                  <a:lnTo>
                    <a:pt x="3599" y="1319"/>
                  </a:lnTo>
                  <a:lnTo>
                    <a:pt x="3578" y="1214"/>
                  </a:lnTo>
                  <a:lnTo>
                    <a:pt x="3662" y="1152"/>
                  </a:lnTo>
                  <a:lnTo>
                    <a:pt x="3703" y="1005"/>
                  </a:lnTo>
                  <a:lnTo>
                    <a:pt x="3641" y="942"/>
                  </a:lnTo>
                  <a:lnTo>
                    <a:pt x="3662" y="880"/>
                  </a:lnTo>
                  <a:lnTo>
                    <a:pt x="3683" y="838"/>
                  </a:lnTo>
                  <a:lnTo>
                    <a:pt x="3683" y="754"/>
                  </a:lnTo>
                  <a:lnTo>
                    <a:pt x="3599" y="587"/>
                  </a:lnTo>
                  <a:lnTo>
                    <a:pt x="3578" y="482"/>
                  </a:lnTo>
                  <a:lnTo>
                    <a:pt x="3536" y="440"/>
                  </a:lnTo>
                  <a:lnTo>
                    <a:pt x="3494" y="252"/>
                  </a:lnTo>
                  <a:lnTo>
                    <a:pt x="3369" y="147"/>
                  </a:lnTo>
                  <a:lnTo>
                    <a:pt x="30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5"/>
            <p:cNvSpPr/>
            <p:nvPr/>
          </p:nvSpPr>
          <p:spPr>
            <a:xfrm>
              <a:off x="3805883" y="3130585"/>
              <a:ext cx="39378" cy="40702"/>
            </a:xfrm>
            <a:custGeom>
              <a:avLst/>
              <a:gdLst/>
              <a:ahLst/>
              <a:cxnLst/>
              <a:rect l="l" t="t" r="r" b="b"/>
              <a:pathLst>
                <a:path w="3307" h="3579" extrusionOk="0">
                  <a:moveTo>
                    <a:pt x="1675" y="1"/>
                  </a:moveTo>
                  <a:lnTo>
                    <a:pt x="1633" y="64"/>
                  </a:lnTo>
                  <a:lnTo>
                    <a:pt x="1570" y="22"/>
                  </a:lnTo>
                  <a:lnTo>
                    <a:pt x="1528" y="64"/>
                  </a:lnTo>
                  <a:lnTo>
                    <a:pt x="1487" y="84"/>
                  </a:lnTo>
                  <a:lnTo>
                    <a:pt x="1487" y="754"/>
                  </a:lnTo>
                  <a:lnTo>
                    <a:pt x="712" y="754"/>
                  </a:lnTo>
                  <a:lnTo>
                    <a:pt x="691" y="733"/>
                  </a:lnTo>
                  <a:lnTo>
                    <a:pt x="608" y="754"/>
                  </a:lnTo>
                  <a:lnTo>
                    <a:pt x="524" y="817"/>
                  </a:lnTo>
                  <a:lnTo>
                    <a:pt x="482" y="796"/>
                  </a:lnTo>
                  <a:lnTo>
                    <a:pt x="482" y="921"/>
                  </a:lnTo>
                  <a:lnTo>
                    <a:pt x="336" y="942"/>
                  </a:lnTo>
                  <a:lnTo>
                    <a:pt x="440" y="1131"/>
                  </a:lnTo>
                  <a:lnTo>
                    <a:pt x="629" y="1172"/>
                  </a:lnTo>
                  <a:lnTo>
                    <a:pt x="378" y="1235"/>
                  </a:lnTo>
                  <a:lnTo>
                    <a:pt x="315" y="1152"/>
                  </a:lnTo>
                  <a:lnTo>
                    <a:pt x="294" y="1340"/>
                  </a:lnTo>
                  <a:lnTo>
                    <a:pt x="273" y="1654"/>
                  </a:lnTo>
                  <a:lnTo>
                    <a:pt x="168" y="1737"/>
                  </a:lnTo>
                  <a:lnTo>
                    <a:pt x="22" y="1675"/>
                  </a:lnTo>
                  <a:lnTo>
                    <a:pt x="1" y="1758"/>
                  </a:lnTo>
                  <a:lnTo>
                    <a:pt x="126" y="1988"/>
                  </a:lnTo>
                  <a:lnTo>
                    <a:pt x="210" y="2051"/>
                  </a:lnTo>
                  <a:lnTo>
                    <a:pt x="210" y="2156"/>
                  </a:lnTo>
                  <a:lnTo>
                    <a:pt x="315" y="2281"/>
                  </a:lnTo>
                  <a:lnTo>
                    <a:pt x="315" y="2470"/>
                  </a:lnTo>
                  <a:lnTo>
                    <a:pt x="398" y="2533"/>
                  </a:lnTo>
                  <a:lnTo>
                    <a:pt x="440" y="2679"/>
                  </a:lnTo>
                  <a:lnTo>
                    <a:pt x="608" y="2805"/>
                  </a:lnTo>
                  <a:lnTo>
                    <a:pt x="545" y="2825"/>
                  </a:lnTo>
                  <a:lnTo>
                    <a:pt x="712" y="2993"/>
                  </a:lnTo>
                  <a:lnTo>
                    <a:pt x="963" y="3202"/>
                  </a:lnTo>
                  <a:lnTo>
                    <a:pt x="1026" y="3328"/>
                  </a:lnTo>
                  <a:lnTo>
                    <a:pt x="1235" y="3432"/>
                  </a:lnTo>
                  <a:lnTo>
                    <a:pt x="1256" y="3537"/>
                  </a:lnTo>
                  <a:lnTo>
                    <a:pt x="1361" y="3558"/>
                  </a:lnTo>
                  <a:lnTo>
                    <a:pt x="1382" y="3579"/>
                  </a:lnTo>
                  <a:lnTo>
                    <a:pt x="1466" y="3474"/>
                  </a:lnTo>
                  <a:lnTo>
                    <a:pt x="1466" y="3411"/>
                  </a:lnTo>
                  <a:lnTo>
                    <a:pt x="1528" y="3369"/>
                  </a:lnTo>
                  <a:lnTo>
                    <a:pt x="1633" y="3369"/>
                  </a:lnTo>
                  <a:lnTo>
                    <a:pt x="1675" y="3307"/>
                  </a:lnTo>
                  <a:lnTo>
                    <a:pt x="1696" y="3307"/>
                  </a:lnTo>
                  <a:lnTo>
                    <a:pt x="1884" y="3432"/>
                  </a:lnTo>
                  <a:lnTo>
                    <a:pt x="1884" y="3328"/>
                  </a:lnTo>
                  <a:lnTo>
                    <a:pt x="1863" y="3035"/>
                  </a:lnTo>
                  <a:lnTo>
                    <a:pt x="1779" y="2951"/>
                  </a:lnTo>
                  <a:lnTo>
                    <a:pt x="1696" y="2930"/>
                  </a:lnTo>
                  <a:lnTo>
                    <a:pt x="1633" y="2951"/>
                  </a:lnTo>
                  <a:lnTo>
                    <a:pt x="1549" y="2993"/>
                  </a:lnTo>
                  <a:lnTo>
                    <a:pt x="1549" y="2846"/>
                  </a:lnTo>
                  <a:lnTo>
                    <a:pt x="1528" y="2784"/>
                  </a:lnTo>
                  <a:lnTo>
                    <a:pt x="1570" y="2721"/>
                  </a:lnTo>
                  <a:lnTo>
                    <a:pt x="1675" y="2721"/>
                  </a:lnTo>
                  <a:lnTo>
                    <a:pt x="1800" y="2784"/>
                  </a:lnTo>
                  <a:lnTo>
                    <a:pt x="1863" y="2721"/>
                  </a:lnTo>
                  <a:lnTo>
                    <a:pt x="1884" y="2679"/>
                  </a:lnTo>
                  <a:lnTo>
                    <a:pt x="1968" y="2679"/>
                  </a:lnTo>
                  <a:lnTo>
                    <a:pt x="2177" y="2637"/>
                  </a:lnTo>
                  <a:lnTo>
                    <a:pt x="2198" y="2574"/>
                  </a:lnTo>
                  <a:lnTo>
                    <a:pt x="2177" y="2407"/>
                  </a:lnTo>
                  <a:lnTo>
                    <a:pt x="2219" y="2365"/>
                  </a:lnTo>
                  <a:lnTo>
                    <a:pt x="2365" y="2365"/>
                  </a:lnTo>
                  <a:lnTo>
                    <a:pt x="2428" y="2595"/>
                  </a:lnTo>
                  <a:lnTo>
                    <a:pt x="2512" y="2700"/>
                  </a:lnTo>
                  <a:lnTo>
                    <a:pt x="2637" y="2637"/>
                  </a:lnTo>
                  <a:lnTo>
                    <a:pt x="2721" y="2679"/>
                  </a:lnTo>
                  <a:lnTo>
                    <a:pt x="2805" y="2616"/>
                  </a:lnTo>
                  <a:lnTo>
                    <a:pt x="2909" y="2616"/>
                  </a:lnTo>
                  <a:lnTo>
                    <a:pt x="3035" y="2679"/>
                  </a:lnTo>
                  <a:lnTo>
                    <a:pt x="3056" y="2742"/>
                  </a:lnTo>
                  <a:lnTo>
                    <a:pt x="3119" y="2742"/>
                  </a:lnTo>
                  <a:lnTo>
                    <a:pt x="3119" y="2637"/>
                  </a:lnTo>
                  <a:lnTo>
                    <a:pt x="3098" y="2533"/>
                  </a:lnTo>
                  <a:lnTo>
                    <a:pt x="3244" y="2114"/>
                  </a:lnTo>
                  <a:lnTo>
                    <a:pt x="3307" y="1884"/>
                  </a:lnTo>
                  <a:lnTo>
                    <a:pt x="3307" y="1779"/>
                  </a:lnTo>
                  <a:lnTo>
                    <a:pt x="3244" y="1696"/>
                  </a:lnTo>
                  <a:lnTo>
                    <a:pt x="3223" y="1654"/>
                  </a:lnTo>
                  <a:lnTo>
                    <a:pt x="3139" y="1570"/>
                  </a:lnTo>
                  <a:lnTo>
                    <a:pt x="3119" y="1528"/>
                  </a:lnTo>
                  <a:lnTo>
                    <a:pt x="3035" y="1486"/>
                  </a:lnTo>
                  <a:lnTo>
                    <a:pt x="3014" y="1444"/>
                  </a:lnTo>
                  <a:lnTo>
                    <a:pt x="2993" y="1382"/>
                  </a:lnTo>
                  <a:lnTo>
                    <a:pt x="2993" y="1340"/>
                  </a:lnTo>
                  <a:lnTo>
                    <a:pt x="3035" y="1319"/>
                  </a:lnTo>
                  <a:lnTo>
                    <a:pt x="3056" y="1277"/>
                  </a:lnTo>
                  <a:lnTo>
                    <a:pt x="3119" y="1277"/>
                  </a:lnTo>
                  <a:lnTo>
                    <a:pt x="3098" y="1214"/>
                  </a:lnTo>
                  <a:lnTo>
                    <a:pt x="3056" y="1172"/>
                  </a:lnTo>
                  <a:lnTo>
                    <a:pt x="3056" y="1110"/>
                  </a:lnTo>
                  <a:lnTo>
                    <a:pt x="3202" y="1026"/>
                  </a:lnTo>
                  <a:lnTo>
                    <a:pt x="3307" y="1005"/>
                  </a:lnTo>
                  <a:lnTo>
                    <a:pt x="3307" y="900"/>
                  </a:lnTo>
                  <a:lnTo>
                    <a:pt x="3265" y="838"/>
                  </a:lnTo>
                  <a:lnTo>
                    <a:pt x="3307" y="754"/>
                  </a:lnTo>
                  <a:lnTo>
                    <a:pt x="3307" y="587"/>
                  </a:lnTo>
                  <a:lnTo>
                    <a:pt x="3244" y="545"/>
                  </a:lnTo>
                  <a:lnTo>
                    <a:pt x="3056" y="524"/>
                  </a:lnTo>
                  <a:lnTo>
                    <a:pt x="2930" y="587"/>
                  </a:lnTo>
                  <a:lnTo>
                    <a:pt x="2805" y="628"/>
                  </a:lnTo>
                  <a:lnTo>
                    <a:pt x="2721" y="608"/>
                  </a:lnTo>
                  <a:lnTo>
                    <a:pt x="2616" y="649"/>
                  </a:lnTo>
                  <a:lnTo>
                    <a:pt x="2575" y="608"/>
                  </a:lnTo>
                  <a:lnTo>
                    <a:pt x="2595" y="545"/>
                  </a:lnTo>
                  <a:lnTo>
                    <a:pt x="2575" y="440"/>
                  </a:lnTo>
                  <a:lnTo>
                    <a:pt x="2575" y="315"/>
                  </a:lnTo>
                  <a:lnTo>
                    <a:pt x="2533" y="189"/>
                  </a:lnTo>
                  <a:lnTo>
                    <a:pt x="2575" y="84"/>
                  </a:lnTo>
                  <a:lnTo>
                    <a:pt x="2533" y="22"/>
                  </a:lnTo>
                  <a:lnTo>
                    <a:pt x="2491" y="22"/>
                  </a:lnTo>
                  <a:lnTo>
                    <a:pt x="2470" y="64"/>
                  </a:lnTo>
                  <a:lnTo>
                    <a:pt x="2303" y="22"/>
                  </a:lnTo>
                  <a:lnTo>
                    <a:pt x="2303" y="1"/>
                  </a:lnTo>
                  <a:lnTo>
                    <a:pt x="2219" y="1"/>
                  </a:lnTo>
                  <a:lnTo>
                    <a:pt x="2114" y="22"/>
                  </a:lnTo>
                  <a:lnTo>
                    <a:pt x="2072" y="1"/>
                  </a:lnTo>
                  <a:lnTo>
                    <a:pt x="1884" y="1"/>
                  </a:lnTo>
                  <a:lnTo>
                    <a:pt x="1842" y="22"/>
                  </a:lnTo>
                  <a:lnTo>
                    <a:pt x="1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5"/>
            <p:cNvSpPr/>
            <p:nvPr/>
          </p:nvSpPr>
          <p:spPr>
            <a:xfrm>
              <a:off x="3809622" y="3131301"/>
              <a:ext cx="13967" cy="8575"/>
            </a:xfrm>
            <a:custGeom>
              <a:avLst/>
              <a:gdLst/>
              <a:ahLst/>
              <a:cxnLst/>
              <a:rect l="l" t="t" r="r" b="b"/>
              <a:pathLst>
                <a:path w="1173" h="754" extrusionOk="0">
                  <a:moveTo>
                    <a:pt x="398" y="1"/>
                  </a:moveTo>
                  <a:lnTo>
                    <a:pt x="315" y="21"/>
                  </a:lnTo>
                  <a:lnTo>
                    <a:pt x="294" y="42"/>
                  </a:lnTo>
                  <a:lnTo>
                    <a:pt x="336" y="147"/>
                  </a:lnTo>
                  <a:lnTo>
                    <a:pt x="168" y="335"/>
                  </a:lnTo>
                  <a:lnTo>
                    <a:pt x="1" y="628"/>
                  </a:lnTo>
                  <a:lnTo>
                    <a:pt x="168" y="691"/>
                  </a:lnTo>
                  <a:lnTo>
                    <a:pt x="168" y="733"/>
                  </a:lnTo>
                  <a:lnTo>
                    <a:pt x="210" y="754"/>
                  </a:lnTo>
                  <a:lnTo>
                    <a:pt x="294" y="691"/>
                  </a:lnTo>
                  <a:lnTo>
                    <a:pt x="377" y="670"/>
                  </a:lnTo>
                  <a:lnTo>
                    <a:pt x="398" y="691"/>
                  </a:lnTo>
                  <a:lnTo>
                    <a:pt x="1173" y="691"/>
                  </a:lnTo>
                  <a:lnTo>
                    <a:pt x="1173" y="21"/>
                  </a:lnTo>
                  <a:lnTo>
                    <a:pt x="503" y="21"/>
                  </a:lnTo>
                  <a:lnTo>
                    <a:pt x="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5"/>
            <p:cNvSpPr/>
            <p:nvPr/>
          </p:nvSpPr>
          <p:spPr>
            <a:xfrm>
              <a:off x="3822327" y="3120122"/>
              <a:ext cx="52834" cy="59023"/>
            </a:xfrm>
            <a:custGeom>
              <a:avLst/>
              <a:gdLst/>
              <a:ahLst/>
              <a:cxnLst/>
              <a:rect l="l" t="t" r="r" b="b"/>
              <a:pathLst>
                <a:path w="4437" h="5190" extrusionOk="0">
                  <a:moveTo>
                    <a:pt x="3935" y="0"/>
                  </a:moveTo>
                  <a:lnTo>
                    <a:pt x="3872" y="63"/>
                  </a:lnTo>
                  <a:lnTo>
                    <a:pt x="3767" y="42"/>
                  </a:lnTo>
                  <a:lnTo>
                    <a:pt x="3537" y="147"/>
                  </a:lnTo>
                  <a:lnTo>
                    <a:pt x="3495" y="188"/>
                  </a:lnTo>
                  <a:lnTo>
                    <a:pt x="3391" y="209"/>
                  </a:lnTo>
                  <a:lnTo>
                    <a:pt x="3244" y="377"/>
                  </a:lnTo>
                  <a:lnTo>
                    <a:pt x="2972" y="816"/>
                  </a:lnTo>
                  <a:lnTo>
                    <a:pt x="2930" y="900"/>
                  </a:lnTo>
                  <a:lnTo>
                    <a:pt x="2867" y="1004"/>
                  </a:lnTo>
                  <a:lnTo>
                    <a:pt x="2867" y="1025"/>
                  </a:lnTo>
                  <a:lnTo>
                    <a:pt x="2909" y="1130"/>
                  </a:lnTo>
                  <a:lnTo>
                    <a:pt x="2888" y="1193"/>
                  </a:lnTo>
                  <a:lnTo>
                    <a:pt x="2805" y="1193"/>
                  </a:lnTo>
                  <a:lnTo>
                    <a:pt x="2805" y="1151"/>
                  </a:lnTo>
                  <a:lnTo>
                    <a:pt x="2700" y="1151"/>
                  </a:lnTo>
                  <a:lnTo>
                    <a:pt x="2658" y="1130"/>
                  </a:lnTo>
                  <a:lnTo>
                    <a:pt x="2554" y="1130"/>
                  </a:lnTo>
                  <a:lnTo>
                    <a:pt x="2491" y="1151"/>
                  </a:lnTo>
                  <a:lnTo>
                    <a:pt x="2407" y="1088"/>
                  </a:lnTo>
                  <a:lnTo>
                    <a:pt x="2365" y="1088"/>
                  </a:lnTo>
                  <a:lnTo>
                    <a:pt x="2344" y="1109"/>
                  </a:lnTo>
                  <a:lnTo>
                    <a:pt x="2282" y="1130"/>
                  </a:lnTo>
                  <a:lnTo>
                    <a:pt x="2261" y="1088"/>
                  </a:lnTo>
                  <a:lnTo>
                    <a:pt x="2177" y="1046"/>
                  </a:lnTo>
                  <a:lnTo>
                    <a:pt x="2135" y="1088"/>
                  </a:lnTo>
                  <a:lnTo>
                    <a:pt x="2051" y="1004"/>
                  </a:lnTo>
                  <a:lnTo>
                    <a:pt x="2030" y="1004"/>
                  </a:lnTo>
                  <a:lnTo>
                    <a:pt x="1989" y="1025"/>
                  </a:lnTo>
                  <a:lnTo>
                    <a:pt x="1926" y="1004"/>
                  </a:lnTo>
                  <a:lnTo>
                    <a:pt x="1194" y="1004"/>
                  </a:lnTo>
                  <a:lnTo>
                    <a:pt x="1152" y="1109"/>
                  </a:lnTo>
                  <a:lnTo>
                    <a:pt x="1194" y="1235"/>
                  </a:lnTo>
                  <a:lnTo>
                    <a:pt x="1194" y="1360"/>
                  </a:lnTo>
                  <a:lnTo>
                    <a:pt x="1214" y="1465"/>
                  </a:lnTo>
                  <a:lnTo>
                    <a:pt x="1194" y="1528"/>
                  </a:lnTo>
                  <a:lnTo>
                    <a:pt x="1235" y="1569"/>
                  </a:lnTo>
                  <a:lnTo>
                    <a:pt x="1340" y="1528"/>
                  </a:lnTo>
                  <a:lnTo>
                    <a:pt x="1424" y="1548"/>
                  </a:lnTo>
                  <a:lnTo>
                    <a:pt x="1549" y="1507"/>
                  </a:lnTo>
                  <a:lnTo>
                    <a:pt x="1675" y="1444"/>
                  </a:lnTo>
                  <a:lnTo>
                    <a:pt x="1863" y="1465"/>
                  </a:lnTo>
                  <a:lnTo>
                    <a:pt x="1926" y="1507"/>
                  </a:lnTo>
                  <a:lnTo>
                    <a:pt x="1926" y="1674"/>
                  </a:lnTo>
                  <a:lnTo>
                    <a:pt x="1884" y="1758"/>
                  </a:lnTo>
                  <a:lnTo>
                    <a:pt x="1926" y="1820"/>
                  </a:lnTo>
                  <a:lnTo>
                    <a:pt x="1926" y="1925"/>
                  </a:lnTo>
                  <a:lnTo>
                    <a:pt x="1821" y="1946"/>
                  </a:lnTo>
                  <a:lnTo>
                    <a:pt x="1675" y="2030"/>
                  </a:lnTo>
                  <a:lnTo>
                    <a:pt x="1675" y="2092"/>
                  </a:lnTo>
                  <a:lnTo>
                    <a:pt x="1717" y="2134"/>
                  </a:lnTo>
                  <a:lnTo>
                    <a:pt x="1738" y="2197"/>
                  </a:lnTo>
                  <a:lnTo>
                    <a:pt x="1675" y="2197"/>
                  </a:lnTo>
                  <a:lnTo>
                    <a:pt x="1654" y="2239"/>
                  </a:lnTo>
                  <a:lnTo>
                    <a:pt x="1612" y="2260"/>
                  </a:lnTo>
                  <a:lnTo>
                    <a:pt x="1612" y="2302"/>
                  </a:lnTo>
                  <a:lnTo>
                    <a:pt x="1633" y="2364"/>
                  </a:lnTo>
                  <a:lnTo>
                    <a:pt x="1654" y="2406"/>
                  </a:lnTo>
                  <a:lnTo>
                    <a:pt x="1738" y="2448"/>
                  </a:lnTo>
                  <a:lnTo>
                    <a:pt x="1758" y="2490"/>
                  </a:lnTo>
                  <a:lnTo>
                    <a:pt x="1842" y="2574"/>
                  </a:lnTo>
                  <a:lnTo>
                    <a:pt x="1863" y="2616"/>
                  </a:lnTo>
                  <a:lnTo>
                    <a:pt x="1926" y="2699"/>
                  </a:lnTo>
                  <a:lnTo>
                    <a:pt x="1926" y="2804"/>
                  </a:lnTo>
                  <a:lnTo>
                    <a:pt x="1863" y="3034"/>
                  </a:lnTo>
                  <a:lnTo>
                    <a:pt x="1717" y="3453"/>
                  </a:lnTo>
                  <a:lnTo>
                    <a:pt x="1738" y="3557"/>
                  </a:lnTo>
                  <a:lnTo>
                    <a:pt x="1738" y="3662"/>
                  </a:lnTo>
                  <a:lnTo>
                    <a:pt x="1675" y="3662"/>
                  </a:lnTo>
                  <a:lnTo>
                    <a:pt x="1654" y="3599"/>
                  </a:lnTo>
                  <a:lnTo>
                    <a:pt x="1528" y="3536"/>
                  </a:lnTo>
                  <a:lnTo>
                    <a:pt x="1424" y="3536"/>
                  </a:lnTo>
                  <a:lnTo>
                    <a:pt x="1340" y="3599"/>
                  </a:lnTo>
                  <a:lnTo>
                    <a:pt x="1256" y="3557"/>
                  </a:lnTo>
                  <a:lnTo>
                    <a:pt x="1131" y="3620"/>
                  </a:lnTo>
                  <a:lnTo>
                    <a:pt x="1047" y="3515"/>
                  </a:lnTo>
                  <a:lnTo>
                    <a:pt x="984" y="3285"/>
                  </a:lnTo>
                  <a:lnTo>
                    <a:pt x="838" y="3285"/>
                  </a:lnTo>
                  <a:lnTo>
                    <a:pt x="796" y="3327"/>
                  </a:lnTo>
                  <a:lnTo>
                    <a:pt x="817" y="3494"/>
                  </a:lnTo>
                  <a:lnTo>
                    <a:pt x="796" y="3557"/>
                  </a:lnTo>
                  <a:lnTo>
                    <a:pt x="587" y="3599"/>
                  </a:lnTo>
                  <a:lnTo>
                    <a:pt x="503" y="3599"/>
                  </a:lnTo>
                  <a:lnTo>
                    <a:pt x="482" y="3641"/>
                  </a:lnTo>
                  <a:lnTo>
                    <a:pt x="419" y="3704"/>
                  </a:lnTo>
                  <a:lnTo>
                    <a:pt x="294" y="3641"/>
                  </a:lnTo>
                  <a:lnTo>
                    <a:pt x="189" y="3641"/>
                  </a:lnTo>
                  <a:lnTo>
                    <a:pt x="147" y="3704"/>
                  </a:lnTo>
                  <a:lnTo>
                    <a:pt x="168" y="3766"/>
                  </a:lnTo>
                  <a:lnTo>
                    <a:pt x="168" y="3913"/>
                  </a:lnTo>
                  <a:lnTo>
                    <a:pt x="252" y="3871"/>
                  </a:lnTo>
                  <a:lnTo>
                    <a:pt x="315" y="3850"/>
                  </a:lnTo>
                  <a:lnTo>
                    <a:pt x="398" y="3871"/>
                  </a:lnTo>
                  <a:lnTo>
                    <a:pt x="482" y="3955"/>
                  </a:lnTo>
                  <a:lnTo>
                    <a:pt x="503" y="4248"/>
                  </a:lnTo>
                  <a:lnTo>
                    <a:pt x="503" y="4352"/>
                  </a:lnTo>
                  <a:lnTo>
                    <a:pt x="315" y="4227"/>
                  </a:lnTo>
                  <a:lnTo>
                    <a:pt x="294" y="4227"/>
                  </a:lnTo>
                  <a:lnTo>
                    <a:pt x="252" y="4289"/>
                  </a:lnTo>
                  <a:lnTo>
                    <a:pt x="147" y="4289"/>
                  </a:lnTo>
                  <a:lnTo>
                    <a:pt x="85" y="4331"/>
                  </a:lnTo>
                  <a:lnTo>
                    <a:pt x="85" y="4394"/>
                  </a:lnTo>
                  <a:lnTo>
                    <a:pt x="1" y="4499"/>
                  </a:lnTo>
                  <a:lnTo>
                    <a:pt x="106" y="4603"/>
                  </a:lnTo>
                  <a:lnTo>
                    <a:pt x="168" y="4687"/>
                  </a:lnTo>
                  <a:lnTo>
                    <a:pt x="315" y="4792"/>
                  </a:lnTo>
                  <a:lnTo>
                    <a:pt x="315" y="4896"/>
                  </a:lnTo>
                  <a:lnTo>
                    <a:pt x="419" y="5001"/>
                  </a:lnTo>
                  <a:lnTo>
                    <a:pt x="419" y="5126"/>
                  </a:lnTo>
                  <a:lnTo>
                    <a:pt x="482" y="5189"/>
                  </a:lnTo>
                  <a:lnTo>
                    <a:pt x="524" y="5168"/>
                  </a:lnTo>
                  <a:lnTo>
                    <a:pt x="608" y="5022"/>
                  </a:lnTo>
                  <a:lnTo>
                    <a:pt x="629" y="5022"/>
                  </a:lnTo>
                  <a:lnTo>
                    <a:pt x="712" y="4980"/>
                  </a:lnTo>
                  <a:lnTo>
                    <a:pt x="775" y="4875"/>
                  </a:lnTo>
                  <a:lnTo>
                    <a:pt x="838" y="4854"/>
                  </a:lnTo>
                  <a:lnTo>
                    <a:pt x="942" y="4771"/>
                  </a:lnTo>
                  <a:lnTo>
                    <a:pt x="1005" y="4771"/>
                  </a:lnTo>
                  <a:lnTo>
                    <a:pt x="1047" y="4813"/>
                  </a:lnTo>
                  <a:lnTo>
                    <a:pt x="1110" y="4896"/>
                  </a:lnTo>
                  <a:lnTo>
                    <a:pt x="1110" y="5001"/>
                  </a:lnTo>
                  <a:lnTo>
                    <a:pt x="1131" y="4980"/>
                  </a:lnTo>
                  <a:lnTo>
                    <a:pt x="1194" y="5001"/>
                  </a:lnTo>
                  <a:lnTo>
                    <a:pt x="1298" y="4959"/>
                  </a:lnTo>
                  <a:lnTo>
                    <a:pt x="1319" y="5001"/>
                  </a:lnTo>
                  <a:lnTo>
                    <a:pt x="1319" y="5064"/>
                  </a:lnTo>
                  <a:lnTo>
                    <a:pt x="1424" y="5064"/>
                  </a:lnTo>
                  <a:lnTo>
                    <a:pt x="1507" y="4980"/>
                  </a:lnTo>
                  <a:lnTo>
                    <a:pt x="1507" y="4875"/>
                  </a:lnTo>
                  <a:lnTo>
                    <a:pt x="1570" y="4854"/>
                  </a:lnTo>
                  <a:lnTo>
                    <a:pt x="1654" y="4875"/>
                  </a:lnTo>
                  <a:lnTo>
                    <a:pt x="1758" y="4771"/>
                  </a:lnTo>
                  <a:lnTo>
                    <a:pt x="1947" y="4708"/>
                  </a:lnTo>
                  <a:lnTo>
                    <a:pt x="1947" y="4771"/>
                  </a:lnTo>
                  <a:lnTo>
                    <a:pt x="1863" y="4896"/>
                  </a:lnTo>
                  <a:lnTo>
                    <a:pt x="1884" y="4917"/>
                  </a:lnTo>
                  <a:lnTo>
                    <a:pt x="1947" y="5022"/>
                  </a:lnTo>
                  <a:lnTo>
                    <a:pt x="2072" y="5105"/>
                  </a:lnTo>
                  <a:lnTo>
                    <a:pt x="2198" y="5022"/>
                  </a:lnTo>
                  <a:lnTo>
                    <a:pt x="2282" y="4917"/>
                  </a:lnTo>
                  <a:lnTo>
                    <a:pt x="2512" y="4687"/>
                  </a:lnTo>
                  <a:lnTo>
                    <a:pt x="2574" y="4603"/>
                  </a:lnTo>
                  <a:lnTo>
                    <a:pt x="2658" y="4541"/>
                  </a:lnTo>
                  <a:lnTo>
                    <a:pt x="2763" y="4499"/>
                  </a:lnTo>
                  <a:lnTo>
                    <a:pt x="2867" y="4352"/>
                  </a:lnTo>
                  <a:lnTo>
                    <a:pt x="2867" y="4248"/>
                  </a:lnTo>
                  <a:lnTo>
                    <a:pt x="2888" y="4080"/>
                  </a:lnTo>
                  <a:lnTo>
                    <a:pt x="2909" y="3766"/>
                  </a:lnTo>
                  <a:lnTo>
                    <a:pt x="2888" y="3745"/>
                  </a:lnTo>
                  <a:lnTo>
                    <a:pt x="2867" y="3557"/>
                  </a:lnTo>
                  <a:lnTo>
                    <a:pt x="2909" y="3453"/>
                  </a:lnTo>
                  <a:lnTo>
                    <a:pt x="3098" y="3285"/>
                  </a:lnTo>
                  <a:lnTo>
                    <a:pt x="3098" y="3139"/>
                  </a:lnTo>
                  <a:lnTo>
                    <a:pt x="3202" y="3013"/>
                  </a:lnTo>
                  <a:lnTo>
                    <a:pt x="3328" y="2908"/>
                  </a:lnTo>
                  <a:lnTo>
                    <a:pt x="3411" y="2929"/>
                  </a:lnTo>
                  <a:lnTo>
                    <a:pt x="3516" y="2867"/>
                  </a:lnTo>
                  <a:lnTo>
                    <a:pt x="3621" y="2825"/>
                  </a:lnTo>
                  <a:lnTo>
                    <a:pt x="3809" y="2511"/>
                  </a:lnTo>
                  <a:lnTo>
                    <a:pt x="3809" y="2344"/>
                  </a:lnTo>
                  <a:lnTo>
                    <a:pt x="3851" y="2155"/>
                  </a:lnTo>
                  <a:lnTo>
                    <a:pt x="3935" y="2092"/>
                  </a:lnTo>
                  <a:lnTo>
                    <a:pt x="3955" y="1946"/>
                  </a:lnTo>
                  <a:lnTo>
                    <a:pt x="3935" y="1925"/>
                  </a:lnTo>
                  <a:lnTo>
                    <a:pt x="3955" y="1737"/>
                  </a:lnTo>
                  <a:lnTo>
                    <a:pt x="3955" y="1653"/>
                  </a:lnTo>
                  <a:lnTo>
                    <a:pt x="3955" y="1507"/>
                  </a:lnTo>
                  <a:lnTo>
                    <a:pt x="4060" y="1402"/>
                  </a:lnTo>
                  <a:lnTo>
                    <a:pt x="4060" y="1256"/>
                  </a:lnTo>
                  <a:lnTo>
                    <a:pt x="4081" y="1130"/>
                  </a:lnTo>
                  <a:lnTo>
                    <a:pt x="4039" y="921"/>
                  </a:lnTo>
                  <a:lnTo>
                    <a:pt x="4290" y="607"/>
                  </a:lnTo>
                  <a:lnTo>
                    <a:pt x="4332" y="502"/>
                  </a:lnTo>
                  <a:lnTo>
                    <a:pt x="4437" y="460"/>
                  </a:lnTo>
                  <a:lnTo>
                    <a:pt x="4437" y="209"/>
                  </a:lnTo>
                  <a:lnTo>
                    <a:pt x="4374" y="105"/>
                  </a:lnTo>
                  <a:lnTo>
                    <a:pt x="4374" y="63"/>
                  </a:lnTo>
                  <a:lnTo>
                    <a:pt x="4290" y="84"/>
                  </a:lnTo>
                  <a:lnTo>
                    <a:pt x="4248" y="105"/>
                  </a:lnTo>
                  <a:lnTo>
                    <a:pt x="4144" y="63"/>
                  </a:lnTo>
                  <a:lnTo>
                    <a:pt x="41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5"/>
            <p:cNvSpPr/>
            <p:nvPr/>
          </p:nvSpPr>
          <p:spPr>
            <a:xfrm>
              <a:off x="3828067" y="3174369"/>
              <a:ext cx="7478" cy="9769"/>
            </a:xfrm>
            <a:custGeom>
              <a:avLst/>
              <a:gdLst/>
              <a:ahLst/>
              <a:cxnLst/>
              <a:rect l="l" t="t" r="r" b="b"/>
              <a:pathLst>
                <a:path w="628" h="859" extrusionOk="0">
                  <a:moveTo>
                    <a:pt x="460" y="1"/>
                  </a:moveTo>
                  <a:lnTo>
                    <a:pt x="356" y="84"/>
                  </a:lnTo>
                  <a:lnTo>
                    <a:pt x="293" y="105"/>
                  </a:lnTo>
                  <a:lnTo>
                    <a:pt x="230" y="210"/>
                  </a:lnTo>
                  <a:lnTo>
                    <a:pt x="147" y="252"/>
                  </a:lnTo>
                  <a:lnTo>
                    <a:pt x="126" y="252"/>
                  </a:lnTo>
                  <a:lnTo>
                    <a:pt x="42" y="398"/>
                  </a:lnTo>
                  <a:lnTo>
                    <a:pt x="0" y="419"/>
                  </a:lnTo>
                  <a:lnTo>
                    <a:pt x="84" y="503"/>
                  </a:lnTo>
                  <a:lnTo>
                    <a:pt x="105" y="670"/>
                  </a:lnTo>
                  <a:lnTo>
                    <a:pt x="42" y="775"/>
                  </a:lnTo>
                  <a:lnTo>
                    <a:pt x="84" y="859"/>
                  </a:lnTo>
                  <a:lnTo>
                    <a:pt x="188" y="775"/>
                  </a:lnTo>
                  <a:lnTo>
                    <a:pt x="293" y="775"/>
                  </a:lnTo>
                  <a:lnTo>
                    <a:pt x="356" y="712"/>
                  </a:lnTo>
                  <a:lnTo>
                    <a:pt x="335" y="503"/>
                  </a:lnTo>
                  <a:lnTo>
                    <a:pt x="398" y="440"/>
                  </a:lnTo>
                  <a:lnTo>
                    <a:pt x="523" y="335"/>
                  </a:lnTo>
                  <a:lnTo>
                    <a:pt x="628" y="231"/>
                  </a:lnTo>
                  <a:lnTo>
                    <a:pt x="628" y="126"/>
                  </a:lnTo>
                  <a:lnTo>
                    <a:pt x="565" y="43"/>
                  </a:lnTo>
                  <a:lnTo>
                    <a:pt x="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5"/>
            <p:cNvSpPr/>
            <p:nvPr/>
          </p:nvSpPr>
          <p:spPr>
            <a:xfrm>
              <a:off x="3947654" y="3151533"/>
              <a:ext cx="76994" cy="74956"/>
            </a:xfrm>
            <a:custGeom>
              <a:avLst/>
              <a:gdLst/>
              <a:ahLst/>
              <a:cxnLst/>
              <a:rect l="l" t="t" r="r" b="b"/>
              <a:pathLst>
                <a:path w="6466" h="6591" extrusionOk="0">
                  <a:moveTo>
                    <a:pt x="2553" y="0"/>
                  </a:moveTo>
                  <a:lnTo>
                    <a:pt x="1779" y="42"/>
                  </a:lnTo>
                  <a:lnTo>
                    <a:pt x="858" y="42"/>
                  </a:lnTo>
                  <a:lnTo>
                    <a:pt x="816" y="105"/>
                  </a:lnTo>
                  <a:lnTo>
                    <a:pt x="754" y="105"/>
                  </a:lnTo>
                  <a:lnTo>
                    <a:pt x="712" y="146"/>
                  </a:lnTo>
                  <a:lnTo>
                    <a:pt x="775" y="230"/>
                  </a:lnTo>
                  <a:lnTo>
                    <a:pt x="858" y="314"/>
                  </a:lnTo>
                  <a:lnTo>
                    <a:pt x="858" y="356"/>
                  </a:lnTo>
                  <a:lnTo>
                    <a:pt x="921" y="439"/>
                  </a:lnTo>
                  <a:lnTo>
                    <a:pt x="963" y="628"/>
                  </a:lnTo>
                  <a:lnTo>
                    <a:pt x="984" y="732"/>
                  </a:lnTo>
                  <a:lnTo>
                    <a:pt x="942" y="795"/>
                  </a:lnTo>
                  <a:lnTo>
                    <a:pt x="942" y="879"/>
                  </a:lnTo>
                  <a:lnTo>
                    <a:pt x="879" y="942"/>
                  </a:lnTo>
                  <a:lnTo>
                    <a:pt x="816" y="963"/>
                  </a:lnTo>
                  <a:lnTo>
                    <a:pt x="754" y="963"/>
                  </a:lnTo>
                  <a:lnTo>
                    <a:pt x="733" y="942"/>
                  </a:lnTo>
                  <a:lnTo>
                    <a:pt x="733" y="983"/>
                  </a:lnTo>
                  <a:lnTo>
                    <a:pt x="754" y="1046"/>
                  </a:lnTo>
                  <a:lnTo>
                    <a:pt x="754" y="1109"/>
                  </a:lnTo>
                  <a:lnTo>
                    <a:pt x="858" y="1151"/>
                  </a:lnTo>
                  <a:lnTo>
                    <a:pt x="858" y="1214"/>
                  </a:lnTo>
                  <a:lnTo>
                    <a:pt x="942" y="1214"/>
                  </a:lnTo>
                  <a:lnTo>
                    <a:pt x="963" y="1402"/>
                  </a:lnTo>
                  <a:lnTo>
                    <a:pt x="963" y="1486"/>
                  </a:lnTo>
                  <a:lnTo>
                    <a:pt x="858" y="1590"/>
                  </a:lnTo>
                  <a:lnTo>
                    <a:pt x="775" y="1674"/>
                  </a:lnTo>
                  <a:lnTo>
                    <a:pt x="733" y="1716"/>
                  </a:lnTo>
                  <a:lnTo>
                    <a:pt x="565" y="1883"/>
                  </a:lnTo>
                  <a:lnTo>
                    <a:pt x="461" y="2030"/>
                  </a:lnTo>
                  <a:lnTo>
                    <a:pt x="293" y="2092"/>
                  </a:lnTo>
                  <a:lnTo>
                    <a:pt x="0" y="2092"/>
                  </a:lnTo>
                  <a:lnTo>
                    <a:pt x="84" y="2553"/>
                  </a:lnTo>
                  <a:lnTo>
                    <a:pt x="210" y="3243"/>
                  </a:lnTo>
                  <a:lnTo>
                    <a:pt x="628" y="3808"/>
                  </a:lnTo>
                  <a:lnTo>
                    <a:pt x="754" y="4248"/>
                  </a:lnTo>
                  <a:lnTo>
                    <a:pt x="942" y="4352"/>
                  </a:lnTo>
                  <a:lnTo>
                    <a:pt x="1026" y="4352"/>
                  </a:lnTo>
                  <a:lnTo>
                    <a:pt x="1130" y="4394"/>
                  </a:lnTo>
                  <a:lnTo>
                    <a:pt x="1172" y="4394"/>
                  </a:lnTo>
                  <a:lnTo>
                    <a:pt x="1256" y="4436"/>
                  </a:lnTo>
                  <a:lnTo>
                    <a:pt x="1256" y="4499"/>
                  </a:lnTo>
                  <a:lnTo>
                    <a:pt x="1340" y="4561"/>
                  </a:lnTo>
                  <a:lnTo>
                    <a:pt x="1444" y="4561"/>
                  </a:lnTo>
                  <a:lnTo>
                    <a:pt x="1695" y="4645"/>
                  </a:lnTo>
                  <a:lnTo>
                    <a:pt x="1779" y="4645"/>
                  </a:lnTo>
                  <a:lnTo>
                    <a:pt x="1821" y="4708"/>
                  </a:lnTo>
                  <a:lnTo>
                    <a:pt x="1884" y="4729"/>
                  </a:lnTo>
                  <a:lnTo>
                    <a:pt x="1925" y="4812"/>
                  </a:lnTo>
                  <a:lnTo>
                    <a:pt x="2030" y="4917"/>
                  </a:lnTo>
                  <a:lnTo>
                    <a:pt x="2093" y="4917"/>
                  </a:lnTo>
                  <a:lnTo>
                    <a:pt x="2093" y="4938"/>
                  </a:lnTo>
                  <a:lnTo>
                    <a:pt x="2114" y="4917"/>
                  </a:lnTo>
                  <a:lnTo>
                    <a:pt x="2177" y="4917"/>
                  </a:lnTo>
                  <a:lnTo>
                    <a:pt x="2197" y="4980"/>
                  </a:lnTo>
                  <a:lnTo>
                    <a:pt x="2281" y="4980"/>
                  </a:lnTo>
                  <a:lnTo>
                    <a:pt x="2302" y="5022"/>
                  </a:lnTo>
                  <a:lnTo>
                    <a:pt x="2323" y="4980"/>
                  </a:lnTo>
                  <a:lnTo>
                    <a:pt x="2407" y="5022"/>
                  </a:lnTo>
                  <a:lnTo>
                    <a:pt x="2428" y="5043"/>
                  </a:lnTo>
                  <a:lnTo>
                    <a:pt x="2490" y="5043"/>
                  </a:lnTo>
                  <a:lnTo>
                    <a:pt x="2511" y="5084"/>
                  </a:lnTo>
                  <a:lnTo>
                    <a:pt x="2553" y="5126"/>
                  </a:lnTo>
                  <a:lnTo>
                    <a:pt x="2637" y="5189"/>
                  </a:lnTo>
                  <a:lnTo>
                    <a:pt x="2825" y="5398"/>
                  </a:lnTo>
                  <a:lnTo>
                    <a:pt x="2846" y="5608"/>
                  </a:lnTo>
                  <a:lnTo>
                    <a:pt x="2846" y="6591"/>
                  </a:lnTo>
                  <a:lnTo>
                    <a:pt x="2951" y="6193"/>
                  </a:lnTo>
                  <a:lnTo>
                    <a:pt x="3495" y="6173"/>
                  </a:lnTo>
                  <a:lnTo>
                    <a:pt x="3599" y="6131"/>
                  </a:lnTo>
                  <a:lnTo>
                    <a:pt x="3641" y="6110"/>
                  </a:lnTo>
                  <a:lnTo>
                    <a:pt x="3704" y="6089"/>
                  </a:lnTo>
                  <a:lnTo>
                    <a:pt x="3704" y="6131"/>
                  </a:lnTo>
                  <a:lnTo>
                    <a:pt x="3788" y="6173"/>
                  </a:lnTo>
                  <a:lnTo>
                    <a:pt x="3871" y="6214"/>
                  </a:lnTo>
                  <a:lnTo>
                    <a:pt x="3955" y="6214"/>
                  </a:lnTo>
                  <a:lnTo>
                    <a:pt x="3997" y="6298"/>
                  </a:lnTo>
                  <a:lnTo>
                    <a:pt x="3976" y="6319"/>
                  </a:lnTo>
                  <a:lnTo>
                    <a:pt x="4164" y="6298"/>
                  </a:lnTo>
                  <a:lnTo>
                    <a:pt x="4269" y="6193"/>
                  </a:lnTo>
                  <a:lnTo>
                    <a:pt x="4332" y="6193"/>
                  </a:lnTo>
                  <a:lnTo>
                    <a:pt x="4394" y="6131"/>
                  </a:lnTo>
                  <a:lnTo>
                    <a:pt x="4436" y="6173"/>
                  </a:lnTo>
                  <a:lnTo>
                    <a:pt x="4436" y="6214"/>
                  </a:lnTo>
                  <a:lnTo>
                    <a:pt x="4520" y="6214"/>
                  </a:lnTo>
                  <a:lnTo>
                    <a:pt x="4604" y="6277"/>
                  </a:lnTo>
                  <a:lnTo>
                    <a:pt x="4729" y="6214"/>
                  </a:lnTo>
                  <a:lnTo>
                    <a:pt x="4897" y="6193"/>
                  </a:lnTo>
                  <a:lnTo>
                    <a:pt x="4918" y="6110"/>
                  </a:lnTo>
                  <a:lnTo>
                    <a:pt x="4897" y="6068"/>
                  </a:lnTo>
                  <a:lnTo>
                    <a:pt x="4938" y="6005"/>
                  </a:lnTo>
                  <a:lnTo>
                    <a:pt x="5043" y="6026"/>
                  </a:lnTo>
                  <a:lnTo>
                    <a:pt x="5127" y="6026"/>
                  </a:lnTo>
                  <a:lnTo>
                    <a:pt x="5210" y="6089"/>
                  </a:lnTo>
                  <a:lnTo>
                    <a:pt x="5315" y="6068"/>
                  </a:lnTo>
                  <a:lnTo>
                    <a:pt x="5357" y="6026"/>
                  </a:lnTo>
                  <a:lnTo>
                    <a:pt x="5566" y="5963"/>
                  </a:lnTo>
                  <a:lnTo>
                    <a:pt x="5650" y="5984"/>
                  </a:lnTo>
                  <a:lnTo>
                    <a:pt x="5754" y="5963"/>
                  </a:lnTo>
                  <a:lnTo>
                    <a:pt x="5775" y="5900"/>
                  </a:lnTo>
                  <a:lnTo>
                    <a:pt x="5901" y="5900"/>
                  </a:lnTo>
                  <a:lnTo>
                    <a:pt x="5985" y="5817"/>
                  </a:lnTo>
                  <a:lnTo>
                    <a:pt x="6110" y="5796"/>
                  </a:lnTo>
                  <a:lnTo>
                    <a:pt x="6194" y="5712"/>
                  </a:lnTo>
                  <a:lnTo>
                    <a:pt x="6278" y="5649"/>
                  </a:lnTo>
                  <a:lnTo>
                    <a:pt x="6382" y="5670"/>
                  </a:lnTo>
                  <a:lnTo>
                    <a:pt x="6424" y="5608"/>
                  </a:lnTo>
                  <a:lnTo>
                    <a:pt x="6466" y="5587"/>
                  </a:lnTo>
                  <a:lnTo>
                    <a:pt x="6424" y="5587"/>
                  </a:lnTo>
                  <a:lnTo>
                    <a:pt x="6424" y="5545"/>
                  </a:lnTo>
                  <a:lnTo>
                    <a:pt x="6298" y="5440"/>
                  </a:lnTo>
                  <a:lnTo>
                    <a:pt x="6173" y="5398"/>
                  </a:lnTo>
                  <a:lnTo>
                    <a:pt x="5964" y="5189"/>
                  </a:lnTo>
                  <a:lnTo>
                    <a:pt x="5985" y="5126"/>
                  </a:lnTo>
                  <a:lnTo>
                    <a:pt x="5901" y="4938"/>
                  </a:lnTo>
                  <a:lnTo>
                    <a:pt x="5859" y="4875"/>
                  </a:lnTo>
                  <a:lnTo>
                    <a:pt x="5901" y="4771"/>
                  </a:lnTo>
                  <a:lnTo>
                    <a:pt x="5859" y="4729"/>
                  </a:lnTo>
                  <a:lnTo>
                    <a:pt x="5838" y="4624"/>
                  </a:lnTo>
                  <a:lnTo>
                    <a:pt x="5796" y="4540"/>
                  </a:lnTo>
                  <a:lnTo>
                    <a:pt x="5838" y="4540"/>
                  </a:lnTo>
                  <a:lnTo>
                    <a:pt x="5775" y="4394"/>
                  </a:lnTo>
                  <a:lnTo>
                    <a:pt x="5754" y="4248"/>
                  </a:lnTo>
                  <a:lnTo>
                    <a:pt x="5838" y="4206"/>
                  </a:lnTo>
                  <a:lnTo>
                    <a:pt x="5838" y="4038"/>
                  </a:lnTo>
                  <a:lnTo>
                    <a:pt x="5754" y="3976"/>
                  </a:lnTo>
                  <a:lnTo>
                    <a:pt x="5754" y="3766"/>
                  </a:lnTo>
                  <a:lnTo>
                    <a:pt x="5775" y="3620"/>
                  </a:lnTo>
                  <a:lnTo>
                    <a:pt x="5859" y="3578"/>
                  </a:lnTo>
                  <a:lnTo>
                    <a:pt x="5880" y="3599"/>
                  </a:lnTo>
                  <a:lnTo>
                    <a:pt x="5943" y="3515"/>
                  </a:lnTo>
                  <a:lnTo>
                    <a:pt x="5859" y="3306"/>
                  </a:lnTo>
                  <a:lnTo>
                    <a:pt x="5775" y="3306"/>
                  </a:lnTo>
                  <a:lnTo>
                    <a:pt x="5650" y="3180"/>
                  </a:lnTo>
                  <a:lnTo>
                    <a:pt x="5482" y="3055"/>
                  </a:lnTo>
                  <a:lnTo>
                    <a:pt x="5482" y="2929"/>
                  </a:lnTo>
                  <a:lnTo>
                    <a:pt x="5566" y="2657"/>
                  </a:lnTo>
                  <a:lnTo>
                    <a:pt x="5692" y="2302"/>
                  </a:lnTo>
                  <a:lnTo>
                    <a:pt x="5754" y="2239"/>
                  </a:lnTo>
                  <a:lnTo>
                    <a:pt x="5734" y="2134"/>
                  </a:lnTo>
                  <a:lnTo>
                    <a:pt x="5692" y="2113"/>
                  </a:lnTo>
                  <a:lnTo>
                    <a:pt x="5734" y="2113"/>
                  </a:lnTo>
                  <a:lnTo>
                    <a:pt x="5022" y="1611"/>
                  </a:lnTo>
                  <a:lnTo>
                    <a:pt x="4959" y="1527"/>
                  </a:lnTo>
                  <a:lnTo>
                    <a:pt x="4938" y="1486"/>
                  </a:lnTo>
                  <a:lnTo>
                    <a:pt x="4959" y="1402"/>
                  </a:lnTo>
                  <a:lnTo>
                    <a:pt x="4834" y="1214"/>
                  </a:lnTo>
                  <a:lnTo>
                    <a:pt x="2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5"/>
            <p:cNvSpPr/>
            <p:nvPr/>
          </p:nvSpPr>
          <p:spPr>
            <a:xfrm>
              <a:off x="3945415" y="3152954"/>
              <a:ext cx="13956" cy="10963"/>
            </a:xfrm>
            <a:custGeom>
              <a:avLst/>
              <a:gdLst/>
              <a:ahLst/>
              <a:cxnLst/>
              <a:rect l="l" t="t" r="r" b="b"/>
              <a:pathLst>
                <a:path w="1172" h="964" extrusionOk="0">
                  <a:moveTo>
                    <a:pt x="795" y="1"/>
                  </a:moveTo>
                  <a:lnTo>
                    <a:pt x="795" y="84"/>
                  </a:lnTo>
                  <a:lnTo>
                    <a:pt x="732" y="126"/>
                  </a:lnTo>
                  <a:lnTo>
                    <a:pt x="649" y="126"/>
                  </a:lnTo>
                  <a:lnTo>
                    <a:pt x="607" y="84"/>
                  </a:lnTo>
                  <a:lnTo>
                    <a:pt x="544" y="42"/>
                  </a:lnTo>
                  <a:lnTo>
                    <a:pt x="440" y="126"/>
                  </a:lnTo>
                  <a:lnTo>
                    <a:pt x="377" y="147"/>
                  </a:lnTo>
                  <a:lnTo>
                    <a:pt x="335" y="126"/>
                  </a:lnTo>
                  <a:lnTo>
                    <a:pt x="209" y="231"/>
                  </a:lnTo>
                  <a:lnTo>
                    <a:pt x="105" y="356"/>
                  </a:lnTo>
                  <a:lnTo>
                    <a:pt x="0" y="733"/>
                  </a:lnTo>
                  <a:lnTo>
                    <a:pt x="0" y="817"/>
                  </a:lnTo>
                  <a:lnTo>
                    <a:pt x="209" y="817"/>
                  </a:lnTo>
                  <a:lnTo>
                    <a:pt x="272" y="921"/>
                  </a:lnTo>
                  <a:lnTo>
                    <a:pt x="335" y="963"/>
                  </a:lnTo>
                  <a:lnTo>
                    <a:pt x="398" y="921"/>
                  </a:lnTo>
                  <a:lnTo>
                    <a:pt x="419" y="921"/>
                  </a:lnTo>
                  <a:lnTo>
                    <a:pt x="481" y="963"/>
                  </a:lnTo>
                  <a:lnTo>
                    <a:pt x="607" y="921"/>
                  </a:lnTo>
                  <a:lnTo>
                    <a:pt x="607" y="858"/>
                  </a:lnTo>
                  <a:lnTo>
                    <a:pt x="691" y="670"/>
                  </a:lnTo>
                  <a:lnTo>
                    <a:pt x="649" y="566"/>
                  </a:lnTo>
                  <a:lnTo>
                    <a:pt x="712" y="566"/>
                  </a:lnTo>
                  <a:lnTo>
                    <a:pt x="753" y="628"/>
                  </a:lnTo>
                  <a:lnTo>
                    <a:pt x="816" y="628"/>
                  </a:lnTo>
                  <a:lnTo>
                    <a:pt x="858" y="733"/>
                  </a:lnTo>
                  <a:lnTo>
                    <a:pt x="921" y="754"/>
                  </a:lnTo>
                  <a:lnTo>
                    <a:pt x="921" y="817"/>
                  </a:lnTo>
                  <a:lnTo>
                    <a:pt x="942" y="838"/>
                  </a:lnTo>
                  <a:lnTo>
                    <a:pt x="1004" y="838"/>
                  </a:lnTo>
                  <a:lnTo>
                    <a:pt x="1067" y="817"/>
                  </a:lnTo>
                  <a:lnTo>
                    <a:pt x="1130" y="754"/>
                  </a:lnTo>
                  <a:lnTo>
                    <a:pt x="1130" y="670"/>
                  </a:lnTo>
                  <a:lnTo>
                    <a:pt x="1172" y="607"/>
                  </a:lnTo>
                  <a:lnTo>
                    <a:pt x="1151" y="503"/>
                  </a:lnTo>
                  <a:lnTo>
                    <a:pt x="1109" y="314"/>
                  </a:lnTo>
                  <a:lnTo>
                    <a:pt x="1046" y="231"/>
                  </a:lnTo>
                  <a:lnTo>
                    <a:pt x="1046" y="189"/>
                  </a:lnTo>
                  <a:lnTo>
                    <a:pt x="963" y="105"/>
                  </a:lnTo>
                  <a:lnTo>
                    <a:pt x="900" y="21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5"/>
            <p:cNvSpPr/>
            <p:nvPr/>
          </p:nvSpPr>
          <p:spPr>
            <a:xfrm>
              <a:off x="3945415" y="3159380"/>
              <a:ext cx="13706" cy="15956"/>
            </a:xfrm>
            <a:custGeom>
              <a:avLst/>
              <a:gdLst/>
              <a:ahLst/>
              <a:cxnLst/>
              <a:rect l="l" t="t" r="r" b="b"/>
              <a:pathLst>
                <a:path w="1151" h="1403" extrusionOk="0">
                  <a:moveTo>
                    <a:pt x="649" y="1"/>
                  </a:moveTo>
                  <a:lnTo>
                    <a:pt x="691" y="105"/>
                  </a:lnTo>
                  <a:lnTo>
                    <a:pt x="607" y="293"/>
                  </a:lnTo>
                  <a:lnTo>
                    <a:pt x="607" y="356"/>
                  </a:lnTo>
                  <a:lnTo>
                    <a:pt x="481" y="398"/>
                  </a:lnTo>
                  <a:lnTo>
                    <a:pt x="419" y="356"/>
                  </a:lnTo>
                  <a:lnTo>
                    <a:pt x="398" y="356"/>
                  </a:lnTo>
                  <a:lnTo>
                    <a:pt x="335" y="398"/>
                  </a:lnTo>
                  <a:lnTo>
                    <a:pt x="272" y="356"/>
                  </a:lnTo>
                  <a:lnTo>
                    <a:pt x="209" y="252"/>
                  </a:lnTo>
                  <a:lnTo>
                    <a:pt x="0" y="252"/>
                  </a:lnTo>
                  <a:lnTo>
                    <a:pt x="0" y="314"/>
                  </a:lnTo>
                  <a:lnTo>
                    <a:pt x="63" y="419"/>
                  </a:lnTo>
                  <a:lnTo>
                    <a:pt x="84" y="565"/>
                  </a:lnTo>
                  <a:lnTo>
                    <a:pt x="84" y="712"/>
                  </a:lnTo>
                  <a:lnTo>
                    <a:pt x="188" y="1402"/>
                  </a:lnTo>
                  <a:lnTo>
                    <a:pt x="481" y="1402"/>
                  </a:lnTo>
                  <a:lnTo>
                    <a:pt x="649" y="1340"/>
                  </a:lnTo>
                  <a:lnTo>
                    <a:pt x="753" y="1193"/>
                  </a:lnTo>
                  <a:lnTo>
                    <a:pt x="921" y="1026"/>
                  </a:lnTo>
                  <a:lnTo>
                    <a:pt x="963" y="984"/>
                  </a:lnTo>
                  <a:lnTo>
                    <a:pt x="1046" y="900"/>
                  </a:lnTo>
                  <a:lnTo>
                    <a:pt x="1151" y="796"/>
                  </a:lnTo>
                  <a:lnTo>
                    <a:pt x="1151" y="712"/>
                  </a:lnTo>
                  <a:lnTo>
                    <a:pt x="1130" y="524"/>
                  </a:lnTo>
                  <a:lnTo>
                    <a:pt x="1046" y="524"/>
                  </a:lnTo>
                  <a:lnTo>
                    <a:pt x="1046" y="461"/>
                  </a:lnTo>
                  <a:lnTo>
                    <a:pt x="942" y="419"/>
                  </a:lnTo>
                  <a:lnTo>
                    <a:pt x="942" y="356"/>
                  </a:lnTo>
                  <a:lnTo>
                    <a:pt x="921" y="293"/>
                  </a:lnTo>
                  <a:lnTo>
                    <a:pt x="921" y="252"/>
                  </a:lnTo>
                  <a:lnTo>
                    <a:pt x="921" y="189"/>
                  </a:lnTo>
                  <a:lnTo>
                    <a:pt x="858" y="168"/>
                  </a:lnTo>
                  <a:lnTo>
                    <a:pt x="816" y="63"/>
                  </a:lnTo>
                  <a:lnTo>
                    <a:pt x="753" y="63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5"/>
            <p:cNvSpPr/>
            <p:nvPr/>
          </p:nvSpPr>
          <p:spPr>
            <a:xfrm>
              <a:off x="3829055" y="3110126"/>
              <a:ext cx="131316" cy="124222"/>
            </a:xfrm>
            <a:custGeom>
              <a:avLst/>
              <a:gdLst/>
              <a:ahLst/>
              <a:cxnLst/>
              <a:rect l="l" t="t" r="r" b="b"/>
              <a:pathLst>
                <a:path w="11028" h="10923" extrusionOk="0">
                  <a:moveTo>
                    <a:pt x="7701" y="0"/>
                  </a:moveTo>
                  <a:lnTo>
                    <a:pt x="7701" y="42"/>
                  </a:lnTo>
                  <a:lnTo>
                    <a:pt x="7743" y="84"/>
                  </a:lnTo>
                  <a:lnTo>
                    <a:pt x="7659" y="189"/>
                  </a:lnTo>
                  <a:lnTo>
                    <a:pt x="7575" y="189"/>
                  </a:lnTo>
                  <a:lnTo>
                    <a:pt x="7491" y="210"/>
                  </a:lnTo>
                  <a:lnTo>
                    <a:pt x="7366" y="210"/>
                  </a:lnTo>
                  <a:lnTo>
                    <a:pt x="7282" y="251"/>
                  </a:lnTo>
                  <a:lnTo>
                    <a:pt x="7240" y="251"/>
                  </a:lnTo>
                  <a:lnTo>
                    <a:pt x="7219" y="189"/>
                  </a:lnTo>
                  <a:lnTo>
                    <a:pt x="7178" y="189"/>
                  </a:lnTo>
                  <a:lnTo>
                    <a:pt x="7157" y="147"/>
                  </a:lnTo>
                  <a:lnTo>
                    <a:pt x="7073" y="126"/>
                  </a:lnTo>
                  <a:lnTo>
                    <a:pt x="6843" y="230"/>
                  </a:lnTo>
                  <a:lnTo>
                    <a:pt x="6759" y="293"/>
                  </a:lnTo>
                  <a:lnTo>
                    <a:pt x="6717" y="335"/>
                  </a:lnTo>
                  <a:lnTo>
                    <a:pt x="6487" y="356"/>
                  </a:lnTo>
                  <a:lnTo>
                    <a:pt x="6403" y="398"/>
                  </a:lnTo>
                  <a:lnTo>
                    <a:pt x="6320" y="314"/>
                  </a:lnTo>
                  <a:lnTo>
                    <a:pt x="6215" y="293"/>
                  </a:lnTo>
                  <a:lnTo>
                    <a:pt x="6111" y="293"/>
                  </a:lnTo>
                  <a:lnTo>
                    <a:pt x="6027" y="398"/>
                  </a:lnTo>
                  <a:lnTo>
                    <a:pt x="5922" y="502"/>
                  </a:lnTo>
                  <a:lnTo>
                    <a:pt x="5964" y="544"/>
                  </a:lnTo>
                  <a:lnTo>
                    <a:pt x="6006" y="607"/>
                  </a:lnTo>
                  <a:lnTo>
                    <a:pt x="5985" y="649"/>
                  </a:lnTo>
                  <a:lnTo>
                    <a:pt x="5859" y="670"/>
                  </a:lnTo>
                  <a:lnTo>
                    <a:pt x="5797" y="649"/>
                  </a:lnTo>
                  <a:lnTo>
                    <a:pt x="5671" y="628"/>
                  </a:lnTo>
                  <a:lnTo>
                    <a:pt x="5567" y="565"/>
                  </a:lnTo>
                  <a:lnTo>
                    <a:pt x="5483" y="565"/>
                  </a:lnTo>
                  <a:lnTo>
                    <a:pt x="5399" y="628"/>
                  </a:lnTo>
                  <a:lnTo>
                    <a:pt x="5336" y="607"/>
                  </a:lnTo>
                  <a:lnTo>
                    <a:pt x="5190" y="607"/>
                  </a:lnTo>
                  <a:lnTo>
                    <a:pt x="5064" y="523"/>
                  </a:lnTo>
                  <a:lnTo>
                    <a:pt x="4939" y="544"/>
                  </a:lnTo>
                  <a:lnTo>
                    <a:pt x="4918" y="502"/>
                  </a:lnTo>
                  <a:lnTo>
                    <a:pt x="4750" y="356"/>
                  </a:lnTo>
                  <a:lnTo>
                    <a:pt x="4667" y="335"/>
                  </a:lnTo>
                  <a:lnTo>
                    <a:pt x="4499" y="210"/>
                  </a:lnTo>
                  <a:lnTo>
                    <a:pt x="4437" y="189"/>
                  </a:lnTo>
                  <a:lnTo>
                    <a:pt x="4353" y="126"/>
                  </a:lnTo>
                  <a:lnTo>
                    <a:pt x="4290" y="126"/>
                  </a:lnTo>
                  <a:lnTo>
                    <a:pt x="4290" y="189"/>
                  </a:lnTo>
                  <a:lnTo>
                    <a:pt x="4186" y="147"/>
                  </a:lnTo>
                  <a:lnTo>
                    <a:pt x="4102" y="251"/>
                  </a:lnTo>
                  <a:lnTo>
                    <a:pt x="4018" y="251"/>
                  </a:lnTo>
                  <a:lnTo>
                    <a:pt x="3976" y="293"/>
                  </a:lnTo>
                  <a:lnTo>
                    <a:pt x="3976" y="356"/>
                  </a:lnTo>
                  <a:lnTo>
                    <a:pt x="3914" y="440"/>
                  </a:lnTo>
                  <a:lnTo>
                    <a:pt x="3914" y="502"/>
                  </a:lnTo>
                  <a:lnTo>
                    <a:pt x="3872" y="544"/>
                  </a:lnTo>
                  <a:lnTo>
                    <a:pt x="3788" y="544"/>
                  </a:lnTo>
                  <a:lnTo>
                    <a:pt x="3788" y="607"/>
                  </a:lnTo>
                  <a:lnTo>
                    <a:pt x="3893" y="733"/>
                  </a:lnTo>
                  <a:lnTo>
                    <a:pt x="3830" y="774"/>
                  </a:lnTo>
                  <a:lnTo>
                    <a:pt x="3809" y="858"/>
                  </a:lnTo>
                  <a:lnTo>
                    <a:pt x="3809" y="984"/>
                  </a:lnTo>
                  <a:lnTo>
                    <a:pt x="3872" y="1088"/>
                  </a:lnTo>
                  <a:lnTo>
                    <a:pt x="3872" y="1339"/>
                  </a:lnTo>
                  <a:lnTo>
                    <a:pt x="3767" y="1381"/>
                  </a:lnTo>
                  <a:lnTo>
                    <a:pt x="3725" y="1486"/>
                  </a:lnTo>
                  <a:lnTo>
                    <a:pt x="3474" y="1800"/>
                  </a:lnTo>
                  <a:lnTo>
                    <a:pt x="3516" y="2009"/>
                  </a:lnTo>
                  <a:lnTo>
                    <a:pt x="3495" y="2135"/>
                  </a:lnTo>
                  <a:lnTo>
                    <a:pt x="3495" y="2281"/>
                  </a:lnTo>
                  <a:lnTo>
                    <a:pt x="3390" y="2386"/>
                  </a:lnTo>
                  <a:lnTo>
                    <a:pt x="3390" y="2532"/>
                  </a:lnTo>
                  <a:lnTo>
                    <a:pt x="3390" y="2616"/>
                  </a:lnTo>
                  <a:lnTo>
                    <a:pt x="3370" y="2804"/>
                  </a:lnTo>
                  <a:lnTo>
                    <a:pt x="3390" y="2825"/>
                  </a:lnTo>
                  <a:lnTo>
                    <a:pt x="3370" y="2971"/>
                  </a:lnTo>
                  <a:lnTo>
                    <a:pt x="3286" y="3034"/>
                  </a:lnTo>
                  <a:lnTo>
                    <a:pt x="3244" y="3223"/>
                  </a:lnTo>
                  <a:lnTo>
                    <a:pt x="3244" y="3390"/>
                  </a:lnTo>
                  <a:lnTo>
                    <a:pt x="3056" y="3704"/>
                  </a:lnTo>
                  <a:lnTo>
                    <a:pt x="2951" y="3746"/>
                  </a:lnTo>
                  <a:lnTo>
                    <a:pt x="2846" y="3808"/>
                  </a:lnTo>
                  <a:lnTo>
                    <a:pt x="2763" y="3787"/>
                  </a:lnTo>
                  <a:lnTo>
                    <a:pt x="2637" y="3892"/>
                  </a:lnTo>
                  <a:lnTo>
                    <a:pt x="2533" y="4018"/>
                  </a:lnTo>
                  <a:lnTo>
                    <a:pt x="2533" y="4164"/>
                  </a:lnTo>
                  <a:lnTo>
                    <a:pt x="2344" y="4332"/>
                  </a:lnTo>
                  <a:lnTo>
                    <a:pt x="2302" y="4436"/>
                  </a:lnTo>
                  <a:lnTo>
                    <a:pt x="2323" y="4624"/>
                  </a:lnTo>
                  <a:lnTo>
                    <a:pt x="2344" y="4645"/>
                  </a:lnTo>
                  <a:lnTo>
                    <a:pt x="2323" y="4959"/>
                  </a:lnTo>
                  <a:lnTo>
                    <a:pt x="2302" y="5127"/>
                  </a:lnTo>
                  <a:lnTo>
                    <a:pt x="2302" y="5231"/>
                  </a:lnTo>
                  <a:lnTo>
                    <a:pt x="2198" y="5378"/>
                  </a:lnTo>
                  <a:lnTo>
                    <a:pt x="2093" y="5420"/>
                  </a:lnTo>
                  <a:lnTo>
                    <a:pt x="2009" y="5482"/>
                  </a:lnTo>
                  <a:lnTo>
                    <a:pt x="1947" y="5566"/>
                  </a:lnTo>
                  <a:lnTo>
                    <a:pt x="1717" y="5796"/>
                  </a:lnTo>
                  <a:lnTo>
                    <a:pt x="1633" y="5901"/>
                  </a:lnTo>
                  <a:lnTo>
                    <a:pt x="1507" y="5984"/>
                  </a:lnTo>
                  <a:lnTo>
                    <a:pt x="1382" y="5901"/>
                  </a:lnTo>
                  <a:lnTo>
                    <a:pt x="1319" y="5796"/>
                  </a:lnTo>
                  <a:lnTo>
                    <a:pt x="1298" y="5775"/>
                  </a:lnTo>
                  <a:lnTo>
                    <a:pt x="1382" y="5650"/>
                  </a:lnTo>
                  <a:lnTo>
                    <a:pt x="1382" y="5587"/>
                  </a:lnTo>
                  <a:lnTo>
                    <a:pt x="1193" y="5650"/>
                  </a:lnTo>
                  <a:lnTo>
                    <a:pt x="1089" y="5754"/>
                  </a:lnTo>
                  <a:lnTo>
                    <a:pt x="1005" y="5733"/>
                  </a:lnTo>
                  <a:lnTo>
                    <a:pt x="942" y="5754"/>
                  </a:lnTo>
                  <a:lnTo>
                    <a:pt x="942" y="5859"/>
                  </a:lnTo>
                  <a:lnTo>
                    <a:pt x="859" y="5943"/>
                  </a:lnTo>
                  <a:lnTo>
                    <a:pt x="754" y="5943"/>
                  </a:lnTo>
                  <a:lnTo>
                    <a:pt x="754" y="5880"/>
                  </a:lnTo>
                  <a:lnTo>
                    <a:pt x="733" y="5838"/>
                  </a:lnTo>
                  <a:lnTo>
                    <a:pt x="629" y="5880"/>
                  </a:lnTo>
                  <a:lnTo>
                    <a:pt x="566" y="5859"/>
                  </a:lnTo>
                  <a:lnTo>
                    <a:pt x="440" y="5984"/>
                  </a:lnTo>
                  <a:lnTo>
                    <a:pt x="315" y="6089"/>
                  </a:lnTo>
                  <a:lnTo>
                    <a:pt x="252" y="6152"/>
                  </a:lnTo>
                  <a:lnTo>
                    <a:pt x="273" y="6361"/>
                  </a:lnTo>
                  <a:lnTo>
                    <a:pt x="210" y="6424"/>
                  </a:lnTo>
                  <a:lnTo>
                    <a:pt x="105" y="6424"/>
                  </a:lnTo>
                  <a:lnTo>
                    <a:pt x="1" y="6508"/>
                  </a:lnTo>
                  <a:lnTo>
                    <a:pt x="22" y="6570"/>
                  </a:lnTo>
                  <a:lnTo>
                    <a:pt x="210" y="6591"/>
                  </a:lnTo>
                  <a:lnTo>
                    <a:pt x="252" y="6633"/>
                  </a:lnTo>
                  <a:lnTo>
                    <a:pt x="273" y="6633"/>
                  </a:lnTo>
                  <a:lnTo>
                    <a:pt x="273" y="6612"/>
                  </a:lnTo>
                  <a:lnTo>
                    <a:pt x="315" y="6591"/>
                  </a:lnTo>
                  <a:lnTo>
                    <a:pt x="377" y="6591"/>
                  </a:lnTo>
                  <a:lnTo>
                    <a:pt x="482" y="6570"/>
                  </a:lnTo>
                  <a:lnTo>
                    <a:pt x="566" y="6528"/>
                  </a:lnTo>
                  <a:lnTo>
                    <a:pt x="1256" y="6528"/>
                  </a:lnTo>
                  <a:lnTo>
                    <a:pt x="1424" y="6570"/>
                  </a:lnTo>
                  <a:lnTo>
                    <a:pt x="1633" y="6528"/>
                  </a:lnTo>
                  <a:lnTo>
                    <a:pt x="2637" y="6528"/>
                  </a:lnTo>
                  <a:lnTo>
                    <a:pt x="2637" y="6612"/>
                  </a:lnTo>
                  <a:lnTo>
                    <a:pt x="2637" y="6633"/>
                  </a:lnTo>
                  <a:lnTo>
                    <a:pt x="2637" y="6717"/>
                  </a:lnTo>
                  <a:lnTo>
                    <a:pt x="2679" y="6780"/>
                  </a:lnTo>
                  <a:lnTo>
                    <a:pt x="2721" y="6842"/>
                  </a:lnTo>
                  <a:lnTo>
                    <a:pt x="2679" y="6905"/>
                  </a:lnTo>
                  <a:lnTo>
                    <a:pt x="2679" y="6989"/>
                  </a:lnTo>
                  <a:lnTo>
                    <a:pt x="2742" y="7093"/>
                  </a:lnTo>
                  <a:lnTo>
                    <a:pt x="2763" y="7219"/>
                  </a:lnTo>
                  <a:lnTo>
                    <a:pt x="2784" y="7261"/>
                  </a:lnTo>
                  <a:lnTo>
                    <a:pt x="2784" y="7345"/>
                  </a:lnTo>
                  <a:lnTo>
                    <a:pt x="2846" y="7365"/>
                  </a:lnTo>
                  <a:lnTo>
                    <a:pt x="2888" y="7449"/>
                  </a:lnTo>
                  <a:lnTo>
                    <a:pt x="2972" y="7554"/>
                  </a:lnTo>
                  <a:lnTo>
                    <a:pt x="2993" y="7763"/>
                  </a:lnTo>
                  <a:lnTo>
                    <a:pt x="3056" y="7784"/>
                  </a:lnTo>
                  <a:lnTo>
                    <a:pt x="3202" y="7784"/>
                  </a:lnTo>
                  <a:lnTo>
                    <a:pt x="3307" y="7763"/>
                  </a:lnTo>
                  <a:lnTo>
                    <a:pt x="3390" y="7784"/>
                  </a:lnTo>
                  <a:lnTo>
                    <a:pt x="3579" y="7826"/>
                  </a:lnTo>
                  <a:lnTo>
                    <a:pt x="3662" y="7763"/>
                  </a:lnTo>
                  <a:lnTo>
                    <a:pt x="4102" y="7742"/>
                  </a:lnTo>
                  <a:lnTo>
                    <a:pt x="4102" y="7575"/>
                  </a:lnTo>
                  <a:lnTo>
                    <a:pt x="4081" y="7470"/>
                  </a:lnTo>
                  <a:lnTo>
                    <a:pt x="4123" y="7449"/>
                  </a:lnTo>
                  <a:lnTo>
                    <a:pt x="4186" y="7345"/>
                  </a:lnTo>
                  <a:lnTo>
                    <a:pt x="4186" y="7198"/>
                  </a:lnTo>
                  <a:lnTo>
                    <a:pt x="4750" y="7156"/>
                  </a:lnTo>
                  <a:lnTo>
                    <a:pt x="4750" y="7114"/>
                  </a:lnTo>
                  <a:lnTo>
                    <a:pt x="4939" y="7135"/>
                  </a:lnTo>
                  <a:lnTo>
                    <a:pt x="4918" y="7219"/>
                  </a:lnTo>
                  <a:lnTo>
                    <a:pt x="4876" y="7261"/>
                  </a:lnTo>
                  <a:lnTo>
                    <a:pt x="4918" y="7324"/>
                  </a:lnTo>
                  <a:lnTo>
                    <a:pt x="5567" y="7365"/>
                  </a:lnTo>
                  <a:lnTo>
                    <a:pt x="5587" y="7449"/>
                  </a:lnTo>
                  <a:lnTo>
                    <a:pt x="5587" y="7533"/>
                  </a:lnTo>
                  <a:lnTo>
                    <a:pt x="5587" y="7617"/>
                  </a:lnTo>
                  <a:lnTo>
                    <a:pt x="5546" y="7721"/>
                  </a:lnTo>
                  <a:lnTo>
                    <a:pt x="5504" y="7826"/>
                  </a:lnTo>
                  <a:lnTo>
                    <a:pt x="5567" y="7889"/>
                  </a:lnTo>
                  <a:lnTo>
                    <a:pt x="5567" y="7972"/>
                  </a:lnTo>
                  <a:lnTo>
                    <a:pt x="5546" y="8035"/>
                  </a:lnTo>
                  <a:lnTo>
                    <a:pt x="5546" y="8056"/>
                  </a:lnTo>
                  <a:lnTo>
                    <a:pt x="5567" y="8140"/>
                  </a:lnTo>
                  <a:lnTo>
                    <a:pt x="5567" y="8349"/>
                  </a:lnTo>
                  <a:lnTo>
                    <a:pt x="5504" y="8453"/>
                  </a:lnTo>
                  <a:lnTo>
                    <a:pt x="5567" y="8495"/>
                  </a:lnTo>
                  <a:lnTo>
                    <a:pt x="5567" y="8579"/>
                  </a:lnTo>
                  <a:lnTo>
                    <a:pt x="5608" y="8621"/>
                  </a:lnTo>
                  <a:lnTo>
                    <a:pt x="5608" y="8705"/>
                  </a:lnTo>
                  <a:lnTo>
                    <a:pt x="5650" y="8725"/>
                  </a:lnTo>
                  <a:lnTo>
                    <a:pt x="5671" y="8788"/>
                  </a:lnTo>
                  <a:lnTo>
                    <a:pt x="5713" y="8809"/>
                  </a:lnTo>
                  <a:lnTo>
                    <a:pt x="5755" y="8872"/>
                  </a:lnTo>
                  <a:lnTo>
                    <a:pt x="5713" y="8935"/>
                  </a:lnTo>
                  <a:lnTo>
                    <a:pt x="5713" y="9018"/>
                  </a:lnTo>
                  <a:lnTo>
                    <a:pt x="5797" y="9081"/>
                  </a:lnTo>
                  <a:lnTo>
                    <a:pt x="5797" y="9144"/>
                  </a:lnTo>
                  <a:lnTo>
                    <a:pt x="5776" y="9186"/>
                  </a:lnTo>
                  <a:lnTo>
                    <a:pt x="5776" y="9311"/>
                  </a:lnTo>
                  <a:lnTo>
                    <a:pt x="5859" y="9353"/>
                  </a:lnTo>
                  <a:lnTo>
                    <a:pt x="5818" y="9437"/>
                  </a:lnTo>
                  <a:lnTo>
                    <a:pt x="5818" y="9458"/>
                  </a:lnTo>
                  <a:lnTo>
                    <a:pt x="5776" y="9500"/>
                  </a:lnTo>
                  <a:lnTo>
                    <a:pt x="5776" y="9625"/>
                  </a:lnTo>
                  <a:lnTo>
                    <a:pt x="5797" y="9646"/>
                  </a:lnTo>
                  <a:lnTo>
                    <a:pt x="5859" y="9646"/>
                  </a:lnTo>
                  <a:lnTo>
                    <a:pt x="5901" y="9625"/>
                  </a:lnTo>
                  <a:lnTo>
                    <a:pt x="5964" y="9604"/>
                  </a:lnTo>
                  <a:lnTo>
                    <a:pt x="5985" y="9562"/>
                  </a:lnTo>
                  <a:lnTo>
                    <a:pt x="6027" y="9562"/>
                  </a:lnTo>
                  <a:lnTo>
                    <a:pt x="6111" y="9625"/>
                  </a:lnTo>
                  <a:lnTo>
                    <a:pt x="6173" y="9646"/>
                  </a:lnTo>
                  <a:lnTo>
                    <a:pt x="6320" y="9646"/>
                  </a:lnTo>
                  <a:lnTo>
                    <a:pt x="6383" y="9667"/>
                  </a:lnTo>
                  <a:lnTo>
                    <a:pt x="6424" y="9646"/>
                  </a:lnTo>
                  <a:lnTo>
                    <a:pt x="6508" y="9625"/>
                  </a:lnTo>
                  <a:lnTo>
                    <a:pt x="6592" y="9562"/>
                  </a:lnTo>
                  <a:lnTo>
                    <a:pt x="6696" y="9541"/>
                  </a:lnTo>
                  <a:lnTo>
                    <a:pt x="6801" y="9541"/>
                  </a:lnTo>
                  <a:lnTo>
                    <a:pt x="6843" y="9604"/>
                  </a:lnTo>
                  <a:lnTo>
                    <a:pt x="6906" y="9562"/>
                  </a:lnTo>
                  <a:lnTo>
                    <a:pt x="7010" y="9625"/>
                  </a:lnTo>
                  <a:lnTo>
                    <a:pt x="7031" y="9646"/>
                  </a:lnTo>
                  <a:lnTo>
                    <a:pt x="7031" y="9751"/>
                  </a:lnTo>
                  <a:lnTo>
                    <a:pt x="7052" y="9772"/>
                  </a:lnTo>
                  <a:lnTo>
                    <a:pt x="7073" y="9814"/>
                  </a:lnTo>
                  <a:lnTo>
                    <a:pt x="7157" y="9751"/>
                  </a:lnTo>
                  <a:lnTo>
                    <a:pt x="7240" y="9709"/>
                  </a:lnTo>
                  <a:lnTo>
                    <a:pt x="7324" y="9709"/>
                  </a:lnTo>
                  <a:lnTo>
                    <a:pt x="7345" y="9667"/>
                  </a:lnTo>
                  <a:lnTo>
                    <a:pt x="7491" y="9625"/>
                  </a:lnTo>
                  <a:lnTo>
                    <a:pt x="7554" y="9625"/>
                  </a:lnTo>
                  <a:lnTo>
                    <a:pt x="7554" y="9751"/>
                  </a:lnTo>
                  <a:lnTo>
                    <a:pt x="7575" y="9814"/>
                  </a:lnTo>
                  <a:lnTo>
                    <a:pt x="7575" y="9876"/>
                  </a:lnTo>
                  <a:lnTo>
                    <a:pt x="7575" y="9939"/>
                  </a:lnTo>
                  <a:lnTo>
                    <a:pt x="7638" y="9939"/>
                  </a:lnTo>
                  <a:lnTo>
                    <a:pt x="7743" y="9981"/>
                  </a:lnTo>
                  <a:lnTo>
                    <a:pt x="7784" y="9981"/>
                  </a:lnTo>
                  <a:lnTo>
                    <a:pt x="7910" y="10065"/>
                  </a:lnTo>
                  <a:lnTo>
                    <a:pt x="8056" y="10086"/>
                  </a:lnTo>
                  <a:lnTo>
                    <a:pt x="8182" y="10127"/>
                  </a:lnTo>
                  <a:lnTo>
                    <a:pt x="8182" y="10148"/>
                  </a:lnTo>
                  <a:lnTo>
                    <a:pt x="8287" y="10148"/>
                  </a:lnTo>
                  <a:lnTo>
                    <a:pt x="8433" y="10086"/>
                  </a:lnTo>
                  <a:lnTo>
                    <a:pt x="8475" y="10044"/>
                  </a:lnTo>
                  <a:lnTo>
                    <a:pt x="8517" y="9876"/>
                  </a:lnTo>
                  <a:lnTo>
                    <a:pt x="8600" y="9876"/>
                  </a:lnTo>
                  <a:lnTo>
                    <a:pt x="8642" y="9855"/>
                  </a:lnTo>
                  <a:lnTo>
                    <a:pt x="8684" y="9855"/>
                  </a:lnTo>
                  <a:lnTo>
                    <a:pt x="8684" y="10023"/>
                  </a:lnTo>
                  <a:lnTo>
                    <a:pt x="8789" y="10127"/>
                  </a:lnTo>
                  <a:lnTo>
                    <a:pt x="8789" y="10190"/>
                  </a:lnTo>
                  <a:lnTo>
                    <a:pt x="8935" y="10274"/>
                  </a:lnTo>
                  <a:lnTo>
                    <a:pt x="9144" y="10337"/>
                  </a:lnTo>
                  <a:lnTo>
                    <a:pt x="9270" y="10441"/>
                  </a:lnTo>
                  <a:lnTo>
                    <a:pt x="9375" y="10588"/>
                  </a:lnTo>
                  <a:lnTo>
                    <a:pt x="9479" y="10671"/>
                  </a:lnTo>
                  <a:lnTo>
                    <a:pt x="9584" y="10797"/>
                  </a:lnTo>
                  <a:lnTo>
                    <a:pt x="9730" y="10922"/>
                  </a:lnTo>
                  <a:lnTo>
                    <a:pt x="9793" y="10922"/>
                  </a:lnTo>
                  <a:lnTo>
                    <a:pt x="9898" y="10902"/>
                  </a:lnTo>
                  <a:lnTo>
                    <a:pt x="9981" y="10860"/>
                  </a:lnTo>
                  <a:lnTo>
                    <a:pt x="10002" y="10881"/>
                  </a:lnTo>
                  <a:lnTo>
                    <a:pt x="10044" y="10902"/>
                  </a:lnTo>
                  <a:lnTo>
                    <a:pt x="10107" y="10922"/>
                  </a:lnTo>
                  <a:lnTo>
                    <a:pt x="10170" y="10881"/>
                  </a:lnTo>
                  <a:lnTo>
                    <a:pt x="10107" y="10253"/>
                  </a:lnTo>
                  <a:lnTo>
                    <a:pt x="10065" y="10232"/>
                  </a:lnTo>
                  <a:lnTo>
                    <a:pt x="9940" y="10253"/>
                  </a:lnTo>
                  <a:lnTo>
                    <a:pt x="9940" y="10337"/>
                  </a:lnTo>
                  <a:lnTo>
                    <a:pt x="9981" y="10378"/>
                  </a:lnTo>
                  <a:lnTo>
                    <a:pt x="9688" y="10378"/>
                  </a:lnTo>
                  <a:lnTo>
                    <a:pt x="9647" y="10295"/>
                  </a:lnTo>
                  <a:lnTo>
                    <a:pt x="9626" y="10232"/>
                  </a:lnTo>
                  <a:lnTo>
                    <a:pt x="9458" y="10065"/>
                  </a:lnTo>
                  <a:lnTo>
                    <a:pt x="9375" y="9981"/>
                  </a:lnTo>
                  <a:lnTo>
                    <a:pt x="9375" y="9855"/>
                  </a:lnTo>
                  <a:lnTo>
                    <a:pt x="9375" y="9521"/>
                  </a:lnTo>
                  <a:lnTo>
                    <a:pt x="9375" y="9437"/>
                  </a:lnTo>
                  <a:lnTo>
                    <a:pt x="9479" y="9332"/>
                  </a:lnTo>
                  <a:lnTo>
                    <a:pt x="9542" y="9290"/>
                  </a:lnTo>
                  <a:lnTo>
                    <a:pt x="9521" y="9249"/>
                  </a:lnTo>
                  <a:lnTo>
                    <a:pt x="9563" y="9228"/>
                  </a:lnTo>
                  <a:lnTo>
                    <a:pt x="9563" y="9102"/>
                  </a:lnTo>
                  <a:lnTo>
                    <a:pt x="9563" y="9018"/>
                  </a:lnTo>
                  <a:lnTo>
                    <a:pt x="9563" y="8935"/>
                  </a:lnTo>
                  <a:lnTo>
                    <a:pt x="9563" y="8872"/>
                  </a:lnTo>
                  <a:lnTo>
                    <a:pt x="9584" y="8809"/>
                  </a:lnTo>
                  <a:lnTo>
                    <a:pt x="9626" y="8767"/>
                  </a:lnTo>
                  <a:lnTo>
                    <a:pt x="9542" y="8725"/>
                  </a:lnTo>
                  <a:lnTo>
                    <a:pt x="9479" y="8663"/>
                  </a:lnTo>
                  <a:lnTo>
                    <a:pt x="9458" y="8558"/>
                  </a:lnTo>
                  <a:lnTo>
                    <a:pt x="9688" y="8077"/>
                  </a:lnTo>
                  <a:lnTo>
                    <a:pt x="10630" y="7868"/>
                  </a:lnTo>
                  <a:lnTo>
                    <a:pt x="10714" y="7889"/>
                  </a:lnTo>
                  <a:lnTo>
                    <a:pt x="10588" y="7449"/>
                  </a:lnTo>
                  <a:lnTo>
                    <a:pt x="10170" y="6884"/>
                  </a:lnTo>
                  <a:lnTo>
                    <a:pt x="10044" y="6194"/>
                  </a:lnTo>
                  <a:lnTo>
                    <a:pt x="9960" y="5733"/>
                  </a:lnTo>
                  <a:lnTo>
                    <a:pt x="9856" y="5043"/>
                  </a:lnTo>
                  <a:lnTo>
                    <a:pt x="9856" y="4896"/>
                  </a:lnTo>
                  <a:lnTo>
                    <a:pt x="9835" y="4750"/>
                  </a:lnTo>
                  <a:lnTo>
                    <a:pt x="9772" y="4645"/>
                  </a:lnTo>
                  <a:lnTo>
                    <a:pt x="9772" y="4583"/>
                  </a:lnTo>
                  <a:lnTo>
                    <a:pt x="9772" y="4499"/>
                  </a:lnTo>
                  <a:lnTo>
                    <a:pt x="9877" y="4122"/>
                  </a:lnTo>
                  <a:lnTo>
                    <a:pt x="9981" y="3997"/>
                  </a:lnTo>
                  <a:lnTo>
                    <a:pt x="10107" y="3892"/>
                  </a:lnTo>
                  <a:lnTo>
                    <a:pt x="10149" y="3871"/>
                  </a:lnTo>
                  <a:lnTo>
                    <a:pt x="10107" y="3746"/>
                  </a:lnTo>
                  <a:lnTo>
                    <a:pt x="10191" y="3536"/>
                  </a:lnTo>
                  <a:lnTo>
                    <a:pt x="10212" y="3327"/>
                  </a:lnTo>
                  <a:lnTo>
                    <a:pt x="10212" y="3160"/>
                  </a:lnTo>
                  <a:lnTo>
                    <a:pt x="10253" y="3118"/>
                  </a:lnTo>
                  <a:lnTo>
                    <a:pt x="10484" y="2699"/>
                  </a:lnTo>
                  <a:lnTo>
                    <a:pt x="10525" y="2616"/>
                  </a:lnTo>
                  <a:lnTo>
                    <a:pt x="10714" y="2407"/>
                  </a:lnTo>
                  <a:lnTo>
                    <a:pt x="11007" y="2009"/>
                  </a:lnTo>
                  <a:lnTo>
                    <a:pt x="11028" y="1925"/>
                  </a:lnTo>
                  <a:lnTo>
                    <a:pt x="10986" y="1863"/>
                  </a:lnTo>
                  <a:lnTo>
                    <a:pt x="10923" y="1779"/>
                  </a:lnTo>
                  <a:lnTo>
                    <a:pt x="10839" y="1716"/>
                  </a:lnTo>
                  <a:lnTo>
                    <a:pt x="10881" y="1591"/>
                  </a:lnTo>
                  <a:lnTo>
                    <a:pt x="10902" y="1381"/>
                  </a:lnTo>
                  <a:lnTo>
                    <a:pt x="10902" y="1235"/>
                  </a:lnTo>
                  <a:lnTo>
                    <a:pt x="10944" y="1151"/>
                  </a:lnTo>
                  <a:lnTo>
                    <a:pt x="10986" y="1047"/>
                  </a:lnTo>
                  <a:lnTo>
                    <a:pt x="10944" y="1026"/>
                  </a:lnTo>
                  <a:lnTo>
                    <a:pt x="10776" y="1026"/>
                  </a:lnTo>
                  <a:lnTo>
                    <a:pt x="10776" y="942"/>
                  </a:lnTo>
                  <a:lnTo>
                    <a:pt x="10735" y="858"/>
                  </a:lnTo>
                  <a:lnTo>
                    <a:pt x="10693" y="837"/>
                  </a:lnTo>
                  <a:lnTo>
                    <a:pt x="10672" y="733"/>
                  </a:lnTo>
                  <a:lnTo>
                    <a:pt x="10588" y="670"/>
                  </a:lnTo>
                  <a:lnTo>
                    <a:pt x="10463" y="628"/>
                  </a:lnTo>
                  <a:lnTo>
                    <a:pt x="10400" y="565"/>
                  </a:lnTo>
                  <a:lnTo>
                    <a:pt x="10358" y="502"/>
                  </a:lnTo>
                  <a:lnTo>
                    <a:pt x="10274" y="335"/>
                  </a:lnTo>
                  <a:lnTo>
                    <a:pt x="10212" y="314"/>
                  </a:lnTo>
                  <a:lnTo>
                    <a:pt x="10086" y="314"/>
                  </a:lnTo>
                  <a:lnTo>
                    <a:pt x="10044" y="398"/>
                  </a:lnTo>
                  <a:lnTo>
                    <a:pt x="9981" y="440"/>
                  </a:lnTo>
                  <a:lnTo>
                    <a:pt x="9877" y="502"/>
                  </a:lnTo>
                  <a:lnTo>
                    <a:pt x="9835" y="502"/>
                  </a:lnTo>
                  <a:lnTo>
                    <a:pt x="9793" y="440"/>
                  </a:lnTo>
                  <a:lnTo>
                    <a:pt x="9584" y="440"/>
                  </a:lnTo>
                  <a:lnTo>
                    <a:pt x="9521" y="502"/>
                  </a:lnTo>
                  <a:lnTo>
                    <a:pt x="9479" y="544"/>
                  </a:lnTo>
                  <a:lnTo>
                    <a:pt x="9416" y="565"/>
                  </a:lnTo>
                  <a:lnTo>
                    <a:pt x="9312" y="523"/>
                  </a:lnTo>
                  <a:lnTo>
                    <a:pt x="9165" y="440"/>
                  </a:lnTo>
                  <a:lnTo>
                    <a:pt x="9124" y="356"/>
                  </a:lnTo>
                  <a:lnTo>
                    <a:pt x="9040" y="335"/>
                  </a:lnTo>
                  <a:lnTo>
                    <a:pt x="8998" y="293"/>
                  </a:lnTo>
                  <a:lnTo>
                    <a:pt x="8956" y="189"/>
                  </a:lnTo>
                  <a:lnTo>
                    <a:pt x="8935" y="147"/>
                  </a:lnTo>
                  <a:lnTo>
                    <a:pt x="8831" y="105"/>
                  </a:lnTo>
                  <a:lnTo>
                    <a:pt x="8705" y="105"/>
                  </a:lnTo>
                  <a:lnTo>
                    <a:pt x="8517" y="189"/>
                  </a:lnTo>
                  <a:lnTo>
                    <a:pt x="8496" y="147"/>
                  </a:lnTo>
                  <a:lnTo>
                    <a:pt x="8266" y="147"/>
                  </a:lnTo>
                  <a:lnTo>
                    <a:pt x="8182" y="105"/>
                  </a:lnTo>
                  <a:lnTo>
                    <a:pt x="8098" y="84"/>
                  </a:lnTo>
                  <a:lnTo>
                    <a:pt x="8056" y="42"/>
                  </a:lnTo>
                  <a:lnTo>
                    <a:pt x="7868" y="42"/>
                  </a:lnTo>
                  <a:lnTo>
                    <a:pt x="77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6CBC2"/>
                </a:solidFill>
              </a:endParaRPr>
            </a:p>
          </p:txBody>
        </p:sp>
        <p:sp>
          <p:nvSpPr>
            <p:cNvPr id="1297" name="Google Shape;1297;p45"/>
            <p:cNvSpPr/>
            <p:nvPr/>
          </p:nvSpPr>
          <p:spPr>
            <a:xfrm>
              <a:off x="3970326" y="3207451"/>
              <a:ext cx="21934" cy="52837"/>
            </a:xfrm>
            <a:custGeom>
              <a:avLst/>
              <a:gdLst/>
              <a:ahLst/>
              <a:cxnLst/>
              <a:rect l="l" t="t" r="r" b="b"/>
              <a:pathLst>
                <a:path w="1842" h="4646" extrusionOk="0">
                  <a:moveTo>
                    <a:pt x="210" y="0"/>
                  </a:moveTo>
                  <a:lnTo>
                    <a:pt x="189" y="21"/>
                  </a:lnTo>
                  <a:lnTo>
                    <a:pt x="210" y="105"/>
                  </a:lnTo>
                  <a:lnTo>
                    <a:pt x="231" y="126"/>
                  </a:lnTo>
                  <a:lnTo>
                    <a:pt x="273" y="209"/>
                  </a:lnTo>
                  <a:lnTo>
                    <a:pt x="377" y="251"/>
                  </a:lnTo>
                  <a:lnTo>
                    <a:pt x="419" y="272"/>
                  </a:lnTo>
                  <a:lnTo>
                    <a:pt x="419" y="314"/>
                  </a:lnTo>
                  <a:lnTo>
                    <a:pt x="377" y="460"/>
                  </a:lnTo>
                  <a:lnTo>
                    <a:pt x="377" y="523"/>
                  </a:lnTo>
                  <a:lnTo>
                    <a:pt x="482" y="586"/>
                  </a:lnTo>
                  <a:lnTo>
                    <a:pt x="503" y="670"/>
                  </a:lnTo>
                  <a:lnTo>
                    <a:pt x="503" y="795"/>
                  </a:lnTo>
                  <a:lnTo>
                    <a:pt x="482" y="837"/>
                  </a:lnTo>
                  <a:lnTo>
                    <a:pt x="482" y="879"/>
                  </a:lnTo>
                  <a:lnTo>
                    <a:pt x="335" y="1004"/>
                  </a:lnTo>
                  <a:lnTo>
                    <a:pt x="335" y="1088"/>
                  </a:lnTo>
                  <a:lnTo>
                    <a:pt x="377" y="1193"/>
                  </a:lnTo>
                  <a:lnTo>
                    <a:pt x="377" y="1276"/>
                  </a:lnTo>
                  <a:lnTo>
                    <a:pt x="398" y="1360"/>
                  </a:lnTo>
                  <a:lnTo>
                    <a:pt x="335" y="1423"/>
                  </a:lnTo>
                  <a:lnTo>
                    <a:pt x="398" y="1507"/>
                  </a:lnTo>
                  <a:lnTo>
                    <a:pt x="398" y="1590"/>
                  </a:lnTo>
                  <a:lnTo>
                    <a:pt x="335" y="1611"/>
                  </a:lnTo>
                  <a:lnTo>
                    <a:pt x="377" y="1695"/>
                  </a:lnTo>
                  <a:lnTo>
                    <a:pt x="398" y="1737"/>
                  </a:lnTo>
                  <a:lnTo>
                    <a:pt x="440" y="1779"/>
                  </a:lnTo>
                  <a:lnTo>
                    <a:pt x="440" y="1820"/>
                  </a:lnTo>
                  <a:lnTo>
                    <a:pt x="398" y="1820"/>
                  </a:lnTo>
                  <a:lnTo>
                    <a:pt x="377" y="1904"/>
                  </a:lnTo>
                  <a:lnTo>
                    <a:pt x="293" y="1925"/>
                  </a:lnTo>
                  <a:lnTo>
                    <a:pt x="168" y="2030"/>
                  </a:lnTo>
                  <a:lnTo>
                    <a:pt x="126" y="2051"/>
                  </a:lnTo>
                  <a:lnTo>
                    <a:pt x="126" y="2134"/>
                  </a:lnTo>
                  <a:lnTo>
                    <a:pt x="168" y="2197"/>
                  </a:lnTo>
                  <a:lnTo>
                    <a:pt x="126" y="2260"/>
                  </a:lnTo>
                  <a:lnTo>
                    <a:pt x="126" y="2344"/>
                  </a:lnTo>
                  <a:lnTo>
                    <a:pt x="63" y="2448"/>
                  </a:lnTo>
                  <a:lnTo>
                    <a:pt x="1" y="2469"/>
                  </a:lnTo>
                  <a:lnTo>
                    <a:pt x="1" y="2532"/>
                  </a:lnTo>
                  <a:lnTo>
                    <a:pt x="84" y="2636"/>
                  </a:lnTo>
                  <a:lnTo>
                    <a:pt x="126" y="2741"/>
                  </a:lnTo>
                  <a:lnTo>
                    <a:pt x="168" y="2783"/>
                  </a:lnTo>
                  <a:lnTo>
                    <a:pt x="314" y="2762"/>
                  </a:lnTo>
                  <a:lnTo>
                    <a:pt x="335" y="2825"/>
                  </a:lnTo>
                  <a:lnTo>
                    <a:pt x="377" y="2867"/>
                  </a:lnTo>
                  <a:lnTo>
                    <a:pt x="419" y="2929"/>
                  </a:lnTo>
                  <a:lnTo>
                    <a:pt x="419" y="2992"/>
                  </a:lnTo>
                  <a:lnTo>
                    <a:pt x="524" y="3055"/>
                  </a:lnTo>
                  <a:lnTo>
                    <a:pt x="586" y="3034"/>
                  </a:lnTo>
                  <a:lnTo>
                    <a:pt x="628" y="3034"/>
                  </a:lnTo>
                  <a:lnTo>
                    <a:pt x="691" y="2971"/>
                  </a:lnTo>
                  <a:lnTo>
                    <a:pt x="817" y="2971"/>
                  </a:lnTo>
                  <a:lnTo>
                    <a:pt x="963" y="2992"/>
                  </a:lnTo>
                  <a:lnTo>
                    <a:pt x="1026" y="3097"/>
                  </a:lnTo>
                  <a:lnTo>
                    <a:pt x="1026" y="3264"/>
                  </a:lnTo>
                  <a:lnTo>
                    <a:pt x="1005" y="3390"/>
                  </a:lnTo>
                  <a:lnTo>
                    <a:pt x="900" y="3515"/>
                  </a:lnTo>
                  <a:lnTo>
                    <a:pt x="837" y="3662"/>
                  </a:lnTo>
                  <a:lnTo>
                    <a:pt x="796" y="3766"/>
                  </a:lnTo>
                  <a:lnTo>
                    <a:pt x="796" y="3871"/>
                  </a:lnTo>
                  <a:lnTo>
                    <a:pt x="837" y="3996"/>
                  </a:lnTo>
                  <a:lnTo>
                    <a:pt x="837" y="4080"/>
                  </a:lnTo>
                  <a:lnTo>
                    <a:pt x="942" y="4206"/>
                  </a:lnTo>
                  <a:lnTo>
                    <a:pt x="1047" y="4289"/>
                  </a:lnTo>
                  <a:lnTo>
                    <a:pt x="1130" y="4331"/>
                  </a:lnTo>
                  <a:lnTo>
                    <a:pt x="1172" y="4394"/>
                  </a:lnTo>
                  <a:lnTo>
                    <a:pt x="1256" y="4499"/>
                  </a:lnTo>
                  <a:lnTo>
                    <a:pt x="1235" y="4541"/>
                  </a:lnTo>
                  <a:lnTo>
                    <a:pt x="1256" y="4645"/>
                  </a:lnTo>
                  <a:lnTo>
                    <a:pt x="1361" y="4624"/>
                  </a:lnTo>
                  <a:lnTo>
                    <a:pt x="1381" y="4499"/>
                  </a:lnTo>
                  <a:lnTo>
                    <a:pt x="1361" y="4352"/>
                  </a:lnTo>
                  <a:lnTo>
                    <a:pt x="1423" y="4248"/>
                  </a:lnTo>
                  <a:lnTo>
                    <a:pt x="1423" y="4143"/>
                  </a:lnTo>
                  <a:lnTo>
                    <a:pt x="1486" y="3996"/>
                  </a:lnTo>
                  <a:lnTo>
                    <a:pt x="1591" y="3976"/>
                  </a:lnTo>
                  <a:lnTo>
                    <a:pt x="1674" y="3913"/>
                  </a:lnTo>
                  <a:lnTo>
                    <a:pt x="1695" y="3808"/>
                  </a:lnTo>
                  <a:lnTo>
                    <a:pt x="1737" y="3599"/>
                  </a:lnTo>
                  <a:lnTo>
                    <a:pt x="1653" y="3515"/>
                  </a:lnTo>
                  <a:lnTo>
                    <a:pt x="1674" y="3473"/>
                  </a:lnTo>
                  <a:lnTo>
                    <a:pt x="1653" y="3452"/>
                  </a:lnTo>
                  <a:lnTo>
                    <a:pt x="1674" y="3390"/>
                  </a:lnTo>
                  <a:lnTo>
                    <a:pt x="1737" y="3390"/>
                  </a:lnTo>
                  <a:lnTo>
                    <a:pt x="1758" y="3306"/>
                  </a:lnTo>
                  <a:lnTo>
                    <a:pt x="1842" y="3306"/>
                  </a:lnTo>
                  <a:lnTo>
                    <a:pt x="1842" y="3243"/>
                  </a:lnTo>
                  <a:lnTo>
                    <a:pt x="1779" y="3160"/>
                  </a:lnTo>
                  <a:lnTo>
                    <a:pt x="1737" y="3034"/>
                  </a:lnTo>
                  <a:lnTo>
                    <a:pt x="1591" y="2846"/>
                  </a:lnTo>
                  <a:lnTo>
                    <a:pt x="1570" y="2741"/>
                  </a:lnTo>
                  <a:lnTo>
                    <a:pt x="1361" y="2553"/>
                  </a:lnTo>
                  <a:lnTo>
                    <a:pt x="1319" y="2532"/>
                  </a:lnTo>
                  <a:lnTo>
                    <a:pt x="1277" y="2469"/>
                  </a:lnTo>
                  <a:lnTo>
                    <a:pt x="1172" y="2406"/>
                  </a:lnTo>
                  <a:lnTo>
                    <a:pt x="1005" y="2323"/>
                  </a:lnTo>
                  <a:lnTo>
                    <a:pt x="921" y="1779"/>
                  </a:lnTo>
                  <a:lnTo>
                    <a:pt x="942" y="1674"/>
                  </a:lnTo>
                  <a:lnTo>
                    <a:pt x="942" y="691"/>
                  </a:lnTo>
                  <a:lnTo>
                    <a:pt x="921" y="481"/>
                  </a:lnTo>
                  <a:lnTo>
                    <a:pt x="733" y="272"/>
                  </a:lnTo>
                  <a:lnTo>
                    <a:pt x="649" y="209"/>
                  </a:lnTo>
                  <a:lnTo>
                    <a:pt x="607" y="167"/>
                  </a:lnTo>
                  <a:lnTo>
                    <a:pt x="586" y="126"/>
                  </a:lnTo>
                  <a:lnTo>
                    <a:pt x="524" y="126"/>
                  </a:lnTo>
                  <a:lnTo>
                    <a:pt x="503" y="105"/>
                  </a:lnTo>
                  <a:lnTo>
                    <a:pt x="419" y="63"/>
                  </a:lnTo>
                  <a:lnTo>
                    <a:pt x="398" y="105"/>
                  </a:lnTo>
                  <a:lnTo>
                    <a:pt x="377" y="63"/>
                  </a:lnTo>
                  <a:lnTo>
                    <a:pt x="293" y="63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5"/>
            <p:cNvSpPr/>
            <p:nvPr/>
          </p:nvSpPr>
          <p:spPr>
            <a:xfrm>
              <a:off x="3895082" y="3199593"/>
              <a:ext cx="81233" cy="66165"/>
            </a:xfrm>
            <a:custGeom>
              <a:avLst/>
              <a:gdLst/>
              <a:ahLst/>
              <a:cxnLst/>
              <a:rect l="l" t="t" r="r" b="b"/>
              <a:pathLst>
                <a:path w="6822" h="5818" extrusionOk="0">
                  <a:moveTo>
                    <a:pt x="5085" y="1"/>
                  </a:moveTo>
                  <a:lnTo>
                    <a:pt x="4143" y="210"/>
                  </a:lnTo>
                  <a:lnTo>
                    <a:pt x="3913" y="691"/>
                  </a:lnTo>
                  <a:lnTo>
                    <a:pt x="3934" y="796"/>
                  </a:lnTo>
                  <a:lnTo>
                    <a:pt x="3997" y="858"/>
                  </a:lnTo>
                  <a:lnTo>
                    <a:pt x="4081" y="900"/>
                  </a:lnTo>
                  <a:lnTo>
                    <a:pt x="4039" y="942"/>
                  </a:lnTo>
                  <a:lnTo>
                    <a:pt x="4018" y="1005"/>
                  </a:lnTo>
                  <a:lnTo>
                    <a:pt x="4018" y="1068"/>
                  </a:lnTo>
                  <a:lnTo>
                    <a:pt x="4018" y="1151"/>
                  </a:lnTo>
                  <a:lnTo>
                    <a:pt x="4018" y="1235"/>
                  </a:lnTo>
                  <a:lnTo>
                    <a:pt x="4018" y="1361"/>
                  </a:lnTo>
                  <a:lnTo>
                    <a:pt x="3976" y="1382"/>
                  </a:lnTo>
                  <a:lnTo>
                    <a:pt x="3997" y="1423"/>
                  </a:lnTo>
                  <a:lnTo>
                    <a:pt x="3934" y="1465"/>
                  </a:lnTo>
                  <a:lnTo>
                    <a:pt x="3830" y="1570"/>
                  </a:lnTo>
                  <a:lnTo>
                    <a:pt x="3830" y="1654"/>
                  </a:lnTo>
                  <a:lnTo>
                    <a:pt x="3830" y="1988"/>
                  </a:lnTo>
                  <a:lnTo>
                    <a:pt x="3830" y="2114"/>
                  </a:lnTo>
                  <a:lnTo>
                    <a:pt x="3913" y="2198"/>
                  </a:lnTo>
                  <a:lnTo>
                    <a:pt x="4081" y="2365"/>
                  </a:lnTo>
                  <a:lnTo>
                    <a:pt x="4102" y="2428"/>
                  </a:lnTo>
                  <a:lnTo>
                    <a:pt x="4143" y="2511"/>
                  </a:lnTo>
                  <a:lnTo>
                    <a:pt x="4436" y="2511"/>
                  </a:lnTo>
                  <a:lnTo>
                    <a:pt x="4395" y="2470"/>
                  </a:lnTo>
                  <a:lnTo>
                    <a:pt x="4395" y="2386"/>
                  </a:lnTo>
                  <a:lnTo>
                    <a:pt x="4520" y="2365"/>
                  </a:lnTo>
                  <a:lnTo>
                    <a:pt x="4562" y="2386"/>
                  </a:lnTo>
                  <a:lnTo>
                    <a:pt x="4625" y="3014"/>
                  </a:lnTo>
                  <a:lnTo>
                    <a:pt x="4562" y="3055"/>
                  </a:lnTo>
                  <a:lnTo>
                    <a:pt x="4499" y="3035"/>
                  </a:lnTo>
                  <a:lnTo>
                    <a:pt x="4457" y="3014"/>
                  </a:lnTo>
                  <a:lnTo>
                    <a:pt x="4436" y="2993"/>
                  </a:lnTo>
                  <a:lnTo>
                    <a:pt x="4353" y="3035"/>
                  </a:lnTo>
                  <a:lnTo>
                    <a:pt x="4248" y="3055"/>
                  </a:lnTo>
                  <a:lnTo>
                    <a:pt x="4185" y="3055"/>
                  </a:lnTo>
                  <a:lnTo>
                    <a:pt x="4039" y="2930"/>
                  </a:lnTo>
                  <a:lnTo>
                    <a:pt x="3934" y="2804"/>
                  </a:lnTo>
                  <a:lnTo>
                    <a:pt x="3830" y="2721"/>
                  </a:lnTo>
                  <a:lnTo>
                    <a:pt x="3725" y="2574"/>
                  </a:lnTo>
                  <a:lnTo>
                    <a:pt x="3599" y="2470"/>
                  </a:lnTo>
                  <a:lnTo>
                    <a:pt x="3390" y="2407"/>
                  </a:lnTo>
                  <a:lnTo>
                    <a:pt x="3244" y="2323"/>
                  </a:lnTo>
                  <a:lnTo>
                    <a:pt x="3244" y="2260"/>
                  </a:lnTo>
                  <a:lnTo>
                    <a:pt x="3139" y="2156"/>
                  </a:lnTo>
                  <a:lnTo>
                    <a:pt x="3139" y="1988"/>
                  </a:lnTo>
                  <a:lnTo>
                    <a:pt x="3097" y="1988"/>
                  </a:lnTo>
                  <a:lnTo>
                    <a:pt x="3055" y="2009"/>
                  </a:lnTo>
                  <a:lnTo>
                    <a:pt x="2972" y="2009"/>
                  </a:lnTo>
                  <a:lnTo>
                    <a:pt x="2930" y="2177"/>
                  </a:lnTo>
                  <a:lnTo>
                    <a:pt x="2888" y="2219"/>
                  </a:lnTo>
                  <a:lnTo>
                    <a:pt x="2742" y="2281"/>
                  </a:lnTo>
                  <a:lnTo>
                    <a:pt x="2637" y="2281"/>
                  </a:lnTo>
                  <a:lnTo>
                    <a:pt x="2637" y="2260"/>
                  </a:lnTo>
                  <a:lnTo>
                    <a:pt x="2511" y="2219"/>
                  </a:lnTo>
                  <a:lnTo>
                    <a:pt x="2365" y="2198"/>
                  </a:lnTo>
                  <a:lnTo>
                    <a:pt x="2239" y="2114"/>
                  </a:lnTo>
                  <a:lnTo>
                    <a:pt x="2198" y="2114"/>
                  </a:lnTo>
                  <a:lnTo>
                    <a:pt x="2093" y="2072"/>
                  </a:lnTo>
                  <a:lnTo>
                    <a:pt x="2030" y="2072"/>
                  </a:lnTo>
                  <a:lnTo>
                    <a:pt x="2030" y="2009"/>
                  </a:lnTo>
                  <a:lnTo>
                    <a:pt x="2030" y="1947"/>
                  </a:lnTo>
                  <a:lnTo>
                    <a:pt x="2009" y="1884"/>
                  </a:lnTo>
                  <a:lnTo>
                    <a:pt x="2009" y="1758"/>
                  </a:lnTo>
                  <a:lnTo>
                    <a:pt x="1946" y="1758"/>
                  </a:lnTo>
                  <a:lnTo>
                    <a:pt x="1800" y="1800"/>
                  </a:lnTo>
                  <a:lnTo>
                    <a:pt x="1779" y="1842"/>
                  </a:lnTo>
                  <a:lnTo>
                    <a:pt x="1695" y="1842"/>
                  </a:lnTo>
                  <a:lnTo>
                    <a:pt x="1612" y="1884"/>
                  </a:lnTo>
                  <a:lnTo>
                    <a:pt x="1528" y="1947"/>
                  </a:lnTo>
                  <a:lnTo>
                    <a:pt x="1507" y="1905"/>
                  </a:lnTo>
                  <a:lnTo>
                    <a:pt x="1486" y="1884"/>
                  </a:lnTo>
                  <a:lnTo>
                    <a:pt x="1486" y="1779"/>
                  </a:lnTo>
                  <a:lnTo>
                    <a:pt x="1465" y="1758"/>
                  </a:lnTo>
                  <a:lnTo>
                    <a:pt x="1361" y="1695"/>
                  </a:lnTo>
                  <a:lnTo>
                    <a:pt x="1298" y="1737"/>
                  </a:lnTo>
                  <a:lnTo>
                    <a:pt x="1256" y="1674"/>
                  </a:lnTo>
                  <a:lnTo>
                    <a:pt x="1256" y="1695"/>
                  </a:lnTo>
                  <a:lnTo>
                    <a:pt x="1256" y="1758"/>
                  </a:lnTo>
                  <a:lnTo>
                    <a:pt x="1214" y="1779"/>
                  </a:lnTo>
                  <a:lnTo>
                    <a:pt x="1256" y="2009"/>
                  </a:lnTo>
                  <a:lnTo>
                    <a:pt x="1256" y="2219"/>
                  </a:lnTo>
                  <a:lnTo>
                    <a:pt x="1256" y="2365"/>
                  </a:lnTo>
                  <a:lnTo>
                    <a:pt x="1298" y="2470"/>
                  </a:lnTo>
                  <a:lnTo>
                    <a:pt x="1298" y="2574"/>
                  </a:lnTo>
                  <a:lnTo>
                    <a:pt x="1277" y="2616"/>
                  </a:lnTo>
                  <a:lnTo>
                    <a:pt x="1256" y="2783"/>
                  </a:lnTo>
                  <a:lnTo>
                    <a:pt x="1277" y="2825"/>
                  </a:lnTo>
                  <a:lnTo>
                    <a:pt x="42" y="2825"/>
                  </a:lnTo>
                  <a:lnTo>
                    <a:pt x="1" y="4771"/>
                  </a:lnTo>
                  <a:lnTo>
                    <a:pt x="22" y="4813"/>
                  </a:lnTo>
                  <a:lnTo>
                    <a:pt x="105" y="4918"/>
                  </a:lnTo>
                  <a:lnTo>
                    <a:pt x="168" y="4980"/>
                  </a:lnTo>
                  <a:lnTo>
                    <a:pt x="231" y="5043"/>
                  </a:lnTo>
                  <a:lnTo>
                    <a:pt x="314" y="5085"/>
                  </a:lnTo>
                  <a:lnTo>
                    <a:pt x="419" y="5232"/>
                  </a:lnTo>
                  <a:lnTo>
                    <a:pt x="482" y="5294"/>
                  </a:lnTo>
                  <a:lnTo>
                    <a:pt x="566" y="5336"/>
                  </a:lnTo>
                  <a:lnTo>
                    <a:pt x="628" y="5399"/>
                  </a:lnTo>
                  <a:lnTo>
                    <a:pt x="670" y="5462"/>
                  </a:lnTo>
                  <a:lnTo>
                    <a:pt x="754" y="5504"/>
                  </a:lnTo>
                  <a:lnTo>
                    <a:pt x="775" y="5608"/>
                  </a:lnTo>
                  <a:lnTo>
                    <a:pt x="1319" y="5462"/>
                  </a:lnTo>
                  <a:lnTo>
                    <a:pt x="1402" y="5504"/>
                  </a:lnTo>
                  <a:lnTo>
                    <a:pt x="1528" y="5441"/>
                  </a:lnTo>
                  <a:lnTo>
                    <a:pt x="1570" y="5462"/>
                  </a:lnTo>
                  <a:lnTo>
                    <a:pt x="1591" y="5462"/>
                  </a:lnTo>
                  <a:lnTo>
                    <a:pt x="1612" y="5504"/>
                  </a:lnTo>
                  <a:lnTo>
                    <a:pt x="1695" y="5504"/>
                  </a:lnTo>
                  <a:lnTo>
                    <a:pt x="1716" y="5524"/>
                  </a:lnTo>
                  <a:lnTo>
                    <a:pt x="1737" y="5524"/>
                  </a:lnTo>
                  <a:lnTo>
                    <a:pt x="1821" y="5629"/>
                  </a:lnTo>
                  <a:lnTo>
                    <a:pt x="1884" y="5629"/>
                  </a:lnTo>
                  <a:lnTo>
                    <a:pt x="2030" y="5650"/>
                  </a:lnTo>
                  <a:lnTo>
                    <a:pt x="2135" y="5713"/>
                  </a:lnTo>
                  <a:lnTo>
                    <a:pt x="2198" y="5755"/>
                  </a:lnTo>
                  <a:lnTo>
                    <a:pt x="2239" y="5755"/>
                  </a:lnTo>
                  <a:lnTo>
                    <a:pt x="2344" y="5671"/>
                  </a:lnTo>
                  <a:lnTo>
                    <a:pt x="2470" y="5650"/>
                  </a:lnTo>
                  <a:lnTo>
                    <a:pt x="2532" y="5713"/>
                  </a:lnTo>
                  <a:lnTo>
                    <a:pt x="2553" y="5671"/>
                  </a:lnTo>
                  <a:lnTo>
                    <a:pt x="2574" y="5713"/>
                  </a:lnTo>
                  <a:lnTo>
                    <a:pt x="2616" y="5713"/>
                  </a:lnTo>
                  <a:lnTo>
                    <a:pt x="2679" y="5776"/>
                  </a:lnTo>
                  <a:lnTo>
                    <a:pt x="2783" y="5817"/>
                  </a:lnTo>
                  <a:lnTo>
                    <a:pt x="2951" y="5755"/>
                  </a:lnTo>
                  <a:lnTo>
                    <a:pt x="3139" y="5504"/>
                  </a:lnTo>
                  <a:lnTo>
                    <a:pt x="3390" y="5190"/>
                  </a:lnTo>
                  <a:lnTo>
                    <a:pt x="3725" y="4939"/>
                  </a:lnTo>
                  <a:lnTo>
                    <a:pt x="3934" y="4876"/>
                  </a:lnTo>
                  <a:lnTo>
                    <a:pt x="3976" y="4834"/>
                  </a:lnTo>
                  <a:lnTo>
                    <a:pt x="3997" y="4792"/>
                  </a:lnTo>
                  <a:lnTo>
                    <a:pt x="3976" y="4729"/>
                  </a:lnTo>
                  <a:lnTo>
                    <a:pt x="3997" y="4687"/>
                  </a:lnTo>
                  <a:lnTo>
                    <a:pt x="3997" y="4625"/>
                  </a:lnTo>
                  <a:lnTo>
                    <a:pt x="4039" y="4562"/>
                  </a:lnTo>
                  <a:lnTo>
                    <a:pt x="4206" y="4457"/>
                  </a:lnTo>
                  <a:lnTo>
                    <a:pt x="4290" y="4415"/>
                  </a:lnTo>
                  <a:lnTo>
                    <a:pt x="4353" y="4395"/>
                  </a:lnTo>
                  <a:lnTo>
                    <a:pt x="4499" y="4353"/>
                  </a:lnTo>
                  <a:lnTo>
                    <a:pt x="4646" y="4353"/>
                  </a:lnTo>
                  <a:lnTo>
                    <a:pt x="4667" y="4395"/>
                  </a:lnTo>
                  <a:lnTo>
                    <a:pt x="4729" y="4374"/>
                  </a:lnTo>
                  <a:lnTo>
                    <a:pt x="4855" y="4395"/>
                  </a:lnTo>
                  <a:lnTo>
                    <a:pt x="4918" y="4395"/>
                  </a:lnTo>
                  <a:lnTo>
                    <a:pt x="4918" y="4311"/>
                  </a:lnTo>
                  <a:lnTo>
                    <a:pt x="4876" y="4143"/>
                  </a:lnTo>
                  <a:lnTo>
                    <a:pt x="4918" y="4060"/>
                  </a:lnTo>
                  <a:lnTo>
                    <a:pt x="5148" y="3955"/>
                  </a:lnTo>
                  <a:lnTo>
                    <a:pt x="5273" y="3955"/>
                  </a:lnTo>
                  <a:lnTo>
                    <a:pt x="5859" y="3683"/>
                  </a:lnTo>
                  <a:lnTo>
                    <a:pt x="5964" y="3662"/>
                  </a:lnTo>
                  <a:lnTo>
                    <a:pt x="6299" y="3537"/>
                  </a:lnTo>
                  <a:lnTo>
                    <a:pt x="6487" y="3474"/>
                  </a:lnTo>
                  <a:lnTo>
                    <a:pt x="6445" y="3432"/>
                  </a:lnTo>
                  <a:lnTo>
                    <a:pt x="6403" y="3327"/>
                  </a:lnTo>
                  <a:lnTo>
                    <a:pt x="6320" y="3223"/>
                  </a:lnTo>
                  <a:lnTo>
                    <a:pt x="6320" y="3160"/>
                  </a:lnTo>
                  <a:lnTo>
                    <a:pt x="6382" y="3139"/>
                  </a:lnTo>
                  <a:lnTo>
                    <a:pt x="6445" y="3035"/>
                  </a:lnTo>
                  <a:lnTo>
                    <a:pt x="6445" y="2951"/>
                  </a:lnTo>
                  <a:lnTo>
                    <a:pt x="6487" y="2888"/>
                  </a:lnTo>
                  <a:lnTo>
                    <a:pt x="6445" y="2825"/>
                  </a:lnTo>
                  <a:lnTo>
                    <a:pt x="6445" y="2742"/>
                  </a:lnTo>
                  <a:lnTo>
                    <a:pt x="6487" y="2721"/>
                  </a:lnTo>
                  <a:lnTo>
                    <a:pt x="6612" y="2616"/>
                  </a:lnTo>
                  <a:lnTo>
                    <a:pt x="6696" y="2595"/>
                  </a:lnTo>
                  <a:lnTo>
                    <a:pt x="6717" y="2511"/>
                  </a:lnTo>
                  <a:lnTo>
                    <a:pt x="6759" y="2511"/>
                  </a:lnTo>
                  <a:lnTo>
                    <a:pt x="6759" y="2470"/>
                  </a:lnTo>
                  <a:lnTo>
                    <a:pt x="6717" y="2428"/>
                  </a:lnTo>
                  <a:lnTo>
                    <a:pt x="6696" y="2386"/>
                  </a:lnTo>
                  <a:lnTo>
                    <a:pt x="6654" y="2302"/>
                  </a:lnTo>
                  <a:lnTo>
                    <a:pt x="6717" y="2281"/>
                  </a:lnTo>
                  <a:lnTo>
                    <a:pt x="6717" y="2198"/>
                  </a:lnTo>
                  <a:lnTo>
                    <a:pt x="6654" y="2114"/>
                  </a:lnTo>
                  <a:lnTo>
                    <a:pt x="6717" y="2051"/>
                  </a:lnTo>
                  <a:lnTo>
                    <a:pt x="6696" y="1967"/>
                  </a:lnTo>
                  <a:lnTo>
                    <a:pt x="6696" y="1884"/>
                  </a:lnTo>
                  <a:lnTo>
                    <a:pt x="6654" y="1779"/>
                  </a:lnTo>
                  <a:lnTo>
                    <a:pt x="6654" y="1695"/>
                  </a:lnTo>
                  <a:lnTo>
                    <a:pt x="6801" y="1570"/>
                  </a:lnTo>
                  <a:lnTo>
                    <a:pt x="6801" y="1528"/>
                  </a:lnTo>
                  <a:lnTo>
                    <a:pt x="6822" y="1486"/>
                  </a:lnTo>
                  <a:lnTo>
                    <a:pt x="6822" y="1361"/>
                  </a:lnTo>
                  <a:lnTo>
                    <a:pt x="6801" y="1277"/>
                  </a:lnTo>
                  <a:lnTo>
                    <a:pt x="6696" y="1214"/>
                  </a:lnTo>
                  <a:lnTo>
                    <a:pt x="6696" y="1151"/>
                  </a:lnTo>
                  <a:lnTo>
                    <a:pt x="6738" y="1005"/>
                  </a:lnTo>
                  <a:lnTo>
                    <a:pt x="6738" y="963"/>
                  </a:lnTo>
                  <a:lnTo>
                    <a:pt x="6696" y="942"/>
                  </a:lnTo>
                  <a:lnTo>
                    <a:pt x="6592" y="900"/>
                  </a:lnTo>
                  <a:lnTo>
                    <a:pt x="6550" y="817"/>
                  </a:lnTo>
                  <a:lnTo>
                    <a:pt x="6529" y="796"/>
                  </a:lnTo>
                  <a:lnTo>
                    <a:pt x="6508" y="712"/>
                  </a:lnTo>
                  <a:lnTo>
                    <a:pt x="6508" y="691"/>
                  </a:lnTo>
                  <a:lnTo>
                    <a:pt x="6445" y="691"/>
                  </a:lnTo>
                  <a:lnTo>
                    <a:pt x="6340" y="586"/>
                  </a:lnTo>
                  <a:lnTo>
                    <a:pt x="6299" y="503"/>
                  </a:lnTo>
                  <a:lnTo>
                    <a:pt x="6236" y="482"/>
                  </a:lnTo>
                  <a:lnTo>
                    <a:pt x="6194" y="419"/>
                  </a:lnTo>
                  <a:lnTo>
                    <a:pt x="6110" y="419"/>
                  </a:lnTo>
                  <a:lnTo>
                    <a:pt x="5859" y="335"/>
                  </a:lnTo>
                  <a:lnTo>
                    <a:pt x="5755" y="335"/>
                  </a:lnTo>
                  <a:lnTo>
                    <a:pt x="5671" y="273"/>
                  </a:lnTo>
                  <a:lnTo>
                    <a:pt x="5671" y="210"/>
                  </a:lnTo>
                  <a:lnTo>
                    <a:pt x="5587" y="168"/>
                  </a:lnTo>
                  <a:lnTo>
                    <a:pt x="5545" y="168"/>
                  </a:lnTo>
                  <a:lnTo>
                    <a:pt x="5441" y="126"/>
                  </a:lnTo>
                  <a:lnTo>
                    <a:pt x="5357" y="126"/>
                  </a:lnTo>
                  <a:lnTo>
                    <a:pt x="5169" y="22"/>
                  </a:lnTo>
                  <a:lnTo>
                    <a:pt x="50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5"/>
            <p:cNvSpPr/>
            <p:nvPr/>
          </p:nvSpPr>
          <p:spPr>
            <a:xfrm>
              <a:off x="3824328" y="3184365"/>
              <a:ext cx="86210" cy="81393"/>
            </a:xfrm>
            <a:custGeom>
              <a:avLst/>
              <a:gdLst/>
              <a:ahLst/>
              <a:cxnLst/>
              <a:rect l="l" t="t" r="r" b="b"/>
              <a:pathLst>
                <a:path w="7240" h="7157" extrusionOk="0">
                  <a:moveTo>
                    <a:pt x="963" y="0"/>
                  </a:moveTo>
                  <a:lnTo>
                    <a:pt x="879" y="42"/>
                  </a:lnTo>
                  <a:lnTo>
                    <a:pt x="774" y="63"/>
                  </a:lnTo>
                  <a:lnTo>
                    <a:pt x="712" y="63"/>
                  </a:lnTo>
                  <a:lnTo>
                    <a:pt x="670" y="84"/>
                  </a:lnTo>
                  <a:lnTo>
                    <a:pt x="670" y="105"/>
                  </a:lnTo>
                  <a:lnTo>
                    <a:pt x="649" y="105"/>
                  </a:lnTo>
                  <a:lnTo>
                    <a:pt x="502" y="189"/>
                  </a:lnTo>
                  <a:lnTo>
                    <a:pt x="544" y="273"/>
                  </a:lnTo>
                  <a:lnTo>
                    <a:pt x="544" y="356"/>
                  </a:lnTo>
                  <a:lnTo>
                    <a:pt x="858" y="712"/>
                  </a:lnTo>
                  <a:lnTo>
                    <a:pt x="879" y="1151"/>
                  </a:lnTo>
                  <a:lnTo>
                    <a:pt x="1046" y="1402"/>
                  </a:lnTo>
                  <a:lnTo>
                    <a:pt x="1026" y="1633"/>
                  </a:lnTo>
                  <a:lnTo>
                    <a:pt x="837" y="1863"/>
                  </a:lnTo>
                  <a:lnTo>
                    <a:pt x="942" y="1925"/>
                  </a:lnTo>
                  <a:lnTo>
                    <a:pt x="942" y="2135"/>
                  </a:lnTo>
                  <a:lnTo>
                    <a:pt x="1046" y="2260"/>
                  </a:lnTo>
                  <a:lnTo>
                    <a:pt x="1046" y="2407"/>
                  </a:lnTo>
                  <a:lnTo>
                    <a:pt x="1256" y="2783"/>
                  </a:lnTo>
                  <a:lnTo>
                    <a:pt x="1256" y="2867"/>
                  </a:lnTo>
                  <a:lnTo>
                    <a:pt x="1339" y="2972"/>
                  </a:lnTo>
                  <a:lnTo>
                    <a:pt x="1339" y="3453"/>
                  </a:lnTo>
                  <a:lnTo>
                    <a:pt x="1088" y="3871"/>
                  </a:lnTo>
                  <a:lnTo>
                    <a:pt x="1026" y="3871"/>
                  </a:lnTo>
                  <a:lnTo>
                    <a:pt x="754" y="4081"/>
                  </a:lnTo>
                  <a:lnTo>
                    <a:pt x="754" y="4227"/>
                  </a:lnTo>
                  <a:lnTo>
                    <a:pt x="440" y="4499"/>
                  </a:lnTo>
                  <a:lnTo>
                    <a:pt x="440" y="4687"/>
                  </a:lnTo>
                  <a:lnTo>
                    <a:pt x="398" y="4750"/>
                  </a:lnTo>
                  <a:lnTo>
                    <a:pt x="398" y="5210"/>
                  </a:lnTo>
                  <a:lnTo>
                    <a:pt x="230" y="5399"/>
                  </a:lnTo>
                  <a:lnTo>
                    <a:pt x="210" y="5608"/>
                  </a:lnTo>
                  <a:lnTo>
                    <a:pt x="42" y="5796"/>
                  </a:lnTo>
                  <a:lnTo>
                    <a:pt x="42" y="6006"/>
                  </a:lnTo>
                  <a:lnTo>
                    <a:pt x="21" y="6173"/>
                  </a:lnTo>
                  <a:lnTo>
                    <a:pt x="21" y="6466"/>
                  </a:lnTo>
                  <a:lnTo>
                    <a:pt x="0" y="6654"/>
                  </a:lnTo>
                  <a:lnTo>
                    <a:pt x="21" y="6696"/>
                  </a:lnTo>
                  <a:lnTo>
                    <a:pt x="105" y="6738"/>
                  </a:lnTo>
                  <a:lnTo>
                    <a:pt x="126" y="6759"/>
                  </a:lnTo>
                  <a:lnTo>
                    <a:pt x="189" y="6738"/>
                  </a:lnTo>
                  <a:lnTo>
                    <a:pt x="210" y="6654"/>
                  </a:lnTo>
                  <a:lnTo>
                    <a:pt x="398" y="6654"/>
                  </a:lnTo>
                  <a:lnTo>
                    <a:pt x="461" y="6696"/>
                  </a:lnTo>
                  <a:lnTo>
                    <a:pt x="523" y="6675"/>
                  </a:lnTo>
                  <a:lnTo>
                    <a:pt x="523" y="6591"/>
                  </a:lnTo>
                  <a:lnTo>
                    <a:pt x="712" y="6466"/>
                  </a:lnTo>
                  <a:lnTo>
                    <a:pt x="754" y="6466"/>
                  </a:lnTo>
                  <a:lnTo>
                    <a:pt x="858" y="6529"/>
                  </a:lnTo>
                  <a:lnTo>
                    <a:pt x="879" y="6529"/>
                  </a:lnTo>
                  <a:lnTo>
                    <a:pt x="921" y="6487"/>
                  </a:lnTo>
                  <a:lnTo>
                    <a:pt x="963" y="6466"/>
                  </a:lnTo>
                  <a:lnTo>
                    <a:pt x="1046" y="6529"/>
                  </a:lnTo>
                  <a:lnTo>
                    <a:pt x="1046" y="6550"/>
                  </a:lnTo>
                  <a:lnTo>
                    <a:pt x="1130" y="6571"/>
                  </a:lnTo>
                  <a:lnTo>
                    <a:pt x="1088" y="6633"/>
                  </a:lnTo>
                  <a:lnTo>
                    <a:pt x="1151" y="6654"/>
                  </a:lnTo>
                  <a:lnTo>
                    <a:pt x="1256" y="6759"/>
                  </a:lnTo>
                  <a:lnTo>
                    <a:pt x="1381" y="6801"/>
                  </a:lnTo>
                  <a:lnTo>
                    <a:pt x="1486" y="6759"/>
                  </a:lnTo>
                  <a:lnTo>
                    <a:pt x="1507" y="6759"/>
                  </a:lnTo>
                  <a:lnTo>
                    <a:pt x="1590" y="6696"/>
                  </a:lnTo>
                  <a:lnTo>
                    <a:pt x="1653" y="6696"/>
                  </a:lnTo>
                  <a:lnTo>
                    <a:pt x="1674" y="6738"/>
                  </a:lnTo>
                  <a:lnTo>
                    <a:pt x="3850" y="6738"/>
                  </a:lnTo>
                  <a:lnTo>
                    <a:pt x="3871" y="6759"/>
                  </a:lnTo>
                  <a:lnTo>
                    <a:pt x="3913" y="6863"/>
                  </a:lnTo>
                  <a:lnTo>
                    <a:pt x="3976" y="6905"/>
                  </a:lnTo>
                  <a:lnTo>
                    <a:pt x="4101" y="6968"/>
                  </a:lnTo>
                  <a:lnTo>
                    <a:pt x="4206" y="6989"/>
                  </a:lnTo>
                  <a:lnTo>
                    <a:pt x="4311" y="6968"/>
                  </a:lnTo>
                  <a:lnTo>
                    <a:pt x="4373" y="6989"/>
                  </a:lnTo>
                  <a:lnTo>
                    <a:pt x="4394" y="7052"/>
                  </a:lnTo>
                  <a:lnTo>
                    <a:pt x="4478" y="7073"/>
                  </a:lnTo>
                  <a:lnTo>
                    <a:pt x="4541" y="7010"/>
                  </a:lnTo>
                  <a:lnTo>
                    <a:pt x="4645" y="6989"/>
                  </a:lnTo>
                  <a:lnTo>
                    <a:pt x="4792" y="7010"/>
                  </a:lnTo>
                  <a:lnTo>
                    <a:pt x="4855" y="7010"/>
                  </a:lnTo>
                  <a:lnTo>
                    <a:pt x="4896" y="6947"/>
                  </a:lnTo>
                  <a:lnTo>
                    <a:pt x="4917" y="6968"/>
                  </a:lnTo>
                  <a:lnTo>
                    <a:pt x="4959" y="6968"/>
                  </a:lnTo>
                  <a:lnTo>
                    <a:pt x="5106" y="7094"/>
                  </a:lnTo>
                  <a:lnTo>
                    <a:pt x="5210" y="7115"/>
                  </a:lnTo>
                  <a:lnTo>
                    <a:pt x="5357" y="7115"/>
                  </a:lnTo>
                  <a:lnTo>
                    <a:pt x="5357" y="7073"/>
                  </a:lnTo>
                  <a:lnTo>
                    <a:pt x="5440" y="7052"/>
                  </a:lnTo>
                  <a:lnTo>
                    <a:pt x="5482" y="7073"/>
                  </a:lnTo>
                  <a:lnTo>
                    <a:pt x="5545" y="7094"/>
                  </a:lnTo>
                  <a:lnTo>
                    <a:pt x="5587" y="7073"/>
                  </a:lnTo>
                  <a:lnTo>
                    <a:pt x="5629" y="7115"/>
                  </a:lnTo>
                  <a:lnTo>
                    <a:pt x="5671" y="7115"/>
                  </a:lnTo>
                  <a:lnTo>
                    <a:pt x="5692" y="7156"/>
                  </a:lnTo>
                  <a:lnTo>
                    <a:pt x="5838" y="7156"/>
                  </a:lnTo>
                  <a:lnTo>
                    <a:pt x="6717" y="6947"/>
                  </a:lnTo>
                  <a:lnTo>
                    <a:pt x="6696" y="6843"/>
                  </a:lnTo>
                  <a:lnTo>
                    <a:pt x="6612" y="6801"/>
                  </a:lnTo>
                  <a:lnTo>
                    <a:pt x="6570" y="6738"/>
                  </a:lnTo>
                  <a:lnTo>
                    <a:pt x="6508" y="6675"/>
                  </a:lnTo>
                  <a:lnTo>
                    <a:pt x="6424" y="6633"/>
                  </a:lnTo>
                  <a:lnTo>
                    <a:pt x="6361" y="6571"/>
                  </a:lnTo>
                  <a:lnTo>
                    <a:pt x="6256" y="6424"/>
                  </a:lnTo>
                  <a:lnTo>
                    <a:pt x="6173" y="6382"/>
                  </a:lnTo>
                  <a:lnTo>
                    <a:pt x="6110" y="6319"/>
                  </a:lnTo>
                  <a:lnTo>
                    <a:pt x="6047" y="6257"/>
                  </a:lnTo>
                  <a:lnTo>
                    <a:pt x="5964" y="6152"/>
                  </a:lnTo>
                  <a:lnTo>
                    <a:pt x="5943" y="6110"/>
                  </a:lnTo>
                  <a:lnTo>
                    <a:pt x="5984" y="4164"/>
                  </a:lnTo>
                  <a:lnTo>
                    <a:pt x="7219" y="4164"/>
                  </a:lnTo>
                  <a:lnTo>
                    <a:pt x="7198" y="4122"/>
                  </a:lnTo>
                  <a:lnTo>
                    <a:pt x="7219" y="3955"/>
                  </a:lnTo>
                  <a:lnTo>
                    <a:pt x="7240" y="3913"/>
                  </a:lnTo>
                  <a:lnTo>
                    <a:pt x="7240" y="3809"/>
                  </a:lnTo>
                  <a:lnTo>
                    <a:pt x="7198" y="3704"/>
                  </a:lnTo>
                  <a:lnTo>
                    <a:pt x="7198" y="3558"/>
                  </a:lnTo>
                  <a:lnTo>
                    <a:pt x="7198" y="3348"/>
                  </a:lnTo>
                  <a:lnTo>
                    <a:pt x="7156" y="3118"/>
                  </a:lnTo>
                  <a:lnTo>
                    <a:pt x="7198" y="3097"/>
                  </a:lnTo>
                  <a:lnTo>
                    <a:pt x="7198" y="3034"/>
                  </a:lnTo>
                  <a:lnTo>
                    <a:pt x="7198" y="3013"/>
                  </a:lnTo>
                  <a:lnTo>
                    <a:pt x="7093" y="3013"/>
                  </a:lnTo>
                  <a:lnTo>
                    <a:pt x="6989" y="3034"/>
                  </a:lnTo>
                  <a:lnTo>
                    <a:pt x="6905" y="3097"/>
                  </a:lnTo>
                  <a:lnTo>
                    <a:pt x="6821" y="3118"/>
                  </a:lnTo>
                  <a:lnTo>
                    <a:pt x="6780" y="3139"/>
                  </a:lnTo>
                  <a:lnTo>
                    <a:pt x="6717" y="3118"/>
                  </a:lnTo>
                  <a:lnTo>
                    <a:pt x="6570" y="3118"/>
                  </a:lnTo>
                  <a:lnTo>
                    <a:pt x="6508" y="3097"/>
                  </a:lnTo>
                  <a:lnTo>
                    <a:pt x="6424" y="3034"/>
                  </a:lnTo>
                  <a:lnTo>
                    <a:pt x="6382" y="3034"/>
                  </a:lnTo>
                  <a:lnTo>
                    <a:pt x="6361" y="3076"/>
                  </a:lnTo>
                  <a:lnTo>
                    <a:pt x="6298" y="3097"/>
                  </a:lnTo>
                  <a:lnTo>
                    <a:pt x="6256" y="3118"/>
                  </a:lnTo>
                  <a:lnTo>
                    <a:pt x="6194" y="3118"/>
                  </a:lnTo>
                  <a:lnTo>
                    <a:pt x="6173" y="3097"/>
                  </a:lnTo>
                  <a:lnTo>
                    <a:pt x="6173" y="2972"/>
                  </a:lnTo>
                  <a:lnTo>
                    <a:pt x="6215" y="2930"/>
                  </a:lnTo>
                  <a:lnTo>
                    <a:pt x="6215" y="2909"/>
                  </a:lnTo>
                  <a:lnTo>
                    <a:pt x="6256" y="2825"/>
                  </a:lnTo>
                  <a:lnTo>
                    <a:pt x="6173" y="2783"/>
                  </a:lnTo>
                  <a:lnTo>
                    <a:pt x="6173" y="2658"/>
                  </a:lnTo>
                  <a:lnTo>
                    <a:pt x="6194" y="2616"/>
                  </a:lnTo>
                  <a:lnTo>
                    <a:pt x="6194" y="2553"/>
                  </a:lnTo>
                  <a:lnTo>
                    <a:pt x="6110" y="2490"/>
                  </a:lnTo>
                  <a:lnTo>
                    <a:pt x="6110" y="2407"/>
                  </a:lnTo>
                  <a:lnTo>
                    <a:pt x="6152" y="2344"/>
                  </a:lnTo>
                  <a:lnTo>
                    <a:pt x="6110" y="2281"/>
                  </a:lnTo>
                  <a:lnTo>
                    <a:pt x="6068" y="2260"/>
                  </a:lnTo>
                  <a:lnTo>
                    <a:pt x="6047" y="2197"/>
                  </a:lnTo>
                  <a:lnTo>
                    <a:pt x="6005" y="2177"/>
                  </a:lnTo>
                  <a:lnTo>
                    <a:pt x="6005" y="2093"/>
                  </a:lnTo>
                  <a:lnTo>
                    <a:pt x="5964" y="2051"/>
                  </a:lnTo>
                  <a:lnTo>
                    <a:pt x="5964" y="1967"/>
                  </a:lnTo>
                  <a:lnTo>
                    <a:pt x="5901" y="1925"/>
                  </a:lnTo>
                  <a:lnTo>
                    <a:pt x="5964" y="1821"/>
                  </a:lnTo>
                  <a:lnTo>
                    <a:pt x="5964" y="1612"/>
                  </a:lnTo>
                  <a:lnTo>
                    <a:pt x="5943" y="1528"/>
                  </a:lnTo>
                  <a:lnTo>
                    <a:pt x="5943" y="1507"/>
                  </a:lnTo>
                  <a:lnTo>
                    <a:pt x="5964" y="1444"/>
                  </a:lnTo>
                  <a:lnTo>
                    <a:pt x="5964" y="1361"/>
                  </a:lnTo>
                  <a:lnTo>
                    <a:pt x="5901" y="1298"/>
                  </a:lnTo>
                  <a:lnTo>
                    <a:pt x="5943" y="1193"/>
                  </a:lnTo>
                  <a:lnTo>
                    <a:pt x="5984" y="1089"/>
                  </a:lnTo>
                  <a:lnTo>
                    <a:pt x="5984" y="1005"/>
                  </a:lnTo>
                  <a:lnTo>
                    <a:pt x="5984" y="921"/>
                  </a:lnTo>
                  <a:lnTo>
                    <a:pt x="5964" y="837"/>
                  </a:lnTo>
                  <a:lnTo>
                    <a:pt x="5315" y="796"/>
                  </a:lnTo>
                  <a:lnTo>
                    <a:pt x="5273" y="733"/>
                  </a:lnTo>
                  <a:lnTo>
                    <a:pt x="5315" y="691"/>
                  </a:lnTo>
                  <a:lnTo>
                    <a:pt x="5336" y="607"/>
                  </a:lnTo>
                  <a:lnTo>
                    <a:pt x="5147" y="586"/>
                  </a:lnTo>
                  <a:lnTo>
                    <a:pt x="5147" y="628"/>
                  </a:lnTo>
                  <a:lnTo>
                    <a:pt x="4583" y="670"/>
                  </a:lnTo>
                  <a:lnTo>
                    <a:pt x="4583" y="817"/>
                  </a:lnTo>
                  <a:lnTo>
                    <a:pt x="4520" y="921"/>
                  </a:lnTo>
                  <a:lnTo>
                    <a:pt x="4478" y="942"/>
                  </a:lnTo>
                  <a:lnTo>
                    <a:pt x="4499" y="1047"/>
                  </a:lnTo>
                  <a:lnTo>
                    <a:pt x="4499" y="1214"/>
                  </a:lnTo>
                  <a:lnTo>
                    <a:pt x="4059" y="1235"/>
                  </a:lnTo>
                  <a:lnTo>
                    <a:pt x="3976" y="1298"/>
                  </a:lnTo>
                  <a:lnTo>
                    <a:pt x="3787" y="1256"/>
                  </a:lnTo>
                  <a:lnTo>
                    <a:pt x="3704" y="1235"/>
                  </a:lnTo>
                  <a:lnTo>
                    <a:pt x="3599" y="1256"/>
                  </a:lnTo>
                  <a:lnTo>
                    <a:pt x="3453" y="1256"/>
                  </a:lnTo>
                  <a:lnTo>
                    <a:pt x="3390" y="1235"/>
                  </a:lnTo>
                  <a:lnTo>
                    <a:pt x="3369" y="1026"/>
                  </a:lnTo>
                  <a:lnTo>
                    <a:pt x="3285" y="921"/>
                  </a:lnTo>
                  <a:lnTo>
                    <a:pt x="3243" y="837"/>
                  </a:lnTo>
                  <a:lnTo>
                    <a:pt x="3181" y="817"/>
                  </a:lnTo>
                  <a:lnTo>
                    <a:pt x="3181" y="733"/>
                  </a:lnTo>
                  <a:lnTo>
                    <a:pt x="3160" y="691"/>
                  </a:lnTo>
                  <a:lnTo>
                    <a:pt x="3139" y="565"/>
                  </a:lnTo>
                  <a:lnTo>
                    <a:pt x="3076" y="461"/>
                  </a:lnTo>
                  <a:lnTo>
                    <a:pt x="3076" y="377"/>
                  </a:lnTo>
                  <a:lnTo>
                    <a:pt x="3118" y="314"/>
                  </a:lnTo>
                  <a:lnTo>
                    <a:pt x="3076" y="252"/>
                  </a:lnTo>
                  <a:lnTo>
                    <a:pt x="3034" y="189"/>
                  </a:lnTo>
                  <a:lnTo>
                    <a:pt x="3034" y="105"/>
                  </a:lnTo>
                  <a:lnTo>
                    <a:pt x="3034" y="84"/>
                  </a:lnTo>
                  <a:lnTo>
                    <a:pt x="3034" y="0"/>
                  </a:lnTo>
                  <a:lnTo>
                    <a:pt x="2030" y="0"/>
                  </a:lnTo>
                  <a:lnTo>
                    <a:pt x="1821" y="42"/>
                  </a:lnTo>
                  <a:lnTo>
                    <a:pt x="16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5"/>
            <p:cNvSpPr/>
            <p:nvPr/>
          </p:nvSpPr>
          <p:spPr>
            <a:xfrm>
              <a:off x="3916754" y="3249086"/>
              <a:ext cx="53834" cy="46889"/>
            </a:xfrm>
            <a:custGeom>
              <a:avLst/>
              <a:gdLst/>
              <a:ahLst/>
              <a:cxnLst/>
              <a:rect l="l" t="t" r="r" b="b"/>
              <a:pathLst>
                <a:path w="4521" h="4123" extrusionOk="0">
                  <a:moveTo>
                    <a:pt x="2679" y="1"/>
                  </a:moveTo>
                  <a:lnTo>
                    <a:pt x="2533" y="43"/>
                  </a:lnTo>
                  <a:lnTo>
                    <a:pt x="2470" y="63"/>
                  </a:lnTo>
                  <a:lnTo>
                    <a:pt x="2386" y="105"/>
                  </a:lnTo>
                  <a:lnTo>
                    <a:pt x="2219" y="210"/>
                  </a:lnTo>
                  <a:lnTo>
                    <a:pt x="2177" y="273"/>
                  </a:lnTo>
                  <a:lnTo>
                    <a:pt x="2177" y="335"/>
                  </a:lnTo>
                  <a:lnTo>
                    <a:pt x="2156" y="377"/>
                  </a:lnTo>
                  <a:lnTo>
                    <a:pt x="2177" y="440"/>
                  </a:lnTo>
                  <a:lnTo>
                    <a:pt x="2156" y="482"/>
                  </a:lnTo>
                  <a:lnTo>
                    <a:pt x="2114" y="524"/>
                  </a:lnTo>
                  <a:lnTo>
                    <a:pt x="1905" y="587"/>
                  </a:lnTo>
                  <a:lnTo>
                    <a:pt x="1570" y="838"/>
                  </a:lnTo>
                  <a:lnTo>
                    <a:pt x="1319" y="1152"/>
                  </a:lnTo>
                  <a:lnTo>
                    <a:pt x="1131" y="1403"/>
                  </a:lnTo>
                  <a:lnTo>
                    <a:pt x="963" y="1465"/>
                  </a:lnTo>
                  <a:lnTo>
                    <a:pt x="859" y="1424"/>
                  </a:lnTo>
                  <a:lnTo>
                    <a:pt x="796" y="1361"/>
                  </a:lnTo>
                  <a:lnTo>
                    <a:pt x="754" y="1361"/>
                  </a:lnTo>
                  <a:lnTo>
                    <a:pt x="733" y="1319"/>
                  </a:lnTo>
                  <a:lnTo>
                    <a:pt x="712" y="1361"/>
                  </a:lnTo>
                  <a:lnTo>
                    <a:pt x="650" y="1298"/>
                  </a:lnTo>
                  <a:lnTo>
                    <a:pt x="524" y="1319"/>
                  </a:lnTo>
                  <a:lnTo>
                    <a:pt x="419" y="1403"/>
                  </a:lnTo>
                  <a:lnTo>
                    <a:pt x="378" y="1403"/>
                  </a:lnTo>
                  <a:lnTo>
                    <a:pt x="315" y="1361"/>
                  </a:lnTo>
                  <a:lnTo>
                    <a:pt x="210" y="1298"/>
                  </a:lnTo>
                  <a:lnTo>
                    <a:pt x="64" y="1277"/>
                  </a:lnTo>
                  <a:lnTo>
                    <a:pt x="1" y="1277"/>
                  </a:lnTo>
                  <a:lnTo>
                    <a:pt x="22" y="1319"/>
                  </a:lnTo>
                  <a:lnTo>
                    <a:pt x="22" y="1382"/>
                  </a:lnTo>
                  <a:lnTo>
                    <a:pt x="22" y="1424"/>
                  </a:lnTo>
                  <a:lnTo>
                    <a:pt x="22" y="1486"/>
                  </a:lnTo>
                  <a:lnTo>
                    <a:pt x="106" y="1570"/>
                  </a:lnTo>
                  <a:lnTo>
                    <a:pt x="168" y="1591"/>
                  </a:lnTo>
                  <a:lnTo>
                    <a:pt x="231" y="1633"/>
                  </a:lnTo>
                  <a:lnTo>
                    <a:pt x="294" y="1716"/>
                  </a:lnTo>
                  <a:lnTo>
                    <a:pt x="294" y="1779"/>
                  </a:lnTo>
                  <a:lnTo>
                    <a:pt x="315" y="1800"/>
                  </a:lnTo>
                  <a:lnTo>
                    <a:pt x="378" y="1884"/>
                  </a:lnTo>
                  <a:lnTo>
                    <a:pt x="398" y="1988"/>
                  </a:lnTo>
                  <a:lnTo>
                    <a:pt x="440" y="2030"/>
                  </a:lnTo>
                  <a:lnTo>
                    <a:pt x="503" y="2114"/>
                  </a:lnTo>
                  <a:lnTo>
                    <a:pt x="545" y="2156"/>
                  </a:lnTo>
                  <a:lnTo>
                    <a:pt x="587" y="2156"/>
                  </a:lnTo>
                  <a:lnTo>
                    <a:pt x="629" y="2240"/>
                  </a:lnTo>
                  <a:lnTo>
                    <a:pt x="796" y="2512"/>
                  </a:lnTo>
                  <a:lnTo>
                    <a:pt x="901" y="2574"/>
                  </a:lnTo>
                  <a:lnTo>
                    <a:pt x="1005" y="2637"/>
                  </a:lnTo>
                  <a:lnTo>
                    <a:pt x="1047" y="2679"/>
                  </a:lnTo>
                  <a:lnTo>
                    <a:pt x="1131" y="2742"/>
                  </a:lnTo>
                  <a:lnTo>
                    <a:pt x="1131" y="2763"/>
                  </a:lnTo>
                  <a:lnTo>
                    <a:pt x="1131" y="2825"/>
                  </a:lnTo>
                  <a:lnTo>
                    <a:pt x="1152" y="2867"/>
                  </a:lnTo>
                  <a:lnTo>
                    <a:pt x="1256" y="2888"/>
                  </a:lnTo>
                  <a:lnTo>
                    <a:pt x="1340" y="2972"/>
                  </a:lnTo>
                  <a:lnTo>
                    <a:pt x="1319" y="3056"/>
                  </a:lnTo>
                  <a:lnTo>
                    <a:pt x="1340" y="3181"/>
                  </a:lnTo>
                  <a:lnTo>
                    <a:pt x="1340" y="3265"/>
                  </a:lnTo>
                  <a:lnTo>
                    <a:pt x="1382" y="3369"/>
                  </a:lnTo>
                  <a:lnTo>
                    <a:pt x="1487" y="3453"/>
                  </a:lnTo>
                  <a:lnTo>
                    <a:pt x="1549" y="3558"/>
                  </a:lnTo>
                  <a:lnTo>
                    <a:pt x="1675" y="3579"/>
                  </a:lnTo>
                  <a:lnTo>
                    <a:pt x="1759" y="3558"/>
                  </a:lnTo>
                  <a:lnTo>
                    <a:pt x="1884" y="3600"/>
                  </a:lnTo>
                  <a:lnTo>
                    <a:pt x="1968" y="3600"/>
                  </a:lnTo>
                  <a:lnTo>
                    <a:pt x="2093" y="3683"/>
                  </a:lnTo>
                  <a:lnTo>
                    <a:pt x="2156" y="3683"/>
                  </a:lnTo>
                  <a:lnTo>
                    <a:pt x="2198" y="3725"/>
                  </a:lnTo>
                  <a:lnTo>
                    <a:pt x="2198" y="3788"/>
                  </a:lnTo>
                  <a:lnTo>
                    <a:pt x="2261" y="3830"/>
                  </a:lnTo>
                  <a:lnTo>
                    <a:pt x="2303" y="3893"/>
                  </a:lnTo>
                  <a:lnTo>
                    <a:pt x="2491" y="3872"/>
                  </a:lnTo>
                  <a:lnTo>
                    <a:pt x="2616" y="3893"/>
                  </a:lnTo>
                  <a:lnTo>
                    <a:pt x="2679" y="3976"/>
                  </a:lnTo>
                  <a:lnTo>
                    <a:pt x="2742" y="3976"/>
                  </a:lnTo>
                  <a:lnTo>
                    <a:pt x="2888" y="4018"/>
                  </a:lnTo>
                  <a:lnTo>
                    <a:pt x="2909" y="4039"/>
                  </a:lnTo>
                  <a:lnTo>
                    <a:pt x="3014" y="4018"/>
                  </a:lnTo>
                  <a:lnTo>
                    <a:pt x="3160" y="3997"/>
                  </a:lnTo>
                  <a:lnTo>
                    <a:pt x="3349" y="4039"/>
                  </a:lnTo>
                  <a:lnTo>
                    <a:pt x="3453" y="4123"/>
                  </a:lnTo>
                  <a:lnTo>
                    <a:pt x="4081" y="3474"/>
                  </a:lnTo>
                  <a:lnTo>
                    <a:pt x="4081" y="3286"/>
                  </a:lnTo>
                  <a:lnTo>
                    <a:pt x="4102" y="3202"/>
                  </a:lnTo>
                  <a:lnTo>
                    <a:pt x="4144" y="3056"/>
                  </a:lnTo>
                  <a:lnTo>
                    <a:pt x="4165" y="2972"/>
                  </a:lnTo>
                  <a:lnTo>
                    <a:pt x="4144" y="2867"/>
                  </a:lnTo>
                  <a:lnTo>
                    <a:pt x="4165" y="2784"/>
                  </a:lnTo>
                  <a:lnTo>
                    <a:pt x="4248" y="2784"/>
                  </a:lnTo>
                  <a:lnTo>
                    <a:pt x="4269" y="2742"/>
                  </a:lnTo>
                  <a:lnTo>
                    <a:pt x="4374" y="2637"/>
                  </a:lnTo>
                  <a:lnTo>
                    <a:pt x="4458" y="2532"/>
                  </a:lnTo>
                  <a:lnTo>
                    <a:pt x="4416" y="2449"/>
                  </a:lnTo>
                  <a:lnTo>
                    <a:pt x="4374" y="2407"/>
                  </a:lnTo>
                  <a:lnTo>
                    <a:pt x="4374" y="2302"/>
                  </a:lnTo>
                  <a:lnTo>
                    <a:pt x="4416" y="2240"/>
                  </a:lnTo>
                  <a:lnTo>
                    <a:pt x="4395" y="2135"/>
                  </a:lnTo>
                  <a:lnTo>
                    <a:pt x="4290" y="2051"/>
                  </a:lnTo>
                  <a:lnTo>
                    <a:pt x="4290" y="2009"/>
                  </a:lnTo>
                  <a:lnTo>
                    <a:pt x="4374" y="1988"/>
                  </a:lnTo>
                  <a:lnTo>
                    <a:pt x="4374" y="1842"/>
                  </a:lnTo>
                  <a:lnTo>
                    <a:pt x="4374" y="1737"/>
                  </a:lnTo>
                  <a:lnTo>
                    <a:pt x="4479" y="1696"/>
                  </a:lnTo>
                  <a:lnTo>
                    <a:pt x="4500" y="1612"/>
                  </a:lnTo>
                  <a:lnTo>
                    <a:pt x="4416" y="1612"/>
                  </a:lnTo>
                  <a:lnTo>
                    <a:pt x="4374" y="1570"/>
                  </a:lnTo>
                  <a:lnTo>
                    <a:pt x="4416" y="1465"/>
                  </a:lnTo>
                  <a:lnTo>
                    <a:pt x="4458" y="1298"/>
                  </a:lnTo>
                  <a:lnTo>
                    <a:pt x="4500" y="1214"/>
                  </a:lnTo>
                  <a:lnTo>
                    <a:pt x="4500" y="1152"/>
                  </a:lnTo>
                  <a:lnTo>
                    <a:pt x="4479" y="1068"/>
                  </a:lnTo>
                  <a:lnTo>
                    <a:pt x="4500" y="984"/>
                  </a:lnTo>
                  <a:lnTo>
                    <a:pt x="4479" y="900"/>
                  </a:lnTo>
                  <a:lnTo>
                    <a:pt x="4520" y="796"/>
                  </a:lnTo>
                  <a:lnTo>
                    <a:pt x="4520" y="733"/>
                  </a:lnTo>
                  <a:lnTo>
                    <a:pt x="4395" y="691"/>
                  </a:lnTo>
                  <a:lnTo>
                    <a:pt x="4353" y="628"/>
                  </a:lnTo>
                  <a:lnTo>
                    <a:pt x="4248" y="545"/>
                  </a:lnTo>
                  <a:lnTo>
                    <a:pt x="4060" y="545"/>
                  </a:lnTo>
                  <a:lnTo>
                    <a:pt x="3956" y="524"/>
                  </a:lnTo>
                  <a:lnTo>
                    <a:pt x="3851" y="377"/>
                  </a:lnTo>
                  <a:lnTo>
                    <a:pt x="3683" y="273"/>
                  </a:lnTo>
                  <a:lnTo>
                    <a:pt x="3537" y="252"/>
                  </a:lnTo>
                  <a:lnTo>
                    <a:pt x="3474" y="315"/>
                  </a:lnTo>
                  <a:lnTo>
                    <a:pt x="3432" y="335"/>
                  </a:lnTo>
                  <a:lnTo>
                    <a:pt x="3411" y="252"/>
                  </a:lnTo>
                  <a:lnTo>
                    <a:pt x="3328" y="252"/>
                  </a:lnTo>
                  <a:lnTo>
                    <a:pt x="3119" y="231"/>
                  </a:lnTo>
                  <a:lnTo>
                    <a:pt x="3098" y="43"/>
                  </a:lnTo>
                  <a:lnTo>
                    <a:pt x="3035" y="43"/>
                  </a:lnTo>
                  <a:lnTo>
                    <a:pt x="2909" y="22"/>
                  </a:lnTo>
                  <a:lnTo>
                    <a:pt x="2847" y="43"/>
                  </a:lnTo>
                  <a:lnTo>
                    <a:pt x="28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5"/>
            <p:cNvSpPr/>
            <p:nvPr/>
          </p:nvSpPr>
          <p:spPr>
            <a:xfrm>
              <a:off x="3879638" y="3263609"/>
              <a:ext cx="64539" cy="61639"/>
            </a:xfrm>
            <a:custGeom>
              <a:avLst/>
              <a:gdLst/>
              <a:ahLst/>
              <a:cxnLst/>
              <a:rect l="l" t="t" r="r" b="b"/>
              <a:pathLst>
                <a:path w="5420" h="5420" extrusionOk="0">
                  <a:moveTo>
                    <a:pt x="3118" y="0"/>
                  </a:moveTo>
                  <a:lnTo>
                    <a:pt x="3013" y="21"/>
                  </a:lnTo>
                  <a:lnTo>
                    <a:pt x="2825" y="105"/>
                  </a:lnTo>
                  <a:lnTo>
                    <a:pt x="2762" y="147"/>
                  </a:lnTo>
                  <a:lnTo>
                    <a:pt x="2679" y="126"/>
                  </a:lnTo>
                  <a:lnTo>
                    <a:pt x="2658" y="105"/>
                  </a:lnTo>
                  <a:lnTo>
                    <a:pt x="2511" y="105"/>
                  </a:lnTo>
                  <a:lnTo>
                    <a:pt x="2407" y="230"/>
                  </a:lnTo>
                  <a:lnTo>
                    <a:pt x="2281" y="356"/>
                  </a:lnTo>
                  <a:lnTo>
                    <a:pt x="2093" y="502"/>
                  </a:lnTo>
                  <a:lnTo>
                    <a:pt x="2051" y="502"/>
                  </a:lnTo>
                  <a:lnTo>
                    <a:pt x="2072" y="419"/>
                  </a:lnTo>
                  <a:lnTo>
                    <a:pt x="2093" y="356"/>
                  </a:lnTo>
                  <a:lnTo>
                    <a:pt x="2051" y="335"/>
                  </a:lnTo>
                  <a:lnTo>
                    <a:pt x="2030" y="251"/>
                  </a:lnTo>
                  <a:lnTo>
                    <a:pt x="1988" y="230"/>
                  </a:lnTo>
                  <a:lnTo>
                    <a:pt x="1883" y="230"/>
                  </a:lnTo>
                  <a:lnTo>
                    <a:pt x="1716" y="293"/>
                  </a:lnTo>
                  <a:lnTo>
                    <a:pt x="1151" y="419"/>
                  </a:lnTo>
                  <a:lnTo>
                    <a:pt x="733" y="419"/>
                  </a:lnTo>
                  <a:lnTo>
                    <a:pt x="628" y="2490"/>
                  </a:lnTo>
                  <a:lnTo>
                    <a:pt x="105" y="2490"/>
                  </a:lnTo>
                  <a:lnTo>
                    <a:pt x="0" y="4310"/>
                  </a:lnTo>
                  <a:lnTo>
                    <a:pt x="210" y="4436"/>
                  </a:lnTo>
                  <a:lnTo>
                    <a:pt x="272" y="4624"/>
                  </a:lnTo>
                  <a:lnTo>
                    <a:pt x="419" y="4938"/>
                  </a:lnTo>
                  <a:lnTo>
                    <a:pt x="398" y="5105"/>
                  </a:lnTo>
                  <a:lnTo>
                    <a:pt x="314" y="5273"/>
                  </a:lnTo>
                  <a:lnTo>
                    <a:pt x="314" y="5377"/>
                  </a:lnTo>
                  <a:lnTo>
                    <a:pt x="482" y="5357"/>
                  </a:lnTo>
                  <a:lnTo>
                    <a:pt x="628" y="5419"/>
                  </a:lnTo>
                  <a:lnTo>
                    <a:pt x="712" y="5357"/>
                  </a:lnTo>
                  <a:lnTo>
                    <a:pt x="879" y="5377"/>
                  </a:lnTo>
                  <a:lnTo>
                    <a:pt x="942" y="5294"/>
                  </a:lnTo>
                  <a:lnTo>
                    <a:pt x="1088" y="5273"/>
                  </a:lnTo>
                  <a:lnTo>
                    <a:pt x="1193" y="5210"/>
                  </a:lnTo>
                  <a:lnTo>
                    <a:pt x="1235" y="5126"/>
                  </a:lnTo>
                  <a:lnTo>
                    <a:pt x="1423" y="5043"/>
                  </a:lnTo>
                  <a:lnTo>
                    <a:pt x="1528" y="4938"/>
                  </a:lnTo>
                  <a:lnTo>
                    <a:pt x="1611" y="4708"/>
                  </a:lnTo>
                  <a:lnTo>
                    <a:pt x="1758" y="4582"/>
                  </a:lnTo>
                  <a:lnTo>
                    <a:pt x="1925" y="4540"/>
                  </a:lnTo>
                  <a:lnTo>
                    <a:pt x="2093" y="4603"/>
                  </a:lnTo>
                  <a:lnTo>
                    <a:pt x="2155" y="4645"/>
                  </a:lnTo>
                  <a:lnTo>
                    <a:pt x="2239" y="4687"/>
                  </a:lnTo>
                  <a:lnTo>
                    <a:pt x="2448" y="4771"/>
                  </a:lnTo>
                  <a:lnTo>
                    <a:pt x="2511" y="4771"/>
                  </a:lnTo>
                  <a:lnTo>
                    <a:pt x="2616" y="4812"/>
                  </a:lnTo>
                  <a:lnTo>
                    <a:pt x="2762" y="4771"/>
                  </a:lnTo>
                  <a:lnTo>
                    <a:pt x="2888" y="4771"/>
                  </a:lnTo>
                  <a:lnTo>
                    <a:pt x="2992" y="4750"/>
                  </a:lnTo>
                  <a:lnTo>
                    <a:pt x="3013" y="4812"/>
                  </a:lnTo>
                  <a:lnTo>
                    <a:pt x="3097" y="4854"/>
                  </a:lnTo>
                  <a:lnTo>
                    <a:pt x="3223" y="4750"/>
                  </a:lnTo>
                  <a:lnTo>
                    <a:pt x="3202" y="4729"/>
                  </a:lnTo>
                  <a:lnTo>
                    <a:pt x="3223" y="4624"/>
                  </a:lnTo>
                  <a:lnTo>
                    <a:pt x="3223" y="4540"/>
                  </a:lnTo>
                  <a:lnTo>
                    <a:pt x="3285" y="4499"/>
                  </a:lnTo>
                  <a:lnTo>
                    <a:pt x="3285" y="4331"/>
                  </a:lnTo>
                  <a:lnTo>
                    <a:pt x="3327" y="4227"/>
                  </a:lnTo>
                  <a:lnTo>
                    <a:pt x="3432" y="4206"/>
                  </a:lnTo>
                  <a:lnTo>
                    <a:pt x="3515" y="4164"/>
                  </a:lnTo>
                  <a:lnTo>
                    <a:pt x="3599" y="4164"/>
                  </a:lnTo>
                  <a:lnTo>
                    <a:pt x="3641" y="4101"/>
                  </a:lnTo>
                  <a:lnTo>
                    <a:pt x="3662" y="4080"/>
                  </a:lnTo>
                  <a:lnTo>
                    <a:pt x="3704" y="3996"/>
                  </a:lnTo>
                  <a:lnTo>
                    <a:pt x="3767" y="3955"/>
                  </a:lnTo>
                  <a:lnTo>
                    <a:pt x="3850" y="3913"/>
                  </a:lnTo>
                  <a:lnTo>
                    <a:pt x="3871" y="3871"/>
                  </a:lnTo>
                  <a:lnTo>
                    <a:pt x="3955" y="3850"/>
                  </a:lnTo>
                  <a:lnTo>
                    <a:pt x="3955" y="3766"/>
                  </a:lnTo>
                  <a:lnTo>
                    <a:pt x="3934" y="3704"/>
                  </a:lnTo>
                  <a:lnTo>
                    <a:pt x="3955" y="3578"/>
                  </a:lnTo>
                  <a:lnTo>
                    <a:pt x="4080" y="3369"/>
                  </a:lnTo>
                  <a:lnTo>
                    <a:pt x="4185" y="3327"/>
                  </a:lnTo>
                  <a:lnTo>
                    <a:pt x="4248" y="3327"/>
                  </a:lnTo>
                  <a:lnTo>
                    <a:pt x="4290" y="3264"/>
                  </a:lnTo>
                  <a:lnTo>
                    <a:pt x="4373" y="3243"/>
                  </a:lnTo>
                  <a:lnTo>
                    <a:pt x="4394" y="3180"/>
                  </a:lnTo>
                  <a:lnTo>
                    <a:pt x="4457" y="3139"/>
                  </a:lnTo>
                  <a:lnTo>
                    <a:pt x="4541" y="3076"/>
                  </a:lnTo>
                  <a:lnTo>
                    <a:pt x="4645" y="2971"/>
                  </a:lnTo>
                  <a:lnTo>
                    <a:pt x="4771" y="2950"/>
                  </a:lnTo>
                  <a:lnTo>
                    <a:pt x="4792" y="2971"/>
                  </a:lnTo>
                  <a:lnTo>
                    <a:pt x="4855" y="2950"/>
                  </a:lnTo>
                  <a:lnTo>
                    <a:pt x="4959" y="2950"/>
                  </a:lnTo>
                  <a:lnTo>
                    <a:pt x="5022" y="2867"/>
                  </a:lnTo>
                  <a:lnTo>
                    <a:pt x="5106" y="2867"/>
                  </a:lnTo>
                  <a:lnTo>
                    <a:pt x="5127" y="2762"/>
                  </a:lnTo>
                  <a:lnTo>
                    <a:pt x="5127" y="2720"/>
                  </a:lnTo>
                  <a:lnTo>
                    <a:pt x="5189" y="2657"/>
                  </a:lnTo>
                  <a:lnTo>
                    <a:pt x="5294" y="2657"/>
                  </a:lnTo>
                  <a:lnTo>
                    <a:pt x="5336" y="2616"/>
                  </a:lnTo>
                  <a:lnTo>
                    <a:pt x="5420" y="2616"/>
                  </a:lnTo>
                  <a:lnTo>
                    <a:pt x="5378" y="2553"/>
                  </a:lnTo>
                  <a:lnTo>
                    <a:pt x="5315" y="2511"/>
                  </a:lnTo>
                  <a:lnTo>
                    <a:pt x="5315" y="2448"/>
                  </a:lnTo>
                  <a:lnTo>
                    <a:pt x="5273" y="2406"/>
                  </a:lnTo>
                  <a:lnTo>
                    <a:pt x="5210" y="2406"/>
                  </a:lnTo>
                  <a:lnTo>
                    <a:pt x="5085" y="2323"/>
                  </a:lnTo>
                  <a:lnTo>
                    <a:pt x="5001" y="2323"/>
                  </a:lnTo>
                  <a:lnTo>
                    <a:pt x="4876" y="2281"/>
                  </a:lnTo>
                  <a:lnTo>
                    <a:pt x="4792" y="2302"/>
                  </a:lnTo>
                  <a:lnTo>
                    <a:pt x="4666" y="2281"/>
                  </a:lnTo>
                  <a:lnTo>
                    <a:pt x="4604" y="2176"/>
                  </a:lnTo>
                  <a:lnTo>
                    <a:pt x="4499" y="2092"/>
                  </a:lnTo>
                  <a:lnTo>
                    <a:pt x="4457" y="1988"/>
                  </a:lnTo>
                  <a:lnTo>
                    <a:pt x="4457" y="1904"/>
                  </a:lnTo>
                  <a:lnTo>
                    <a:pt x="4436" y="1779"/>
                  </a:lnTo>
                  <a:lnTo>
                    <a:pt x="4457" y="1695"/>
                  </a:lnTo>
                  <a:lnTo>
                    <a:pt x="4373" y="1611"/>
                  </a:lnTo>
                  <a:lnTo>
                    <a:pt x="4269" y="1590"/>
                  </a:lnTo>
                  <a:lnTo>
                    <a:pt x="4248" y="1548"/>
                  </a:lnTo>
                  <a:lnTo>
                    <a:pt x="4248" y="1486"/>
                  </a:lnTo>
                  <a:lnTo>
                    <a:pt x="4248" y="1465"/>
                  </a:lnTo>
                  <a:lnTo>
                    <a:pt x="4164" y="1402"/>
                  </a:lnTo>
                  <a:lnTo>
                    <a:pt x="4122" y="1360"/>
                  </a:lnTo>
                  <a:lnTo>
                    <a:pt x="4018" y="1297"/>
                  </a:lnTo>
                  <a:lnTo>
                    <a:pt x="3913" y="1235"/>
                  </a:lnTo>
                  <a:lnTo>
                    <a:pt x="3746" y="963"/>
                  </a:lnTo>
                  <a:lnTo>
                    <a:pt x="3704" y="879"/>
                  </a:lnTo>
                  <a:lnTo>
                    <a:pt x="3662" y="879"/>
                  </a:lnTo>
                  <a:lnTo>
                    <a:pt x="3620" y="837"/>
                  </a:lnTo>
                  <a:lnTo>
                    <a:pt x="3557" y="753"/>
                  </a:lnTo>
                  <a:lnTo>
                    <a:pt x="3515" y="711"/>
                  </a:lnTo>
                  <a:lnTo>
                    <a:pt x="3495" y="607"/>
                  </a:lnTo>
                  <a:lnTo>
                    <a:pt x="3432" y="523"/>
                  </a:lnTo>
                  <a:lnTo>
                    <a:pt x="3411" y="502"/>
                  </a:lnTo>
                  <a:lnTo>
                    <a:pt x="3411" y="439"/>
                  </a:lnTo>
                  <a:lnTo>
                    <a:pt x="3348" y="356"/>
                  </a:lnTo>
                  <a:lnTo>
                    <a:pt x="3285" y="314"/>
                  </a:lnTo>
                  <a:lnTo>
                    <a:pt x="3223" y="293"/>
                  </a:lnTo>
                  <a:lnTo>
                    <a:pt x="3139" y="209"/>
                  </a:lnTo>
                  <a:lnTo>
                    <a:pt x="3139" y="147"/>
                  </a:lnTo>
                  <a:lnTo>
                    <a:pt x="3139" y="105"/>
                  </a:lnTo>
                  <a:lnTo>
                    <a:pt x="3139" y="42"/>
                  </a:lnTo>
                  <a:lnTo>
                    <a:pt x="31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5"/>
            <p:cNvSpPr/>
            <p:nvPr/>
          </p:nvSpPr>
          <p:spPr>
            <a:xfrm>
              <a:off x="3824578" y="3257889"/>
              <a:ext cx="92188" cy="82826"/>
            </a:xfrm>
            <a:custGeom>
              <a:avLst/>
              <a:gdLst/>
              <a:ahLst/>
              <a:cxnLst/>
              <a:rect l="l" t="t" r="r" b="b"/>
              <a:pathLst>
                <a:path w="7742" h="7283" extrusionOk="0">
                  <a:moveTo>
                    <a:pt x="691" y="1"/>
                  </a:moveTo>
                  <a:lnTo>
                    <a:pt x="502" y="126"/>
                  </a:lnTo>
                  <a:lnTo>
                    <a:pt x="502" y="210"/>
                  </a:lnTo>
                  <a:lnTo>
                    <a:pt x="440" y="231"/>
                  </a:lnTo>
                  <a:lnTo>
                    <a:pt x="377" y="189"/>
                  </a:lnTo>
                  <a:lnTo>
                    <a:pt x="189" y="189"/>
                  </a:lnTo>
                  <a:lnTo>
                    <a:pt x="168" y="273"/>
                  </a:lnTo>
                  <a:lnTo>
                    <a:pt x="105" y="294"/>
                  </a:lnTo>
                  <a:lnTo>
                    <a:pt x="84" y="273"/>
                  </a:lnTo>
                  <a:lnTo>
                    <a:pt x="0" y="231"/>
                  </a:lnTo>
                  <a:lnTo>
                    <a:pt x="21" y="733"/>
                  </a:lnTo>
                  <a:lnTo>
                    <a:pt x="377" y="1068"/>
                  </a:lnTo>
                  <a:lnTo>
                    <a:pt x="544" y="1382"/>
                  </a:lnTo>
                  <a:lnTo>
                    <a:pt x="837" y="2051"/>
                  </a:lnTo>
                  <a:lnTo>
                    <a:pt x="858" y="2302"/>
                  </a:lnTo>
                  <a:lnTo>
                    <a:pt x="1151" y="2700"/>
                  </a:lnTo>
                  <a:lnTo>
                    <a:pt x="1151" y="2847"/>
                  </a:lnTo>
                  <a:lnTo>
                    <a:pt x="1465" y="3307"/>
                  </a:lnTo>
                  <a:lnTo>
                    <a:pt x="1465" y="3537"/>
                  </a:lnTo>
                  <a:lnTo>
                    <a:pt x="1381" y="3579"/>
                  </a:lnTo>
                  <a:lnTo>
                    <a:pt x="1465" y="3872"/>
                  </a:lnTo>
                  <a:lnTo>
                    <a:pt x="1486" y="4311"/>
                  </a:lnTo>
                  <a:lnTo>
                    <a:pt x="1674" y="4751"/>
                  </a:lnTo>
                  <a:lnTo>
                    <a:pt x="1653" y="5023"/>
                  </a:lnTo>
                  <a:lnTo>
                    <a:pt x="1695" y="5190"/>
                  </a:lnTo>
                  <a:lnTo>
                    <a:pt x="1632" y="5232"/>
                  </a:lnTo>
                  <a:lnTo>
                    <a:pt x="1674" y="5315"/>
                  </a:lnTo>
                  <a:lnTo>
                    <a:pt x="1737" y="5629"/>
                  </a:lnTo>
                  <a:lnTo>
                    <a:pt x="1800" y="5650"/>
                  </a:lnTo>
                  <a:lnTo>
                    <a:pt x="1862" y="5755"/>
                  </a:lnTo>
                  <a:lnTo>
                    <a:pt x="1800" y="5797"/>
                  </a:lnTo>
                  <a:lnTo>
                    <a:pt x="1800" y="5943"/>
                  </a:lnTo>
                  <a:lnTo>
                    <a:pt x="1883" y="6027"/>
                  </a:lnTo>
                  <a:lnTo>
                    <a:pt x="1904" y="6257"/>
                  </a:lnTo>
                  <a:lnTo>
                    <a:pt x="2009" y="6383"/>
                  </a:lnTo>
                  <a:lnTo>
                    <a:pt x="2155" y="6676"/>
                  </a:lnTo>
                  <a:lnTo>
                    <a:pt x="2281" y="6801"/>
                  </a:lnTo>
                  <a:lnTo>
                    <a:pt x="2302" y="6885"/>
                  </a:lnTo>
                  <a:lnTo>
                    <a:pt x="2511" y="7031"/>
                  </a:lnTo>
                  <a:lnTo>
                    <a:pt x="2595" y="6989"/>
                  </a:lnTo>
                  <a:lnTo>
                    <a:pt x="2720" y="6968"/>
                  </a:lnTo>
                  <a:lnTo>
                    <a:pt x="2720" y="6885"/>
                  </a:lnTo>
                  <a:lnTo>
                    <a:pt x="2678" y="6843"/>
                  </a:lnTo>
                  <a:lnTo>
                    <a:pt x="2720" y="6759"/>
                  </a:lnTo>
                  <a:lnTo>
                    <a:pt x="2888" y="6696"/>
                  </a:lnTo>
                  <a:lnTo>
                    <a:pt x="2930" y="6801"/>
                  </a:lnTo>
                  <a:lnTo>
                    <a:pt x="3055" y="6822"/>
                  </a:lnTo>
                  <a:lnTo>
                    <a:pt x="3013" y="6927"/>
                  </a:lnTo>
                  <a:lnTo>
                    <a:pt x="3097" y="7115"/>
                  </a:lnTo>
                  <a:lnTo>
                    <a:pt x="3264" y="7136"/>
                  </a:lnTo>
                  <a:lnTo>
                    <a:pt x="3411" y="7220"/>
                  </a:lnTo>
                  <a:lnTo>
                    <a:pt x="3515" y="7199"/>
                  </a:lnTo>
                  <a:lnTo>
                    <a:pt x="3557" y="7220"/>
                  </a:lnTo>
                  <a:lnTo>
                    <a:pt x="3662" y="7240"/>
                  </a:lnTo>
                  <a:lnTo>
                    <a:pt x="3725" y="7199"/>
                  </a:lnTo>
                  <a:lnTo>
                    <a:pt x="3787" y="7199"/>
                  </a:lnTo>
                  <a:lnTo>
                    <a:pt x="3850" y="7282"/>
                  </a:lnTo>
                  <a:lnTo>
                    <a:pt x="3976" y="7282"/>
                  </a:lnTo>
                  <a:lnTo>
                    <a:pt x="3997" y="7178"/>
                  </a:lnTo>
                  <a:lnTo>
                    <a:pt x="4038" y="7115"/>
                  </a:lnTo>
                  <a:lnTo>
                    <a:pt x="4101" y="7094"/>
                  </a:lnTo>
                  <a:lnTo>
                    <a:pt x="4164" y="6968"/>
                  </a:lnTo>
                  <a:lnTo>
                    <a:pt x="4310" y="6885"/>
                  </a:lnTo>
                  <a:lnTo>
                    <a:pt x="4499" y="6906"/>
                  </a:lnTo>
                  <a:lnTo>
                    <a:pt x="4562" y="6906"/>
                  </a:lnTo>
                  <a:lnTo>
                    <a:pt x="4624" y="4813"/>
                  </a:lnTo>
                  <a:lnTo>
                    <a:pt x="4729" y="2993"/>
                  </a:lnTo>
                  <a:lnTo>
                    <a:pt x="5252" y="2993"/>
                  </a:lnTo>
                  <a:lnTo>
                    <a:pt x="5357" y="922"/>
                  </a:lnTo>
                  <a:lnTo>
                    <a:pt x="5775" y="922"/>
                  </a:lnTo>
                  <a:lnTo>
                    <a:pt x="6340" y="796"/>
                  </a:lnTo>
                  <a:lnTo>
                    <a:pt x="6507" y="733"/>
                  </a:lnTo>
                  <a:lnTo>
                    <a:pt x="6612" y="733"/>
                  </a:lnTo>
                  <a:lnTo>
                    <a:pt x="6654" y="754"/>
                  </a:lnTo>
                  <a:lnTo>
                    <a:pt x="6675" y="838"/>
                  </a:lnTo>
                  <a:lnTo>
                    <a:pt x="6717" y="859"/>
                  </a:lnTo>
                  <a:lnTo>
                    <a:pt x="6696" y="922"/>
                  </a:lnTo>
                  <a:lnTo>
                    <a:pt x="6675" y="1005"/>
                  </a:lnTo>
                  <a:lnTo>
                    <a:pt x="6717" y="1005"/>
                  </a:lnTo>
                  <a:lnTo>
                    <a:pt x="6905" y="859"/>
                  </a:lnTo>
                  <a:lnTo>
                    <a:pt x="7031" y="733"/>
                  </a:lnTo>
                  <a:lnTo>
                    <a:pt x="7135" y="608"/>
                  </a:lnTo>
                  <a:lnTo>
                    <a:pt x="7282" y="608"/>
                  </a:lnTo>
                  <a:lnTo>
                    <a:pt x="7303" y="629"/>
                  </a:lnTo>
                  <a:lnTo>
                    <a:pt x="7386" y="650"/>
                  </a:lnTo>
                  <a:lnTo>
                    <a:pt x="7449" y="608"/>
                  </a:lnTo>
                  <a:lnTo>
                    <a:pt x="7637" y="524"/>
                  </a:lnTo>
                  <a:lnTo>
                    <a:pt x="7742" y="503"/>
                  </a:lnTo>
                  <a:lnTo>
                    <a:pt x="7658" y="398"/>
                  </a:lnTo>
                  <a:lnTo>
                    <a:pt x="7637" y="398"/>
                  </a:lnTo>
                  <a:lnTo>
                    <a:pt x="7616" y="378"/>
                  </a:lnTo>
                  <a:lnTo>
                    <a:pt x="7533" y="378"/>
                  </a:lnTo>
                  <a:lnTo>
                    <a:pt x="7512" y="336"/>
                  </a:lnTo>
                  <a:lnTo>
                    <a:pt x="7491" y="336"/>
                  </a:lnTo>
                  <a:lnTo>
                    <a:pt x="7449" y="315"/>
                  </a:lnTo>
                  <a:lnTo>
                    <a:pt x="7323" y="378"/>
                  </a:lnTo>
                  <a:lnTo>
                    <a:pt x="7240" y="336"/>
                  </a:lnTo>
                  <a:lnTo>
                    <a:pt x="6696" y="482"/>
                  </a:lnTo>
                  <a:lnTo>
                    <a:pt x="5817" y="691"/>
                  </a:lnTo>
                  <a:lnTo>
                    <a:pt x="5671" y="691"/>
                  </a:lnTo>
                  <a:lnTo>
                    <a:pt x="5650" y="650"/>
                  </a:lnTo>
                  <a:lnTo>
                    <a:pt x="5608" y="650"/>
                  </a:lnTo>
                  <a:lnTo>
                    <a:pt x="5566" y="608"/>
                  </a:lnTo>
                  <a:lnTo>
                    <a:pt x="5524" y="629"/>
                  </a:lnTo>
                  <a:lnTo>
                    <a:pt x="5461" y="608"/>
                  </a:lnTo>
                  <a:lnTo>
                    <a:pt x="5419" y="587"/>
                  </a:lnTo>
                  <a:lnTo>
                    <a:pt x="5336" y="608"/>
                  </a:lnTo>
                  <a:lnTo>
                    <a:pt x="5336" y="650"/>
                  </a:lnTo>
                  <a:lnTo>
                    <a:pt x="5189" y="650"/>
                  </a:lnTo>
                  <a:lnTo>
                    <a:pt x="5085" y="629"/>
                  </a:lnTo>
                  <a:lnTo>
                    <a:pt x="4938" y="503"/>
                  </a:lnTo>
                  <a:lnTo>
                    <a:pt x="4896" y="503"/>
                  </a:lnTo>
                  <a:lnTo>
                    <a:pt x="4875" y="482"/>
                  </a:lnTo>
                  <a:lnTo>
                    <a:pt x="4834" y="545"/>
                  </a:lnTo>
                  <a:lnTo>
                    <a:pt x="4771" y="545"/>
                  </a:lnTo>
                  <a:lnTo>
                    <a:pt x="4624" y="524"/>
                  </a:lnTo>
                  <a:lnTo>
                    <a:pt x="4520" y="545"/>
                  </a:lnTo>
                  <a:lnTo>
                    <a:pt x="4457" y="608"/>
                  </a:lnTo>
                  <a:lnTo>
                    <a:pt x="4373" y="587"/>
                  </a:lnTo>
                  <a:lnTo>
                    <a:pt x="4352" y="524"/>
                  </a:lnTo>
                  <a:lnTo>
                    <a:pt x="4290" y="503"/>
                  </a:lnTo>
                  <a:lnTo>
                    <a:pt x="4185" y="524"/>
                  </a:lnTo>
                  <a:lnTo>
                    <a:pt x="4080" y="503"/>
                  </a:lnTo>
                  <a:lnTo>
                    <a:pt x="3955" y="440"/>
                  </a:lnTo>
                  <a:lnTo>
                    <a:pt x="3892" y="398"/>
                  </a:lnTo>
                  <a:lnTo>
                    <a:pt x="3850" y="294"/>
                  </a:lnTo>
                  <a:lnTo>
                    <a:pt x="3829" y="273"/>
                  </a:lnTo>
                  <a:lnTo>
                    <a:pt x="1653" y="273"/>
                  </a:lnTo>
                  <a:lnTo>
                    <a:pt x="1632" y="231"/>
                  </a:lnTo>
                  <a:lnTo>
                    <a:pt x="1569" y="231"/>
                  </a:lnTo>
                  <a:lnTo>
                    <a:pt x="1486" y="294"/>
                  </a:lnTo>
                  <a:lnTo>
                    <a:pt x="1465" y="294"/>
                  </a:lnTo>
                  <a:lnTo>
                    <a:pt x="1360" y="336"/>
                  </a:lnTo>
                  <a:lnTo>
                    <a:pt x="1235" y="294"/>
                  </a:lnTo>
                  <a:lnTo>
                    <a:pt x="1130" y="189"/>
                  </a:lnTo>
                  <a:lnTo>
                    <a:pt x="1067" y="168"/>
                  </a:lnTo>
                  <a:lnTo>
                    <a:pt x="1109" y="106"/>
                  </a:lnTo>
                  <a:lnTo>
                    <a:pt x="1025" y="85"/>
                  </a:lnTo>
                  <a:lnTo>
                    <a:pt x="1025" y="64"/>
                  </a:lnTo>
                  <a:lnTo>
                    <a:pt x="942" y="1"/>
                  </a:lnTo>
                  <a:lnTo>
                    <a:pt x="900" y="22"/>
                  </a:lnTo>
                  <a:lnTo>
                    <a:pt x="858" y="64"/>
                  </a:lnTo>
                  <a:lnTo>
                    <a:pt x="837" y="64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1303" name="Google Shape;1303;p45"/>
            <p:cNvSpPr/>
            <p:nvPr/>
          </p:nvSpPr>
          <p:spPr>
            <a:xfrm>
              <a:off x="3953131" y="3215060"/>
              <a:ext cx="71767" cy="110427"/>
            </a:xfrm>
            <a:custGeom>
              <a:avLst/>
              <a:gdLst/>
              <a:ahLst/>
              <a:cxnLst/>
              <a:rect l="l" t="t" r="r" b="b"/>
              <a:pathLst>
                <a:path w="6027" h="9710" extrusionOk="0">
                  <a:moveTo>
                    <a:pt x="6006" y="1"/>
                  </a:moveTo>
                  <a:lnTo>
                    <a:pt x="5964" y="22"/>
                  </a:lnTo>
                  <a:lnTo>
                    <a:pt x="5922" y="84"/>
                  </a:lnTo>
                  <a:lnTo>
                    <a:pt x="5818" y="63"/>
                  </a:lnTo>
                  <a:lnTo>
                    <a:pt x="5734" y="126"/>
                  </a:lnTo>
                  <a:lnTo>
                    <a:pt x="5650" y="210"/>
                  </a:lnTo>
                  <a:lnTo>
                    <a:pt x="5525" y="231"/>
                  </a:lnTo>
                  <a:lnTo>
                    <a:pt x="5441" y="314"/>
                  </a:lnTo>
                  <a:lnTo>
                    <a:pt x="5315" y="314"/>
                  </a:lnTo>
                  <a:lnTo>
                    <a:pt x="5294" y="377"/>
                  </a:lnTo>
                  <a:lnTo>
                    <a:pt x="5190" y="398"/>
                  </a:lnTo>
                  <a:lnTo>
                    <a:pt x="5106" y="377"/>
                  </a:lnTo>
                  <a:lnTo>
                    <a:pt x="4897" y="440"/>
                  </a:lnTo>
                  <a:lnTo>
                    <a:pt x="4855" y="482"/>
                  </a:lnTo>
                  <a:lnTo>
                    <a:pt x="4750" y="503"/>
                  </a:lnTo>
                  <a:lnTo>
                    <a:pt x="4667" y="440"/>
                  </a:lnTo>
                  <a:lnTo>
                    <a:pt x="4583" y="440"/>
                  </a:lnTo>
                  <a:lnTo>
                    <a:pt x="4478" y="419"/>
                  </a:lnTo>
                  <a:lnTo>
                    <a:pt x="4437" y="482"/>
                  </a:lnTo>
                  <a:lnTo>
                    <a:pt x="4458" y="524"/>
                  </a:lnTo>
                  <a:lnTo>
                    <a:pt x="4437" y="607"/>
                  </a:lnTo>
                  <a:lnTo>
                    <a:pt x="4269" y="628"/>
                  </a:lnTo>
                  <a:lnTo>
                    <a:pt x="4144" y="691"/>
                  </a:lnTo>
                  <a:lnTo>
                    <a:pt x="4060" y="628"/>
                  </a:lnTo>
                  <a:lnTo>
                    <a:pt x="3976" y="628"/>
                  </a:lnTo>
                  <a:lnTo>
                    <a:pt x="3976" y="587"/>
                  </a:lnTo>
                  <a:lnTo>
                    <a:pt x="3934" y="545"/>
                  </a:lnTo>
                  <a:lnTo>
                    <a:pt x="3872" y="607"/>
                  </a:lnTo>
                  <a:lnTo>
                    <a:pt x="3809" y="607"/>
                  </a:lnTo>
                  <a:lnTo>
                    <a:pt x="3704" y="712"/>
                  </a:lnTo>
                  <a:lnTo>
                    <a:pt x="3516" y="733"/>
                  </a:lnTo>
                  <a:lnTo>
                    <a:pt x="3537" y="712"/>
                  </a:lnTo>
                  <a:lnTo>
                    <a:pt x="3495" y="628"/>
                  </a:lnTo>
                  <a:lnTo>
                    <a:pt x="3411" y="628"/>
                  </a:lnTo>
                  <a:lnTo>
                    <a:pt x="3328" y="587"/>
                  </a:lnTo>
                  <a:lnTo>
                    <a:pt x="3244" y="545"/>
                  </a:lnTo>
                  <a:lnTo>
                    <a:pt x="3244" y="503"/>
                  </a:lnTo>
                  <a:lnTo>
                    <a:pt x="3181" y="524"/>
                  </a:lnTo>
                  <a:lnTo>
                    <a:pt x="3139" y="545"/>
                  </a:lnTo>
                  <a:lnTo>
                    <a:pt x="3035" y="587"/>
                  </a:lnTo>
                  <a:lnTo>
                    <a:pt x="2491" y="607"/>
                  </a:lnTo>
                  <a:lnTo>
                    <a:pt x="2365" y="1110"/>
                  </a:lnTo>
                  <a:lnTo>
                    <a:pt x="2449" y="1654"/>
                  </a:lnTo>
                  <a:lnTo>
                    <a:pt x="2616" y="1737"/>
                  </a:lnTo>
                  <a:lnTo>
                    <a:pt x="2721" y="1800"/>
                  </a:lnTo>
                  <a:lnTo>
                    <a:pt x="2763" y="1863"/>
                  </a:lnTo>
                  <a:lnTo>
                    <a:pt x="2805" y="1884"/>
                  </a:lnTo>
                  <a:lnTo>
                    <a:pt x="3014" y="2072"/>
                  </a:lnTo>
                  <a:lnTo>
                    <a:pt x="3035" y="2177"/>
                  </a:lnTo>
                  <a:lnTo>
                    <a:pt x="3181" y="2365"/>
                  </a:lnTo>
                  <a:lnTo>
                    <a:pt x="3223" y="2491"/>
                  </a:lnTo>
                  <a:lnTo>
                    <a:pt x="3286" y="2574"/>
                  </a:lnTo>
                  <a:lnTo>
                    <a:pt x="3286" y="2637"/>
                  </a:lnTo>
                  <a:lnTo>
                    <a:pt x="3202" y="2637"/>
                  </a:lnTo>
                  <a:lnTo>
                    <a:pt x="3181" y="2721"/>
                  </a:lnTo>
                  <a:lnTo>
                    <a:pt x="3118" y="2721"/>
                  </a:lnTo>
                  <a:lnTo>
                    <a:pt x="3097" y="2783"/>
                  </a:lnTo>
                  <a:lnTo>
                    <a:pt x="3118" y="2804"/>
                  </a:lnTo>
                  <a:lnTo>
                    <a:pt x="3097" y="2846"/>
                  </a:lnTo>
                  <a:lnTo>
                    <a:pt x="3181" y="2930"/>
                  </a:lnTo>
                  <a:lnTo>
                    <a:pt x="3139" y="3139"/>
                  </a:lnTo>
                  <a:lnTo>
                    <a:pt x="3118" y="3244"/>
                  </a:lnTo>
                  <a:lnTo>
                    <a:pt x="3035" y="3307"/>
                  </a:lnTo>
                  <a:lnTo>
                    <a:pt x="2930" y="3327"/>
                  </a:lnTo>
                  <a:lnTo>
                    <a:pt x="2867" y="3474"/>
                  </a:lnTo>
                  <a:lnTo>
                    <a:pt x="2867" y="3579"/>
                  </a:lnTo>
                  <a:lnTo>
                    <a:pt x="2805" y="3683"/>
                  </a:lnTo>
                  <a:lnTo>
                    <a:pt x="2825" y="3830"/>
                  </a:lnTo>
                  <a:lnTo>
                    <a:pt x="2805" y="3955"/>
                  </a:lnTo>
                  <a:lnTo>
                    <a:pt x="2700" y="3976"/>
                  </a:lnTo>
                  <a:lnTo>
                    <a:pt x="2679" y="3872"/>
                  </a:lnTo>
                  <a:lnTo>
                    <a:pt x="2700" y="3830"/>
                  </a:lnTo>
                  <a:lnTo>
                    <a:pt x="2616" y="3725"/>
                  </a:lnTo>
                  <a:lnTo>
                    <a:pt x="2574" y="3662"/>
                  </a:lnTo>
                  <a:lnTo>
                    <a:pt x="2491" y="3620"/>
                  </a:lnTo>
                  <a:lnTo>
                    <a:pt x="2386" y="3537"/>
                  </a:lnTo>
                  <a:lnTo>
                    <a:pt x="2281" y="3411"/>
                  </a:lnTo>
                  <a:lnTo>
                    <a:pt x="2281" y="3327"/>
                  </a:lnTo>
                  <a:lnTo>
                    <a:pt x="2240" y="3202"/>
                  </a:lnTo>
                  <a:lnTo>
                    <a:pt x="2240" y="3097"/>
                  </a:lnTo>
                  <a:lnTo>
                    <a:pt x="2281" y="2993"/>
                  </a:lnTo>
                  <a:lnTo>
                    <a:pt x="2344" y="2846"/>
                  </a:lnTo>
                  <a:lnTo>
                    <a:pt x="2449" y="2721"/>
                  </a:lnTo>
                  <a:lnTo>
                    <a:pt x="2470" y="2595"/>
                  </a:lnTo>
                  <a:lnTo>
                    <a:pt x="2470" y="2428"/>
                  </a:lnTo>
                  <a:lnTo>
                    <a:pt x="2407" y="2323"/>
                  </a:lnTo>
                  <a:lnTo>
                    <a:pt x="2261" y="2302"/>
                  </a:lnTo>
                  <a:lnTo>
                    <a:pt x="2135" y="2302"/>
                  </a:lnTo>
                  <a:lnTo>
                    <a:pt x="2072" y="2365"/>
                  </a:lnTo>
                  <a:lnTo>
                    <a:pt x="2030" y="2365"/>
                  </a:lnTo>
                  <a:lnTo>
                    <a:pt x="1968" y="2386"/>
                  </a:lnTo>
                  <a:lnTo>
                    <a:pt x="1863" y="2323"/>
                  </a:lnTo>
                  <a:lnTo>
                    <a:pt x="1863" y="2260"/>
                  </a:lnTo>
                  <a:lnTo>
                    <a:pt x="1821" y="2198"/>
                  </a:lnTo>
                  <a:lnTo>
                    <a:pt x="1779" y="2156"/>
                  </a:lnTo>
                  <a:lnTo>
                    <a:pt x="1758" y="2093"/>
                  </a:lnTo>
                  <a:lnTo>
                    <a:pt x="1612" y="2114"/>
                  </a:lnTo>
                  <a:lnTo>
                    <a:pt x="1424" y="2177"/>
                  </a:lnTo>
                  <a:lnTo>
                    <a:pt x="1089" y="2302"/>
                  </a:lnTo>
                  <a:lnTo>
                    <a:pt x="984" y="2323"/>
                  </a:lnTo>
                  <a:lnTo>
                    <a:pt x="398" y="2595"/>
                  </a:lnTo>
                  <a:lnTo>
                    <a:pt x="273" y="2595"/>
                  </a:lnTo>
                  <a:lnTo>
                    <a:pt x="43" y="2700"/>
                  </a:lnTo>
                  <a:lnTo>
                    <a:pt x="1" y="2783"/>
                  </a:lnTo>
                  <a:lnTo>
                    <a:pt x="43" y="2951"/>
                  </a:lnTo>
                  <a:lnTo>
                    <a:pt x="43" y="3035"/>
                  </a:lnTo>
                  <a:lnTo>
                    <a:pt x="64" y="3223"/>
                  </a:lnTo>
                  <a:lnTo>
                    <a:pt x="273" y="3244"/>
                  </a:lnTo>
                  <a:lnTo>
                    <a:pt x="356" y="3244"/>
                  </a:lnTo>
                  <a:lnTo>
                    <a:pt x="377" y="3327"/>
                  </a:lnTo>
                  <a:lnTo>
                    <a:pt x="419" y="3307"/>
                  </a:lnTo>
                  <a:lnTo>
                    <a:pt x="482" y="3244"/>
                  </a:lnTo>
                  <a:lnTo>
                    <a:pt x="628" y="3265"/>
                  </a:lnTo>
                  <a:lnTo>
                    <a:pt x="796" y="3369"/>
                  </a:lnTo>
                  <a:lnTo>
                    <a:pt x="901" y="3516"/>
                  </a:lnTo>
                  <a:lnTo>
                    <a:pt x="1005" y="3537"/>
                  </a:lnTo>
                  <a:lnTo>
                    <a:pt x="1193" y="3537"/>
                  </a:lnTo>
                  <a:lnTo>
                    <a:pt x="1298" y="3620"/>
                  </a:lnTo>
                  <a:lnTo>
                    <a:pt x="1340" y="3683"/>
                  </a:lnTo>
                  <a:lnTo>
                    <a:pt x="1465" y="3725"/>
                  </a:lnTo>
                  <a:lnTo>
                    <a:pt x="1465" y="3788"/>
                  </a:lnTo>
                  <a:lnTo>
                    <a:pt x="1424" y="3892"/>
                  </a:lnTo>
                  <a:lnTo>
                    <a:pt x="1445" y="3976"/>
                  </a:lnTo>
                  <a:lnTo>
                    <a:pt x="1424" y="4060"/>
                  </a:lnTo>
                  <a:lnTo>
                    <a:pt x="1445" y="4144"/>
                  </a:lnTo>
                  <a:lnTo>
                    <a:pt x="1445" y="4206"/>
                  </a:lnTo>
                  <a:lnTo>
                    <a:pt x="1403" y="4290"/>
                  </a:lnTo>
                  <a:lnTo>
                    <a:pt x="1361" y="4457"/>
                  </a:lnTo>
                  <a:lnTo>
                    <a:pt x="1319" y="4562"/>
                  </a:lnTo>
                  <a:lnTo>
                    <a:pt x="1361" y="4604"/>
                  </a:lnTo>
                  <a:lnTo>
                    <a:pt x="1445" y="4604"/>
                  </a:lnTo>
                  <a:lnTo>
                    <a:pt x="1424" y="4688"/>
                  </a:lnTo>
                  <a:lnTo>
                    <a:pt x="1319" y="4729"/>
                  </a:lnTo>
                  <a:lnTo>
                    <a:pt x="1319" y="4834"/>
                  </a:lnTo>
                  <a:lnTo>
                    <a:pt x="1319" y="4980"/>
                  </a:lnTo>
                  <a:lnTo>
                    <a:pt x="1235" y="5001"/>
                  </a:lnTo>
                  <a:lnTo>
                    <a:pt x="1235" y="5043"/>
                  </a:lnTo>
                  <a:lnTo>
                    <a:pt x="1340" y="5127"/>
                  </a:lnTo>
                  <a:lnTo>
                    <a:pt x="1361" y="5232"/>
                  </a:lnTo>
                  <a:lnTo>
                    <a:pt x="1319" y="5294"/>
                  </a:lnTo>
                  <a:lnTo>
                    <a:pt x="1319" y="5399"/>
                  </a:lnTo>
                  <a:lnTo>
                    <a:pt x="1361" y="5441"/>
                  </a:lnTo>
                  <a:lnTo>
                    <a:pt x="1403" y="5524"/>
                  </a:lnTo>
                  <a:lnTo>
                    <a:pt x="1319" y="5629"/>
                  </a:lnTo>
                  <a:lnTo>
                    <a:pt x="1214" y="5734"/>
                  </a:lnTo>
                  <a:lnTo>
                    <a:pt x="1193" y="5776"/>
                  </a:lnTo>
                  <a:lnTo>
                    <a:pt x="1110" y="5776"/>
                  </a:lnTo>
                  <a:lnTo>
                    <a:pt x="1089" y="5859"/>
                  </a:lnTo>
                  <a:lnTo>
                    <a:pt x="1110" y="5964"/>
                  </a:lnTo>
                  <a:lnTo>
                    <a:pt x="1089" y="6048"/>
                  </a:lnTo>
                  <a:lnTo>
                    <a:pt x="1047" y="6194"/>
                  </a:lnTo>
                  <a:lnTo>
                    <a:pt x="1026" y="6278"/>
                  </a:lnTo>
                  <a:lnTo>
                    <a:pt x="1026" y="6466"/>
                  </a:lnTo>
                  <a:lnTo>
                    <a:pt x="398" y="7115"/>
                  </a:lnTo>
                  <a:lnTo>
                    <a:pt x="461" y="7282"/>
                  </a:lnTo>
                  <a:lnTo>
                    <a:pt x="482" y="7429"/>
                  </a:lnTo>
                  <a:lnTo>
                    <a:pt x="566" y="7554"/>
                  </a:lnTo>
                  <a:lnTo>
                    <a:pt x="566" y="7847"/>
                  </a:lnTo>
                  <a:lnTo>
                    <a:pt x="524" y="7868"/>
                  </a:lnTo>
                  <a:lnTo>
                    <a:pt x="524" y="7973"/>
                  </a:lnTo>
                  <a:lnTo>
                    <a:pt x="587" y="8077"/>
                  </a:lnTo>
                  <a:lnTo>
                    <a:pt x="608" y="8224"/>
                  </a:lnTo>
                  <a:lnTo>
                    <a:pt x="608" y="8684"/>
                  </a:lnTo>
                  <a:lnTo>
                    <a:pt x="566" y="8851"/>
                  </a:lnTo>
                  <a:lnTo>
                    <a:pt x="566" y="9019"/>
                  </a:lnTo>
                  <a:lnTo>
                    <a:pt x="566" y="9207"/>
                  </a:lnTo>
                  <a:lnTo>
                    <a:pt x="566" y="9228"/>
                  </a:lnTo>
                  <a:lnTo>
                    <a:pt x="628" y="9270"/>
                  </a:lnTo>
                  <a:lnTo>
                    <a:pt x="691" y="9333"/>
                  </a:lnTo>
                  <a:lnTo>
                    <a:pt x="733" y="9395"/>
                  </a:lnTo>
                  <a:lnTo>
                    <a:pt x="712" y="9437"/>
                  </a:lnTo>
                  <a:lnTo>
                    <a:pt x="712" y="9521"/>
                  </a:lnTo>
                  <a:lnTo>
                    <a:pt x="691" y="9626"/>
                  </a:lnTo>
                  <a:lnTo>
                    <a:pt x="691" y="9646"/>
                  </a:lnTo>
                  <a:lnTo>
                    <a:pt x="733" y="9646"/>
                  </a:lnTo>
                  <a:lnTo>
                    <a:pt x="942" y="9709"/>
                  </a:lnTo>
                  <a:lnTo>
                    <a:pt x="1047" y="9709"/>
                  </a:lnTo>
                  <a:lnTo>
                    <a:pt x="1089" y="9605"/>
                  </a:lnTo>
                  <a:lnTo>
                    <a:pt x="1131" y="9500"/>
                  </a:lnTo>
                  <a:lnTo>
                    <a:pt x="1152" y="9333"/>
                  </a:lnTo>
                  <a:lnTo>
                    <a:pt x="1131" y="9291"/>
                  </a:lnTo>
                  <a:lnTo>
                    <a:pt x="1110" y="9291"/>
                  </a:lnTo>
                  <a:lnTo>
                    <a:pt x="1089" y="9395"/>
                  </a:lnTo>
                  <a:lnTo>
                    <a:pt x="1005" y="9374"/>
                  </a:lnTo>
                  <a:lnTo>
                    <a:pt x="942" y="9437"/>
                  </a:lnTo>
                  <a:lnTo>
                    <a:pt x="942" y="9333"/>
                  </a:lnTo>
                  <a:lnTo>
                    <a:pt x="901" y="9228"/>
                  </a:lnTo>
                  <a:lnTo>
                    <a:pt x="880" y="9207"/>
                  </a:lnTo>
                  <a:lnTo>
                    <a:pt x="921" y="9165"/>
                  </a:lnTo>
                  <a:lnTo>
                    <a:pt x="984" y="9165"/>
                  </a:lnTo>
                  <a:lnTo>
                    <a:pt x="1026" y="9019"/>
                  </a:lnTo>
                  <a:lnTo>
                    <a:pt x="1110" y="8977"/>
                  </a:lnTo>
                  <a:lnTo>
                    <a:pt x="1131" y="8893"/>
                  </a:lnTo>
                  <a:lnTo>
                    <a:pt x="1298" y="8872"/>
                  </a:lnTo>
                  <a:lnTo>
                    <a:pt x="1465" y="8663"/>
                  </a:lnTo>
                  <a:lnTo>
                    <a:pt x="1989" y="8579"/>
                  </a:lnTo>
                  <a:lnTo>
                    <a:pt x="2365" y="8391"/>
                  </a:lnTo>
                  <a:lnTo>
                    <a:pt x="2574" y="8182"/>
                  </a:lnTo>
                  <a:lnTo>
                    <a:pt x="2616" y="8035"/>
                  </a:lnTo>
                  <a:lnTo>
                    <a:pt x="2679" y="7931"/>
                  </a:lnTo>
                  <a:lnTo>
                    <a:pt x="2679" y="7847"/>
                  </a:lnTo>
                  <a:lnTo>
                    <a:pt x="2574" y="7910"/>
                  </a:lnTo>
                  <a:lnTo>
                    <a:pt x="2553" y="7805"/>
                  </a:lnTo>
                  <a:lnTo>
                    <a:pt x="2595" y="7805"/>
                  </a:lnTo>
                  <a:lnTo>
                    <a:pt x="2595" y="7701"/>
                  </a:lnTo>
                  <a:lnTo>
                    <a:pt x="2658" y="7617"/>
                  </a:lnTo>
                  <a:lnTo>
                    <a:pt x="2658" y="7533"/>
                  </a:lnTo>
                  <a:lnTo>
                    <a:pt x="2721" y="7345"/>
                  </a:lnTo>
                  <a:lnTo>
                    <a:pt x="2700" y="7324"/>
                  </a:lnTo>
                  <a:lnTo>
                    <a:pt x="2700" y="7177"/>
                  </a:lnTo>
                  <a:lnTo>
                    <a:pt x="2763" y="7115"/>
                  </a:lnTo>
                  <a:lnTo>
                    <a:pt x="2763" y="6968"/>
                  </a:lnTo>
                  <a:lnTo>
                    <a:pt x="2721" y="6968"/>
                  </a:lnTo>
                  <a:lnTo>
                    <a:pt x="2721" y="6822"/>
                  </a:lnTo>
                  <a:lnTo>
                    <a:pt x="2658" y="6968"/>
                  </a:lnTo>
                  <a:lnTo>
                    <a:pt x="2658" y="7073"/>
                  </a:lnTo>
                  <a:lnTo>
                    <a:pt x="2595" y="7094"/>
                  </a:lnTo>
                  <a:lnTo>
                    <a:pt x="2574" y="6968"/>
                  </a:lnTo>
                  <a:lnTo>
                    <a:pt x="2595" y="6592"/>
                  </a:lnTo>
                  <a:lnTo>
                    <a:pt x="2553" y="6466"/>
                  </a:lnTo>
                  <a:lnTo>
                    <a:pt x="2553" y="6340"/>
                  </a:lnTo>
                  <a:lnTo>
                    <a:pt x="2470" y="6236"/>
                  </a:lnTo>
                  <a:lnTo>
                    <a:pt x="2407" y="6194"/>
                  </a:lnTo>
                  <a:lnTo>
                    <a:pt x="2491" y="6152"/>
                  </a:lnTo>
                  <a:lnTo>
                    <a:pt x="2491" y="6068"/>
                  </a:lnTo>
                  <a:lnTo>
                    <a:pt x="2302" y="5838"/>
                  </a:lnTo>
                  <a:lnTo>
                    <a:pt x="2386" y="5755"/>
                  </a:lnTo>
                  <a:lnTo>
                    <a:pt x="2365" y="5650"/>
                  </a:lnTo>
                  <a:lnTo>
                    <a:pt x="2407" y="5608"/>
                  </a:lnTo>
                  <a:lnTo>
                    <a:pt x="2407" y="5524"/>
                  </a:lnTo>
                  <a:lnTo>
                    <a:pt x="2365" y="5441"/>
                  </a:lnTo>
                  <a:lnTo>
                    <a:pt x="2365" y="5399"/>
                  </a:lnTo>
                  <a:lnTo>
                    <a:pt x="2407" y="5399"/>
                  </a:lnTo>
                  <a:lnTo>
                    <a:pt x="2512" y="5462"/>
                  </a:lnTo>
                  <a:lnTo>
                    <a:pt x="2574" y="5399"/>
                  </a:lnTo>
                  <a:lnTo>
                    <a:pt x="2721" y="5399"/>
                  </a:lnTo>
                  <a:lnTo>
                    <a:pt x="2825" y="5315"/>
                  </a:lnTo>
                  <a:lnTo>
                    <a:pt x="2805" y="5190"/>
                  </a:lnTo>
                  <a:lnTo>
                    <a:pt x="3118" y="4980"/>
                  </a:lnTo>
                  <a:lnTo>
                    <a:pt x="3244" y="4980"/>
                  </a:lnTo>
                  <a:lnTo>
                    <a:pt x="3244" y="4897"/>
                  </a:lnTo>
                  <a:lnTo>
                    <a:pt x="3307" y="4876"/>
                  </a:lnTo>
                  <a:lnTo>
                    <a:pt x="3349" y="4813"/>
                  </a:lnTo>
                  <a:lnTo>
                    <a:pt x="3349" y="4771"/>
                  </a:lnTo>
                  <a:lnTo>
                    <a:pt x="3600" y="4625"/>
                  </a:lnTo>
                  <a:lnTo>
                    <a:pt x="3621" y="4562"/>
                  </a:lnTo>
                  <a:lnTo>
                    <a:pt x="3662" y="4520"/>
                  </a:lnTo>
                  <a:lnTo>
                    <a:pt x="3704" y="4374"/>
                  </a:lnTo>
                  <a:lnTo>
                    <a:pt x="3746" y="4478"/>
                  </a:lnTo>
                  <a:lnTo>
                    <a:pt x="3830" y="4416"/>
                  </a:lnTo>
                  <a:lnTo>
                    <a:pt x="3955" y="4269"/>
                  </a:lnTo>
                  <a:lnTo>
                    <a:pt x="3955" y="4185"/>
                  </a:lnTo>
                  <a:lnTo>
                    <a:pt x="4018" y="4248"/>
                  </a:lnTo>
                  <a:lnTo>
                    <a:pt x="4248" y="4081"/>
                  </a:lnTo>
                  <a:lnTo>
                    <a:pt x="4437" y="3997"/>
                  </a:lnTo>
                  <a:lnTo>
                    <a:pt x="4437" y="3976"/>
                  </a:lnTo>
                  <a:lnTo>
                    <a:pt x="4562" y="3976"/>
                  </a:lnTo>
                  <a:lnTo>
                    <a:pt x="4918" y="3788"/>
                  </a:lnTo>
                  <a:lnTo>
                    <a:pt x="4960" y="3725"/>
                  </a:lnTo>
                  <a:lnTo>
                    <a:pt x="5022" y="3683"/>
                  </a:lnTo>
                  <a:lnTo>
                    <a:pt x="5399" y="3474"/>
                  </a:lnTo>
                  <a:lnTo>
                    <a:pt x="5399" y="3369"/>
                  </a:lnTo>
                  <a:lnTo>
                    <a:pt x="5504" y="3369"/>
                  </a:lnTo>
                  <a:lnTo>
                    <a:pt x="5608" y="3223"/>
                  </a:lnTo>
                  <a:lnTo>
                    <a:pt x="5608" y="3139"/>
                  </a:lnTo>
                  <a:lnTo>
                    <a:pt x="5734" y="2993"/>
                  </a:lnTo>
                  <a:lnTo>
                    <a:pt x="5818" y="2951"/>
                  </a:lnTo>
                  <a:lnTo>
                    <a:pt x="5818" y="2846"/>
                  </a:lnTo>
                  <a:lnTo>
                    <a:pt x="5859" y="2783"/>
                  </a:lnTo>
                  <a:lnTo>
                    <a:pt x="5797" y="2783"/>
                  </a:lnTo>
                  <a:lnTo>
                    <a:pt x="5755" y="2804"/>
                  </a:lnTo>
                  <a:lnTo>
                    <a:pt x="5734" y="2742"/>
                  </a:lnTo>
                  <a:lnTo>
                    <a:pt x="5838" y="2679"/>
                  </a:lnTo>
                  <a:lnTo>
                    <a:pt x="5901" y="2679"/>
                  </a:lnTo>
                  <a:lnTo>
                    <a:pt x="5922" y="2616"/>
                  </a:lnTo>
                  <a:lnTo>
                    <a:pt x="5901" y="2574"/>
                  </a:lnTo>
                  <a:lnTo>
                    <a:pt x="5943" y="2532"/>
                  </a:lnTo>
                  <a:lnTo>
                    <a:pt x="6006" y="2470"/>
                  </a:lnTo>
                  <a:lnTo>
                    <a:pt x="5964" y="2219"/>
                  </a:lnTo>
                  <a:lnTo>
                    <a:pt x="5943" y="2198"/>
                  </a:lnTo>
                  <a:lnTo>
                    <a:pt x="5838" y="2198"/>
                  </a:lnTo>
                  <a:lnTo>
                    <a:pt x="5797" y="2177"/>
                  </a:lnTo>
                  <a:lnTo>
                    <a:pt x="5818" y="2114"/>
                  </a:lnTo>
                  <a:lnTo>
                    <a:pt x="5901" y="2114"/>
                  </a:lnTo>
                  <a:lnTo>
                    <a:pt x="5901" y="1863"/>
                  </a:lnTo>
                  <a:lnTo>
                    <a:pt x="5859" y="1800"/>
                  </a:lnTo>
                  <a:lnTo>
                    <a:pt x="5901" y="1800"/>
                  </a:lnTo>
                  <a:lnTo>
                    <a:pt x="5922" y="1528"/>
                  </a:lnTo>
                  <a:lnTo>
                    <a:pt x="5901" y="1361"/>
                  </a:lnTo>
                  <a:lnTo>
                    <a:pt x="5964" y="1319"/>
                  </a:lnTo>
                  <a:lnTo>
                    <a:pt x="5943" y="1151"/>
                  </a:lnTo>
                  <a:lnTo>
                    <a:pt x="5922" y="1131"/>
                  </a:lnTo>
                  <a:lnTo>
                    <a:pt x="5922" y="963"/>
                  </a:lnTo>
                  <a:lnTo>
                    <a:pt x="5964" y="942"/>
                  </a:lnTo>
                  <a:lnTo>
                    <a:pt x="5901" y="817"/>
                  </a:lnTo>
                  <a:lnTo>
                    <a:pt x="5859" y="628"/>
                  </a:lnTo>
                  <a:lnTo>
                    <a:pt x="5922" y="587"/>
                  </a:lnTo>
                  <a:lnTo>
                    <a:pt x="5901" y="545"/>
                  </a:lnTo>
                  <a:lnTo>
                    <a:pt x="5901" y="503"/>
                  </a:lnTo>
                  <a:lnTo>
                    <a:pt x="5901" y="440"/>
                  </a:lnTo>
                  <a:lnTo>
                    <a:pt x="6027" y="273"/>
                  </a:lnTo>
                  <a:lnTo>
                    <a:pt x="5964" y="231"/>
                  </a:lnTo>
                  <a:lnTo>
                    <a:pt x="6027" y="168"/>
                  </a:lnTo>
                  <a:lnTo>
                    <a:pt x="6027" y="22"/>
                  </a:lnTo>
                  <a:lnTo>
                    <a:pt x="60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5"/>
            <p:cNvSpPr/>
            <p:nvPr/>
          </p:nvSpPr>
          <p:spPr>
            <a:xfrm>
              <a:off x="3951893" y="3317378"/>
              <a:ext cx="9978" cy="10724"/>
            </a:xfrm>
            <a:custGeom>
              <a:avLst/>
              <a:gdLst/>
              <a:ahLst/>
              <a:cxnLst/>
              <a:rect l="l" t="t" r="r" b="b"/>
              <a:pathLst>
                <a:path w="838" h="943" extrusionOk="0">
                  <a:moveTo>
                    <a:pt x="314" y="1"/>
                  </a:moveTo>
                  <a:lnTo>
                    <a:pt x="209" y="43"/>
                  </a:lnTo>
                  <a:lnTo>
                    <a:pt x="188" y="189"/>
                  </a:lnTo>
                  <a:lnTo>
                    <a:pt x="63" y="440"/>
                  </a:lnTo>
                  <a:lnTo>
                    <a:pt x="0" y="566"/>
                  </a:lnTo>
                  <a:lnTo>
                    <a:pt x="42" y="649"/>
                  </a:lnTo>
                  <a:lnTo>
                    <a:pt x="105" y="712"/>
                  </a:lnTo>
                  <a:lnTo>
                    <a:pt x="168" y="817"/>
                  </a:lnTo>
                  <a:lnTo>
                    <a:pt x="377" y="921"/>
                  </a:lnTo>
                  <a:lnTo>
                    <a:pt x="586" y="942"/>
                  </a:lnTo>
                  <a:lnTo>
                    <a:pt x="670" y="921"/>
                  </a:lnTo>
                  <a:lnTo>
                    <a:pt x="712" y="817"/>
                  </a:lnTo>
                  <a:lnTo>
                    <a:pt x="691" y="712"/>
                  </a:lnTo>
                  <a:lnTo>
                    <a:pt x="774" y="691"/>
                  </a:lnTo>
                  <a:lnTo>
                    <a:pt x="795" y="649"/>
                  </a:lnTo>
                  <a:lnTo>
                    <a:pt x="795" y="629"/>
                  </a:lnTo>
                  <a:lnTo>
                    <a:pt x="816" y="524"/>
                  </a:lnTo>
                  <a:lnTo>
                    <a:pt x="816" y="440"/>
                  </a:lnTo>
                  <a:lnTo>
                    <a:pt x="837" y="398"/>
                  </a:lnTo>
                  <a:lnTo>
                    <a:pt x="795" y="336"/>
                  </a:lnTo>
                  <a:lnTo>
                    <a:pt x="732" y="273"/>
                  </a:lnTo>
                  <a:lnTo>
                    <a:pt x="670" y="231"/>
                  </a:lnTo>
                  <a:lnTo>
                    <a:pt x="670" y="210"/>
                  </a:lnTo>
                  <a:lnTo>
                    <a:pt x="565" y="189"/>
                  </a:lnTo>
                  <a:lnTo>
                    <a:pt x="481" y="105"/>
                  </a:lnTo>
                  <a:lnTo>
                    <a:pt x="3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5"/>
            <p:cNvSpPr/>
            <p:nvPr/>
          </p:nvSpPr>
          <p:spPr>
            <a:xfrm>
              <a:off x="3925232" y="3338554"/>
              <a:ext cx="15956" cy="14295"/>
            </a:xfrm>
            <a:custGeom>
              <a:avLst/>
              <a:gdLst/>
              <a:ahLst/>
              <a:cxnLst/>
              <a:rect l="l" t="t" r="r" b="b"/>
              <a:pathLst>
                <a:path w="1340" h="1257" extrusionOk="0">
                  <a:moveTo>
                    <a:pt x="775" y="1"/>
                  </a:moveTo>
                  <a:lnTo>
                    <a:pt x="754" y="43"/>
                  </a:lnTo>
                  <a:lnTo>
                    <a:pt x="670" y="106"/>
                  </a:lnTo>
                  <a:lnTo>
                    <a:pt x="628" y="147"/>
                  </a:lnTo>
                  <a:lnTo>
                    <a:pt x="419" y="189"/>
                  </a:lnTo>
                  <a:lnTo>
                    <a:pt x="293" y="315"/>
                  </a:lnTo>
                  <a:lnTo>
                    <a:pt x="231" y="440"/>
                  </a:lnTo>
                  <a:lnTo>
                    <a:pt x="84" y="566"/>
                  </a:lnTo>
                  <a:lnTo>
                    <a:pt x="0" y="629"/>
                  </a:lnTo>
                  <a:lnTo>
                    <a:pt x="42" y="733"/>
                  </a:lnTo>
                  <a:lnTo>
                    <a:pt x="126" y="796"/>
                  </a:lnTo>
                  <a:lnTo>
                    <a:pt x="126" y="859"/>
                  </a:lnTo>
                  <a:lnTo>
                    <a:pt x="210" y="943"/>
                  </a:lnTo>
                  <a:lnTo>
                    <a:pt x="210" y="1047"/>
                  </a:lnTo>
                  <a:lnTo>
                    <a:pt x="293" y="1131"/>
                  </a:lnTo>
                  <a:lnTo>
                    <a:pt x="356" y="1194"/>
                  </a:lnTo>
                  <a:lnTo>
                    <a:pt x="503" y="1256"/>
                  </a:lnTo>
                  <a:lnTo>
                    <a:pt x="607" y="1256"/>
                  </a:lnTo>
                  <a:lnTo>
                    <a:pt x="628" y="1194"/>
                  </a:lnTo>
                  <a:lnTo>
                    <a:pt x="670" y="1152"/>
                  </a:lnTo>
                  <a:lnTo>
                    <a:pt x="712" y="1026"/>
                  </a:lnTo>
                  <a:lnTo>
                    <a:pt x="816" y="984"/>
                  </a:lnTo>
                  <a:lnTo>
                    <a:pt x="879" y="943"/>
                  </a:lnTo>
                  <a:lnTo>
                    <a:pt x="984" y="922"/>
                  </a:lnTo>
                  <a:lnTo>
                    <a:pt x="1067" y="943"/>
                  </a:lnTo>
                  <a:lnTo>
                    <a:pt x="1172" y="859"/>
                  </a:lnTo>
                  <a:lnTo>
                    <a:pt x="1193" y="775"/>
                  </a:lnTo>
                  <a:lnTo>
                    <a:pt x="1151" y="733"/>
                  </a:lnTo>
                  <a:lnTo>
                    <a:pt x="1130" y="650"/>
                  </a:lnTo>
                  <a:lnTo>
                    <a:pt x="1235" y="608"/>
                  </a:lnTo>
                  <a:lnTo>
                    <a:pt x="1339" y="524"/>
                  </a:lnTo>
                  <a:lnTo>
                    <a:pt x="1339" y="399"/>
                  </a:lnTo>
                  <a:lnTo>
                    <a:pt x="1256" y="147"/>
                  </a:lnTo>
                  <a:lnTo>
                    <a:pt x="1130" y="43"/>
                  </a:lnTo>
                  <a:lnTo>
                    <a:pt x="1026" y="85"/>
                  </a:lnTo>
                  <a:lnTo>
                    <a:pt x="942" y="22"/>
                  </a:lnTo>
                  <a:lnTo>
                    <a:pt x="921" y="43"/>
                  </a:lnTo>
                  <a:lnTo>
                    <a:pt x="858" y="22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5"/>
            <p:cNvSpPr/>
            <p:nvPr/>
          </p:nvSpPr>
          <p:spPr>
            <a:xfrm>
              <a:off x="4226694" y="2879548"/>
              <a:ext cx="50095" cy="39508"/>
            </a:xfrm>
            <a:custGeom>
              <a:avLst/>
              <a:gdLst/>
              <a:ahLst/>
              <a:cxnLst/>
              <a:rect l="l" t="t" r="r" b="b"/>
              <a:pathLst>
                <a:path w="4207" h="3474" extrusionOk="0">
                  <a:moveTo>
                    <a:pt x="1507" y="0"/>
                  </a:moveTo>
                  <a:lnTo>
                    <a:pt x="1466" y="63"/>
                  </a:lnTo>
                  <a:lnTo>
                    <a:pt x="1403" y="105"/>
                  </a:lnTo>
                  <a:lnTo>
                    <a:pt x="1298" y="105"/>
                  </a:lnTo>
                  <a:lnTo>
                    <a:pt x="1256" y="126"/>
                  </a:lnTo>
                  <a:lnTo>
                    <a:pt x="1152" y="63"/>
                  </a:lnTo>
                  <a:lnTo>
                    <a:pt x="1068" y="63"/>
                  </a:lnTo>
                  <a:lnTo>
                    <a:pt x="1026" y="105"/>
                  </a:lnTo>
                  <a:lnTo>
                    <a:pt x="880" y="293"/>
                  </a:lnTo>
                  <a:lnTo>
                    <a:pt x="629" y="398"/>
                  </a:lnTo>
                  <a:lnTo>
                    <a:pt x="231" y="503"/>
                  </a:lnTo>
                  <a:lnTo>
                    <a:pt x="252" y="586"/>
                  </a:lnTo>
                  <a:lnTo>
                    <a:pt x="1" y="754"/>
                  </a:lnTo>
                  <a:lnTo>
                    <a:pt x="22" y="1005"/>
                  </a:lnTo>
                  <a:lnTo>
                    <a:pt x="106" y="1067"/>
                  </a:lnTo>
                  <a:lnTo>
                    <a:pt x="189" y="1047"/>
                  </a:lnTo>
                  <a:lnTo>
                    <a:pt x="294" y="1005"/>
                  </a:lnTo>
                  <a:lnTo>
                    <a:pt x="419" y="1151"/>
                  </a:lnTo>
                  <a:lnTo>
                    <a:pt x="566" y="1277"/>
                  </a:lnTo>
                  <a:lnTo>
                    <a:pt x="733" y="1360"/>
                  </a:lnTo>
                  <a:lnTo>
                    <a:pt x="754" y="1486"/>
                  </a:lnTo>
                  <a:lnTo>
                    <a:pt x="901" y="1549"/>
                  </a:lnTo>
                  <a:lnTo>
                    <a:pt x="901" y="1674"/>
                  </a:lnTo>
                  <a:lnTo>
                    <a:pt x="754" y="1779"/>
                  </a:lnTo>
                  <a:lnTo>
                    <a:pt x="754" y="1904"/>
                  </a:lnTo>
                  <a:lnTo>
                    <a:pt x="650" y="1946"/>
                  </a:lnTo>
                  <a:lnTo>
                    <a:pt x="650" y="2114"/>
                  </a:lnTo>
                  <a:lnTo>
                    <a:pt x="754" y="2302"/>
                  </a:lnTo>
                  <a:lnTo>
                    <a:pt x="859" y="2679"/>
                  </a:lnTo>
                  <a:lnTo>
                    <a:pt x="880" y="2846"/>
                  </a:lnTo>
                  <a:lnTo>
                    <a:pt x="1089" y="3034"/>
                  </a:lnTo>
                  <a:lnTo>
                    <a:pt x="1298" y="3097"/>
                  </a:lnTo>
                  <a:lnTo>
                    <a:pt x="1507" y="3160"/>
                  </a:lnTo>
                  <a:lnTo>
                    <a:pt x="1570" y="3327"/>
                  </a:lnTo>
                  <a:lnTo>
                    <a:pt x="1759" y="3348"/>
                  </a:lnTo>
                  <a:lnTo>
                    <a:pt x="1884" y="3306"/>
                  </a:lnTo>
                  <a:lnTo>
                    <a:pt x="2031" y="3348"/>
                  </a:lnTo>
                  <a:lnTo>
                    <a:pt x="2031" y="3474"/>
                  </a:lnTo>
                  <a:lnTo>
                    <a:pt x="2093" y="3432"/>
                  </a:lnTo>
                  <a:lnTo>
                    <a:pt x="2240" y="3139"/>
                  </a:lnTo>
                  <a:lnTo>
                    <a:pt x="2428" y="2992"/>
                  </a:lnTo>
                  <a:lnTo>
                    <a:pt x="2554" y="2992"/>
                  </a:lnTo>
                  <a:lnTo>
                    <a:pt x="2637" y="2846"/>
                  </a:lnTo>
                  <a:lnTo>
                    <a:pt x="2763" y="2846"/>
                  </a:lnTo>
                  <a:lnTo>
                    <a:pt x="3077" y="3055"/>
                  </a:lnTo>
                  <a:lnTo>
                    <a:pt x="3244" y="2951"/>
                  </a:lnTo>
                  <a:lnTo>
                    <a:pt x="3391" y="3034"/>
                  </a:lnTo>
                  <a:lnTo>
                    <a:pt x="3453" y="3202"/>
                  </a:lnTo>
                  <a:lnTo>
                    <a:pt x="3600" y="3202"/>
                  </a:lnTo>
                  <a:lnTo>
                    <a:pt x="3851" y="3327"/>
                  </a:lnTo>
                  <a:lnTo>
                    <a:pt x="3997" y="3139"/>
                  </a:lnTo>
                  <a:lnTo>
                    <a:pt x="4102" y="3202"/>
                  </a:lnTo>
                  <a:lnTo>
                    <a:pt x="4123" y="3264"/>
                  </a:lnTo>
                  <a:lnTo>
                    <a:pt x="4207" y="3139"/>
                  </a:lnTo>
                  <a:lnTo>
                    <a:pt x="4165" y="2930"/>
                  </a:lnTo>
                  <a:lnTo>
                    <a:pt x="4102" y="2679"/>
                  </a:lnTo>
                  <a:lnTo>
                    <a:pt x="3955" y="2637"/>
                  </a:lnTo>
                  <a:lnTo>
                    <a:pt x="3851" y="2386"/>
                  </a:lnTo>
                  <a:lnTo>
                    <a:pt x="3851" y="2114"/>
                  </a:lnTo>
                  <a:lnTo>
                    <a:pt x="3767" y="1967"/>
                  </a:lnTo>
                  <a:lnTo>
                    <a:pt x="3579" y="1863"/>
                  </a:lnTo>
                  <a:lnTo>
                    <a:pt x="3432" y="1695"/>
                  </a:lnTo>
                  <a:lnTo>
                    <a:pt x="3328" y="1423"/>
                  </a:lnTo>
                  <a:lnTo>
                    <a:pt x="3139" y="1319"/>
                  </a:lnTo>
                  <a:lnTo>
                    <a:pt x="2909" y="1235"/>
                  </a:lnTo>
                  <a:lnTo>
                    <a:pt x="2867" y="1109"/>
                  </a:lnTo>
                  <a:lnTo>
                    <a:pt x="2763" y="1067"/>
                  </a:lnTo>
                  <a:lnTo>
                    <a:pt x="2554" y="1067"/>
                  </a:lnTo>
                  <a:lnTo>
                    <a:pt x="2323" y="1047"/>
                  </a:lnTo>
                  <a:lnTo>
                    <a:pt x="2240" y="963"/>
                  </a:lnTo>
                  <a:lnTo>
                    <a:pt x="2177" y="900"/>
                  </a:lnTo>
                  <a:lnTo>
                    <a:pt x="2135" y="733"/>
                  </a:lnTo>
                  <a:lnTo>
                    <a:pt x="2010" y="649"/>
                  </a:lnTo>
                  <a:lnTo>
                    <a:pt x="1759" y="272"/>
                  </a:lnTo>
                  <a:lnTo>
                    <a:pt x="1675" y="84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5"/>
            <p:cNvSpPr/>
            <p:nvPr/>
          </p:nvSpPr>
          <p:spPr>
            <a:xfrm>
              <a:off x="4226694" y="2879548"/>
              <a:ext cx="50095" cy="39508"/>
            </a:xfrm>
            <a:custGeom>
              <a:avLst/>
              <a:gdLst/>
              <a:ahLst/>
              <a:cxnLst/>
              <a:rect l="l" t="t" r="r" b="b"/>
              <a:pathLst>
                <a:path w="4207" h="3474" extrusionOk="0">
                  <a:moveTo>
                    <a:pt x="1507" y="0"/>
                  </a:moveTo>
                  <a:lnTo>
                    <a:pt x="1466" y="63"/>
                  </a:lnTo>
                  <a:lnTo>
                    <a:pt x="1403" y="105"/>
                  </a:lnTo>
                  <a:lnTo>
                    <a:pt x="1298" y="105"/>
                  </a:lnTo>
                  <a:lnTo>
                    <a:pt x="1256" y="126"/>
                  </a:lnTo>
                  <a:lnTo>
                    <a:pt x="1152" y="63"/>
                  </a:lnTo>
                  <a:lnTo>
                    <a:pt x="1068" y="63"/>
                  </a:lnTo>
                  <a:lnTo>
                    <a:pt x="1026" y="105"/>
                  </a:lnTo>
                  <a:lnTo>
                    <a:pt x="880" y="293"/>
                  </a:lnTo>
                  <a:lnTo>
                    <a:pt x="629" y="398"/>
                  </a:lnTo>
                  <a:lnTo>
                    <a:pt x="231" y="503"/>
                  </a:lnTo>
                  <a:lnTo>
                    <a:pt x="252" y="586"/>
                  </a:lnTo>
                  <a:lnTo>
                    <a:pt x="1" y="754"/>
                  </a:lnTo>
                  <a:lnTo>
                    <a:pt x="22" y="1005"/>
                  </a:lnTo>
                  <a:lnTo>
                    <a:pt x="106" y="1067"/>
                  </a:lnTo>
                  <a:lnTo>
                    <a:pt x="189" y="1047"/>
                  </a:lnTo>
                  <a:lnTo>
                    <a:pt x="294" y="1005"/>
                  </a:lnTo>
                  <a:lnTo>
                    <a:pt x="419" y="1151"/>
                  </a:lnTo>
                  <a:lnTo>
                    <a:pt x="566" y="1277"/>
                  </a:lnTo>
                  <a:lnTo>
                    <a:pt x="733" y="1360"/>
                  </a:lnTo>
                  <a:lnTo>
                    <a:pt x="754" y="1486"/>
                  </a:lnTo>
                  <a:lnTo>
                    <a:pt x="901" y="1549"/>
                  </a:lnTo>
                  <a:lnTo>
                    <a:pt x="901" y="1674"/>
                  </a:lnTo>
                  <a:lnTo>
                    <a:pt x="754" y="1779"/>
                  </a:lnTo>
                  <a:lnTo>
                    <a:pt x="754" y="1904"/>
                  </a:lnTo>
                  <a:lnTo>
                    <a:pt x="650" y="1946"/>
                  </a:lnTo>
                  <a:lnTo>
                    <a:pt x="650" y="2114"/>
                  </a:lnTo>
                  <a:lnTo>
                    <a:pt x="754" y="2302"/>
                  </a:lnTo>
                  <a:lnTo>
                    <a:pt x="859" y="2679"/>
                  </a:lnTo>
                  <a:lnTo>
                    <a:pt x="880" y="2846"/>
                  </a:lnTo>
                  <a:lnTo>
                    <a:pt x="1089" y="3034"/>
                  </a:lnTo>
                  <a:lnTo>
                    <a:pt x="1298" y="3097"/>
                  </a:lnTo>
                  <a:lnTo>
                    <a:pt x="1507" y="3160"/>
                  </a:lnTo>
                  <a:lnTo>
                    <a:pt x="1570" y="3327"/>
                  </a:lnTo>
                  <a:lnTo>
                    <a:pt x="1759" y="3348"/>
                  </a:lnTo>
                  <a:lnTo>
                    <a:pt x="1884" y="3306"/>
                  </a:lnTo>
                  <a:lnTo>
                    <a:pt x="2031" y="3348"/>
                  </a:lnTo>
                  <a:lnTo>
                    <a:pt x="2031" y="3474"/>
                  </a:lnTo>
                  <a:lnTo>
                    <a:pt x="2093" y="3432"/>
                  </a:lnTo>
                  <a:lnTo>
                    <a:pt x="2240" y="3139"/>
                  </a:lnTo>
                  <a:lnTo>
                    <a:pt x="2428" y="2992"/>
                  </a:lnTo>
                  <a:lnTo>
                    <a:pt x="2554" y="2992"/>
                  </a:lnTo>
                  <a:lnTo>
                    <a:pt x="2637" y="2846"/>
                  </a:lnTo>
                  <a:lnTo>
                    <a:pt x="2763" y="2846"/>
                  </a:lnTo>
                  <a:lnTo>
                    <a:pt x="3077" y="3055"/>
                  </a:lnTo>
                  <a:lnTo>
                    <a:pt x="3244" y="2951"/>
                  </a:lnTo>
                  <a:lnTo>
                    <a:pt x="3391" y="3034"/>
                  </a:lnTo>
                  <a:lnTo>
                    <a:pt x="3453" y="3202"/>
                  </a:lnTo>
                  <a:lnTo>
                    <a:pt x="3600" y="3202"/>
                  </a:lnTo>
                  <a:lnTo>
                    <a:pt x="3851" y="3327"/>
                  </a:lnTo>
                  <a:lnTo>
                    <a:pt x="3997" y="3139"/>
                  </a:lnTo>
                  <a:lnTo>
                    <a:pt x="4102" y="3202"/>
                  </a:lnTo>
                  <a:lnTo>
                    <a:pt x="4123" y="3264"/>
                  </a:lnTo>
                  <a:lnTo>
                    <a:pt x="4207" y="3139"/>
                  </a:lnTo>
                  <a:lnTo>
                    <a:pt x="4165" y="2930"/>
                  </a:lnTo>
                  <a:lnTo>
                    <a:pt x="4102" y="2679"/>
                  </a:lnTo>
                  <a:lnTo>
                    <a:pt x="3955" y="2637"/>
                  </a:lnTo>
                  <a:lnTo>
                    <a:pt x="3851" y="2386"/>
                  </a:lnTo>
                  <a:lnTo>
                    <a:pt x="3851" y="2114"/>
                  </a:lnTo>
                  <a:lnTo>
                    <a:pt x="3767" y="1967"/>
                  </a:lnTo>
                  <a:lnTo>
                    <a:pt x="3579" y="1863"/>
                  </a:lnTo>
                  <a:lnTo>
                    <a:pt x="3432" y="1695"/>
                  </a:lnTo>
                  <a:lnTo>
                    <a:pt x="3328" y="1423"/>
                  </a:lnTo>
                  <a:lnTo>
                    <a:pt x="3139" y="1319"/>
                  </a:lnTo>
                  <a:lnTo>
                    <a:pt x="2909" y="1235"/>
                  </a:lnTo>
                  <a:lnTo>
                    <a:pt x="2867" y="1109"/>
                  </a:lnTo>
                  <a:lnTo>
                    <a:pt x="2763" y="1067"/>
                  </a:lnTo>
                  <a:lnTo>
                    <a:pt x="2554" y="1067"/>
                  </a:lnTo>
                  <a:lnTo>
                    <a:pt x="2323" y="1047"/>
                  </a:lnTo>
                  <a:lnTo>
                    <a:pt x="2240" y="963"/>
                  </a:lnTo>
                  <a:lnTo>
                    <a:pt x="2177" y="900"/>
                  </a:lnTo>
                  <a:lnTo>
                    <a:pt x="2135" y="733"/>
                  </a:lnTo>
                  <a:lnTo>
                    <a:pt x="2010" y="649"/>
                  </a:lnTo>
                  <a:lnTo>
                    <a:pt x="1759" y="272"/>
                  </a:lnTo>
                  <a:lnTo>
                    <a:pt x="1675" y="84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5"/>
            <p:cNvSpPr/>
            <p:nvPr/>
          </p:nvSpPr>
          <p:spPr>
            <a:xfrm>
              <a:off x="4014919" y="2846238"/>
              <a:ext cx="33651" cy="9053"/>
            </a:xfrm>
            <a:custGeom>
              <a:avLst/>
              <a:gdLst/>
              <a:ahLst/>
              <a:cxnLst/>
              <a:rect l="l" t="t" r="r" b="b"/>
              <a:pathLst>
                <a:path w="2826" h="796" extrusionOk="0">
                  <a:moveTo>
                    <a:pt x="2240" y="0"/>
                  </a:moveTo>
                  <a:cubicBezTo>
                    <a:pt x="2240" y="0"/>
                    <a:pt x="1717" y="230"/>
                    <a:pt x="1612" y="230"/>
                  </a:cubicBezTo>
                  <a:cubicBezTo>
                    <a:pt x="1507" y="230"/>
                    <a:pt x="1382" y="105"/>
                    <a:pt x="1382" y="105"/>
                  </a:cubicBezTo>
                  <a:lnTo>
                    <a:pt x="733" y="126"/>
                  </a:lnTo>
                  <a:lnTo>
                    <a:pt x="754" y="293"/>
                  </a:lnTo>
                  <a:cubicBezTo>
                    <a:pt x="775" y="419"/>
                    <a:pt x="231" y="419"/>
                    <a:pt x="22" y="419"/>
                  </a:cubicBezTo>
                  <a:lnTo>
                    <a:pt x="22" y="439"/>
                  </a:lnTo>
                  <a:lnTo>
                    <a:pt x="1" y="481"/>
                  </a:lnTo>
                  <a:lnTo>
                    <a:pt x="85" y="481"/>
                  </a:lnTo>
                  <a:lnTo>
                    <a:pt x="105" y="586"/>
                  </a:lnTo>
                  <a:lnTo>
                    <a:pt x="189" y="586"/>
                  </a:lnTo>
                  <a:lnTo>
                    <a:pt x="231" y="502"/>
                  </a:lnTo>
                  <a:lnTo>
                    <a:pt x="398" y="544"/>
                  </a:lnTo>
                  <a:lnTo>
                    <a:pt x="461" y="544"/>
                  </a:lnTo>
                  <a:lnTo>
                    <a:pt x="545" y="460"/>
                  </a:lnTo>
                  <a:lnTo>
                    <a:pt x="649" y="502"/>
                  </a:lnTo>
                  <a:lnTo>
                    <a:pt x="880" y="711"/>
                  </a:lnTo>
                  <a:lnTo>
                    <a:pt x="984" y="732"/>
                  </a:lnTo>
                  <a:lnTo>
                    <a:pt x="1173" y="691"/>
                  </a:lnTo>
                  <a:lnTo>
                    <a:pt x="1424" y="628"/>
                  </a:lnTo>
                  <a:lnTo>
                    <a:pt x="1507" y="649"/>
                  </a:lnTo>
                  <a:lnTo>
                    <a:pt x="1821" y="649"/>
                  </a:lnTo>
                  <a:lnTo>
                    <a:pt x="1863" y="691"/>
                  </a:lnTo>
                  <a:lnTo>
                    <a:pt x="1863" y="586"/>
                  </a:lnTo>
                  <a:lnTo>
                    <a:pt x="2072" y="502"/>
                  </a:lnTo>
                  <a:lnTo>
                    <a:pt x="2386" y="691"/>
                  </a:lnTo>
                  <a:lnTo>
                    <a:pt x="2595" y="691"/>
                  </a:lnTo>
                  <a:lnTo>
                    <a:pt x="2805" y="795"/>
                  </a:lnTo>
                  <a:lnTo>
                    <a:pt x="2826" y="586"/>
                  </a:lnTo>
                  <a:lnTo>
                    <a:pt x="2742" y="481"/>
                  </a:lnTo>
                  <a:lnTo>
                    <a:pt x="2595" y="377"/>
                  </a:lnTo>
                  <a:lnTo>
                    <a:pt x="2637" y="188"/>
                  </a:lnTo>
                  <a:cubicBezTo>
                    <a:pt x="2628" y="188"/>
                    <a:pt x="2594" y="197"/>
                    <a:pt x="2555" y="197"/>
                  </a:cubicBezTo>
                  <a:cubicBezTo>
                    <a:pt x="2507" y="197"/>
                    <a:pt x="2451" y="184"/>
                    <a:pt x="2428" y="126"/>
                  </a:cubicBezTo>
                  <a:cubicBezTo>
                    <a:pt x="2386" y="21"/>
                    <a:pt x="2240" y="0"/>
                    <a:pt x="2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5"/>
            <p:cNvSpPr/>
            <p:nvPr/>
          </p:nvSpPr>
          <p:spPr>
            <a:xfrm>
              <a:off x="4036853" y="2853608"/>
              <a:ext cx="1250" cy="1205"/>
            </a:xfrm>
            <a:custGeom>
              <a:avLst/>
              <a:gdLst/>
              <a:ahLst/>
              <a:cxnLst/>
              <a:rect l="l" t="t" r="r" b="b"/>
              <a:pathLst>
                <a:path w="105" h="106" fill="none" extrusionOk="0">
                  <a:moveTo>
                    <a:pt x="105" y="105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 w="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5"/>
            <p:cNvSpPr/>
            <p:nvPr/>
          </p:nvSpPr>
          <p:spPr>
            <a:xfrm>
              <a:off x="4346543" y="2948318"/>
              <a:ext cx="21183" cy="11907"/>
            </a:xfrm>
            <a:custGeom>
              <a:avLst/>
              <a:gdLst/>
              <a:ahLst/>
              <a:cxnLst/>
              <a:rect l="l" t="t" r="r" b="b"/>
              <a:pathLst>
                <a:path w="1779" h="1047" extrusionOk="0">
                  <a:moveTo>
                    <a:pt x="753" y="0"/>
                  </a:moveTo>
                  <a:lnTo>
                    <a:pt x="586" y="21"/>
                  </a:lnTo>
                  <a:lnTo>
                    <a:pt x="314" y="189"/>
                  </a:lnTo>
                  <a:lnTo>
                    <a:pt x="188" y="440"/>
                  </a:lnTo>
                  <a:lnTo>
                    <a:pt x="63" y="502"/>
                  </a:lnTo>
                  <a:lnTo>
                    <a:pt x="63" y="628"/>
                  </a:lnTo>
                  <a:lnTo>
                    <a:pt x="0" y="733"/>
                  </a:lnTo>
                  <a:lnTo>
                    <a:pt x="105" y="921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691" y="1046"/>
                  </a:lnTo>
                  <a:lnTo>
                    <a:pt x="837" y="1046"/>
                  </a:lnTo>
                  <a:lnTo>
                    <a:pt x="942" y="921"/>
                  </a:lnTo>
                  <a:lnTo>
                    <a:pt x="1067" y="879"/>
                  </a:lnTo>
                  <a:lnTo>
                    <a:pt x="1172" y="942"/>
                  </a:lnTo>
                  <a:lnTo>
                    <a:pt x="1381" y="879"/>
                  </a:lnTo>
                  <a:lnTo>
                    <a:pt x="1549" y="921"/>
                  </a:lnTo>
                  <a:lnTo>
                    <a:pt x="1779" y="837"/>
                  </a:lnTo>
                  <a:lnTo>
                    <a:pt x="1779" y="733"/>
                  </a:lnTo>
                  <a:lnTo>
                    <a:pt x="1779" y="565"/>
                  </a:lnTo>
                  <a:lnTo>
                    <a:pt x="1590" y="502"/>
                  </a:lnTo>
                  <a:lnTo>
                    <a:pt x="1590" y="398"/>
                  </a:lnTo>
                  <a:lnTo>
                    <a:pt x="1632" y="230"/>
                  </a:lnTo>
                  <a:lnTo>
                    <a:pt x="1590" y="230"/>
                  </a:lnTo>
                  <a:lnTo>
                    <a:pt x="1528" y="126"/>
                  </a:lnTo>
                  <a:lnTo>
                    <a:pt x="1360" y="105"/>
                  </a:lnTo>
                  <a:lnTo>
                    <a:pt x="1214" y="189"/>
                  </a:lnTo>
                  <a:lnTo>
                    <a:pt x="1109" y="126"/>
                  </a:lnTo>
                  <a:lnTo>
                    <a:pt x="837" y="105"/>
                  </a:lnTo>
                  <a:lnTo>
                    <a:pt x="7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5"/>
            <p:cNvSpPr/>
            <p:nvPr/>
          </p:nvSpPr>
          <p:spPr>
            <a:xfrm>
              <a:off x="3878888" y="2847660"/>
              <a:ext cx="16706" cy="13579"/>
            </a:xfrm>
            <a:custGeom>
              <a:avLst/>
              <a:gdLst/>
              <a:ahLst/>
              <a:cxnLst/>
              <a:rect l="l" t="t" r="r" b="b"/>
              <a:pathLst>
                <a:path w="1403" h="1194" extrusionOk="0">
                  <a:moveTo>
                    <a:pt x="900" y="1"/>
                  </a:moveTo>
                  <a:lnTo>
                    <a:pt x="754" y="42"/>
                  </a:lnTo>
                  <a:lnTo>
                    <a:pt x="628" y="42"/>
                  </a:lnTo>
                  <a:lnTo>
                    <a:pt x="419" y="84"/>
                  </a:lnTo>
                  <a:lnTo>
                    <a:pt x="314" y="168"/>
                  </a:lnTo>
                  <a:lnTo>
                    <a:pt x="210" y="189"/>
                  </a:lnTo>
                  <a:lnTo>
                    <a:pt x="42" y="273"/>
                  </a:lnTo>
                  <a:lnTo>
                    <a:pt x="63" y="356"/>
                  </a:lnTo>
                  <a:lnTo>
                    <a:pt x="21" y="398"/>
                  </a:lnTo>
                  <a:lnTo>
                    <a:pt x="21" y="377"/>
                  </a:lnTo>
                  <a:lnTo>
                    <a:pt x="1" y="586"/>
                  </a:lnTo>
                  <a:lnTo>
                    <a:pt x="21" y="796"/>
                  </a:lnTo>
                  <a:lnTo>
                    <a:pt x="126" y="942"/>
                  </a:lnTo>
                  <a:lnTo>
                    <a:pt x="168" y="1089"/>
                  </a:lnTo>
                  <a:lnTo>
                    <a:pt x="314" y="1193"/>
                  </a:lnTo>
                  <a:lnTo>
                    <a:pt x="314" y="1151"/>
                  </a:lnTo>
                  <a:lnTo>
                    <a:pt x="524" y="1026"/>
                  </a:lnTo>
                  <a:lnTo>
                    <a:pt x="691" y="984"/>
                  </a:lnTo>
                  <a:lnTo>
                    <a:pt x="691" y="921"/>
                  </a:lnTo>
                  <a:lnTo>
                    <a:pt x="837" y="838"/>
                  </a:lnTo>
                  <a:lnTo>
                    <a:pt x="1110" y="879"/>
                  </a:lnTo>
                  <a:lnTo>
                    <a:pt x="1256" y="796"/>
                  </a:lnTo>
                  <a:lnTo>
                    <a:pt x="1361" y="775"/>
                  </a:lnTo>
                  <a:lnTo>
                    <a:pt x="1402" y="712"/>
                  </a:lnTo>
                  <a:lnTo>
                    <a:pt x="1402" y="607"/>
                  </a:lnTo>
                  <a:lnTo>
                    <a:pt x="1382" y="461"/>
                  </a:lnTo>
                  <a:lnTo>
                    <a:pt x="1214" y="189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5"/>
            <p:cNvSpPr/>
            <p:nvPr/>
          </p:nvSpPr>
          <p:spPr>
            <a:xfrm>
              <a:off x="3865182" y="2817204"/>
              <a:ext cx="27923" cy="34993"/>
            </a:xfrm>
            <a:custGeom>
              <a:avLst/>
              <a:gdLst/>
              <a:ahLst/>
              <a:cxnLst/>
              <a:rect l="l" t="t" r="r" b="b"/>
              <a:pathLst>
                <a:path w="2345" h="3077" extrusionOk="0">
                  <a:moveTo>
                    <a:pt x="461" y="0"/>
                  </a:moveTo>
                  <a:lnTo>
                    <a:pt x="336" y="105"/>
                  </a:lnTo>
                  <a:lnTo>
                    <a:pt x="315" y="147"/>
                  </a:lnTo>
                  <a:lnTo>
                    <a:pt x="210" y="147"/>
                  </a:lnTo>
                  <a:lnTo>
                    <a:pt x="64" y="210"/>
                  </a:lnTo>
                  <a:lnTo>
                    <a:pt x="1" y="272"/>
                  </a:lnTo>
                  <a:lnTo>
                    <a:pt x="22" y="314"/>
                  </a:lnTo>
                  <a:lnTo>
                    <a:pt x="64" y="461"/>
                  </a:lnTo>
                  <a:lnTo>
                    <a:pt x="105" y="628"/>
                  </a:lnTo>
                  <a:lnTo>
                    <a:pt x="168" y="670"/>
                  </a:lnTo>
                  <a:lnTo>
                    <a:pt x="273" y="691"/>
                  </a:lnTo>
                  <a:lnTo>
                    <a:pt x="273" y="754"/>
                  </a:lnTo>
                  <a:lnTo>
                    <a:pt x="231" y="754"/>
                  </a:lnTo>
                  <a:lnTo>
                    <a:pt x="105" y="775"/>
                  </a:lnTo>
                  <a:lnTo>
                    <a:pt x="126" y="879"/>
                  </a:lnTo>
                  <a:lnTo>
                    <a:pt x="147" y="900"/>
                  </a:lnTo>
                  <a:lnTo>
                    <a:pt x="210" y="879"/>
                  </a:lnTo>
                  <a:lnTo>
                    <a:pt x="273" y="879"/>
                  </a:lnTo>
                  <a:lnTo>
                    <a:pt x="252" y="1047"/>
                  </a:lnTo>
                  <a:lnTo>
                    <a:pt x="147" y="1193"/>
                  </a:lnTo>
                  <a:lnTo>
                    <a:pt x="147" y="1277"/>
                  </a:lnTo>
                  <a:lnTo>
                    <a:pt x="315" y="1402"/>
                  </a:lnTo>
                  <a:lnTo>
                    <a:pt x="419" y="1423"/>
                  </a:lnTo>
                  <a:lnTo>
                    <a:pt x="461" y="1486"/>
                  </a:lnTo>
                  <a:lnTo>
                    <a:pt x="440" y="1570"/>
                  </a:lnTo>
                  <a:lnTo>
                    <a:pt x="336" y="1507"/>
                  </a:lnTo>
                  <a:lnTo>
                    <a:pt x="273" y="1528"/>
                  </a:lnTo>
                  <a:lnTo>
                    <a:pt x="273" y="1674"/>
                  </a:lnTo>
                  <a:lnTo>
                    <a:pt x="419" y="1821"/>
                  </a:lnTo>
                  <a:lnTo>
                    <a:pt x="356" y="1842"/>
                  </a:lnTo>
                  <a:lnTo>
                    <a:pt x="482" y="1988"/>
                  </a:lnTo>
                  <a:lnTo>
                    <a:pt x="482" y="2051"/>
                  </a:lnTo>
                  <a:lnTo>
                    <a:pt x="545" y="2135"/>
                  </a:lnTo>
                  <a:lnTo>
                    <a:pt x="670" y="2135"/>
                  </a:lnTo>
                  <a:lnTo>
                    <a:pt x="754" y="2218"/>
                  </a:lnTo>
                  <a:lnTo>
                    <a:pt x="900" y="2239"/>
                  </a:lnTo>
                  <a:lnTo>
                    <a:pt x="900" y="2365"/>
                  </a:lnTo>
                  <a:lnTo>
                    <a:pt x="838" y="2448"/>
                  </a:lnTo>
                  <a:lnTo>
                    <a:pt x="796" y="2511"/>
                  </a:lnTo>
                  <a:lnTo>
                    <a:pt x="859" y="2532"/>
                  </a:lnTo>
                  <a:lnTo>
                    <a:pt x="942" y="2658"/>
                  </a:lnTo>
                  <a:lnTo>
                    <a:pt x="984" y="2658"/>
                  </a:lnTo>
                  <a:lnTo>
                    <a:pt x="1089" y="2741"/>
                  </a:lnTo>
                  <a:lnTo>
                    <a:pt x="1152" y="2846"/>
                  </a:lnTo>
                  <a:lnTo>
                    <a:pt x="1152" y="2992"/>
                  </a:lnTo>
                  <a:lnTo>
                    <a:pt x="1172" y="3076"/>
                  </a:lnTo>
                  <a:lnTo>
                    <a:pt x="1214" y="3034"/>
                  </a:lnTo>
                  <a:lnTo>
                    <a:pt x="1193" y="2951"/>
                  </a:lnTo>
                  <a:lnTo>
                    <a:pt x="1361" y="2867"/>
                  </a:lnTo>
                  <a:lnTo>
                    <a:pt x="1465" y="2846"/>
                  </a:lnTo>
                  <a:lnTo>
                    <a:pt x="1570" y="2762"/>
                  </a:lnTo>
                  <a:lnTo>
                    <a:pt x="1779" y="2720"/>
                  </a:lnTo>
                  <a:lnTo>
                    <a:pt x="1905" y="2720"/>
                  </a:lnTo>
                  <a:lnTo>
                    <a:pt x="2051" y="2679"/>
                  </a:lnTo>
                  <a:lnTo>
                    <a:pt x="2135" y="2679"/>
                  </a:lnTo>
                  <a:lnTo>
                    <a:pt x="2198" y="2574"/>
                  </a:lnTo>
                  <a:lnTo>
                    <a:pt x="2114" y="2469"/>
                  </a:lnTo>
                  <a:lnTo>
                    <a:pt x="2093" y="2365"/>
                  </a:lnTo>
                  <a:lnTo>
                    <a:pt x="2302" y="2197"/>
                  </a:lnTo>
                  <a:lnTo>
                    <a:pt x="2344" y="2051"/>
                  </a:lnTo>
                  <a:lnTo>
                    <a:pt x="2261" y="1925"/>
                  </a:lnTo>
                  <a:lnTo>
                    <a:pt x="2093" y="1737"/>
                  </a:lnTo>
                  <a:lnTo>
                    <a:pt x="2030" y="1507"/>
                  </a:lnTo>
                  <a:lnTo>
                    <a:pt x="2114" y="1423"/>
                  </a:lnTo>
                  <a:lnTo>
                    <a:pt x="2093" y="1319"/>
                  </a:lnTo>
                  <a:lnTo>
                    <a:pt x="2051" y="1193"/>
                  </a:lnTo>
                  <a:lnTo>
                    <a:pt x="2030" y="1109"/>
                  </a:lnTo>
                  <a:lnTo>
                    <a:pt x="2135" y="984"/>
                  </a:lnTo>
                  <a:lnTo>
                    <a:pt x="1926" y="963"/>
                  </a:lnTo>
                  <a:lnTo>
                    <a:pt x="1842" y="1088"/>
                  </a:lnTo>
                  <a:lnTo>
                    <a:pt x="1737" y="1005"/>
                  </a:lnTo>
                  <a:lnTo>
                    <a:pt x="1633" y="1047"/>
                  </a:lnTo>
                  <a:lnTo>
                    <a:pt x="1591" y="963"/>
                  </a:lnTo>
                  <a:lnTo>
                    <a:pt x="1382" y="879"/>
                  </a:lnTo>
                  <a:lnTo>
                    <a:pt x="1361" y="837"/>
                  </a:lnTo>
                  <a:lnTo>
                    <a:pt x="1424" y="691"/>
                  </a:lnTo>
                  <a:lnTo>
                    <a:pt x="1277" y="565"/>
                  </a:lnTo>
                  <a:lnTo>
                    <a:pt x="1110" y="482"/>
                  </a:lnTo>
                  <a:lnTo>
                    <a:pt x="1089" y="377"/>
                  </a:lnTo>
                  <a:lnTo>
                    <a:pt x="900" y="168"/>
                  </a:lnTo>
                  <a:lnTo>
                    <a:pt x="880" y="105"/>
                  </a:lnTo>
                  <a:lnTo>
                    <a:pt x="754" y="63"/>
                  </a:lnTo>
                  <a:lnTo>
                    <a:pt x="670" y="42"/>
                  </a:lnTo>
                  <a:lnTo>
                    <a:pt x="566" y="21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3" name="Google Shape;1313;p45"/>
          <p:cNvSpPr txBox="1">
            <a:spLocks noGrp="1"/>
          </p:cNvSpPr>
          <p:nvPr>
            <p:ph type="subTitle" idx="4294967295"/>
          </p:nvPr>
        </p:nvSpPr>
        <p:spPr>
          <a:xfrm>
            <a:off x="1466575" y="1259975"/>
            <a:ext cx="2286000" cy="3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Pangolin"/>
                <a:ea typeface="Pangolin"/>
                <a:cs typeface="Pangolin"/>
                <a:sym typeface="Pangolin"/>
              </a:rPr>
              <a:t>Tạo public</a:t>
            </a:r>
            <a:endParaRPr sz="1800" b="1"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1314" name="Google Shape;1314;p45"/>
          <p:cNvSpPr txBox="1">
            <a:spLocks noGrp="1"/>
          </p:cNvSpPr>
          <p:nvPr>
            <p:ph type="subTitle" idx="4294967295"/>
          </p:nvPr>
        </p:nvSpPr>
        <p:spPr>
          <a:xfrm>
            <a:off x="1466575" y="1619483"/>
            <a:ext cx="2206354" cy="7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Cho phép máy tính có thể truy cập từ Ip public</a:t>
            </a:r>
            <a:endParaRPr sz="1600"/>
          </a:p>
        </p:txBody>
      </p:sp>
      <p:sp>
        <p:nvSpPr>
          <p:cNvPr id="1315" name="Google Shape;1315;p45"/>
          <p:cNvSpPr txBox="1">
            <a:spLocks noGrp="1"/>
          </p:cNvSpPr>
          <p:nvPr>
            <p:ph type="subTitle" idx="4294967295"/>
          </p:nvPr>
        </p:nvSpPr>
        <p:spPr>
          <a:xfrm>
            <a:off x="1466575" y="2404788"/>
            <a:ext cx="2465172" cy="3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Pangolin"/>
                <a:ea typeface="Pangolin"/>
                <a:cs typeface="Pangolin"/>
                <a:sym typeface="Pangolin"/>
              </a:rPr>
              <a:t>Mở cổng 1433 cho phép kế nối</a:t>
            </a:r>
            <a:endParaRPr sz="1800" b="1"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1316" name="Google Shape;1316;p45"/>
          <p:cNvSpPr txBox="1">
            <a:spLocks noGrp="1"/>
          </p:cNvSpPr>
          <p:nvPr>
            <p:ph type="subTitle" idx="4294967295"/>
          </p:nvPr>
        </p:nvSpPr>
        <p:spPr>
          <a:xfrm>
            <a:off x="1466575" y="2950699"/>
            <a:ext cx="2124000" cy="7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Cổng kết nối sql server</a:t>
            </a:r>
            <a:endParaRPr/>
          </a:p>
        </p:txBody>
      </p:sp>
      <p:sp>
        <p:nvSpPr>
          <p:cNvPr id="1317" name="Google Shape;1317;p45"/>
          <p:cNvSpPr txBox="1">
            <a:spLocks noGrp="1"/>
          </p:cNvSpPr>
          <p:nvPr>
            <p:ph type="subTitle" idx="4294967295"/>
          </p:nvPr>
        </p:nvSpPr>
        <p:spPr>
          <a:xfrm>
            <a:off x="1466575" y="3549600"/>
            <a:ext cx="2286000" cy="3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Pangolin"/>
                <a:ea typeface="Pangolin"/>
                <a:cs typeface="Pangolin"/>
                <a:sym typeface="Pangolin"/>
              </a:rPr>
              <a:t>Cấu hình Database</a:t>
            </a:r>
            <a:endParaRPr sz="1800" b="1"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1318" name="Google Shape;1318;p45"/>
          <p:cNvSpPr txBox="1">
            <a:spLocks noGrp="1"/>
          </p:cNvSpPr>
          <p:nvPr>
            <p:ph type="subTitle" idx="4294967295"/>
          </p:nvPr>
        </p:nvSpPr>
        <p:spPr>
          <a:xfrm>
            <a:off x="1466575" y="3909108"/>
            <a:ext cx="2124000" cy="7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Cấu hình thiết lập user thiết lập database</a:t>
            </a:r>
            <a:endParaRPr/>
          </a:p>
        </p:txBody>
      </p:sp>
      <p:sp>
        <p:nvSpPr>
          <p:cNvPr id="1327" name="Google Shape;1327;p45"/>
          <p:cNvSpPr/>
          <p:nvPr/>
        </p:nvSpPr>
        <p:spPr>
          <a:xfrm>
            <a:off x="4083438" y="620996"/>
            <a:ext cx="2626447" cy="253964"/>
          </a:xfrm>
          <a:custGeom>
            <a:avLst/>
            <a:gdLst/>
            <a:ahLst/>
            <a:cxnLst/>
            <a:rect l="l" t="t" r="r" b="b"/>
            <a:pathLst>
              <a:path w="17860" h="1727" fill="none" extrusionOk="0">
                <a:moveTo>
                  <a:pt x="17860" y="1465"/>
                </a:moveTo>
                <a:cubicBezTo>
                  <a:pt x="17550" y="989"/>
                  <a:pt x="16717" y="453"/>
                  <a:pt x="16110" y="429"/>
                </a:cubicBezTo>
                <a:cubicBezTo>
                  <a:pt x="15193" y="417"/>
                  <a:pt x="14871" y="1727"/>
                  <a:pt x="13979" y="1715"/>
                </a:cubicBezTo>
                <a:cubicBezTo>
                  <a:pt x="13133" y="1703"/>
                  <a:pt x="13074" y="512"/>
                  <a:pt x="12121" y="274"/>
                </a:cubicBezTo>
                <a:cubicBezTo>
                  <a:pt x="11002" y="1"/>
                  <a:pt x="10645" y="1536"/>
                  <a:pt x="9347" y="1417"/>
                </a:cubicBezTo>
                <a:cubicBezTo>
                  <a:pt x="8335" y="1322"/>
                  <a:pt x="8228" y="346"/>
                  <a:pt x="7263" y="405"/>
                </a:cubicBezTo>
                <a:cubicBezTo>
                  <a:pt x="6299" y="465"/>
                  <a:pt x="6192" y="1441"/>
                  <a:pt x="5251" y="1489"/>
                </a:cubicBezTo>
                <a:cubicBezTo>
                  <a:pt x="4203" y="1536"/>
                  <a:pt x="4120" y="310"/>
                  <a:pt x="3037" y="346"/>
                </a:cubicBezTo>
                <a:cubicBezTo>
                  <a:pt x="2215" y="370"/>
                  <a:pt x="1858" y="1084"/>
                  <a:pt x="691" y="1060"/>
                </a:cubicBezTo>
                <a:cubicBezTo>
                  <a:pt x="393" y="1060"/>
                  <a:pt x="155" y="1001"/>
                  <a:pt x="1" y="953"/>
                </a:cubicBezTo>
              </a:path>
            </a:pathLst>
          </a:custGeom>
          <a:noFill/>
          <a:ln w="28575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8" name="Google Shape;1328;p45"/>
          <p:cNvGrpSpPr/>
          <p:nvPr/>
        </p:nvGrpSpPr>
        <p:grpSpPr>
          <a:xfrm>
            <a:off x="7002392" y="432951"/>
            <a:ext cx="749151" cy="704096"/>
            <a:chOff x="1177525" y="2233150"/>
            <a:chExt cx="544125" cy="511400"/>
          </a:xfrm>
        </p:grpSpPr>
        <p:sp>
          <p:nvSpPr>
            <p:cNvPr id="1329" name="Google Shape;1329;p45"/>
            <p:cNvSpPr/>
            <p:nvPr/>
          </p:nvSpPr>
          <p:spPr>
            <a:xfrm>
              <a:off x="1449575" y="2489425"/>
              <a:ext cx="71175" cy="120575"/>
            </a:xfrm>
            <a:custGeom>
              <a:avLst/>
              <a:gdLst/>
              <a:ahLst/>
              <a:cxnLst/>
              <a:rect l="l" t="t" r="r" b="b"/>
              <a:pathLst>
                <a:path w="2847" h="4823" extrusionOk="0">
                  <a:moveTo>
                    <a:pt x="12" y="72"/>
                  </a:moveTo>
                  <a:cubicBezTo>
                    <a:pt x="358" y="24"/>
                    <a:pt x="1941" y="0"/>
                    <a:pt x="2620" y="24"/>
                  </a:cubicBezTo>
                  <a:cubicBezTo>
                    <a:pt x="2679" y="24"/>
                    <a:pt x="2739" y="48"/>
                    <a:pt x="2810" y="60"/>
                  </a:cubicBezTo>
                  <a:cubicBezTo>
                    <a:pt x="2834" y="167"/>
                    <a:pt x="2846" y="262"/>
                    <a:pt x="2846" y="358"/>
                  </a:cubicBezTo>
                  <a:lnTo>
                    <a:pt x="2846" y="2215"/>
                  </a:lnTo>
                  <a:cubicBezTo>
                    <a:pt x="2846" y="2394"/>
                    <a:pt x="2798" y="2560"/>
                    <a:pt x="2727" y="2715"/>
                  </a:cubicBezTo>
                  <a:cubicBezTo>
                    <a:pt x="2632" y="2917"/>
                    <a:pt x="2560" y="3108"/>
                    <a:pt x="2489" y="3298"/>
                  </a:cubicBezTo>
                  <a:cubicBezTo>
                    <a:pt x="2370" y="3584"/>
                    <a:pt x="2191" y="3810"/>
                    <a:pt x="2013" y="4060"/>
                  </a:cubicBezTo>
                  <a:cubicBezTo>
                    <a:pt x="1941" y="4168"/>
                    <a:pt x="1858" y="4287"/>
                    <a:pt x="1739" y="4430"/>
                  </a:cubicBezTo>
                  <a:cubicBezTo>
                    <a:pt x="1465" y="4525"/>
                    <a:pt x="1143" y="4703"/>
                    <a:pt x="774" y="4680"/>
                  </a:cubicBezTo>
                  <a:cubicBezTo>
                    <a:pt x="667" y="4680"/>
                    <a:pt x="548" y="4727"/>
                    <a:pt x="453" y="4763"/>
                  </a:cubicBezTo>
                  <a:cubicBezTo>
                    <a:pt x="358" y="4787"/>
                    <a:pt x="250" y="4822"/>
                    <a:pt x="143" y="4775"/>
                  </a:cubicBezTo>
                  <a:cubicBezTo>
                    <a:pt x="72" y="4668"/>
                    <a:pt x="108" y="4537"/>
                    <a:pt x="108" y="4418"/>
                  </a:cubicBezTo>
                  <a:lnTo>
                    <a:pt x="108" y="1739"/>
                  </a:lnTo>
                  <a:cubicBezTo>
                    <a:pt x="108" y="1560"/>
                    <a:pt x="120" y="1370"/>
                    <a:pt x="24" y="1191"/>
                  </a:cubicBezTo>
                  <a:cubicBezTo>
                    <a:pt x="12" y="1143"/>
                    <a:pt x="0" y="1096"/>
                    <a:pt x="0" y="1036"/>
                  </a:cubicBezTo>
                  <a:cubicBezTo>
                    <a:pt x="12" y="727"/>
                    <a:pt x="12" y="417"/>
                    <a:pt x="12" y="72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5"/>
            <p:cNvSpPr/>
            <p:nvPr/>
          </p:nvSpPr>
          <p:spPr>
            <a:xfrm>
              <a:off x="1366825" y="2489725"/>
              <a:ext cx="72350" cy="119375"/>
            </a:xfrm>
            <a:custGeom>
              <a:avLst/>
              <a:gdLst/>
              <a:ahLst/>
              <a:cxnLst/>
              <a:rect l="l" t="t" r="r" b="b"/>
              <a:pathLst>
                <a:path w="2894" h="4775" extrusionOk="0">
                  <a:moveTo>
                    <a:pt x="48" y="155"/>
                  </a:moveTo>
                  <a:cubicBezTo>
                    <a:pt x="346" y="48"/>
                    <a:pt x="643" y="0"/>
                    <a:pt x="941" y="0"/>
                  </a:cubicBezTo>
                  <a:cubicBezTo>
                    <a:pt x="1405" y="12"/>
                    <a:pt x="1870" y="0"/>
                    <a:pt x="2334" y="0"/>
                  </a:cubicBezTo>
                  <a:lnTo>
                    <a:pt x="2715" y="0"/>
                  </a:lnTo>
                  <a:cubicBezTo>
                    <a:pt x="2727" y="96"/>
                    <a:pt x="2763" y="167"/>
                    <a:pt x="2763" y="227"/>
                  </a:cubicBezTo>
                  <a:lnTo>
                    <a:pt x="2763" y="893"/>
                  </a:lnTo>
                  <a:cubicBezTo>
                    <a:pt x="2763" y="1072"/>
                    <a:pt x="2763" y="1239"/>
                    <a:pt x="2834" y="1405"/>
                  </a:cubicBezTo>
                  <a:cubicBezTo>
                    <a:pt x="2870" y="1477"/>
                    <a:pt x="2882" y="1560"/>
                    <a:pt x="2882" y="1655"/>
                  </a:cubicBezTo>
                  <a:cubicBezTo>
                    <a:pt x="2882" y="2632"/>
                    <a:pt x="2882" y="3620"/>
                    <a:pt x="2894" y="4596"/>
                  </a:cubicBezTo>
                  <a:cubicBezTo>
                    <a:pt x="2894" y="4632"/>
                    <a:pt x="2882" y="4680"/>
                    <a:pt x="2870" y="4739"/>
                  </a:cubicBezTo>
                  <a:cubicBezTo>
                    <a:pt x="2810" y="4751"/>
                    <a:pt x="2751" y="4775"/>
                    <a:pt x="2703" y="4763"/>
                  </a:cubicBezTo>
                  <a:cubicBezTo>
                    <a:pt x="2417" y="4715"/>
                    <a:pt x="2132" y="4668"/>
                    <a:pt x="1941" y="4418"/>
                  </a:cubicBezTo>
                  <a:cubicBezTo>
                    <a:pt x="1917" y="4370"/>
                    <a:pt x="1858" y="4334"/>
                    <a:pt x="1798" y="4299"/>
                  </a:cubicBezTo>
                  <a:cubicBezTo>
                    <a:pt x="1596" y="4215"/>
                    <a:pt x="1477" y="4060"/>
                    <a:pt x="1382" y="3882"/>
                  </a:cubicBezTo>
                  <a:cubicBezTo>
                    <a:pt x="1322" y="3775"/>
                    <a:pt x="1227" y="3691"/>
                    <a:pt x="1144" y="3596"/>
                  </a:cubicBezTo>
                  <a:cubicBezTo>
                    <a:pt x="977" y="3453"/>
                    <a:pt x="846" y="3263"/>
                    <a:pt x="751" y="3060"/>
                  </a:cubicBezTo>
                  <a:lnTo>
                    <a:pt x="477" y="2524"/>
                  </a:lnTo>
                  <a:cubicBezTo>
                    <a:pt x="358" y="2310"/>
                    <a:pt x="274" y="2084"/>
                    <a:pt x="239" y="1834"/>
                  </a:cubicBezTo>
                  <a:cubicBezTo>
                    <a:pt x="215" y="1536"/>
                    <a:pt x="120" y="1251"/>
                    <a:pt x="60" y="965"/>
                  </a:cubicBezTo>
                  <a:cubicBezTo>
                    <a:pt x="1" y="715"/>
                    <a:pt x="1" y="429"/>
                    <a:pt x="48" y="155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5"/>
            <p:cNvSpPr/>
            <p:nvPr/>
          </p:nvSpPr>
          <p:spPr>
            <a:xfrm>
              <a:off x="1448075" y="2363225"/>
              <a:ext cx="71475" cy="114025"/>
            </a:xfrm>
            <a:custGeom>
              <a:avLst/>
              <a:gdLst/>
              <a:ahLst/>
              <a:cxnLst/>
              <a:rect l="l" t="t" r="r" b="b"/>
              <a:pathLst>
                <a:path w="2859" h="4561" extrusionOk="0">
                  <a:moveTo>
                    <a:pt x="60" y="36"/>
                  </a:moveTo>
                  <a:cubicBezTo>
                    <a:pt x="215" y="36"/>
                    <a:pt x="346" y="0"/>
                    <a:pt x="477" y="36"/>
                  </a:cubicBezTo>
                  <a:cubicBezTo>
                    <a:pt x="775" y="95"/>
                    <a:pt x="1072" y="179"/>
                    <a:pt x="1370" y="274"/>
                  </a:cubicBezTo>
                  <a:cubicBezTo>
                    <a:pt x="1584" y="334"/>
                    <a:pt x="1715" y="465"/>
                    <a:pt x="1799" y="655"/>
                  </a:cubicBezTo>
                  <a:cubicBezTo>
                    <a:pt x="1906" y="846"/>
                    <a:pt x="2013" y="1048"/>
                    <a:pt x="2132" y="1250"/>
                  </a:cubicBezTo>
                  <a:cubicBezTo>
                    <a:pt x="2180" y="1346"/>
                    <a:pt x="2239" y="1429"/>
                    <a:pt x="2263" y="1524"/>
                  </a:cubicBezTo>
                  <a:cubicBezTo>
                    <a:pt x="2382" y="1893"/>
                    <a:pt x="2513" y="2250"/>
                    <a:pt x="2620" y="2620"/>
                  </a:cubicBezTo>
                  <a:cubicBezTo>
                    <a:pt x="2668" y="2786"/>
                    <a:pt x="2680" y="2965"/>
                    <a:pt x="2692" y="3143"/>
                  </a:cubicBezTo>
                  <a:cubicBezTo>
                    <a:pt x="2716" y="3203"/>
                    <a:pt x="2692" y="3274"/>
                    <a:pt x="2716" y="3322"/>
                  </a:cubicBezTo>
                  <a:cubicBezTo>
                    <a:pt x="2858" y="3703"/>
                    <a:pt x="2751" y="4108"/>
                    <a:pt x="2799" y="4513"/>
                  </a:cubicBezTo>
                  <a:cubicBezTo>
                    <a:pt x="2716" y="4525"/>
                    <a:pt x="2632" y="4560"/>
                    <a:pt x="2561" y="4560"/>
                  </a:cubicBezTo>
                  <a:lnTo>
                    <a:pt x="322" y="4560"/>
                  </a:lnTo>
                  <a:cubicBezTo>
                    <a:pt x="251" y="4560"/>
                    <a:pt x="180" y="4536"/>
                    <a:pt x="120" y="4525"/>
                  </a:cubicBezTo>
                  <a:cubicBezTo>
                    <a:pt x="108" y="4501"/>
                    <a:pt x="96" y="4501"/>
                    <a:pt x="96" y="4477"/>
                  </a:cubicBezTo>
                  <a:cubicBezTo>
                    <a:pt x="72" y="4453"/>
                    <a:pt x="60" y="4406"/>
                    <a:pt x="60" y="4382"/>
                  </a:cubicBezTo>
                  <a:cubicBezTo>
                    <a:pt x="49" y="2965"/>
                    <a:pt x="13" y="1548"/>
                    <a:pt x="1" y="119"/>
                  </a:cubicBezTo>
                  <a:cubicBezTo>
                    <a:pt x="13" y="107"/>
                    <a:pt x="49" y="72"/>
                    <a:pt x="60" y="36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5"/>
            <p:cNvSpPr/>
            <p:nvPr/>
          </p:nvSpPr>
          <p:spPr>
            <a:xfrm>
              <a:off x="1366525" y="2365900"/>
              <a:ext cx="70575" cy="113425"/>
            </a:xfrm>
            <a:custGeom>
              <a:avLst/>
              <a:gdLst/>
              <a:ahLst/>
              <a:cxnLst/>
              <a:rect l="l" t="t" r="r" b="b"/>
              <a:pathLst>
                <a:path w="2823" h="4537" extrusionOk="0">
                  <a:moveTo>
                    <a:pt x="2739" y="4429"/>
                  </a:moveTo>
                  <a:cubicBezTo>
                    <a:pt x="1834" y="4513"/>
                    <a:pt x="953" y="4358"/>
                    <a:pt x="84" y="4537"/>
                  </a:cubicBezTo>
                  <a:cubicBezTo>
                    <a:pt x="1" y="4334"/>
                    <a:pt x="36" y="4132"/>
                    <a:pt x="48" y="3941"/>
                  </a:cubicBezTo>
                  <a:cubicBezTo>
                    <a:pt x="84" y="3620"/>
                    <a:pt x="96" y="3286"/>
                    <a:pt x="167" y="2989"/>
                  </a:cubicBezTo>
                  <a:cubicBezTo>
                    <a:pt x="239" y="2667"/>
                    <a:pt x="227" y="2322"/>
                    <a:pt x="417" y="2024"/>
                  </a:cubicBezTo>
                  <a:cubicBezTo>
                    <a:pt x="465" y="1965"/>
                    <a:pt x="465" y="1870"/>
                    <a:pt x="465" y="1810"/>
                  </a:cubicBezTo>
                  <a:cubicBezTo>
                    <a:pt x="453" y="1536"/>
                    <a:pt x="584" y="1322"/>
                    <a:pt x="763" y="1120"/>
                  </a:cubicBezTo>
                  <a:cubicBezTo>
                    <a:pt x="858" y="1000"/>
                    <a:pt x="941" y="881"/>
                    <a:pt x="1048" y="774"/>
                  </a:cubicBezTo>
                  <a:cubicBezTo>
                    <a:pt x="1334" y="429"/>
                    <a:pt x="1691" y="191"/>
                    <a:pt x="2132" y="108"/>
                  </a:cubicBezTo>
                  <a:cubicBezTo>
                    <a:pt x="2227" y="84"/>
                    <a:pt x="2299" y="72"/>
                    <a:pt x="2382" y="48"/>
                  </a:cubicBezTo>
                  <a:cubicBezTo>
                    <a:pt x="2525" y="0"/>
                    <a:pt x="2656" y="0"/>
                    <a:pt x="2775" y="12"/>
                  </a:cubicBezTo>
                  <a:cubicBezTo>
                    <a:pt x="2787" y="24"/>
                    <a:pt x="2799" y="48"/>
                    <a:pt x="2799" y="60"/>
                  </a:cubicBezTo>
                  <a:cubicBezTo>
                    <a:pt x="2799" y="72"/>
                    <a:pt x="2822" y="72"/>
                    <a:pt x="2822" y="84"/>
                  </a:cubicBezTo>
                  <a:cubicBezTo>
                    <a:pt x="2787" y="1512"/>
                    <a:pt x="2775" y="2965"/>
                    <a:pt x="2739" y="4429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5"/>
            <p:cNvSpPr/>
            <p:nvPr/>
          </p:nvSpPr>
          <p:spPr>
            <a:xfrm>
              <a:off x="1516550" y="2492400"/>
              <a:ext cx="64900" cy="99750"/>
            </a:xfrm>
            <a:custGeom>
              <a:avLst/>
              <a:gdLst/>
              <a:ahLst/>
              <a:cxnLst/>
              <a:rect l="l" t="t" r="r" b="b"/>
              <a:pathLst>
                <a:path w="2596" h="3990" extrusionOk="0">
                  <a:moveTo>
                    <a:pt x="0" y="3989"/>
                  </a:moveTo>
                  <a:cubicBezTo>
                    <a:pt x="227" y="3477"/>
                    <a:pt x="429" y="3060"/>
                    <a:pt x="596" y="2632"/>
                  </a:cubicBezTo>
                  <a:cubicBezTo>
                    <a:pt x="655" y="2501"/>
                    <a:pt x="667" y="2346"/>
                    <a:pt x="667" y="2203"/>
                  </a:cubicBezTo>
                  <a:lnTo>
                    <a:pt x="667" y="382"/>
                  </a:lnTo>
                  <a:cubicBezTo>
                    <a:pt x="667" y="262"/>
                    <a:pt x="691" y="143"/>
                    <a:pt x="691" y="1"/>
                  </a:cubicBezTo>
                  <a:cubicBezTo>
                    <a:pt x="1298" y="48"/>
                    <a:pt x="1905" y="1"/>
                    <a:pt x="2513" y="24"/>
                  </a:cubicBezTo>
                  <a:cubicBezTo>
                    <a:pt x="2596" y="239"/>
                    <a:pt x="2572" y="441"/>
                    <a:pt x="2536" y="655"/>
                  </a:cubicBezTo>
                  <a:cubicBezTo>
                    <a:pt x="2501" y="822"/>
                    <a:pt x="2477" y="965"/>
                    <a:pt x="2429" y="1132"/>
                  </a:cubicBezTo>
                  <a:cubicBezTo>
                    <a:pt x="2370" y="1322"/>
                    <a:pt x="2274" y="1513"/>
                    <a:pt x="2191" y="1703"/>
                  </a:cubicBezTo>
                  <a:cubicBezTo>
                    <a:pt x="2096" y="1882"/>
                    <a:pt x="2001" y="2048"/>
                    <a:pt x="1893" y="2227"/>
                  </a:cubicBezTo>
                  <a:cubicBezTo>
                    <a:pt x="1858" y="2287"/>
                    <a:pt x="1834" y="2346"/>
                    <a:pt x="1786" y="2394"/>
                  </a:cubicBezTo>
                  <a:cubicBezTo>
                    <a:pt x="1524" y="2644"/>
                    <a:pt x="1310" y="2929"/>
                    <a:pt x="1084" y="3215"/>
                  </a:cubicBezTo>
                  <a:cubicBezTo>
                    <a:pt x="941" y="3394"/>
                    <a:pt x="762" y="3560"/>
                    <a:pt x="548" y="3656"/>
                  </a:cubicBezTo>
                  <a:cubicBezTo>
                    <a:pt x="393" y="3715"/>
                    <a:pt x="227" y="3834"/>
                    <a:pt x="0" y="3989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5"/>
            <p:cNvSpPr/>
            <p:nvPr/>
          </p:nvSpPr>
          <p:spPr>
            <a:xfrm>
              <a:off x="1509400" y="2382875"/>
              <a:ext cx="69375" cy="97350"/>
            </a:xfrm>
            <a:custGeom>
              <a:avLst/>
              <a:gdLst/>
              <a:ahLst/>
              <a:cxnLst/>
              <a:rect l="l" t="t" r="r" b="b"/>
              <a:pathLst>
                <a:path w="2775" h="3894" extrusionOk="0">
                  <a:moveTo>
                    <a:pt x="2775" y="3846"/>
                  </a:moveTo>
                  <a:cubicBezTo>
                    <a:pt x="2680" y="3858"/>
                    <a:pt x="2596" y="3870"/>
                    <a:pt x="2525" y="3870"/>
                  </a:cubicBezTo>
                  <a:lnTo>
                    <a:pt x="1513" y="3870"/>
                  </a:lnTo>
                  <a:cubicBezTo>
                    <a:pt x="1453" y="3870"/>
                    <a:pt x="1370" y="3893"/>
                    <a:pt x="1334" y="3858"/>
                  </a:cubicBezTo>
                  <a:cubicBezTo>
                    <a:pt x="977" y="3762"/>
                    <a:pt x="858" y="3798"/>
                    <a:pt x="870" y="3322"/>
                  </a:cubicBezTo>
                  <a:cubicBezTo>
                    <a:pt x="870" y="3012"/>
                    <a:pt x="882" y="2715"/>
                    <a:pt x="775" y="2393"/>
                  </a:cubicBezTo>
                  <a:cubicBezTo>
                    <a:pt x="715" y="2238"/>
                    <a:pt x="763" y="2048"/>
                    <a:pt x="703" y="1893"/>
                  </a:cubicBezTo>
                  <a:cubicBezTo>
                    <a:pt x="572" y="1453"/>
                    <a:pt x="417" y="988"/>
                    <a:pt x="274" y="560"/>
                  </a:cubicBezTo>
                  <a:cubicBezTo>
                    <a:pt x="215" y="381"/>
                    <a:pt x="96" y="226"/>
                    <a:pt x="1" y="60"/>
                  </a:cubicBezTo>
                  <a:cubicBezTo>
                    <a:pt x="48" y="0"/>
                    <a:pt x="96" y="36"/>
                    <a:pt x="120" y="48"/>
                  </a:cubicBezTo>
                  <a:cubicBezTo>
                    <a:pt x="441" y="191"/>
                    <a:pt x="715" y="357"/>
                    <a:pt x="941" y="607"/>
                  </a:cubicBezTo>
                  <a:cubicBezTo>
                    <a:pt x="953" y="631"/>
                    <a:pt x="977" y="655"/>
                    <a:pt x="1001" y="667"/>
                  </a:cubicBezTo>
                  <a:cubicBezTo>
                    <a:pt x="1501" y="1024"/>
                    <a:pt x="1846" y="1536"/>
                    <a:pt x="2179" y="2036"/>
                  </a:cubicBezTo>
                  <a:cubicBezTo>
                    <a:pt x="2191" y="2060"/>
                    <a:pt x="2203" y="2084"/>
                    <a:pt x="2227" y="2096"/>
                  </a:cubicBezTo>
                  <a:cubicBezTo>
                    <a:pt x="2596" y="2500"/>
                    <a:pt x="2715" y="3012"/>
                    <a:pt x="2763" y="3524"/>
                  </a:cubicBezTo>
                  <a:cubicBezTo>
                    <a:pt x="2763" y="3572"/>
                    <a:pt x="2775" y="3631"/>
                    <a:pt x="2775" y="3679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5"/>
            <p:cNvSpPr/>
            <p:nvPr/>
          </p:nvSpPr>
          <p:spPr>
            <a:xfrm>
              <a:off x="1318300" y="2492100"/>
              <a:ext cx="72075" cy="104800"/>
            </a:xfrm>
            <a:custGeom>
              <a:avLst/>
              <a:gdLst/>
              <a:ahLst/>
              <a:cxnLst/>
              <a:rect l="l" t="t" r="r" b="b"/>
              <a:pathLst>
                <a:path w="2883" h="4192" extrusionOk="0">
                  <a:moveTo>
                    <a:pt x="2882" y="4192"/>
                  </a:moveTo>
                  <a:cubicBezTo>
                    <a:pt x="2537" y="4073"/>
                    <a:pt x="2275" y="3930"/>
                    <a:pt x="2025" y="3727"/>
                  </a:cubicBezTo>
                  <a:cubicBezTo>
                    <a:pt x="1727" y="3489"/>
                    <a:pt x="1430" y="3239"/>
                    <a:pt x="1132" y="3001"/>
                  </a:cubicBezTo>
                  <a:cubicBezTo>
                    <a:pt x="1049" y="2941"/>
                    <a:pt x="977" y="2882"/>
                    <a:pt x="953" y="2775"/>
                  </a:cubicBezTo>
                  <a:cubicBezTo>
                    <a:pt x="906" y="2596"/>
                    <a:pt x="775" y="2477"/>
                    <a:pt x="656" y="2358"/>
                  </a:cubicBezTo>
                  <a:cubicBezTo>
                    <a:pt x="358" y="2084"/>
                    <a:pt x="179" y="1739"/>
                    <a:pt x="144" y="1322"/>
                  </a:cubicBezTo>
                  <a:cubicBezTo>
                    <a:pt x="144" y="1263"/>
                    <a:pt x="132" y="1203"/>
                    <a:pt x="108" y="1144"/>
                  </a:cubicBezTo>
                  <a:cubicBezTo>
                    <a:pt x="1" y="822"/>
                    <a:pt x="25" y="501"/>
                    <a:pt x="48" y="203"/>
                  </a:cubicBezTo>
                  <a:cubicBezTo>
                    <a:pt x="72" y="179"/>
                    <a:pt x="84" y="155"/>
                    <a:pt x="120" y="143"/>
                  </a:cubicBezTo>
                  <a:cubicBezTo>
                    <a:pt x="382" y="120"/>
                    <a:pt x="656" y="132"/>
                    <a:pt x="918" y="36"/>
                  </a:cubicBezTo>
                  <a:cubicBezTo>
                    <a:pt x="1072" y="1"/>
                    <a:pt x="1263" y="13"/>
                    <a:pt x="1430" y="60"/>
                  </a:cubicBezTo>
                  <a:cubicBezTo>
                    <a:pt x="1501" y="179"/>
                    <a:pt x="1477" y="310"/>
                    <a:pt x="1477" y="429"/>
                  </a:cubicBezTo>
                  <a:cubicBezTo>
                    <a:pt x="1477" y="679"/>
                    <a:pt x="1441" y="953"/>
                    <a:pt x="1561" y="1203"/>
                  </a:cubicBezTo>
                  <a:cubicBezTo>
                    <a:pt x="1537" y="1513"/>
                    <a:pt x="1691" y="1798"/>
                    <a:pt x="1715" y="2108"/>
                  </a:cubicBezTo>
                  <a:cubicBezTo>
                    <a:pt x="1715" y="2215"/>
                    <a:pt x="1775" y="2322"/>
                    <a:pt x="1811" y="2418"/>
                  </a:cubicBezTo>
                  <a:cubicBezTo>
                    <a:pt x="1965" y="2715"/>
                    <a:pt x="2108" y="3013"/>
                    <a:pt x="2263" y="3334"/>
                  </a:cubicBezTo>
                  <a:cubicBezTo>
                    <a:pt x="2346" y="3525"/>
                    <a:pt x="2465" y="3692"/>
                    <a:pt x="2632" y="3834"/>
                  </a:cubicBezTo>
                  <a:cubicBezTo>
                    <a:pt x="2727" y="3930"/>
                    <a:pt x="2834" y="4001"/>
                    <a:pt x="2882" y="4192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5"/>
            <p:cNvSpPr/>
            <p:nvPr/>
          </p:nvSpPr>
          <p:spPr>
            <a:xfrm>
              <a:off x="1318300" y="2391200"/>
              <a:ext cx="53600" cy="92300"/>
            </a:xfrm>
            <a:custGeom>
              <a:avLst/>
              <a:gdLst/>
              <a:ahLst/>
              <a:cxnLst/>
              <a:rect l="l" t="t" r="r" b="b"/>
              <a:pathLst>
                <a:path w="2144" h="3692" extrusionOk="0">
                  <a:moveTo>
                    <a:pt x="1453" y="3537"/>
                  </a:moveTo>
                  <a:lnTo>
                    <a:pt x="1072" y="3537"/>
                  </a:lnTo>
                  <a:cubicBezTo>
                    <a:pt x="906" y="3537"/>
                    <a:pt x="739" y="3560"/>
                    <a:pt x="596" y="3620"/>
                  </a:cubicBezTo>
                  <a:cubicBezTo>
                    <a:pt x="418" y="3691"/>
                    <a:pt x="239" y="3668"/>
                    <a:pt x="72" y="3644"/>
                  </a:cubicBezTo>
                  <a:cubicBezTo>
                    <a:pt x="1" y="3525"/>
                    <a:pt x="48" y="3417"/>
                    <a:pt x="72" y="3334"/>
                  </a:cubicBezTo>
                  <a:cubicBezTo>
                    <a:pt x="203" y="2917"/>
                    <a:pt x="346" y="2513"/>
                    <a:pt x="477" y="2096"/>
                  </a:cubicBezTo>
                  <a:cubicBezTo>
                    <a:pt x="489" y="2036"/>
                    <a:pt x="501" y="1965"/>
                    <a:pt x="548" y="1929"/>
                  </a:cubicBezTo>
                  <a:cubicBezTo>
                    <a:pt x="727" y="1751"/>
                    <a:pt x="787" y="1501"/>
                    <a:pt x="918" y="1286"/>
                  </a:cubicBezTo>
                  <a:cubicBezTo>
                    <a:pt x="1144" y="953"/>
                    <a:pt x="1418" y="631"/>
                    <a:pt x="1680" y="334"/>
                  </a:cubicBezTo>
                  <a:cubicBezTo>
                    <a:pt x="1787" y="215"/>
                    <a:pt x="1965" y="131"/>
                    <a:pt x="2144" y="0"/>
                  </a:cubicBezTo>
                  <a:cubicBezTo>
                    <a:pt x="2108" y="84"/>
                    <a:pt x="2108" y="131"/>
                    <a:pt x="2084" y="179"/>
                  </a:cubicBezTo>
                  <a:cubicBezTo>
                    <a:pt x="1989" y="334"/>
                    <a:pt x="1918" y="500"/>
                    <a:pt x="1918" y="691"/>
                  </a:cubicBezTo>
                  <a:cubicBezTo>
                    <a:pt x="1918" y="798"/>
                    <a:pt x="1858" y="905"/>
                    <a:pt x="1811" y="1012"/>
                  </a:cubicBezTo>
                  <a:cubicBezTo>
                    <a:pt x="1739" y="1143"/>
                    <a:pt x="1691" y="1274"/>
                    <a:pt x="1691" y="1429"/>
                  </a:cubicBezTo>
                  <a:cubicBezTo>
                    <a:pt x="1691" y="1489"/>
                    <a:pt x="1691" y="1560"/>
                    <a:pt x="1668" y="1608"/>
                  </a:cubicBezTo>
                  <a:cubicBezTo>
                    <a:pt x="1572" y="1786"/>
                    <a:pt x="1572" y="1965"/>
                    <a:pt x="1561" y="2155"/>
                  </a:cubicBezTo>
                  <a:cubicBezTo>
                    <a:pt x="1549" y="2382"/>
                    <a:pt x="1489" y="2596"/>
                    <a:pt x="1477" y="2822"/>
                  </a:cubicBezTo>
                  <a:cubicBezTo>
                    <a:pt x="1453" y="3048"/>
                    <a:pt x="1477" y="3275"/>
                    <a:pt x="1453" y="3537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5"/>
            <p:cNvSpPr/>
            <p:nvPr/>
          </p:nvSpPr>
          <p:spPr>
            <a:xfrm>
              <a:off x="1300450" y="2349825"/>
              <a:ext cx="297975" cy="277150"/>
            </a:xfrm>
            <a:custGeom>
              <a:avLst/>
              <a:gdLst/>
              <a:ahLst/>
              <a:cxnLst/>
              <a:rect l="l" t="t" r="r" b="b"/>
              <a:pathLst>
                <a:path w="11919" h="11086" extrusionOk="0">
                  <a:moveTo>
                    <a:pt x="60" y="5787"/>
                  </a:moveTo>
                  <a:cubicBezTo>
                    <a:pt x="0" y="5358"/>
                    <a:pt x="119" y="4834"/>
                    <a:pt x="310" y="4334"/>
                  </a:cubicBezTo>
                  <a:cubicBezTo>
                    <a:pt x="417" y="4084"/>
                    <a:pt x="489" y="3810"/>
                    <a:pt x="560" y="3560"/>
                  </a:cubicBezTo>
                  <a:cubicBezTo>
                    <a:pt x="620" y="3382"/>
                    <a:pt x="679" y="3215"/>
                    <a:pt x="834" y="3072"/>
                  </a:cubicBezTo>
                  <a:cubicBezTo>
                    <a:pt x="870" y="3025"/>
                    <a:pt x="905" y="2941"/>
                    <a:pt x="929" y="2870"/>
                  </a:cubicBezTo>
                  <a:cubicBezTo>
                    <a:pt x="953" y="2822"/>
                    <a:pt x="965" y="2786"/>
                    <a:pt x="989" y="2739"/>
                  </a:cubicBezTo>
                  <a:cubicBezTo>
                    <a:pt x="1143" y="2417"/>
                    <a:pt x="1846" y="1596"/>
                    <a:pt x="2120" y="1370"/>
                  </a:cubicBezTo>
                  <a:cubicBezTo>
                    <a:pt x="2227" y="1298"/>
                    <a:pt x="2346" y="1203"/>
                    <a:pt x="2453" y="1120"/>
                  </a:cubicBezTo>
                  <a:cubicBezTo>
                    <a:pt x="2679" y="929"/>
                    <a:pt x="2929" y="786"/>
                    <a:pt x="3227" y="691"/>
                  </a:cubicBezTo>
                  <a:cubicBezTo>
                    <a:pt x="3572" y="548"/>
                    <a:pt x="3929" y="429"/>
                    <a:pt x="4287" y="358"/>
                  </a:cubicBezTo>
                  <a:cubicBezTo>
                    <a:pt x="4358" y="346"/>
                    <a:pt x="4430" y="310"/>
                    <a:pt x="4489" y="298"/>
                  </a:cubicBezTo>
                  <a:cubicBezTo>
                    <a:pt x="4787" y="179"/>
                    <a:pt x="5084" y="60"/>
                    <a:pt x="5430" y="108"/>
                  </a:cubicBezTo>
                  <a:cubicBezTo>
                    <a:pt x="5739" y="0"/>
                    <a:pt x="6073" y="12"/>
                    <a:pt x="6382" y="36"/>
                  </a:cubicBezTo>
                  <a:cubicBezTo>
                    <a:pt x="6632" y="48"/>
                    <a:pt x="6870" y="72"/>
                    <a:pt x="7108" y="155"/>
                  </a:cubicBezTo>
                  <a:cubicBezTo>
                    <a:pt x="7501" y="274"/>
                    <a:pt x="7882" y="405"/>
                    <a:pt x="8251" y="584"/>
                  </a:cubicBezTo>
                  <a:cubicBezTo>
                    <a:pt x="8609" y="751"/>
                    <a:pt x="8954" y="953"/>
                    <a:pt x="9299" y="1143"/>
                  </a:cubicBezTo>
                  <a:cubicBezTo>
                    <a:pt x="9418" y="1227"/>
                    <a:pt x="9502" y="1310"/>
                    <a:pt x="9609" y="1405"/>
                  </a:cubicBezTo>
                  <a:cubicBezTo>
                    <a:pt x="9656" y="1429"/>
                    <a:pt x="9668" y="1477"/>
                    <a:pt x="9716" y="1501"/>
                  </a:cubicBezTo>
                  <a:cubicBezTo>
                    <a:pt x="10025" y="1715"/>
                    <a:pt x="10276" y="1977"/>
                    <a:pt x="10502" y="2275"/>
                  </a:cubicBezTo>
                  <a:cubicBezTo>
                    <a:pt x="10597" y="2417"/>
                    <a:pt x="10692" y="2536"/>
                    <a:pt x="10799" y="2667"/>
                  </a:cubicBezTo>
                  <a:cubicBezTo>
                    <a:pt x="10954" y="2858"/>
                    <a:pt x="11085" y="3037"/>
                    <a:pt x="11216" y="3227"/>
                  </a:cubicBezTo>
                  <a:cubicBezTo>
                    <a:pt x="11288" y="3334"/>
                    <a:pt x="11347" y="3441"/>
                    <a:pt x="11395" y="3560"/>
                  </a:cubicBezTo>
                  <a:cubicBezTo>
                    <a:pt x="11490" y="3799"/>
                    <a:pt x="11561" y="4049"/>
                    <a:pt x="11645" y="4299"/>
                  </a:cubicBezTo>
                  <a:cubicBezTo>
                    <a:pt x="11669" y="4334"/>
                    <a:pt x="11680" y="4382"/>
                    <a:pt x="11680" y="4406"/>
                  </a:cubicBezTo>
                  <a:cubicBezTo>
                    <a:pt x="11752" y="5013"/>
                    <a:pt x="11919" y="5632"/>
                    <a:pt x="11823" y="6251"/>
                  </a:cubicBezTo>
                  <a:cubicBezTo>
                    <a:pt x="11752" y="6823"/>
                    <a:pt x="11645" y="7382"/>
                    <a:pt x="11288" y="7859"/>
                  </a:cubicBezTo>
                  <a:cubicBezTo>
                    <a:pt x="11276" y="7870"/>
                    <a:pt x="11264" y="7906"/>
                    <a:pt x="11252" y="7918"/>
                  </a:cubicBezTo>
                  <a:cubicBezTo>
                    <a:pt x="11085" y="8287"/>
                    <a:pt x="10847" y="8609"/>
                    <a:pt x="10549" y="8871"/>
                  </a:cubicBezTo>
                  <a:cubicBezTo>
                    <a:pt x="10359" y="9061"/>
                    <a:pt x="10204" y="9287"/>
                    <a:pt x="10025" y="9490"/>
                  </a:cubicBezTo>
                  <a:cubicBezTo>
                    <a:pt x="9895" y="9644"/>
                    <a:pt x="9740" y="9775"/>
                    <a:pt x="9561" y="9871"/>
                  </a:cubicBezTo>
                  <a:lnTo>
                    <a:pt x="9347" y="10002"/>
                  </a:lnTo>
                  <a:cubicBezTo>
                    <a:pt x="9013" y="10252"/>
                    <a:pt x="8644" y="10430"/>
                    <a:pt x="8240" y="10537"/>
                  </a:cubicBezTo>
                  <a:cubicBezTo>
                    <a:pt x="8156" y="10561"/>
                    <a:pt x="8061" y="10585"/>
                    <a:pt x="8001" y="10645"/>
                  </a:cubicBezTo>
                  <a:cubicBezTo>
                    <a:pt x="7835" y="10787"/>
                    <a:pt x="7620" y="10811"/>
                    <a:pt x="7442" y="10895"/>
                  </a:cubicBezTo>
                  <a:cubicBezTo>
                    <a:pt x="7382" y="10918"/>
                    <a:pt x="7287" y="10907"/>
                    <a:pt x="7216" y="10907"/>
                  </a:cubicBezTo>
                  <a:cubicBezTo>
                    <a:pt x="6966" y="10930"/>
                    <a:pt x="6727" y="10930"/>
                    <a:pt x="6489" y="11002"/>
                  </a:cubicBezTo>
                  <a:cubicBezTo>
                    <a:pt x="6382" y="11026"/>
                    <a:pt x="6263" y="11026"/>
                    <a:pt x="6156" y="11049"/>
                  </a:cubicBezTo>
                  <a:lnTo>
                    <a:pt x="6049" y="11049"/>
                  </a:lnTo>
                  <a:cubicBezTo>
                    <a:pt x="5453" y="11085"/>
                    <a:pt x="4894" y="11014"/>
                    <a:pt x="4322" y="10835"/>
                  </a:cubicBezTo>
                  <a:cubicBezTo>
                    <a:pt x="3834" y="10668"/>
                    <a:pt x="3334" y="10537"/>
                    <a:pt x="2858" y="10299"/>
                  </a:cubicBezTo>
                  <a:cubicBezTo>
                    <a:pt x="2596" y="10168"/>
                    <a:pt x="2358" y="10002"/>
                    <a:pt x="2155" y="9823"/>
                  </a:cubicBezTo>
                  <a:cubicBezTo>
                    <a:pt x="1882" y="9597"/>
                    <a:pt x="1620" y="9383"/>
                    <a:pt x="1334" y="9168"/>
                  </a:cubicBezTo>
                  <a:cubicBezTo>
                    <a:pt x="1191" y="9061"/>
                    <a:pt x="1072" y="8942"/>
                    <a:pt x="1024" y="8763"/>
                  </a:cubicBezTo>
                  <a:cubicBezTo>
                    <a:pt x="989" y="8632"/>
                    <a:pt x="893" y="8525"/>
                    <a:pt x="786" y="8442"/>
                  </a:cubicBezTo>
                  <a:cubicBezTo>
                    <a:pt x="417" y="8085"/>
                    <a:pt x="215" y="7632"/>
                    <a:pt x="143" y="7132"/>
                  </a:cubicBezTo>
                  <a:lnTo>
                    <a:pt x="143" y="7061"/>
                  </a:lnTo>
                  <a:cubicBezTo>
                    <a:pt x="24" y="6704"/>
                    <a:pt x="72" y="6299"/>
                    <a:pt x="60" y="5787"/>
                  </a:cubicBezTo>
                  <a:close/>
                  <a:moveTo>
                    <a:pt x="5977" y="5656"/>
                  </a:moveTo>
                  <a:lnTo>
                    <a:pt x="5977" y="6644"/>
                  </a:lnTo>
                  <a:cubicBezTo>
                    <a:pt x="5977" y="6680"/>
                    <a:pt x="5977" y="6739"/>
                    <a:pt x="6013" y="6787"/>
                  </a:cubicBezTo>
                  <a:cubicBezTo>
                    <a:pt x="6096" y="6966"/>
                    <a:pt x="6085" y="7144"/>
                    <a:pt x="6085" y="7335"/>
                  </a:cubicBezTo>
                  <a:lnTo>
                    <a:pt x="6085" y="10014"/>
                  </a:lnTo>
                  <a:cubicBezTo>
                    <a:pt x="6085" y="10133"/>
                    <a:pt x="6061" y="10276"/>
                    <a:pt x="6132" y="10371"/>
                  </a:cubicBezTo>
                  <a:cubicBezTo>
                    <a:pt x="6227" y="10418"/>
                    <a:pt x="6323" y="10395"/>
                    <a:pt x="6430" y="10359"/>
                  </a:cubicBezTo>
                  <a:cubicBezTo>
                    <a:pt x="6537" y="10335"/>
                    <a:pt x="6656" y="10287"/>
                    <a:pt x="6751" y="10287"/>
                  </a:cubicBezTo>
                  <a:cubicBezTo>
                    <a:pt x="7132" y="10287"/>
                    <a:pt x="7454" y="10121"/>
                    <a:pt x="7728" y="10037"/>
                  </a:cubicBezTo>
                  <a:cubicBezTo>
                    <a:pt x="7823" y="9883"/>
                    <a:pt x="7906" y="9764"/>
                    <a:pt x="7990" y="9656"/>
                  </a:cubicBezTo>
                  <a:cubicBezTo>
                    <a:pt x="8168" y="9418"/>
                    <a:pt x="8347" y="9180"/>
                    <a:pt x="8466" y="8894"/>
                  </a:cubicBezTo>
                  <a:cubicBezTo>
                    <a:pt x="8537" y="8704"/>
                    <a:pt x="8621" y="8513"/>
                    <a:pt x="8704" y="8323"/>
                  </a:cubicBezTo>
                  <a:cubicBezTo>
                    <a:pt x="8775" y="8156"/>
                    <a:pt x="8823" y="8001"/>
                    <a:pt x="8823" y="7811"/>
                  </a:cubicBezTo>
                  <a:lnTo>
                    <a:pt x="8823" y="5954"/>
                  </a:lnTo>
                  <a:cubicBezTo>
                    <a:pt x="8823" y="5870"/>
                    <a:pt x="8811" y="5763"/>
                    <a:pt x="8799" y="5656"/>
                  </a:cubicBezTo>
                  <a:cubicBezTo>
                    <a:pt x="8716" y="5644"/>
                    <a:pt x="8656" y="5632"/>
                    <a:pt x="8597" y="5632"/>
                  </a:cubicBezTo>
                  <a:cubicBezTo>
                    <a:pt x="7918" y="5584"/>
                    <a:pt x="6323" y="5608"/>
                    <a:pt x="5977" y="5656"/>
                  </a:cubicBezTo>
                  <a:close/>
                  <a:moveTo>
                    <a:pt x="2703" y="5751"/>
                  </a:moveTo>
                  <a:cubicBezTo>
                    <a:pt x="2656" y="6025"/>
                    <a:pt x="2656" y="6311"/>
                    <a:pt x="2703" y="6596"/>
                  </a:cubicBezTo>
                  <a:cubicBezTo>
                    <a:pt x="2763" y="6894"/>
                    <a:pt x="2858" y="7180"/>
                    <a:pt x="2882" y="7454"/>
                  </a:cubicBezTo>
                  <a:cubicBezTo>
                    <a:pt x="2917" y="7716"/>
                    <a:pt x="3001" y="7930"/>
                    <a:pt x="3120" y="8156"/>
                  </a:cubicBezTo>
                  <a:lnTo>
                    <a:pt x="3394" y="8692"/>
                  </a:lnTo>
                  <a:cubicBezTo>
                    <a:pt x="3477" y="8906"/>
                    <a:pt x="3620" y="9085"/>
                    <a:pt x="3775" y="9228"/>
                  </a:cubicBezTo>
                  <a:cubicBezTo>
                    <a:pt x="3870" y="9323"/>
                    <a:pt x="3953" y="9406"/>
                    <a:pt x="4013" y="9514"/>
                  </a:cubicBezTo>
                  <a:cubicBezTo>
                    <a:pt x="4120" y="9692"/>
                    <a:pt x="4251" y="9823"/>
                    <a:pt x="4430" y="9930"/>
                  </a:cubicBezTo>
                  <a:cubicBezTo>
                    <a:pt x="4489" y="9954"/>
                    <a:pt x="4537" y="9990"/>
                    <a:pt x="4584" y="10049"/>
                  </a:cubicBezTo>
                  <a:cubicBezTo>
                    <a:pt x="4775" y="10299"/>
                    <a:pt x="5061" y="10347"/>
                    <a:pt x="5346" y="10395"/>
                  </a:cubicBezTo>
                  <a:cubicBezTo>
                    <a:pt x="5406" y="10406"/>
                    <a:pt x="5465" y="10371"/>
                    <a:pt x="5501" y="10359"/>
                  </a:cubicBezTo>
                  <a:cubicBezTo>
                    <a:pt x="5525" y="10299"/>
                    <a:pt x="5537" y="10276"/>
                    <a:pt x="5537" y="10228"/>
                  </a:cubicBezTo>
                  <a:cubicBezTo>
                    <a:pt x="5537" y="9240"/>
                    <a:pt x="5537" y="8263"/>
                    <a:pt x="5525" y="7275"/>
                  </a:cubicBezTo>
                  <a:cubicBezTo>
                    <a:pt x="5525" y="7192"/>
                    <a:pt x="5525" y="7097"/>
                    <a:pt x="5477" y="7025"/>
                  </a:cubicBezTo>
                  <a:cubicBezTo>
                    <a:pt x="5406" y="6858"/>
                    <a:pt x="5406" y="6680"/>
                    <a:pt x="5406" y="6525"/>
                  </a:cubicBezTo>
                  <a:lnTo>
                    <a:pt x="5406" y="5846"/>
                  </a:lnTo>
                  <a:cubicBezTo>
                    <a:pt x="5406" y="5775"/>
                    <a:pt x="5370" y="5715"/>
                    <a:pt x="5358" y="5632"/>
                  </a:cubicBezTo>
                  <a:lnTo>
                    <a:pt x="4965" y="5632"/>
                  </a:lnTo>
                  <a:lnTo>
                    <a:pt x="3584" y="5632"/>
                  </a:lnTo>
                  <a:cubicBezTo>
                    <a:pt x="3298" y="5596"/>
                    <a:pt x="3001" y="5644"/>
                    <a:pt x="2703" y="5751"/>
                  </a:cubicBezTo>
                  <a:close/>
                  <a:moveTo>
                    <a:pt x="5965" y="572"/>
                  </a:moveTo>
                  <a:cubicBezTo>
                    <a:pt x="5954" y="631"/>
                    <a:pt x="5918" y="643"/>
                    <a:pt x="5942" y="667"/>
                  </a:cubicBezTo>
                  <a:cubicBezTo>
                    <a:pt x="5954" y="2084"/>
                    <a:pt x="5965" y="3501"/>
                    <a:pt x="6001" y="4930"/>
                  </a:cubicBezTo>
                  <a:cubicBezTo>
                    <a:pt x="6001" y="4953"/>
                    <a:pt x="6013" y="5001"/>
                    <a:pt x="6025" y="5037"/>
                  </a:cubicBezTo>
                  <a:cubicBezTo>
                    <a:pt x="6025" y="5049"/>
                    <a:pt x="6037" y="5049"/>
                    <a:pt x="6061" y="5072"/>
                  </a:cubicBezTo>
                  <a:cubicBezTo>
                    <a:pt x="6108" y="5072"/>
                    <a:pt x="6192" y="5108"/>
                    <a:pt x="6263" y="5108"/>
                  </a:cubicBezTo>
                  <a:lnTo>
                    <a:pt x="8501" y="5108"/>
                  </a:lnTo>
                  <a:cubicBezTo>
                    <a:pt x="8573" y="5108"/>
                    <a:pt x="8632" y="5072"/>
                    <a:pt x="8740" y="5061"/>
                  </a:cubicBezTo>
                  <a:cubicBezTo>
                    <a:pt x="8680" y="4656"/>
                    <a:pt x="8775" y="4263"/>
                    <a:pt x="8644" y="3870"/>
                  </a:cubicBezTo>
                  <a:cubicBezTo>
                    <a:pt x="8632" y="3810"/>
                    <a:pt x="8632" y="3751"/>
                    <a:pt x="8632" y="3691"/>
                  </a:cubicBezTo>
                  <a:cubicBezTo>
                    <a:pt x="8597" y="3513"/>
                    <a:pt x="8597" y="3346"/>
                    <a:pt x="8549" y="3167"/>
                  </a:cubicBezTo>
                  <a:cubicBezTo>
                    <a:pt x="8454" y="2798"/>
                    <a:pt x="8335" y="2441"/>
                    <a:pt x="8204" y="2072"/>
                  </a:cubicBezTo>
                  <a:cubicBezTo>
                    <a:pt x="8168" y="1977"/>
                    <a:pt x="8109" y="1894"/>
                    <a:pt x="8061" y="1798"/>
                  </a:cubicBezTo>
                  <a:cubicBezTo>
                    <a:pt x="7966" y="1608"/>
                    <a:pt x="7847" y="1417"/>
                    <a:pt x="7739" y="1203"/>
                  </a:cubicBezTo>
                  <a:cubicBezTo>
                    <a:pt x="7644" y="1012"/>
                    <a:pt x="7513" y="881"/>
                    <a:pt x="7311" y="822"/>
                  </a:cubicBezTo>
                  <a:cubicBezTo>
                    <a:pt x="7013" y="727"/>
                    <a:pt x="6716" y="643"/>
                    <a:pt x="6418" y="584"/>
                  </a:cubicBezTo>
                  <a:cubicBezTo>
                    <a:pt x="6251" y="536"/>
                    <a:pt x="6120" y="572"/>
                    <a:pt x="5965" y="572"/>
                  </a:cubicBezTo>
                  <a:close/>
                  <a:moveTo>
                    <a:pt x="5382" y="5072"/>
                  </a:moveTo>
                  <a:cubicBezTo>
                    <a:pt x="5406" y="3608"/>
                    <a:pt x="5430" y="2155"/>
                    <a:pt x="5442" y="715"/>
                  </a:cubicBezTo>
                  <a:cubicBezTo>
                    <a:pt x="5442" y="703"/>
                    <a:pt x="5430" y="703"/>
                    <a:pt x="5430" y="691"/>
                  </a:cubicBezTo>
                  <a:cubicBezTo>
                    <a:pt x="5430" y="667"/>
                    <a:pt x="5418" y="667"/>
                    <a:pt x="5394" y="643"/>
                  </a:cubicBezTo>
                  <a:cubicBezTo>
                    <a:pt x="5275" y="631"/>
                    <a:pt x="5144" y="631"/>
                    <a:pt x="5013" y="667"/>
                  </a:cubicBezTo>
                  <a:cubicBezTo>
                    <a:pt x="4918" y="703"/>
                    <a:pt x="4846" y="715"/>
                    <a:pt x="4763" y="727"/>
                  </a:cubicBezTo>
                  <a:cubicBezTo>
                    <a:pt x="4310" y="822"/>
                    <a:pt x="3953" y="1048"/>
                    <a:pt x="3668" y="1405"/>
                  </a:cubicBezTo>
                  <a:cubicBezTo>
                    <a:pt x="3584" y="1524"/>
                    <a:pt x="3489" y="1643"/>
                    <a:pt x="3394" y="1739"/>
                  </a:cubicBezTo>
                  <a:cubicBezTo>
                    <a:pt x="3227" y="1953"/>
                    <a:pt x="3072" y="2155"/>
                    <a:pt x="3096" y="2441"/>
                  </a:cubicBezTo>
                  <a:cubicBezTo>
                    <a:pt x="3096" y="2513"/>
                    <a:pt x="3096" y="2608"/>
                    <a:pt x="3048" y="2644"/>
                  </a:cubicBezTo>
                  <a:cubicBezTo>
                    <a:pt x="2858" y="2941"/>
                    <a:pt x="2882" y="3287"/>
                    <a:pt x="2798" y="3620"/>
                  </a:cubicBezTo>
                  <a:cubicBezTo>
                    <a:pt x="2715" y="3929"/>
                    <a:pt x="2703" y="4263"/>
                    <a:pt x="2679" y="4572"/>
                  </a:cubicBezTo>
                  <a:cubicBezTo>
                    <a:pt x="2656" y="4763"/>
                    <a:pt x="2632" y="4953"/>
                    <a:pt x="2703" y="5168"/>
                  </a:cubicBezTo>
                  <a:cubicBezTo>
                    <a:pt x="3596" y="5013"/>
                    <a:pt x="4477" y="5156"/>
                    <a:pt x="5382" y="5072"/>
                  </a:cubicBezTo>
                  <a:close/>
                  <a:moveTo>
                    <a:pt x="8644" y="9692"/>
                  </a:moveTo>
                  <a:cubicBezTo>
                    <a:pt x="8871" y="9537"/>
                    <a:pt x="9037" y="9418"/>
                    <a:pt x="9216" y="9335"/>
                  </a:cubicBezTo>
                  <a:cubicBezTo>
                    <a:pt x="9418" y="9228"/>
                    <a:pt x="9597" y="9061"/>
                    <a:pt x="9752" y="8882"/>
                  </a:cubicBezTo>
                  <a:cubicBezTo>
                    <a:pt x="9966" y="8609"/>
                    <a:pt x="10192" y="8323"/>
                    <a:pt x="10442" y="8073"/>
                  </a:cubicBezTo>
                  <a:cubicBezTo>
                    <a:pt x="10490" y="8025"/>
                    <a:pt x="10526" y="7966"/>
                    <a:pt x="10549" y="7906"/>
                  </a:cubicBezTo>
                  <a:cubicBezTo>
                    <a:pt x="10657" y="7728"/>
                    <a:pt x="10764" y="7561"/>
                    <a:pt x="10847" y="7382"/>
                  </a:cubicBezTo>
                  <a:cubicBezTo>
                    <a:pt x="10942" y="7192"/>
                    <a:pt x="11026" y="7001"/>
                    <a:pt x="11085" y="6799"/>
                  </a:cubicBezTo>
                  <a:cubicBezTo>
                    <a:pt x="11133" y="6656"/>
                    <a:pt x="11157" y="6489"/>
                    <a:pt x="11192" y="6323"/>
                  </a:cubicBezTo>
                  <a:cubicBezTo>
                    <a:pt x="11240" y="6120"/>
                    <a:pt x="11252" y="5930"/>
                    <a:pt x="11180" y="5704"/>
                  </a:cubicBezTo>
                  <a:cubicBezTo>
                    <a:pt x="10561" y="5668"/>
                    <a:pt x="9954" y="5715"/>
                    <a:pt x="9347" y="5668"/>
                  </a:cubicBezTo>
                  <a:cubicBezTo>
                    <a:pt x="9347" y="5823"/>
                    <a:pt x="9335" y="5942"/>
                    <a:pt x="9335" y="6061"/>
                  </a:cubicBezTo>
                  <a:lnTo>
                    <a:pt x="9335" y="7870"/>
                  </a:lnTo>
                  <a:cubicBezTo>
                    <a:pt x="9335" y="8025"/>
                    <a:pt x="9311" y="8168"/>
                    <a:pt x="9252" y="8311"/>
                  </a:cubicBezTo>
                  <a:cubicBezTo>
                    <a:pt x="9061" y="8763"/>
                    <a:pt x="8871" y="9204"/>
                    <a:pt x="8644" y="9692"/>
                  </a:cubicBezTo>
                  <a:close/>
                  <a:moveTo>
                    <a:pt x="11133" y="5168"/>
                  </a:moveTo>
                  <a:lnTo>
                    <a:pt x="11133" y="5001"/>
                  </a:lnTo>
                  <a:cubicBezTo>
                    <a:pt x="11133" y="4953"/>
                    <a:pt x="11121" y="4894"/>
                    <a:pt x="11121" y="4858"/>
                  </a:cubicBezTo>
                  <a:cubicBezTo>
                    <a:pt x="11073" y="4334"/>
                    <a:pt x="10954" y="3822"/>
                    <a:pt x="10585" y="3418"/>
                  </a:cubicBezTo>
                  <a:cubicBezTo>
                    <a:pt x="10561" y="3406"/>
                    <a:pt x="10549" y="3382"/>
                    <a:pt x="10537" y="3370"/>
                  </a:cubicBezTo>
                  <a:cubicBezTo>
                    <a:pt x="10192" y="2858"/>
                    <a:pt x="9847" y="2346"/>
                    <a:pt x="9359" y="2001"/>
                  </a:cubicBezTo>
                  <a:lnTo>
                    <a:pt x="9299" y="1941"/>
                  </a:lnTo>
                  <a:cubicBezTo>
                    <a:pt x="9073" y="1679"/>
                    <a:pt x="8775" y="1524"/>
                    <a:pt x="8478" y="1370"/>
                  </a:cubicBezTo>
                  <a:cubicBezTo>
                    <a:pt x="8442" y="1358"/>
                    <a:pt x="8394" y="1310"/>
                    <a:pt x="8359" y="1382"/>
                  </a:cubicBezTo>
                  <a:cubicBezTo>
                    <a:pt x="8454" y="1548"/>
                    <a:pt x="8561" y="1703"/>
                    <a:pt x="8632" y="1882"/>
                  </a:cubicBezTo>
                  <a:cubicBezTo>
                    <a:pt x="8799" y="2322"/>
                    <a:pt x="8930" y="2775"/>
                    <a:pt x="9061" y="3215"/>
                  </a:cubicBezTo>
                  <a:cubicBezTo>
                    <a:pt x="9109" y="3382"/>
                    <a:pt x="9073" y="3572"/>
                    <a:pt x="9133" y="3727"/>
                  </a:cubicBezTo>
                  <a:cubicBezTo>
                    <a:pt x="9240" y="4025"/>
                    <a:pt x="9240" y="4334"/>
                    <a:pt x="9228" y="4644"/>
                  </a:cubicBezTo>
                  <a:cubicBezTo>
                    <a:pt x="9228" y="5108"/>
                    <a:pt x="9347" y="5072"/>
                    <a:pt x="9692" y="5180"/>
                  </a:cubicBezTo>
                  <a:cubicBezTo>
                    <a:pt x="9752" y="5192"/>
                    <a:pt x="9811" y="5192"/>
                    <a:pt x="9871" y="5192"/>
                  </a:cubicBezTo>
                  <a:lnTo>
                    <a:pt x="10883" y="5192"/>
                  </a:lnTo>
                  <a:cubicBezTo>
                    <a:pt x="10954" y="5192"/>
                    <a:pt x="11038" y="5180"/>
                    <a:pt x="11133" y="5168"/>
                  </a:cubicBezTo>
                  <a:close/>
                  <a:moveTo>
                    <a:pt x="3596" y="9883"/>
                  </a:moveTo>
                  <a:cubicBezTo>
                    <a:pt x="3548" y="9692"/>
                    <a:pt x="3429" y="9621"/>
                    <a:pt x="3346" y="9514"/>
                  </a:cubicBezTo>
                  <a:cubicBezTo>
                    <a:pt x="3203" y="9359"/>
                    <a:pt x="3084" y="9192"/>
                    <a:pt x="2977" y="9002"/>
                  </a:cubicBezTo>
                  <a:cubicBezTo>
                    <a:pt x="2822" y="8704"/>
                    <a:pt x="2679" y="8406"/>
                    <a:pt x="2525" y="8097"/>
                  </a:cubicBezTo>
                  <a:cubicBezTo>
                    <a:pt x="2489" y="7990"/>
                    <a:pt x="2429" y="7894"/>
                    <a:pt x="2429" y="7787"/>
                  </a:cubicBezTo>
                  <a:cubicBezTo>
                    <a:pt x="2405" y="7466"/>
                    <a:pt x="2251" y="7192"/>
                    <a:pt x="2275" y="6870"/>
                  </a:cubicBezTo>
                  <a:cubicBezTo>
                    <a:pt x="2167" y="6620"/>
                    <a:pt x="2203" y="6370"/>
                    <a:pt x="2191" y="6096"/>
                  </a:cubicBezTo>
                  <a:cubicBezTo>
                    <a:pt x="2191" y="5977"/>
                    <a:pt x="2215" y="5846"/>
                    <a:pt x="2144" y="5727"/>
                  </a:cubicBezTo>
                  <a:cubicBezTo>
                    <a:pt x="1977" y="5680"/>
                    <a:pt x="1798" y="5668"/>
                    <a:pt x="1632" y="5715"/>
                  </a:cubicBezTo>
                  <a:cubicBezTo>
                    <a:pt x="1370" y="5799"/>
                    <a:pt x="1096" y="5787"/>
                    <a:pt x="834" y="5823"/>
                  </a:cubicBezTo>
                  <a:cubicBezTo>
                    <a:pt x="822" y="5823"/>
                    <a:pt x="786" y="5846"/>
                    <a:pt x="762" y="5882"/>
                  </a:cubicBezTo>
                  <a:cubicBezTo>
                    <a:pt x="727" y="6192"/>
                    <a:pt x="703" y="6501"/>
                    <a:pt x="822" y="6811"/>
                  </a:cubicBezTo>
                  <a:lnTo>
                    <a:pt x="858" y="6989"/>
                  </a:lnTo>
                  <a:cubicBezTo>
                    <a:pt x="893" y="7406"/>
                    <a:pt x="1072" y="7751"/>
                    <a:pt x="1370" y="8037"/>
                  </a:cubicBezTo>
                  <a:cubicBezTo>
                    <a:pt x="1501" y="8156"/>
                    <a:pt x="1620" y="8275"/>
                    <a:pt x="1667" y="8454"/>
                  </a:cubicBezTo>
                  <a:cubicBezTo>
                    <a:pt x="1691" y="8561"/>
                    <a:pt x="1763" y="8621"/>
                    <a:pt x="1846" y="8680"/>
                  </a:cubicBezTo>
                  <a:cubicBezTo>
                    <a:pt x="2144" y="8918"/>
                    <a:pt x="2441" y="9168"/>
                    <a:pt x="2739" y="9406"/>
                  </a:cubicBezTo>
                  <a:cubicBezTo>
                    <a:pt x="2977" y="9621"/>
                    <a:pt x="3239" y="9764"/>
                    <a:pt x="3596" y="9883"/>
                  </a:cubicBezTo>
                  <a:close/>
                  <a:moveTo>
                    <a:pt x="2167" y="5192"/>
                  </a:moveTo>
                  <a:cubicBezTo>
                    <a:pt x="2167" y="4930"/>
                    <a:pt x="2167" y="4703"/>
                    <a:pt x="2191" y="4477"/>
                  </a:cubicBezTo>
                  <a:cubicBezTo>
                    <a:pt x="2203" y="4263"/>
                    <a:pt x="2263" y="4037"/>
                    <a:pt x="2275" y="3810"/>
                  </a:cubicBezTo>
                  <a:cubicBezTo>
                    <a:pt x="2286" y="3620"/>
                    <a:pt x="2286" y="3441"/>
                    <a:pt x="2382" y="3263"/>
                  </a:cubicBezTo>
                  <a:cubicBezTo>
                    <a:pt x="2405" y="3203"/>
                    <a:pt x="2405" y="3144"/>
                    <a:pt x="2405" y="3084"/>
                  </a:cubicBezTo>
                  <a:cubicBezTo>
                    <a:pt x="2405" y="2929"/>
                    <a:pt x="2465" y="2798"/>
                    <a:pt x="2525" y="2667"/>
                  </a:cubicBezTo>
                  <a:cubicBezTo>
                    <a:pt x="2572" y="2560"/>
                    <a:pt x="2632" y="2453"/>
                    <a:pt x="2632" y="2346"/>
                  </a:cubicBezTo>
                  <a:cubicBezTo>
                    <a:pt x="2632" y="2155"/>
                    <a:pt x="2703" y="2001"/>
                    <a:pt x="2798" y="1834"/>
                  </a:cubicBezTo>
                  <a:cubicBezTo>
                    <a:pt x="2810" y="1798"/>
                    <a:pt x="2822" y="1751"/>
                    <a:pt x="2858" y="1655"/>
                  </a:cubicBezTo>
                  <a:cubicBezTo>
                    <a:pt x="2667" y="1786"/>
                    <a:pt x="2501" y="1858"/>
                    <a:pt x="2394" y="2001"/>
                  </a:cubicBezTo>
                  <a:cubicBezTo>
                    <a:pt x="2132" y="2310"/>
                    <a:pt x="1858" y="2620"/>
                    <a:pt x="1632" y="2941"/>
                  </a:cubicBezTo>
                  <a:cubicBezTo>
                    <a:pt x="1501" y="3156"/>
                    <a:pt x="1441" y="3406"/>
                    <a:pt x="1262" y="3584"/>
                  </a:cubicBezTo>
                  <a:cubicBezTo>
                    <a:pt x="1215" y="3632"/>
                    <a:pt x="1215" y="3691"/>
                    <a:pt x="1191" y="3751"/>
                  </a:cubicBezTo>
                  <a:cubicBezTo>
                    <a:pt x="1060" y="4168"/>
                    <a:pt x="905" y="4572"/>
                    <a:pt x="786" y="4989"/>
                  </a:cubicBezTo>
                  <a:cubicBezTo>
                    <a:pt x="762" y="5072"/>
                    <a:pt x="715" y="5168"/>
                    <a:pt x="786" y="5299"/>
                  </a:cubicBezTo>
                  <a:cubicBezTo>
                    <a:pt x="953" y="5311"/>
                    <a:pt x="1143" y="5346"/>
                    <a:pt x="1310" y="5275"/>
                  </a:cubicBezTo>
                  <a:cubicBezTo>
                    <a:pt x="1453" y="5192"/>
                    <a:pt x="1620" y="5180"/>
                    <a:pt x="1786" y="5192"/>
                  </a:cubicBezTo>
                  <a:cubicBezTo>
                    <a:pt x="1905" y="5215"/>
                    <a:pt x="2024" y="5192"/>
                    <a:pt x="2167" y="51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5"/>
            <p:cNvSpPr/>
            <p:nvPr/>
          </p:nvSpPr>
          <p:spPr>
            <a:xfrm>
              <a:off x="1415950" y="2244750"/>
              <a:ext cx="295875" cy="221775"/>
            </a:xfrm>
            <a:custGeom>
              <a:avLst/>
              <a:gdLst/>
              <a:ahLst/>
              <a:cxnLst/>
              <a:rect l="l" t="t" r="r" b="b"/>
              <a:pathLst>
                <a:path w="11835" h="8871" extrusionOk="0">
                  <a:moveTo>
                    <a:pt x="10704" y="5858"/>
                  </a:moveTo>
                  <a:cubicBezTo>
                    <a:pt x="10918" y="5763"/>
                    <a:pt x="11097" y="5692"/>
                    <a:pt x="11287" y="5620"/>
                  </a:cubicBezTo>
                  <a:cubicBezTo>
                    <a:pt x="11466" y="5549"/>
                    <a:pt x="11561" y="5370"/>
                    <a:pt x="11752" y="5335"/>
                  </a:cubicBezTo>
                  <a:cubicBezTo>
                    <a:pt x="11835" y="5394"/>
                    <a:pt x="11823" y="5465"/>
                    <a:pt x="11811" y="5549"/>
                  </a:cubicBezTo>
                  <a:cubicBezTo>
                    <a:pt x="11775" y="5763"/>
                    <a:pt x="11763" y="5989"/>
                    <a:pt x="11692" y="6204"/>
                  </a:cubicBezTo>
                  <a:cubicBezTo>
                    <a:pt x="11632" y="6382"/>
                    <a:pt x="11585" y="6549"/>
                    <a:pt x="11585" y="6739"/>
                  </a:cubicBezTo>
                  <a:cubicBezTo>
                    <a:pt x="11585" y="6799"/>
                    <a:pt x="11573" y="6859"/>
                    <a:pt x="11537" y="6918"/>
                  </a:cubicBezTo>
                  <a:cubicBezTo>
                    <a:pt x="11442" y="7156"/>
                    <a:pt x="11418" y="7394"/>
                    <a:pt x="11418" y="7644"/>
                  </a:cubicBezTo>
                  <a:cubicBezTo>
                    <a:pt x="11406" y="8037"/>
                    <a:pt x="11371" y="8430"/>
                    <a:pt x="11347" y="8811"/>
                  </a:cubicBezTo>
                  <a:cubicBezTo>
                    <a:pt x="11109" y="8871"/>
                    <a:pt x="11001" y="8668"/>
                    <a:pt x="10847" y="8597"/>
                  </a:cubicBezTo>
                  <a:cubicBezTo>
                    <a:pt x="10680" y="8513"/>
                    <a:pt x="10513" y="8418"/>
                    <a:pt x="10323" y="8311"/>
                  </a:cubicBezTo>
                  <a:cubicBezTo>
                    <a:pt x="10287" y="8240"/>
                    <a:pt x="10228" y="8144"/>
                    <a:pt x="10192" y="8037"/>
                  </a:cubicBezTo>
                  <a:cubicBezTo>
                    <a:pt x="9906" y="7942"/>
                    <a:pt x="9608" y="7823"/>
                    <a:pt x="9323" y="7716"/>
                  </a:cubicBezTo>
                  <a:cubicBezTo>
                    <a:pt x="9061" y="7609"/>
                    <a:pt x="8775" y="7490"/>
                    <a:pt x="8501" y="7394"/>
                  </a:cubicBezTo>
                  <a:cubicBezTo>
                    <a:pt x="8549" y="7240"/>
                    <a:pt x="8656" y="7168"/>
                    <a:pt x="8763" y="7109"/>
                  </a:cubicBezTo>
                  <a:cubicBezTo>
                    <a:pt x="8846" y="7049"/>
                    <a:pt x="8918" y="7001"/>
                    <a:pt x="9013" y="6942"/>
                  </a:cubicBezTo>
                  <a:cubicBezTo>
                    <a:pt x="9287" y="6739"/>
                    <a:pt x="9358" y="6442"/>
                    <a:pt x="9180" y="6144"/>
                  </a:cubicBezTo>
                  <a:cubicBezTo>
                    <a:pt x="9073" y="5942"/>
                    <a:pt x="8954" y="5751"/>
                    <a:pt x="8894" y="5549"/>
                  </a:cubicBezTo>
                  <a:cubicBezTo>
                    <a:pt x="8823" y="5323"/>
                    <a:pt x="8620" y="5192"/>
                    <a:pt x="8525" y="4989"/>
                  </a:cubicBezTo>
                  <a:cubicBezTo>
                    <a:pt x="8418" y="4811"/>
                    <a:pt x="8358" y="4608"/>
                    <a:pt x="8144" y="4501"/>
                  </a:cubicBezTo>
                  <a:cubicBezTo>
                    <a:pt x="8108" y="4477"/>
                    <a:pt x="8072" y="4418"/>
                    <a:pt x="8025" y="4370"/>
                  </a:cubicBezTo>
                  <a:cubicBezTo>
                    <a:pt x="7870" y="4156"/>
                    <a:pt x="7691" y="3965"/>
                    <a:pt x="7465" y="3846"/>
                  </a:cubicBezTo>
                  <a:cubicBezTo>
                    <a:pt x="7430" y="3834"/>
                    <a:pt x="7406" y="3799"/>
                    <a:pt x="7370" y="3787"/>
                  </a:cubicBezTo>
                  <a:cubicBezTo>
                    <a:pt x="7025" y="3525"/>
                    <a:pt x="6715" y="3227"/>
                    <a:pt x="6358" y="2989"/>
                  </a:cubicBezTo>
                  <a:cubicBezTo>
                    <a:pt x="6120" y="2822"/>
                    <a:pt x="5870" y="2656"/>
                    <a:pt x="5584" y="2572"/>
                  </a:cubicBezTo>
                  <a:cubicBezTo>
                    <a:pt x="5382" y="2513"/>
                    <a:pt x="5191" y="2394"/>
                    <a:pt x="4977" y="2310"/>
                  </a:cubicBezTo>
                  <a:cubicBezTo>
                    <a:pt x="4608" y="2179"/>
                    <a:pt x="4215" y="2060"/>
                    <a:pt x="3846" y="1941"/>
                  </a:cubicBezTo>
                  <a:cubicBezTo>
                    <a:pt x="3774" y="1917"/>
                    <a:pt x="3691" y="1894"/>
                    <a:pt x="3631" y="1870"/>
                  </a:cubicBezTo>
                  <a:cubicBezTo>
                    <a:pt x="3500" y="1810"/>
                    <a:pt x="3358" y="1775"/>
                    <a:pt x="3203" y="1775"/>
                  </a:cubicBezTo>
                  <a:cubicBezTo>
                    <a:pt x="3012" y="1775"/>
                    <a:pt x="2834" y="1775"/>
                    <a:pt x="2655" y="1703"/>
                  </a:cubicBezTo>
                  <a:cubicBezTo>
                    <a:pt x="2584" y="1679"/>
                    <a:pt x="2512" y="1679"/>
                    <a:pt x="2429" y="1679"/>
                  </a:cubicBezTo>
                  <a:cubicBezTo>
                    <a:pt x="1834" y="1656"/>
                    <a:pt x="1238" y="1644"/>
                    <a:pt x="643" y="1644"/>
                  </a:cubicBezTo>
                  <a:cubicBezTo>
                    <a:pt x="512" y="1644"/>
                    <a:pt x="381" y="1644"/>
                    <a:pt x="262" y="1632"/>
                  </a:cubicBezTo>
                  <a:cubicBezTo>
                    <a:pt x="0" y="1298"/>
                    <a:pt x="0" y="941"/>
                    <a:pt x="24" y="572"/>
                  </a:cubicBezTo>
                  <a:cubicBezTo>
                    <a:pt x="36" y="322"/>
                    <a:pt x="333" y="72"/>
                    <a:pt x="619" y="36"/>
                  </a:cubicBezTo>
                  <a:cubicBezTo>
                    <a:pt x="762" y="24"/>
                    <a:pt x="917" y="24"/>
                    <a:pt x="1060" y="24"/>
                  </a:cubicBezTo>
                  <a:cubicBezTo>
                    <a:pt x="1476" y="24"/>
                    <a:pt x="1905" y="1"/>
                    <a:pt x="2322" y="24"/>
                  </a:cubicBezTo>
                  <a:cubicBezTo>
                    <a:pt x="2608" y="36"/>
                    <a:pt x="2893" y="84"/>
                    <a:pt x="3179" y="108"/>
                  </a:cubicBezTo>
                  <a:cubicBezTo>
                    <a:pt x="3393" y="143"/>
                    <a:pt x="3608" y="251"/>
                    <a:pt x="3834" y="167"/>
                  </a:cubicBezTo>
                  <a:cubicBezTo>
                    <a:pt x="4322" y="346"/>
                    <a:pt x="4870" y="251"/>
                    <a:pt x="5346" y="489"/>
                  </a:cubicBezTo>
                  <a:cubicBezTo>
                    <a:pt x="5596" y="608"/>
                    <a:pt x="5870" y="703"/>
                    <a:pt x="6120" y="846"/>
                  </a:cubicBezTo>
                  <a:cubicBezTo>
                    <a:pt x="6191" y="870"/>
                    <a:pt x="6251" y="941"/>
                    <a:pt x="6334" y="989"/>
                  </a:cubicBezTo>
                  <a:cubicBezTo>
                    <a:pt x="6429" y="1084"/>
                    <a:pt x="6548" y="1144"/>
                    <a:pt x="6691" y="1167"/>
                  </a:cubicBezTo>
                  <a:cubicBezTo>
                    <a:pt x="6763" y="1179"/>
                    <a:pt x="6846" y="1239"/>
                    <a:pt x="6906" y="1286"/>
                  </a:cubicBezTo>
                  <a:cubicBezTo>
                    <a:pt x="7144" y="1465"/>
                    <a:pt x="7370" y="1679"/>
                    <a:pt x="7596" y="1858"/>
                  </a:cubicBezTo>
                  <a:cubicBezTo>
                    <a:pt x="7703" y="1941"/>
                    <a:pt x="7799" y="2013"/>
                    <a:pt x="7882" y="2156"/>
                  </a:cubicBezTo>
                  <a:cubicBezTo>
                    <a:pt x="7918" y="2227"/>
                    <a:pt x="7977" y="2298"/>
                    <a:pt x="8061" y="2334"/>
                  </a:cubicBezTo>
                  <a:cubicBezTo>
                    <a:pt x="8215" y="2418"/>
                    <a:pt x="8334" y="2548"/>
                    <a:pt x="8442" y="2715"/>
                  </a:cubicBezTo>
                  <a:cubicBezTo>
                    <a:pt x="8501" y="2810"/>
                    <a:pt x="8573" y="2894"/>
                    <a:pt x="8656" y="2965"/>
                  </a:cubicBezTo>
                  <a:cubicBezTo>
                    <a:pt x="8727" y="3060"/>
                    <a:pt x="8787" y="3144"/>
                    <a:pt x="8858" y="3227"/>
                  </a:cubicBezTo>
                  <a:cubicBezTo>
                    <a:pt x="8930" y="3310"/>
                    <a:pt x="8989" y="3406"/>
                    <a:pt x="9085" y="3465"/>
                  </a:cubicBezTo>
                  <a:cubicBezTo>
                    <a:pt x="9227" y="3561"/>
                    <a:pt x="9335" y="3703"/>
                    <a:pt x="9442" y="3834"/>
                  </a:cubicBezTo>
                  <a:cubicBezTo>
                    <a:pt x="9727" y="4192"/>
                    <a:pt x="9870" y="4608"/>
                    <a:pt x="10120" y="4977"/>
                  </a:cubicBezTo>
                  <a:cubicBezTo>
                    <a:pt x="10335" y="5251"/>
                    <a:pt x="10501" y="5525"/>
                    <a:pt x="10704" y="585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5"/>
            <p:cNvSpPr/>
            <p:nvPr/>
          </p:nvSpPr>
          <p:spPr>
            <a:xfrm>
              <a:off x="1400750" y="2233150"/>
              <a:ext cx="320900" cy="251825"/>
            </a:xfrm>
            <a:custGeom>
              <a:avLst/>
              <a:gdLst/>
              <a:ahLst/>
              <a:cxnLst/>
              <a:rect l="l" t="t" r="r" b="b"/>
              <a:pathLst>
                <a:path w="12836" h="10073" extrusionOk="0">
                  <a:moveTo>
                    <a:pt x="513" y="2560"/>
                  </a:moveTo>
                  <a:cubicBezTo>
                    <a:pt x="275" y="2346"/>
                    <a:pt x="275" y="2048"/>
                    <a:pt x="191" y="1786"/>
                  </a:cubicBezTo>
                  <a:cubicBezTo>
                    <a:pt x="120" y="1500"/>
                    <a:pt x="72" y="1203"/>
                    <a:pt x="37" y="905"/>
                  </a:cubicBezTo>
                  <a:cubicBezTo>
                    <a:pt x="13" y="798"/>
                    <a:pt x="13" y="679"/>
                    <a:pt x="1" y="596"/>
                  </a:cubicBezTo>
                  <a:cubicBezTo>
                    <a:pt x="168" y="417"/>
                    <a:pt x="334" y="274"/>
                    <a:pt x="549" y="203"/>
                  </a:cubicBezTo>
                  <a:cubicBezTo>
                    <a:pt x="703" y="155"/>
                    <a:pt x="834" y="119"/>
                    <a:pt x="989" y="119"/>
                  </a:cubicBezTo>
                  <a:cubicBezTo>
                    <a:pt x="1168" y="119"/>
                    <a:pt x="1358" y="119"/>
                    <a:pt x="1537" y="36"/>
                  </a:cubicBezTo>
                  <a:cubicBezTo>
                    <a:pt x="1620" y="0"/>
                    <a:pt x="1727" y="12"/>
                    <a:pt x="1834" y="12"/>
                  </a:cubicBezTo>
                  <a:cubicBezTo>
                    <a:pt x="2454" y="12"/>
                    <a:pt x="3073" y="12"/>
                    <a:pt x="3692" y="24"/>
                  </a:cubicBezTo>
                  <a:cubicBezTo>
                    <a:pt x="4049" y="36"/>
                    <a:pt x="4406" y="119"/>
                    <a:pt x="4751" y="238"/>
                  </a:cubicBezTo>
                  <a:cubicBezTo>
                    <a:pt x="4870" y="274"/>
                    <a:pt x="4990" y="322"/>
                    <a:pt x="5109" y="310"/>
                  </a:cubicBezTo>
                  <a:cubicBezTo>
                    <a:pt x="5573" y="262"/>
                    <a:pt x="5954" y="441"/>
                    <a:pt x="6359" y="607"/>
                  </a:cubicBezTo>
                  <a:cubicBezTo>
                    <a:pt x="6537" y="679"/>
                    <a:pt x="6704" y="750"/>
                    <a:pt x="6859" y="834"/>
                  </a:cubicBezTo>
                  <a:cubicBezTo>
                    <a:pt x="6906" y="846"/>
                    <a:pt x="6966" y="857"/>
                    <a:pt x="7002" y="893"/>
                  </a:cubicBezTo>
                  <a:cubicBezTo>
                    <a:pt x="7299" y="1191"/>
                    <a:pt x="7740" y="1274"/>
                    <a:pt x="8014" y="1631"/>
                  </a:cubicBezTo>
                  <a:cubicBezTo>
                    <a:pt x="8049" y="1691"/>
                    <a:pt x="8133" y="1727"/>
                    <a:pt x="8192" y="1762"/>
                  </a:cubicBezTo>
                  <a:cubicBezTo>
                    <a:pt x="8430" y="1929"/>
                    <a:pt x="8692" y="2084"/>
                    <a:pt x="8871" y="2334"/>
                  </a:cubicBezTo>
                  <a:cubicBezTo>
                    <a:pt x="8966" y="2453"/>
                    <a:pt x="9109" y="2512"/>
                    <a:pt x="9216" y="2608"/>
                  </a:cubicBezTo>
                  <a:cubicBezTo>
                    <a:pt x="9419" y="2846"/>
                    <a:pt x="9621" y="3108"/>
                    <a:pt x="9823" y="3358"/>
                  </a:cubicBezTo>
                  <a:cubicBezTo>
                    <a:pt x="9883" y="3429"/>
                    <a:pt x="9954" y="3501"/>
                    <a:pt x="10038" y="3560"/>
                  </a:cubicBezTo>
                  <a:cubicBezTo>
                    <a:pt x="10193" y="3679"/>
                    <a:pt x="10335" y="3822"/>
                    <a:pt x="10431" y="4001"/>
                  </a:cubicBezTo>
                  <a:cubicBezTo>
                    <a:pt x="10478" y="4072"/>
                    <a:pt x="10538" y="4132"/>
                    <a:pt x="10585" y="4203"/>
                  </a:cubicBezTo>
                  <a:cubicBezTo>
                    <a:pt x="10788" y="4536"/>
                    <a:pt x="11002" y="4846"/>
                    <a:pt x="11169" y="5191"/>
                  </a:cubicBezTo>
                  <a:cubicBezTo>
                    <a:pt x="11252" y="5346"/>
                    <a:pt x="11288" y="5525"/>
                    <a:pt x="11347" y="5703"/>
                  </a:cubicBezTo>
                  <a:cubicBezTo>
                    <a:pt x="11526" y="5691"/>
                    <a:pt x="11657" y="5644"/>
                    <a:pt x="11764" y="5548"/>
                  </a:cubicBezTo>
                  <a:cubicBezTo>
                    <a:pt x="11943" y="5346"/>
                    <a:pt x="12205" y="5275"/>
                    <a:pt x="12431" y="5156"/>
                  </a:cubicBezTo>
                  <a:cubicBezTo>
                    <a:pt x="12479" y="5132"/>
                    <a:pt x="12550" y="5132"/>
                    <a:pt x="12610" y="5132"/>
                  </a:cubicBezTo>
                  <a:cubicBezTo>
                    <a:pt x="12717" y="5132"/>
                    <a:pt x="12788" y="5203"/>
                    <a:pt x="12800" y="5322"/>
                  </a:cubicBezTo>
                  <a:cubicBezTo>
                    <a:pt x="12812" y="5572"/>
                    <a:pt x="12836" y="5846"/>
                    <a:pt x="12812" y="6096"/>
                  </a:cubicBezTo>
                  <a:cubicBezTo>
                    <a:pt x="12800" y="6346"/>
                    <a:pt x="12741" y="6596"/>
                    <a:pt x="12693" y="6858"/>
                  </a:cubicBezTo>
                  <a:cubicBezTo>
                    <a:pt x="12681" y="6930"/>
                    <a:pt x="12657" y="7001"/>
                    <a:pt x="12657" y="7072"/>
                  </a:cubicBezTo>
                  <a:cubicBezTo>
                    <a:pt x="12681" y="7418"/>
                    <a:pt x="12610" y="7751"/>
                    <a:pt x="12562" y="8073"/>
                  </a:cubicBezTo>
                  <a:cubicBezTo>
                    <a:pt x="12550" y="8204"/>
                    <a:pt x="12538" y="8346"/>
                    <a:pt x="12490" y="8477"/>
                  </a:cubicBezTo>
                  <a:cubicBezTo>
                    <a:pt x="12443" y="8585"/>
                    <a:pt x="12455" y="8704"/>
                    <a:pt x="12443" y="8799"/>
                  </a:cubicBezTo>
                  <a:cubicBezTo>
                    <a:pt x="12431" y="9061"/>
                    <a:pt x="12431" y="9299"/>
                    <a:pt x="12431" y="9549"/>
                  </a:cubicBezTo>
                  <a:cubicBezTo>
                    <a:pt x="12431" y="9668"/>
                    <a:pt x="12383" y="9775"/>
                    <a:pt x="12312" y="9859"/>
                  </a:cubicBezTo>
                  <a:cubicBezTo>
                    <a:pt x="12157" y="10037"/>
                    <a:pt x="11967" y="10073"/>
                    <a:pt x="11788" y="9930"/>
                  </a:cubicBezTo>
                  <a:cubicBezTo>
                    <a:pt x="11705" y="9870"/>
                    <a:pt x="11609" y="9799"/>
                    <a:pt x="11490" y="9787"/>
                  </a:cubicBezTo>
                  <a:cubicBezTo>
                    <a:pt x="11419" y="9775"/>
                    <a:pt x="11347" y="9728"/>
                    <a:pt x="11300" y="9680"/>
                  </a:cubicBezTo>
                  <a:cubicBezTo>
                    <a:pt x="11169" y="9537"/>
                    <a:pt x="10990" y="9442"/>
                    <a:pt x="10812" y="9335"/>
                  </a:cubicBezTo>
                  <a:cubicBezTo>
                    <a:pt x="10752" y="9299"/>
                    <a:pt x="10657" y="9275"/>
                    <a:pt x="10609" y="9216"/>
                  </a:cubicBezTo>
                  <a:cubicBezTo>
                    <a:pt x="10466" y="9013"/>
                    <a:pt x="10240" y="8942"/>
                    <a:pt x="10014" y="8847"/>
                  </a:cubicBezTo>
                  <a:cubicBezTo>
                    <a:pt x="9681" y="8716"/>
                    <a:pt x="9347" y="8525"/>
                    <a:pt x="8978" y="8442"/>
                  </a:cubicBezTo>
                  <a:cubicBezTo>
                    <a:pt x="8788" y="8406"/>
                    <a:pt x="8609" y="8263"/>
                    <a:pt x="8407" y="8168"/>
                  </a:cubicBezTo>
                  <a:cubicBezTo>
                    <a:pt x="8311" y="8108"/>
                    <a:pt x="8276" y="7930"/>
                    <a:pt x="8347" y="7787"/>
                  </a:cubicBezTo>
                  <a:cubicBezTo>
                    <a:pt x="8442" y="7644"/>
                    <a:pt x="8550" y="7513"/>
                    <a:pt x="8669" y="7370"/>
                  </a:cubicBezTo>
                  <a:cubicBezTo>
                    <a:pt x="8764" y="7251"/>
                    <a:pt x="8883" y="7156"/>
                    <a:pt x="9061" y="7120"/>
                  </a:cubicBezTo>
                  <a:cubicBezTo>
                    <a:pt x="9145" y="7108"/>
                    <a:pt x="9204" y="7049"/>
                    <a:pt x="9276" y="7001"/>
                  </a:cubicBezTo>
                  <a:cubicBezTo>
                    <a:pt x="9240" y="6930"/>
                    <a:pt x="9216" y="6870"/>
                    <a:pt x="9181" y="6811"/>
                  </a:cubicBezTo>
                  <a:cubicBezTo>
                    <a:pt x="9109" y="6644"/>
                    <a:pt x="9026" y="6501"/>
                    <a:pt x="8966" y="6334"/>
                  </a:cubicBezTo>
                  <a:cubicBezTo>
                    <a:pt x="8907" y="6180"/>
                    <a:pt x="8847" y="6037"/>
                    <a:pt x="8728" y="5918"/>
                  </a:cubicBezTo>
                  <a:cubicBezTo>
                    <a:pt x="8669" y="5858"/>
                    <a:pt x="8621" y="5787"/>
                    <a:pt x="8585" y="5691"/>
                  </a:cubicBezTo>
                  <a:cubicBezTo>
                    <a:pt x="8526" y="5560"/>
                    <a:pt x="8442" y="5441"/>
                    <a:pt x="8311" y="5346"/>
                  </a:cubicBezTo>
                  <a:cubicBezTo>
                    <a:pt x="8228" y="5310"/>
                    <a:pt x="8204" y="5215"/>
                    <a:pt x="8145" y="5156"/>
                  </a:cubicBezTo>
                  <a:cubicBezTo>
                    <a:pt x="8073" y="5072"/>
                    <a:pt x="8014" y="4965"/>
                    <a:pt x="7918" y="4906"/>
                  </a:cubicBezTo>
                  <a:cubicBezTo>
                    <a:pt x="7668" y="4727"/>
                    <a:pt x="7442" y="4513"/>
                    <a:pt x="7204" y="4310"/>
                  </a:cubicBezTo>
                  <a:cubicBezTo>
                    <a:pt x="7014" y="4144"/>
                    <a:pt x="6823" y="4013"/>
                    <a:pt x="6609" y="3882"/>
                  </a:cubicBezTo>
                  <a:cubicBezTo>
                    <a:pt x="6418" y="3739"/>
                    <a:pt x="6204" y="3644"/>
                    <a:pt x="6013" y="3489"/>
                  </a:cubicBezTo>
                  <a:cubicBezTo>
                    <a:pt x="5775" y="3310"/>
                    <a:pt x="5490" y="3203"/>
                    <a:pt x="5216" y="3108"/>
                  </a:cubicBezTo>
                  <a:cubicBezTo>
                    <a:pt x="4775" y="2953"/>
                    <a:pt x="4335" y="2822"/>
                    <a:pt x="3906" y="2667"/>
                  </a:cubicBezTo>
                  <a:cubicBezTo>
                    <a:pt x="3882" y="2667"/>
                    <a:pt x="3870" y="2655"/>
                    <a:pt x="3870" y="2655"/>
                  </a:cubicBezTo>
                  <a:cubicBezTo>
                    <a:pt x="3251" y="2631"/>
                    <a:pt x="2620" y="2453"/>
                    <a:pt x="1977" y="2524"/>
                  </a:cubicBezTo>
                  <a:cubicBezTo>
                    <a:pt x="1489" y="2584"/>
                    <a:pt x="989" y="2536"/>
                    <a:pt x="489" y="2572"/>
                  </a:cubicBezTo>
                  <a:cubicBezTo>
                    <a:pt x="560" y="2572"/>
                    <a:pt x="537" y="2572"/>
                    <a:pt x="513" y="2560"/>
                  </a:cubicBezTo>
                  <a:close/>
                  <a:moveTo>
                    <a:pt x="11312" y="6322"/>
                  </a:moveTo>
                  <a:cubicBezTo>
                    <a:pt x="11109" y="5989"/>
                    <a:pt x="10943" y="5715"/>
                    <a:pt x="10752" y="5441"/>
                  </a:cubicBezTo>
                  <a:cubicBezTo>
                    <a:pt x="10502" y="5072"/>
                    <a:pt x="10347" y="4656"/>
                    <a:pt x="10062" y="4298"/>
                  </a:cubicBezTo>
                  <a:cubicBezTo>
                    <a:pt x="9966" y="4167"/>
                    <a:pt x="9859" y="4025"/>
                    <a:pt x="9704" y="3929"/>
                  </a:cubicBezTo>
                  <a:cubicBezTo>
                    <a:pt x="9621" y="3870"/>
                    <a:pt x="9550" y="3774"/>
                    <a:pt x="9490" y="3691"/>
                  </a:cubicBezTo>
                  <a:cubicBezTo>
                    <a:pt x="9407" y="3596"/>
                    <a:pt x="9347" y="3513"/>
                    <a:pt x="9276" y="3429"/>
                  </a:cubicBezTo>
                  <a:cubicBezTo>
                    <a:pt x="9204" y="3346"/>
                    <a:pt x="9133" y="3274"/>
                    <a:pt x="9073" y="3179"/>
                  </a:cubicBezTo>
                  <a:cubicBezTo>
                    <a:pt x="8978" y="3012"/>
                    <a:pt x="8847" y="2882"/>
                    <a:pt x="8680" y="2798"/>
                  </a:cubicBezTo>
                  <a:cubicBezTo>
                    <a:pt x="8609" y="2751"/>
                    <a:pt x="8550" y="2691"/>
                    <a:pt x="8502" y="2620"/>
                  </a:cubicBezTo>
                  <a:cubicBezTo>
                    <a:pt x="8430" y="2477"/>
                    <a:pt x="8323" y="2405"/>
                    <a:pt x="8216" y="2322"/>
                  </a:cubicBezTo>
                  <a:cubicBezTo>
                    <a:pt x="8002" y="2120"/>
                    <a:pt x="7764" y="1929"/>
                    <a:pt x="7537" y="1750"/>
                  </a:cubicBezTo>
                  <a:cubicBezTo>
                    <a:pt x="7478" y="1691"/>
                    <a:pt x="7383" y="1643"/>
                    <a:pt x="7311" y="1631"/>
                  </a:cubicBezTo>
                  <a:cubicBezTo>
                    <a:pt x="7168" y="1608"/>
                    <a:pt x="7061" y="1548"/>
                    <a:pt x="6954" y="1453"/>
                  </a:cubicBezTo>
                  <a:cubicBezTo>
                    <a:pt x="6895" y="1393"/>
                    <a:pt x="6823" y="1334"/>
                    <a:pt x="6752" y="1310"/>
                  </a:cubicBezTo>
                  <a:cubicBezTo>
                    <a:pt x="6490" y="1191"/>
                    <a:pt x="6228" y="1084"/>
                    <a:pt x="5978" y="953"/>
                  </a:cubicBezTo>
                  <a:cubicBezTo>
                    <a:pt x="5502" y="715"/>
                    <a:pt x="4942" y="810"/>
                    <a:pt x="4454" y="631"/>
                  </a:cubicBezTo>
                  <a:cubicBezTo>
                    <a:pt x="4228" y="691"/>
                    <a:pt x="4013" y="596"/>
                    <a:pt x="3799" y="572"/>
                  </a:cubicBezTo>
                  <a:cubicBezTo>
                    <a:pt x="3513" y="548"/>
                    <a:pt x="3239" y="500"/>
                    <a:pt x="2954" y="488"/>
                  </a:cubicBezTo>
                  <a:cubicBezTo>
                    <a:pt x="2537" y="476"/>
                    <a:pt x="2108" y="488"/>
                    <a:pt x="1692" y="488"/>
                  </a:cubicBezTo>
                  <a:cubicBezTo>
                    <a:pt x="1537" y="488"/>
                    <a:pt x="1394" y="488"/>
                    <a:pt x="1239" y="500"/>
                  </a:cubicBezTo>
                  <a:cubicBezTo>
                    <a:pt x="953" y="536"/>
                    <a:pt x="656" y="786"/>
                    <a:pt x="644" y="1036"/>
                  </a:cubicBezTo>
                  <a:cubicBezTo>
                    <a:pt x="632" y="1393"/>
                    <a:pt x="620" y="1750"/>
                    <a:pt x="882" y="2096"/>
                  </a:cubicBezTo>
                  <a:cubicBezTo>
                    <a:pt x="1001" y="2096"/>
                    <a:pt x="1132" y="2108"/>
                    <a:pt x="1275" y="2108"/>
                  </a:cubicBezTo>
                  <a:cubicBezTo>
                    <a:pt x="1870" y="2120"/>
                    <a:pt x="2465" y="2120"/>
                    <a:pt x="3061" y="2143"/>
                  </a:cubicBezTo>
                  <a:cubicBezTo>
                    <a:pt x="3132" y="2143"/>
                    <a:pt x="3204" y="2143"/>
                    <a:pt x="3275" y="2167"/>
                  </a:cubicBezTo>
                  <a:cubicBezTo>
                    <a:pt x="3454" y="2239"/>
                    <a:pt x="3632" y="2239"/>
                    <a:pt x="3835" y="2239"/>
                  </a:cubicBezTo>
                  <a:cubicBezTo>
                    <a:pt x="3978" y="2239"/>
                    <a:pt x="4132" y="2262"/>
                    <a:pt x="4263" y="2334"/>
                  </a:cubicBezTo>
                  <a:cubicBezTo>
                    <a:pt x="4323" y="2358"/>
                    <a:pt x="4394" y="2381"/>
                    <a:pt x="4466" y="2405"/>
                  </a:cubicBezTo>
                  <a:cubicBezTo>
                    <a:pt x="4847" y="2524"/>
                    <a:pt x="5228" y="2643"/>
                    <a:pt x="5597" y="2774"/>
                  </a:cubicBezTo>
                  <a:cubicBezTo>
                    <a:pt x="5811" y="2858"/>
                    <a:pt x="6002" y="2953"/>
                    <a:pt x="6216" y="3036"/>
                  </a:cubicBezTo>
                  <a:cubicBezTo>
                    <a:pt x="6490" y="3120"/>
                    <a:pt x="6752" y="3286"/>
                    <a:pt x="6990" y="3453"/>
                  </a:cubicBezTo>
                  <a:cubicBezTo>
                    <a:pt x="7347" y="3691"/>
                    <a:pt x="7668" y="3989"/>
                    <a:pt x="8002" y="4251"/>
                  </a:cubicBezTo>
                  <a:cubicBezTo>
                    <a:pt x="8026" y="4286"/>
                    <a:pt x="8061" y="4298"/>
                    <a:pt x="8085" y="4310"/>
                  </a:cubicBezTo>
                  <a:cubicBezTo>
                    <a:pt x="8323" y="4441"/>
                    <a:pt x="8502" y="4620"/>
                    <a:pt x="8657" y="4834"/>
                  </a:cubicBezTo>
                  <a:cubicBezTo>
                    <a:pt x="8680" y="4882"/>
                    <a:pt x="8728" y="4953"/>
                    <a:pt x="8776" y="4965"/>
                  </a:cubicBezTo>
                  <a:cubicBezTo>
                    <a:pt x="8978" y="5072"/>
                    <a:pt x="9050" y="5275"/>
                    <a:pt x="9145" y="5453"/>
                  </a:cubicBezTo>
                  <a:cubicBezTo>
                    <a:pt x="9252" y="5656"/>
                    <a:pt x="9442" y="5787"/>
                    <a:pt x="9514" y="6013"/>
                  </a:cubicBezTo>
                  <a:cubicBezTo>
                    <a:pt x="9585" y="6215"/>
                    <a:pt x="9693" y="6406"/>
                    <a:pt x="9800" y="6608"/>
                  </a:cubicBezTo>
                  <a:cubicBezTo>
                    <a:pt x="9966" y="6906"/>
                    <a:pt x="9919" y="7215"/>
                    <a:pt x="9633" y="7406"/>
                  </a:cubicBezTo>
                  <a:cubicBezTo>
                    <a:pt x="9562" y="7465"/>
                    <a:pt x="9466" y="7513"/>
                    <a:pt x="9383" y="7573"/>
                  </a:cubicBezTo>
                  <a:cubicBezTo>
                    <a:pt x="9276" y="7644"/>
                    <a:pt x="9169" y="7704"/>
                    <a:pt x="9133" y="7858"/>
                  </a:cubicBezTo>
                  <a:cubicBezTo>
                    <a:pt x="9395" y="7954"/>
                    <a:pt x="9681" y="8073"/>
                    <a:pt x="9943" y="8180"/>
                  </a:cubicBezTo>
                  <a:cubicBezTo>
                    <a:pt x="10228" y="8299"/>
                    <a:pt x="10526" y="8406"/>
                    <a:pt x="10812" y="8513"/>
                  </a:cubicBezTo>
                  <a:cubicBezTo>
                    <a:pt x="10859" y="8608"/>
                    <a:pt x="10895" y="8704"/>
                    <a:pt x="10943" y="8775"/>
                  </a:cubicBezTo>
                  <a:cubicBezTo>
                    <a:pt x="11133" y="8882"/>
                    <a:pt x="11300" y="8989"/>
                    <a:pt x="11467" y="9061"/>
                  </a:cubicBezTo>
                  <a:cubicBezTo>
                    <a:pt x="11633" y="9132"/>
                    <a:pt x="11728" y="9347"/>
                    <a:pt x="11967" y="9287"/>
                  </a:cubicBezTo>
                  <a:cubicBezTo>
                    <a:pt x="12002" y="8894"/>
                    <a:pt x="12014" y="8489"/>
                    <a:pt x="12050" y="8108"/>
                  </a:cubicBezTo>
                  <a:cubicBezTo>
                    <a:pt x="12062" y="7858"/>
                    <a:pt x="12074" y="7620"/>
                    <a:pt x="12169" y="7382"/>
                  </a:cubicBezTo>
                  <a:cubicBezTo>
                    <a:pt x="12193" y="7323"/>
                    <a:pt x="12205" y="7263"/>
                    <a:pt x="12205" y="7203"/>
                  </a:cubicBezTo>
                  <a:cubicBezTo>
                    <a:pt x="12205" y="7001"/>
                    <a:pt x="12252" y="6846"/>
                    <a:pt x="12312" y="6668"/>
                  </a:cubicBezTo>
                  <a:cubicBezTo>
                    <a:pt x="12383" y="6453"/>
                    <a:pt x="12407" y="6227"/>
                    <a:pt x="12431" y="6013"/>
                  </a:cubicBezTo>
                  <a:cubicBezTo>
                    <a:pt x="12443" y="5953"/>
                    <a:pt x="12467" y="5858"/>
                    <a:pt x="12371" y="5799"/>
                  </a:cubicBezTo>
                  <a:cubicBezTo>
                    <a:pt x="12181" y="5810"/>
                    <a:pt x="12074" y="6013"/>
                    <a:pt x="11907" y="6084"/>
                  </a:cubicBezTo>
                  <a:cubicBezTo>
                    <a:pt x="11705" y="6144"/>
                    <a:pt x="11526" y="6227"/>
                    <a:pt x="11312" y="63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5"/>
            <p:cNvSpPr/>
            <p:nvPr/>
          </p:nvSpPr>
          <p:spPr>
            <a:xfrm>
              <a:off x="1187350" y="2510850"/>
              <a:ext cx="295875" cy="221775"/>
            </a:xfrm>
            <a:custGeom>
              <a:avLst/>
              <a:gdLst/>
              <a:ahLst/>
              <a:cxnLst/>
              <a:rect l="l" t="t" r="r" b="b"/>
              <a:pathLst>
                <a:path w="11835" h="8871" extrusionOk="0">
                  <a:moveTo>
                    <a:pt x="1131" y="3025"/>
                  </a:moveTo>
                  <a:cubicBezTo>
                    <a:pt x="917" y="3120"/>
                    <a:pt x="738" y="3192"/>
                    <a:pt x="548" y="3263"/>
                  </a:cubicBezTo>
                  <a:cubicBezTo>
                    <a:pt x="369" y="3334"/>
                    <a:pt x="286" y="3513"/>
                    <a:pt x="83" y="3549"/>
                  </a:cubicBezTo>
                  <a:cubicBezTo>
                    <a:pt x="0" y="3489"/>
                    <a:pt x="12" y="3418"/>
                    <a:pt x="24" y="3334"/>
                  </a:cubicBezTo>
                  <a:cubicBezTo>
                    <a:pt x="60" y="3120"/>
                    <a:pt x="71" y="2894"/>
                    <a:pt x="143" y="2680"/>
                  </a:cubicBezTo>
                  <a:cubicBezTo>
                    <a:pt x="202" y="2501"/>
                    <a:pt x="250" y="2322"/>
                    <a:pt x="250" y="2144"/>
                  </a:cubicBezTo>
                  <a:cubicBezTo>
                    <a:pt x="250" y="2084"/>
                    <a:pt x="262" y="2025"/>
                    <a:pt x="298" y="1965"/>
                  </a:cubicBezTo>
                  <a:cubicBezTo>
                    <a:pt x="405" y="1727"/>
                    <a:pt x="417" y="1489"/>
                    <a:pt x="417" y="1239"/>
                  </a:cubicBezTo>
                  <a:cubicBezTo>
                    <a:pt x="429" y="834"/>
                    <a:pt x="464" y="453"/>
                    <a:pt x="488" y="60"/>
                  </a:cubicBezTo>
                  <a:cubicBezTo>
                    <a:pt x="726" y="1"/>
                    <a:pt x="833" y="215"/>
                    <a:pt x="1000" y="286"/>
                  </a:cubicBezTo>
                  <a:cubicBezTo>
                    <a:pt x="1155" y="358"/>
                    <a:pt x="1322" y="465"/>
                    <a:pt x="1512" y="572"/>
                  </a:cubicBezTo>
                  <a:cubicBezTo>
                    <a:pt x="1548" y="644"/>
                    <a:pt x="1607" y="739"/>
                    <a:pt x="1655" y="834"/>
                  </a:cubicBezTo>
                  <a:cubicBezTo>
                    <a:pt x="1929" y="941"/>
                    <a:pt x="2227" y="1060"/>
                    <a:pt x="2512" y="1168"/>
                  </a:cubicBezTo>
                  <a:cubicBezTo>
                    <a:pt x="2786" y="1275"/>
                    <a:pt x="3060" y="1394"/>
                    <a:pt x="3334" y="1489"/>
                  </a:cubicBezTo>
                  <a:cubicBezTo>
                    <a:pt x="3286" y="1644"/>
                    <a:pt x="3179" y="1715"/>
                    <a:pt x="3084" y="1775"/>
                  </a:cubicBezTo>
                  <a:cubicBezTo>
                    <a:pt x="2989" y="1834"/>
                    <a:pt x="2917" y="1882"/>
                    <a:pt x="2822" y="1941"/>
                  </a:cubicBezTo>
                  <a:cubicBezTo>
                    <a:pt x="2548" y="2144"/>
                    <a:pt x="2488" y="2441"/>
                    <a:pt x="2667" y="2739"/>
                  </a:cubicBezTo>
                  <a:cubicBezTo>
                    <a:pt x="2762" y="2942"/>
                    <a:pt x="2881" y="3132"/>
                    <a:pt x="2941" y="3334"/>
                  </a:cubicBezTo>
                  <a:cubicBezTo>
                    <a:pt x="3012" y="3561"/>
                    <a:pt x="3215" y="3692"/>
                    <a:pt x="3310" y="3894"/>
                  </a:cubicBezTo>
                  <a:cubicBezTo>
                    <a:pt x="3417" y="4073"/>
                    <a:pt x="3477" y="4275"/>
                    <a:pt x="3691" y="4382"/>
                  </a:cubicBezTo>
                  <a:cubicBezTo>
                    <a:pt x="3739" y="4406"/>
                    <a:pt x="3762" y="4466"/>
                    <a:pt x="3810" y="4513"/>
                  </a:cubicBezTo>
                  <a:cubicBezTo>
                    <a:pt x="3977" y="4727"/>
                    <a:pt x="4155" y="4918"/>
                    <a:pt x="4370" y="5037"/>
                  </a:cubicBezTo>
                  <a:cubicBezTo>
                    <a:pt x="4405" y="5049"/>
                    <a:pt x="4429" y="5085"/>
                    <a:pt x="4465" y="5097"/>
                  </a:cubicBezTo>
                  <a:cubicBezTo>
                    <a:pt x="4810" y="5359"/>
                    <a:pt x="5120" y="5656"/>
                    <a:pt x="5477" y="5894"/>
                  </a:cubicBezTo>
                  <a:cubicBezTo>
                    <a:pt x="5715" y="6061"/>
                    <a:pt x="5965" y="6228"/>
                    <a:pt x="6251" y="6311"/>
                  </a:cubicBezTo>
                  <a:cubicBezTo>
                    <a:pt x="6453" y="6371"/>
                    <a:pt x="6656" y="6490"/>
                    <a:pt x="6858" y="6573"/>
                  </a:cubicBezTo>
                  <a:cubicBezTo>
                    <a:pt x="7227" y="6704"/>
                    <a:pt x="7620" y="6823"/>
                    <a:pt x="7989" y="6942"/>
                  </a:cubicBezTo>
                  <a:cubicBezTo>
                    <a:pt x="8061" y="6966"/>
                    <a:pt x="8144" y="6990"/>
                    <a:pt x="8203" y="7013"/>
                  </a:cubicBezTo>
                  <a:cubicBezTo>
                    <a:pt x="8334" y="7073"/>
                    <a:pt x="8477" y="7109"/>
                    <a:pt x="8632" y="7109"/>
                  </a:cubicBezTo>
                  <a:cubicBezTo>
                    <a:pt x="8823" y="7109"/>
                    <a:pt x="9001" y="7109"/>
                    <a:pt x="9180" y="7180"/>
                  </a:cubicBezTo>
                  <a:cubicBezTo>
                    <a:pt x="9251" y="7204"/>
                    <a:pt x="9335" y="7204"/>
                    <a:pt x="9406" y="7204"/>
                  </a:cubicBezTo>
                  <a:cubicBezTo>
                    <a:pt x="10001" y="7228"/>
                    <a:pt x="10597" y="7240"/>
                    <a:pt x="11192" y="7240"/>
                  </a:cubicBezTo>
                  <a:cubicBezTo>
                    <a:pt x="11323" y="7240"/>
                    <a:pt x="11454" y="7240"/>
                    <a:pt x="11573" y="7252"/>
                  </a:cubicBezTo>
                  <a:cubicBezTo>
                    <a:pt x="11835" y="7585"/>
                    <a:pt x="11835" y="7942"/>
                    <a:pt x="11811" y="8311"/>
                  </a:cubicBezTo>
                  <a:cubicBezTo>
                    <a:pt x="11799" y="8561"/>
                    <a:pt x="11501" y="8811"/>
                    <a:pt x="11216" y="8847"/>
                  </a:cubicBezTo>
                  <a:cubicBezTo>
                    <a:pt x="11073" y="8859"/>
                    <a:pt x="10918" y="8859"/>
                    <a:pt x="10775" y="8859"/>
                  </a:cubicBezTo>
                  <a:cubicBezTo>
                    <a:pt x="10358" y="8859"/>
                    <a:pt x="9930" y="8871"/>
                    <a:pt x="9513" y="8859"/>
                  </a:cubicBezTo>
                  <a:cubicBezTo>
                    <a:pt x="9227" y="8847"/>
                    <a:pt x="8942" y="8799"/>
                    <a:pt x="8656" y="8776"/>
                  </a:cubicBezTo>
                  <a:cubicBezTo>
                    <a:pt x="8442" y="8740"/>
                    <a:pt x="8227" y="8633"/>
                    <a:pt x="8001" y="8716"/>
                  </a:cubicBezTo>
                  <a:cubicBezTo>
                    <a:pt x="7513" y="8537"/>
                    <a:pt x="6965" y="8633"/>
                    <a:pt x="6489" y="8395"/>
                  </a:cubicBezTo>
                  <a:cubicBezTo>
                    <a:pt x="6239" y="8276"/>
                    <a:pt x="5965" y="8180"/>
                    <a:pt x="5715" y="8037"/>
                  </a:cubicBezTo>
                  <a:cubicBezTo>
                    <a:pt x="5644" y="8014"/>
                    <a:pt x="5584" y="7942"/>
                    <a:pt x="5501" y="7895"/>
                  </a:cubicBezTo>
                  <a:cubicBezTo>
                    <a:pt x="5405" y="7799"/>
                    <a:pt x="5286" y="7740"/>
                    <a:pt x="5144" y="7716"/>
                  </a:cubicBezTo>
                  <a:cubicBezTo>
                    <a:pt x="5072" y="7704"/>
                    <a:pt x="4989" y="7645"/>
                    <a:pt x="4929" y="7597"/>
                  </a:cubicBezTo>
                  <a:cubicBezTo>
                    <a:pt x="4691" y="7406"/>
                    <a:pt x="4465" y="7204"/>
                    <a:pt x="4239" y="7025"/>
                  </a:cubicBezTo>
                  <a:cubicBezTo>
                    <a:pt x="4132" y="6942"/>
                    <a:pt x="4036" y="6871"/>
                    <a:pt x="3953" y="6728"/>
                  </a:cubicBezTo>
                  <a:cubicBezTo>
                    <a:pt x="3917" y="6656"/>
                    <a:pt x="3858" y="6585"/>
                    <a:pt x="3774" y="6549"/>
                  </a:cubicBezTo>
                  <a:cubicBezTo>
                    <a:pt x="3620" y="6466"/>
                    <a:pt x="3500" y="6335"/>
                    <a:pt x="3393" y="6168"/>
                  </a:cubicBezTo>
                  <a:cubicBezTo>
                    <a:pt x="3334" y="6073"/>
                    <a:pt x="3262" y="5990"/>
                    <a:pt x="3179" y="5918"/>
                  </a:cubicBezTo>
                  <a:cubicBezTo>
                    <a:pt x="3108" y="5823"/>
                    <a:pt x="3048" y="5740"/>
                    <a:pt x="2977" y="5656"/>
                  </a:cubicBezTo>
                  <a:cubicBezTo>
                    <a:pt x="2905" y="5573"/>
                    <a:pt x="2846" y="5478"/>
                    <a:pt x="2750" y="5418"/>
                  </a:cubicBezTo>
                  <a:cubicBezTo>
                    <a:pt x="2608" y="5323"/>
                    <a:pt x="2500" y="5180"/>
                    <a:pt x="2393" y="5049"/>
                  </a:cubicBezTo>
                  <a:cubicBezTo>
                    <a:pt x="2107" y="4692"/>
                    <a:pt x="1965" y="4275"/>
                    <a:pt x="1715" y="3906"/>
                  </a:cubicBezTo>
                  <a:cubicBezTo>
                    <a:pt x="1500" y="3632"/>
                    <a:pt x="1334" y="3358"/>
                    <a:pt x="1131" y="30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5"/>
            <p:cNvSpPr/>
            <p:nvPr/>
          </p:nvSpPr>
          <p:spPr>
            <a:xfrm>
              <a:off x="1177525" y="2492700"/>
              <a:ext cx="320900" cy="251850"/>
            </a:xfrm>
            <a:custGeom>
              <a:avLst/>
              <a:gdLst/>
              <a:ahLst/>
              <a:cxnLst/>
              <a:rect l="l" t="t" r="r" b="b"/>
              <a:pathLst>
                <a:path w="12836" h="10074" extrusionOk="0">
                  <a:moveTo>
                    <a:pt x="12323" y="7513"/>
                  </a:moveTo>
                  <a:cubicBezTo>
                    <a:pt x="12561" y="7728"/>
                    <a:pt x="12561" y="8025"/>
                    <a:pt x="12645" y="8287"/>
                  </a:cubicBezTo>
                  <a:cubicBezTo>
                    <a:pt x="12716" y="8573"/>
                    <a:pt x="12764" y="8871"/>
                    <a:pt x="12799" y="9168"/>
                  </a:cubicBezTo>
                  <a:cubicBezTo>
                    <a:pt x="12823" y="9275"/>
                    <a:pt x="12823" y="9394"/>
                    <a:pt x="12835" y="9478"/>
                  </a:cubicBezTo>
                  <a:cubicBezTo>
                    <a:pt x="12668" y="9656"/>
                    <a:pt x="12502" y="9799"/>
                    <a:pt x="12287" y="9871"/>
                  </a:cubicBezTo>
                  <a:cubicBezTo>
                    <a:pt x="12133" y="9918"/>
                    <a:pt x="12002" y="9954"/>
                    <a:pt x="11847" y="9954"/>
                  </a:cubicBezTo>
                  <a:cubicBezTo>
                    <a:pt x="11668" y="9954"/>
                    <a:pt x="11478" y="9954"/>
                    <a:pt x="11299" y="10037"/>
                  </a:cubicBezTo>
                  <a:cubicBezTo>
                    <a:pt x="11216" y="10073"/>
                    <a:pt x="11109" y="10061"/>
                    <a:pt x="11002" y="10061"/>
                  </a:cubicBezTo>
                  <a:cubicBezTo>
                    <a:pt x="10382" y="10061"/>
                    <a:pt x="9763" y="10061"/>
                    <a:pt x="9144" y="10049"/>
                  </a:cubicBezTo>
                  <a:cubicBezTo>
                    <a:pt x="8787" y="10025"/>
                    <a:pt x="8430" y="9954"/>
                    <a:pt x="8084" y="9835"/>
                  </a:cubicBezTo>
                  <a:cubicBezTo>
                    <a:pt x="7965" y="9799"/>
                    <a:pt x="7846" y="9752"/>
                    <a:pt x="7727" y="9764"/>
                  </a:cubicBezTo>
                  <a:cubicBezTo>
                    <a:pt x="7287" y="9811"/>
                    <a:pt x="6882" y="9633"/>
                    <a:pt x="6477" y="9466"/>
                  </a:cubicBezTo>
                  <a:cubicBezTo>
                    <a:pt x="6299" y="9394"/>
                    <a:pt x="6132" y="9323"/>
                    <a:pt x="5977" y="9240"/>
                  </a:cubicBezTo>
                  <a:cubicBezTo>
                    <a:pt x="5929" y="9228"/>
                    <a:pt x="5870" y="9216"/>
                    <a:pt x="5834" y="9180"/>
                  </a:cubicBezTo>
                  <a:cubicBezTo>
                    <a:pt x="5537" y="8882"/>
                    <a:pt x="5096" y="8799"/>
                    <a:pt x="4822" y="8442"/>
                  </a:cubicBezTo>
                  <a:cubicBezTo>
                    <a:pt x="4786" y="8382"/>
                    <a:pt x="4703" y="8347"/>
                    <a:pt x="4644" y="8311"/>
                  </a:cubicBezTo>
                  <a:cubicBezTo>
                    <a:pt x="4405" y="8144"/>
                    <a:pt x="4144" y="7990"/>
                    <a:pt x="3965" y="7739"/>
                  </a:cubicBezTo>
                  <a:cubicBezTo>
                    <a:pt x="3870" y="7620"/>
                    <a:pt x="3727" y="7561"/>
                    <a:pt x="3620" y="7454"/>
                  </a:cubicBezTo>
                  <a:cubicBezTo>
                    <a:pt x="3417" y="7216"/>
                    <a:pt x="3215" y="6966"/>
                    <a:pt x="3012" y="6716"/>
                  </a:cubicBezTo>
                  <a:cubicBezTo>
                    <a:pt x="2953" y="6644"/>
                    <a:pt x="2881" y="6561"/>
                    <a:pt x="2798" y="6501"/>
                  </a:cubicBezTo>
                  <a:cubicBezTo>
                    <a:pt x="2643" y="6382"/>
                    <a:pt x="2500" y="6251"/>
                    <a:pt x="2405" y="6073"/>
                  </a:cubicBezTo>
                  <a:cubicBezTo>
                    <a:pt x="2358" y="6001"/>
                    <a:pt x="2298" y="5942"/>
                    <a:pt x="2250" y="5870"/>
                  </a:cubicBezTo>
                  <a:cubicBezTo>
                    <a:pt x="2048" y="5537"/>
                    <a:pt x="1834" y="5227"/>
                    <a:pt x="1667" y="4882"/>
                  </a:cubicBezTo>
                  <a:cubicBezTo>
                    <a:pt x="1584" y="4715"/>
                    <a:pt x="1548" y="4537"/>
                    <a:pt x="1488" y="4358"/>
                  </a:cubicBezTo>
                  <a:cubicBezTo>
                    <a:pt x="1310" y="4382"/>
                    <a:pt x="1179" y="4418"/>
                    <a:pt x="1072" y="4525"/>
                  </a:cubicBezTo>
                  <a:cubicBezTo>
                    <a:pt x="893" y="4715"/>
                    <a:pt x="631" y="4799"/>
                    <a:pt x="405" y="4918"/>
                  </a:cubicBezTo>
                  <a:cubicBezTo>
                    <a:pt x="357" y="4942"/>
                    <a:pt x="286" y="4942"/>
                    <a:pt x="226" y="4942"/>
                  </a:cubicBezTo>
                  <a:cubicBezTo>
                    <a:pt x="119" y="4942"/>
                    <a:pt x="48" y="4870"/>
                    <a:pt x="36" y="4751"/>
                  </a:cubicBezTo>
                  <a:cubicBezTo>
                    <a:pt x="24" y="4501"/>
                    <a:pt x="0" y="4227"/>
                    <a:pt x="24" y="3977"/>
                  </a:cubicBezTo>
                  <a:cubicBezTo>
                    <a:pt x="36" y="3727"/>
                    <a:pt x="95" y="3465"/>
                    <a:pt x="143" y="3215"/>
                  </a:cubicBezTo>
                  <a:cubicBezTo>
                    <a:pt x="155" y="3144"/>
                    <a:pt x="179" y="3072"/>
                    <a:pt x="179" y="2989"/>
                  </a:cubicBezTo>
                  <a:cubicBezTo>
                    <a:pt x="155" y="2656"/>
                    <a:pt x="226" y="2322"/>
                    <a:pt x="274" y="2001"/>
                  </a:cubicBezTo>
                  <a:cubicBezTo>
                    <a:pt x="286" y="1858"/>
                    <a:pt x="298" y="1727"/>
                    <a:pt x="345" y="1596"/>
                  </a:cubicBezTo>
                  <a:cubicBezTo>
                    <a:pt x="393" y="1489"/>
                    <a:pt x="381" y="1370"/>
                    <a:pt x="393" y="1262"/>
                  </a:cubicBezTo>
                  <a:cubicBezTo>
                    <a:pt x="405" y="1012"/>
                    <a:pt x="405" y="774"/>
                    <a:pt x="405" y="524"/>
                  </a:cubicBezTo>
                  <a:cubicBezTo>
                    <a:pt x="405" y="405"/>
                    <a:pt x="453" y="298"/>
                    <a:pt x="524" y="215"/>
                  </a:cubicBezTo>
                  <a:cubicBezTo>
                    <a:pt x="679" y="36"/>
                    <a:pt x="869" y="0"/>
                    <a:pt x="1048" y="131"/>
                  </a:cubicBezTo>
                  <a:cubicBezTo>
                    <a:pt x="1131" y="191"/>
                    <a:pt x="1226" y="274"/>
                    <a:pt x="1346" y="286"/>
                  </a:cubicBezTo>
                  <a:cubicBezTo>
                    <a:pt x="1417" y="298"/>
                    <a:pt x="1488" y="346"/>
                    <a:pt x="1536" y="393"/>
                  </a:cubicBezTo>
                  <a:cubicBezTo>
                    <a:pt x="1667" y="536"/>
                    <a:pt x="1846" y="631"/>
                    <a:pt x="2024" y="727"/>
                  </a:cubicBezTo>
                  <a:cubicBezTo>
                    <a:pt x="2084" y="774"/>
                    <a:pt x="2179" y="786"/>
                    <a:pt x="2227" y="846"/>
                  </a:cubicBezTo>
                  <a:cubicBezTo>
                    <a:pt x="2369" y="1060"/>
                    <a:pt x="2596" y="1132"/>
                    <a:pt x="2822" y="1227"/>
                  </a:cubicBezTo>
                  <a:cubicBezTo>
                    <a:pt x="3155" y="1358"/>
                    <a:pt x="3489" y="1548"/>
                    <a:pt x="3858" y="1620"/>
                  </a:cubicBezTo>
                  <a:cubicBezTo>
                    <a:pt x="4048" y="1667"/>
                    <a:pt x="4227" y="1798"/>
                    <a:pt x="4429" y="1905"/>
                  </a:cubicBezTo>
                  <a:cubicBezTo>
                    <a:pt x="4525" y="1965"/>
                    <a:pt x="4560" y="2144"/>
                    <a:pt x="4489" y="2275"/>
                  </a:cubicBezTo>
                  <a:cubicBezTo>
                    <a:pt x="4394" y="2429"/>
                    <a:pt x="4286" y="2560"/>
                    <a:pt x="4167" y="2691"/>
                  </a:cubicBezTo>
                  <a:cubicBezTo>
                    <a:pt x="4072" y="2810"/>
                    <a:pt x="3953" y="2917"/>
                    <a:pt x="3774" y="2953"/>
                  </a:cubicBezTo>
                  <a:cubicBezTo>
                    <a:pt x="3691" y="2965"/>
                    <a:pt x="3632" y="3025"/>
                    <a:pt x="3560" y="3072"/>
                  </a:cubicBezTo>
                  <a:cubicBezTo>
                    <a:pt x="3596" y="3144"/>
                    <a:pt x="3620" y="3203"/>
                    <a:pt x="3655" y="3263"/>
                  </a:cubicBezTo>
                  <a:cubicBezTo>
                    <a:pt x="3727" y="3429"/>
                    <a:pt x="3810" y="3572"/>
                    <a:pt x="3870" y="3739"/>
                  </a:cubicBezTo>
                  <a:cubicBezTo>
                    <a:pt x="3929" y="3882"/>
                    <a:pt x="3989" y="4037"/>
                    <a:pt x="4108" y="4156"/>
                  </a:cubicBezTo>
                  <a:cubicBezTo>
                    <a:pt x="4167" y="4215"/>
                    <a:pt x="4215" y="4287"/>
                    <a:pt x="4251" y="4382"/>
                  </a:cubicBezTo>
                  <a:cubicBezTo>
                    <a:pt x="4310" y="4513"/>
                    <a:pt x="4394" y="4632"/>
                    <a:pt x="4525" y="4715"/>
                  </a:cubicBezTo>
                  <a:cubicBezTo>
                    <a:pt x="4608" y="4763"/>
                    <a:pt x="4632" y="4858"/>
                    <a:pt x="4691" y="4918"/>
                  </a:cubicBezTo>
                  <a:cubicBezTo>
                    <a:pt x="4763" y="5001"/>
                    <a:pt x="4822" y="5108"/>
                    <a:pt x="4917" y="5168"/>
                  </a:cubicBezTo>
                  <a:cubicBezTo>
                    <a:pt x="5167" y="5346"/>
                    <a:pt x="5394" y="5549"/>
                    <a:pt x="5632" y="5763"/>
                  </a:cubicBezTo>
                  <a:cubicBezTo>
                    <a:pt x="5822" y="5930"/>
                    <a:pt x="6013" y="6061"/>
                    <a:pt x="6227" y="6192"/>
                  </a:cubicBezTo>
                  <a:cubicBezTo>
                    <a:pt x="6418" y="6323"/>
                    <a:pt x="6632" y="6430"/>
                    <a:pt x="6822" y="6585"/>
                  </a:cubicBezTo>
                  <a:cubicBezTo>
                    <a:pt x="7061" y="6763"/>
                    <a:pt x="7346" y="6858"/>
                    <a:pt x="7620" y="6966"/>
                  </a:cubicBezTo>
                  <a:cubicBezTo>
                    <a:pt x="8061" y="7120"/>
                    <a:pt x="8501" y="7251"/>
                    <a:pt x="8930" y="7394"/>
                  </a:cubicBezTo>
                  <a:cubicBezTo>
                    <a:pt x="8954" y="7394"/>
                    <a:pt x="8966" y="7418"/>
                    <a:pt x="8966" y="7418"/>
                  </a:cubicBezTo>
                  <a:cubicBezTo>
                    <a:pt x="9585" y="7442"/>
                    <a:pt x="10216" y="7620"/>
                    <a:pt x="10859" y="7549"/>
                  </a:cubicBezTo>
                  <a:cubicBezTo>
                    <a:pt x="11347" y="7489"/>
                    <a:pt x="11847" y="7537"/>
                    <a:pt x="12347" y="7501"/>
                  </a:cubicBezTo>
                  <a:cubicBezTo>
                    <a:pt x="12287" y="7501"/>
                    <a:pt x="12311" y="7501"/>
                    <a:pt x="12323" y="7513"/>
                  </a:cubicBezTo>
                  <a:close/>
                  <a:moveTo>
                    <a:pt x="1524" y="3751"/>
                  </a:moveTo>
                  <a:cubicBezTo>
                    <a:pt x="1727" y="4084"/>
                    <a:pt x="1893" y="4358"/>
                    <a:pt x="2084" y="4632"/>
                  </a:cubicBezTo>
                  <a:cubicBezTo>
                    <a:pt x="2346" y="5001"/>
                    <a:pt x="2489" y="5418"/>
                    <a:pt x="2774" y="5775"/>
                  </a:cubicBezTo>
                  <a:cubicBezTo>
                    <a:pt x="2881" y="5906"/>
                    <a:pt x="2977" y="6049"/>
                    <a:pt x="3131" y="6144"/>
                  </a:cubicBezTo>
                  <a:cubicBezTo>
                    <a:pt x="3215" y="6204"/>
                    <a:pt x="3298" y="6299"/>
                    <a:pt x="3358" y="6382"/>
                  </a:cubicBezTo>
                  <a:cubicBezTo>
                    <a:pt x="3429" y="6477"/>
                    <a:pt x="3489" y="6561"/>
                    <a:pt x="3560" y="6644"/>
                  </a:cubicBezTo>
                  <a:cubicBezTo>
                    <a:pt x="3632" y="6727"/>
                    <a:pt x="3703" y="6799"/>
                    <a:pt x="3763" y="6894"/>
                  </a:cubicBezTo>
                  <a:cubicBezTo>
                    <a:pt x="3858" y="7061"/>
                    <a:pt x="3989" y="7192"/>
                    <a:pt x="4155" y="7275"/>
                  </a:cubicBezTo>
                  <a:cubicBezTo>
                    <a:pt x="4227" y="7323"/>
                    <a:pt x="4286" y="7382"/>
                    <a:pt x="4334" y="7454"/>
                  </a:cubicBezTo>
                  <a:cubicBezTo>
                    <a:pt x="4405" y="7597"/>
                    <a:pt x="4513" y="7668"/>
                    <a:pt x="4620" y="7751"/>
                  </a:cubicBezTo>
                  <a:cubicBezTo>
                    <a:pt x="4834" y="7954"/>
                    <a:pt x="5072" y="8144"/>
                    <a:pt x="5298" y="8323"/>
                  </a:cubicBezTo>
                  <a:cubicBezTo>
                    <a:pt x="5358" y="8382"/>
                    <a:pt x="5453" y="8430"/>
                    <a:pt x="5525" y="8442"/>
                  </a:cubicBezTo>
                  <a:cubicBezTo>
                    <a:pt x="5668" y="8466"/>
                    <a:pt x="5775" y="8525"/>
                    <a:pt x="5882" y="8621"/>
                  </a:cubicBezTo>
                  <a:cubicBezTo>
                    <a:pt x="5941" y="8680"/>
                    <a:pt x="6013" y="8740"/>
                    <a:pt x="6084" y="8763"/>
                  </a:cubicBezTo>
                  <a:cubicBezTo>
                    <a:pt x="6346" y="8882"/>
                    <a:pt x="6608" y="8990"/>
                    <a:pt x="6858" y="9121"/>
                  </a:cubicBezTo>
                  <a:cubicBezTo>
                    <a:pt x="7334" y="9359"/>
                    <a:pt x="7894" y="9263"/>
                    <a:pt x="8382" y="9442"/>
                  </a:cubicBezTo>
                  <a:cubicBezTo>
                    <a:pt x="8608" y="9383"/>
                    <a:pt x="8823" y="9478"/>
                    <a:pt x="9037" y="9502"/>
                  </a:cubicBezTo>
                  <a:cubicBezTo>
                    <a:pt x="9323" y="9525"/>
                    <a:pt x="9597" y="9573"/>
                    <a:pt x="9882" y="9585"/>
                  </a:cubicBezTo>
                  <a:cubicBezTo>
                    <a:pt x="10299" y="9597"/>
                    <a:pt x="10728" y="9585"/>
                    <a:pt x="11144" y="9585"/>
                  </a:cubicBezTo>
                  <a:cubicBezTo>
                    <a:pt x="11299" y="9585"/>
                    <a:pt x="11442" y="9585"/>
                    <a:pt x="11597" y="9573"/>
                  </a:cubicBezTo>
                  <a:cubicBezTo>
                    <a:pt x="11883" y="9537"/>
                    <a:pt x="12180" y="9287"/>
                    <a:pt x="12192" y="9037"/>
                  </a:cubicBezTo>
                  <a:cubicBezTo>
                    <a:pt x="12204" y="8680"/>
                    <a:pt x="12216" y="8323"/>
                    <a:pt x="11954" y="7978"/>
                  </a:cubicBezTo>
                  <a:cubicBezTo>
                    <a:pt x="11835" y="7978"/>
                    <a:pt x="11704" y="7966"/>
                    <a:pt x="11561" y="7966"/>
                  </a:cubicBezTo>
                  <a:cubicBezTo>
                    <a:pt x="10966" y="7942"/>
                    <a:pt x="10370" y="7942"/>
                    <a:pt x="9775" y="7930"/>
                  </a:cubicBezTo>
                  <a:cubicBezTo>
                    <a:pt x="9704" y="7930"/>
                    <a:pt x="9632" y="7930"/>
                    <a:pt x="9561" y="7906"/>
                  </a:cubicBezTo>
                  <a:cubicBezTo>
                    <a:pt x="9382" y="7823"/>
                    <a:pt x="9204" y="7823"/>
                    <a:pt x="9001" y="7823"/>
                  </a:cubicBezTo>
                  <a:cubicBezTo>
                    <a:pt x="8858" y="7823"/>
                    <a:pt x="8704" y="7811"/>
                    <a:pt x="8573" y="7739"/>
                  </a:cubicBezTo>
                  <a:cubicBezTo>
                    <a:pt x="8513" y="7704"/>
                    <a:pt x="8442" y="7692"/>
                    <a:pt x="8370" y="7668"/>
                  </a:cubicBezTo>
                  <a:cubicBezTo>
                    <a:pt x="7989" y="7549"/>
                    <a:pt x="7608" y="7430"/>
                    <a:pt x="7239" y="7287"/>
                  </a:cubicBezTo>
                  <a:cubicBezTo>
                    <a:pt x="7025" y="7216"/>
                    <a:pt x="6834" y="7108"/>
                    <a:pt x="6620" y="7037"/>
                  </a:cubicBezTo>
                  <a:cubicBezTo>
                    <a:pt x="6346" y="6954"/>
                    <a:pt x="6084" y="6787"/>
                    <a:pt x="5846" y="6620"/>
                  </a:cubicBezTo>
                  <a:cubicBezTo>
                    <a:pt x="5489" y="6382"/>
                    <a:pt x="5167" y="6085"/>
                    <a:pt x="4834" y="5823"/>
                  </a:cubicBezTo>
                  <a:cubicBezTo>
                    <a:pt x="4810" y="5787"/>
                    <a:pt x="4775" y="5775"/>
                    <a:pt x="4751" y="5763"/>
                  </a:cubicBezTo>
                  <a:cubicBezTo>
                    <a:pt x="4513" y="5632"/>
                    <a:pt x="4334" y="5442"/>
                    <a:pt x="4179" y="5239"/>
                  </a:cubicBezTo>
                  <a:cubicBezTo>
                    <a:pt x="4144" y="5192"/>
                    <a:pt x="4108" y="5120"/>
                    <a:pt x="4060" y="5108"/>
                  </a:cubicBezTo>
                  <a:cubicBezTo>
                    <a:pt x="3858" y="5001"/>
                    <a:pt x="3786" y="4799"/>
                    <a:pt x="3691" y="4620"/>
                  </a:cubicBezTo>
                  <a:cubicBezTo>
                    <a:pt x="3584" y="4418"/>
                    <a:pt x="3393" y="4287"/>
                    <a:pt x="3322" y="4060"/>
                  </a:cubicBezTo>
                  <a:cubicBezTo>
                    <a:pt x="3251" y="3858"/>
                    <a:pt x="3143" y="3668"/>
                    <a:pt x="3036" y="3465"/>
                  </a:cubicBezTo>
                  <a:cubicBezTo>
                    <a:pt x="2870" y="3167"/>
                    <a:pt x="2917" y="2858"/>
                    <a:pt x="3203" y="2667"/>
                  </a:cubicBezTo>
                  <a:cubicBezTo>
                    <a:pt x="3274" y="2608"/>
                    <a:pt x="3370" y="2560"/>
                    <a:pt x="3453" y="2501"/>
                  </a:cubicBezTo>
                  <a:cubicBezTo>
                    <a:pt x="3560" y="2429"/>
                    <a:pt x="3667" y="2370"/>
                    <a:pt x="3703" y="2215"/>
                  </a:cubicBezTo>
                  <a:cubicBezTo>
                    <a:pt x="3441" y="2120"/>
                    <a:pt x="3155" y="2001"/>
                    <a:pt x="2893" y="1894"/>
                  </a:cubicBezTo>
                  <a:cubicBezTo>
                    <a:pt x="2608" y="1774"/>
                    <a:pt x="2310" y="1667"/>
                    <a:pt x="2024" y="1560"/>
                  </a:cubicBezTo>
                  <a:cubicBezTo>
                    <a:pt x="1977" y="1465"/>
                    <a:pt x="1941" y="1370"/>
                    <a:pt x="1893" y="1298"/>
                  </a:cubicBezTo>
                  <a:cubicBezTo>
                    <a:pt x="1703" y="1191"/>
                    <a:pt x="1536" y="1084"/>
                    <a:pt x="1369" y="1012"/>
                  </a:cubicBezTo>
                  <a:cubicBezTo>
                    <a:pt x="1203" y="941"/>
                    <a:pt x="1107" y="727"/>
                    <a:pt x="869" y="786"/>
                  </a:cubicBezTo>
                  <a:cubicBezTo>
                    <a:pt x="834" y="1179"/>
                    <a:pt x="822" y="1584"/>
                    <a:pt x="786" y="1965"/>
                  </a:cubicBezTo>
                  <a:cubicBezTo>
                    <a:pt x="774" y="2215"/>
                    <a:pt x="762" y="2453"/>
                    <a:pt x="667" y="2691"/>
                  </a:cubicBezTo>
                  <a:cubicBezTo>
                    <a:pt x="643" y="2751"/>
                    <a:pt x="631" y="2810"/>
                    <a:pt x="631" y="2870"/>
                  </a:cubicBezTo>
                  <a:cubicBezTo>
                    <a:pt x="631" y="3072"/>
                    <a:pt x="584" y="3227"/>
                    <a:pt x="524" y="3406"/>
                  </a:cubicBezTo>
                  <a:cubicBezTo>
                    <a:pt x="453" y="3620"/>
                    <a:pt x="429" y="3846"/>
                    <a:pt x="405" y="4060"/>
                  </a:cubicBezTo>
                  <a:cubicBezTo>
                    <a:pt x="393" y="4120"/>
                    <a:pt x="369" y="4215"/>
                    <a:pt x="464" y="4275"/>
                  </a:cubicBezTo>
                  <a:cubicBezTo>
                    <a:pt x="655" y="4251"/>
                    <a:pt x="762" y="4060"/>
                    <a:pt x="929" y="3989"/>
                  </a:cubicBezTo>
                  <a:cubicBezTo>
                    <a:pt x="1131" y="3918"/>
                    <a:pt x="1310" y="3846"/>
                    <a:pt x="1524" y="37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5"/>
            <p:cNvSpPr/>
            <p:nvPr/>
          </p:nvSpPr>
          <p:spPr>
            <a:xfrm>
              <a:off x="1228125" y="2238200"/>
              <a:ext cx="73825" cy="112550"/>
            </a:xfrm>
            <a:custGeom>
              <a:avLst/>
              <a:gdLst/>
              <a:ahLst/>
              <a:cxnLst/>
              <a:rect l="l" t="t" r="r" b="b"/>
              <a:pathLst>
                <a:path w="2953" h="4502" extrusionOk="0">
                  <a:moveTo>
                    <a:pt x="2012" y="3263"/>
                  </a:moveTo>
                  <a:cubicBezTo>
                    <a:pt x="1572" y="3442"/>
                    <a:pt x="1119" y="3346"/>
                    <a:pt x="691" y="3370"/>
                  </a:cubicBezTo>
                  <a:cubicBezTo>
                    <a:pt x="619" y="3584"/>
                    <a:pt x="584" y="3823"/>
                    <a:pt x="560" y="4049"/>
                  </a:cubicBezTo>
                  <a:cubicBezTo>
                    <a:pt x="536" y="4144"/>
                    <a:pt x="536" y="4227"/>
                    <a:pt x="512" y="4299"/>
                  </a:cubicBezTo>
                  <a:cubicBezTo>
                    <a:pt x="465" y="4418"/>
                    <a:pt x="381" y="4501"/>
                    <a:pt x="262" y="4477"/>
                  </a:cubicBezTo>
                  <a:cubicBezTo>
                    <a:pt x="155" y="4477"/>
                    <a:pt x="48" y="4394"/>
                    <a:pt x="36" y="4275"/>
                  </a:cubicBezTo>
                  <a:cubicBezTo>
                    <a:pt x="24" y="4180"/>
                    <a:pt x="0" y="4084"/>
                    <a:pt x="0" y="3977"/>
                  </a:cubicBezTo>
                  <a:cubicBezTo>
                    <a:pt x="36" y="3584"/>
                    <a:pt x="84" y="3215"/>
                    <a:pt x="203" y="2846"/>
                  </a:cubicBezTo>
                  <a:cubicBezTo>
                    <a:pt x="298" y="2489"/>
                    <a:pt x="381" y="2120"/>
                    <a:pt x="476" y="1751"/>
                  </a:cubicBezTo>
                  <a:cubicBezTo>
                    <a:pt x="572" y="1453"/>
                    <a:pt x="643" y="1156"/>
                    <a:pt x="750" y="858"/>
                  </a:cubicBezTo>
                  <a:cubicBezTo>
                    <a:pt x="822" y="655"/>
                    <a:pt x="941" y="465"/>
                    <a:pt x="1048" y="263"/>
                  </a:cubicBezTo>
                  <a:cubicBezTo>
                    <a:pt x="1155" y="60"/>
                    <a:pt x="1488" y="1"/>
                    <a:pt x="1655" y="251"/>
                  </a:cubicBezTo>
                  <a:cubicBezTo>
                    <a:pt x="1715" y="358"/>
                    <a:pt x="1786" y="477"/>
                    <a:pt x="1786" y="596"/>
                  </a:cubicBezTo>
                  <a:cubicBezTo>
                    <a:pt x="1834" y="1025"/>
                    <a:pt x="2000" y="1417"/>
                    <a:pt x="2179" y="1798"/>
                  </a:cubicBezTo>
                  <a:cubicBezTo>
                    <a:pt x="2370" y="2227"/>
                    <a:pt x="2489" y="2691"/>
                    <a:pt x="2620" y="3144"/>
                  </a:cubicBezTo>
                  <a:cubicBezTo>
                    <a:pt x="2703" y="3406"/>
                    <a:pt x="2762" y="3680"/>
                    <a:pt x="2882" y="3918"/>
                  </a:cubicBezTo>
                  <a:cubicBezTo>
                    <a:pt x="2941" y="4013"/>
                    <a:pt x="2953" y="4120"/>
                    <a:pt x="2917" y="4239"/>
                  </a:cubicBezTo>
                  <a:cubicBezTo>
                    <a:pt x="2893" y="4358"/>
                    <a:pt x="2822" y="4430"/>
                    <a:pt x="2703" y="4465"/>
                  </a:cubicBezTo>
                  <a:cubicBezTo>
                    <a:pt x="2584" y="4489"/>
                    <a:pt x="2477" y="4454"/>
                    <a:pt x="2405" y="4346"/>
                  </a:cubicBezTo>
                  <a:cubicBezTo>
                    <a:pt x="2250" y="4120"/>
                    <a:pt x="2179" y="3870"/>
                    <a:pt x="2108" y="3632"/>
                  </a:cubicBezTo>
                  <a:cubicBezTo>
                    <a:pt x="2072" y="3525"/>
                    <a:pt x="2060" y="3430"/>
                    <a:pt x="2012" y="3263"/>
                  </a:cubicBezTo>
                  <a:close/>
                  <a:moveTo>
                    <a:pt x="834" y="2775"/>
                  </a:moveTo>
                  <a:cubicBezTo>
                    <a:pt x="1334" y="2834"/>
                    <a:pt x="1417" y="2810"/>
                    <a:pt x="1834" y="2632"/>
                  </a:cubicBezTo>
                  <a:cubicBezTo>
                    <a:pt x="1822" y="2560"/>
                    <a:pt x="1822" y="2477"/>
                    <a:pt x="1786" y="2394"/>
                  </a:cubicBezTo>
                  <a:cubicBezTo>
                    <a:pt x="1608" y="2072"/>
                    <a:pt x="1488" y="1715"/>
                    <a:pt x="1381" y="1358"/>
                  </a:cubicBezTo>
                  <a:cubicBezTo>
                    <a:pt x="1369" y="1310"/>
                    <a:pt x="1334" y="1286"/>
                    <a:pt x="1262" y="1203"/>
                  </a:cubicBezTo>
                  <a:cubicBezTo>
                    <a:pt x="1060" y="1727"/>
                    <a:pt x="953" y="2239"/>
                    <a:pt x="834" y="27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5"/>
            <p:cNvSpPr/>
            <p:nvPr/>
          </p:nvSpPr>
          <p:spPr>
            <a:xfrm>
              <a:off x="1621625" y="2571575"/>
              <a:ext cx="89900" cy="110150"/>
            </a:xfrm>
            <a:custGeom>
              <a:avLst/>
              <a:gdLst/>
              <a:ahLst/>
              <a:cxnLst/>
              <a:rect l="l" t="t" r="r" b="b"/>
              <a:pathLst>
                <a:path w="3596" h="4406" extrusionOk="0">
                  <a:moveTo>
                    <a:pt x="1679" y="1834"/>
                  </a:moveTo>
                  <a:cubicBezTo>
                    <a:pt x="1846" y="1489"/>
                    <a:pt x="2024" y="1167"/>
                    <a:pt x="2036" y="763"/>
                  </a:cubicBezTo>
                  <a:cubicBezTo>
                    <a:pt x="1905" y="763"/>
                    <a:pt x="1798" y="774"/>
                    <a:pt x="1679" y="774"/>
                  </a:cubicBezTo>
                  <a:cubicBezTo>
                    <a:pt x="1310" y="822"/>
                    <a:pt x="929" y="870"/>
                    <a:pt x="560" y="894"/>
                  </a:cubicBezTo>
                  <a:cubicBezTo>
                    <a:pt x="441" y="905"/>
                    <a:pt x="334" y="905"/>
                    <a:pt x="215" y="894"/>
                  </a:cubicBezTo>
                  <a:cubicBezTo>
                    <a:pt x="96" y="882"/>
                    <a:pt x="12" y="774"/>
                    <a:pt x="0" y="655"/>
                  </a:cubicBezTo>
                  <a:cubicBezTo>
                    <a:pt x="0" y="548"/>
                    <a:pt x="36" y="453"/>
                    <a:pt x="143" y="417"/>
                  </a:cubicBezTo>
                  <a:cubicBezTo>
                    <a:pt x="274" y="370"/>
                    <a:pt x="417" y="310"/>
                    <a:pt x="560" y="298"/>
                  </a:cubicBezTo>
                  <a:cubicBezTo>
                    <a:pt x="1072" y="203"/>
                    <a:pt x="1584" y="120"/>
                    <a:pt x="2096" y="60"/>
                  </a:cubicBezTo>
                  <a:cubicBezTo>
                    <a:pt x="2572" y="1"/>
                    <a:pt x="2893" y="358"/>
                    <a:pt x="2774" y="834"/>
                  </a:cubicBezTo>
                  <a:cubicBezTo>
                    <a:pt x="2703" y="1120"/>
                    <a:pt x="2596" y="1382"/>
                    <a:pt x="2501" y="1656"/>
                  </a:cubicBezTo>
                  <a:lnTo>
                    <a:pt x="2322" y="2096"/>
                  </a:lnTo>
                  <a:cubicBezTo>
                    <a:pt x="2393" y="2168"/>
                    <a:pt x="2465" y="2215"/>
                    <a:pt x="2512" y="2275"/>
                  </a:cubicBezTo>
                  <a:cubicBezTo>
                    <a:pt x="2643" y="2441"/>
                    <a:pt x="2584" y="2668"/>
                    <a:pt x="2393" y="2727"/>
                  </a:cubicBezTo>
                  <a:cubicBezTo>
                    <a:pt x="2286" y="2751"/>
                    <a:pt x="2167" y="2763"/>
                    <a:pt x="2048" y="2799"/>
                  </a:cubicBezTo>
                  <a:cubicBezTo>
                    <a:pt x="1977" y="3001"/>
                    <a:pt x="1810" y="3203"/>
                    <a:pt x="1905" y="3441"/>
                  </a:cubicBezTo>
                  <a:cubicBezTo>
                    <a:pt x="2036" y="3501"/>
                    <a:pt x="2143" y="3453"/>
                    <a:pt x="2227" y="3394"/>
                  </a:cubicBezTo>
                  <a:cubicBezTo>
                    <a:pt x="2536" y="3215"/>
                    <a:pt x="2893" y="3215"/>
                    <a:pt x="3239" y="3203"/>
                  </a:cubicBezTo>
                  <a:cubicBezTo>
                    <a:pt x="3417" y="3180"/>
                    <a:pt x="3572" y="3322"/>
                    <a:pt x="3584" y="3465"/>
                  </a:cubicBezTo>
                  <a:cubicBezTo>
                    <a:pt x="3596" y="3620"/>
                    <a:pt x="3513" y="3763"/>
                    <a:pt x="3334" y="3822"/>
                  </a:cubicBezTo>
                  <a:cubicBezTo>
                    <a:pt x="3274" y="3834"/>
                    <a:pt x="3227" y="3858"/>
                    <a:pt x="3167" y="3870"/>
                  </a:cubicBezTo>
                  <a:cubicBezTo>
                    <a:pt x="2715" y="3918"/>
                    <a:pt x="2322" y="4120"/>
                    <a:pt x="1905" y="4287"/>
                  </a:cubicBezTo>
                  <a:cubicBezTo>
                    <a:pt x="1727" y="4358"/>
                    <a:pt x="1512" y="4394"/>
                    <a:pt x="1310" y="4394"/>
                  </a:cubicBezTo>
                  <a:cubicBezTo>
                    <a:pt x="1048" y="4406"/>
                    <a:pt x="893" y="4215"/>
                    <a:pt x="953" y="3977"/>
                  </a:cubicBezTo>
                  <a:cubicBezTo>
                    <a:pt x="988" y="3763"/>
                    <a:pt x="977" y="3537"/>
                    <a:pt x="1155" y="3382"/>
                  </a:cubicBezTo>
                  <a:cubicBezTo>
                    <a:pt x="1167" y="3358"/>
                    <a:pt x="1191" y="3322"/>
                    <a:pt x="1191" y="3299"/>
                  </a:cubicBezTo>
                  <a:cubicBezTo>
                    <a:pt x="1155" y="3084"/>
                    <a:pt x="1286" y="2882"/>
                    <a:pt x="1369" y="2691"/>
                  </a:cubicBezTo>
                  <a:cubicBezTo>
                    <a:pt x="1393" y="2632"/>
                    <a:pt x="1393" y="2560"/>
                    <a:pt x="1429" y="2465"/>
                  </a:cubicBezTo>
                  <a:cubicBezTo>
                    <a:pt x="1286" y="2406"/>
                    <a:pt x="1191" y="2370"/>
                    <a:pt x="1072" y="2310"/>
                  </a:cubicBezTo>
                  <a:cubicBezTo>
                    <a:pt x="988" y="2275"/>
                    <a:pt x="905" y="2251"/>
                    <a:pt x="834" y="2203"/>
                  </a:cubicBezTo>
                  <a:cubicBezTo>
                    <a:pt x="727" y="2144"/>
                    <a:pt x="715" y="1989"/>
                    <a:pt x="786" y="1906"/>
                  </a:cubicBezTo>
                  <a:cubicBezTo>
                    <a:pt x="893" y="1775"/>
                    <a:pt x="1036" y="1715"/>
                    <a:pt x="1203" y="1751"/>
                  </a:cubicBezTo>
                  <a:cubicBezTo>
                    <a:pt x="1346" y="1763"/>
                    <a:pt x="1512" y="1787"/>
                    <a:pt x="1679" y="18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8" name="Google Shape;1368;p45"/>
          <p:cNvGrpSpPr/>
          <p:nvPr/>
        </p:nvGrpSpPr>
        <p:grpSpPr>
          <a:xfrm>
            <a:off x="860357" y="1532054"/>
            <a:ext cx="487741" cy="487741"/>
            <a:chOff x="3820375" y="952597"/>
            <a:chExt cx="674514" cy="674514"/>
          </a:xfrm>
        </p:grpSpPr>
        <p:sp>
          <p:nvSpPr>
            <p:cNvPr id="1369" name="Google Shape;1369;p45"/>
            <p:cNvSpPr/>
            <p:nvPr/>
          </p:nvSpPr>
          <p:spPr>
            <a:xfrm>
              <a:off x="3820375" y="952597"/>
              <a:ext cx="674514" cy="674514"/>
            </a:xfrm>
            <a:custGeom>
              <a:avLst/>
              <a:gdLst/>
              <a:ahLst/>
              <a:cxnLst/>
              <a:rect l="l" t="t" r="r" b="b"/>
              <a:pathLst>
                <a:path w="47804" h="47804" extrusionOk="0">
                  <a:moveTo>
                    <a:pt x="23908" y="0"/>
                  </a:moveTo>
                  <a:cubicBezTo>
                    <a:pt x="22372" y="0"/>
                    <a:pt x="21050" y="1917"/>
                    <a:pt x="19586" y="2203"/>
                  </a:cubicBezTo>
                  <a:cubicBezTo>
                    <a:pt x="19422" y="2235"/>
                    <a:pt x="19253" y="2249"/>
                    <a:pt x="19080" y="2249"/>
                  </a:cubicBezTo>
                  <a:cubicBezTo>
                    <a:pt x="17963" y="2249"/>
                    <a:pt x="16678" y="1664"/>
                    <a:pt x="15580" y="1664"/>
                  </a:cubicBezTo>
                  <a:cubicBezTo>
                    <a:pt x="15289" y="1664"/>
                    <a:pt x="15010" y="1705"/>
                    <a:pt x="14752" y="1810"/>
                  </a:cubicBezTo>
                  <a:cubicBezTo>
                    <a:pt x="13347" y="2393"/>
                    <a:pt x="12859" y="4667"/>
                    <a:pt x="11609" y="5501"/>
                  </a:cubicBezTo>
                  <a:cubicBezTo>
                    <a:pt x="10359" y="6334"/>
                    <a:pt x="8049" y="5929"/>
                    <a:pt x="7001" y="6989"/>
                  </a:cubicBezTo>
                  <a:cubicBezTo>
                    <a:pt x="5941" y="8049"/>
                    <a:pt x="6346" y="10358"/>
                    <a:pt x="5513" y="11609"/>
                  </a:cubicBezTo>
                  <a:cubicBezTo>
                    <a:pt x="4667" y="12859"/>
                    <a:pt x="2393" y="13347"/>
                    <a:pt x="1810" y="14740"/>
                  </a:cubicBezTo>
                  <a:cubicBezTo>
                    <a:pt x="1238" y="16133"/>
                    <a:pt x="2500" y="18074"/>
                    <a:pt x="2203" y="19586"/>
                  </a:cubicBezTo>
                  <a:cubicBezTo>
                    <a:pt x="1917" y="21026"/>
                    <a:pt x="0" y="22360"/>
                    <a:pt x="0" y="23896"/>
                  </a:cubicBezTo>
                  <a:cubicBezTo>
                    <a:pt x="0" y="25432"/>
                    <a:pt x="1917" y="26753"/>
                    <a:pt x="2203" y="28218"/>
                  </a:cubicBezTo>
                  <a:cubicBezTo>
                    <a:pt x="2500" y="29718"/>
                    <a:pt x="1250" y="31671"/>
                    <a:pt x="1810" y="33052"/>
                  </a:cubicBezTo>
                  <a:cubicBezTo>
                    <a:pt x="2393" y="34445"/>
                    <a:pt x="4679" y="34945"/>
                    <a:pt x="5513" y="36195"/>
                  </a:cubicBezTo>
                  <a:cubicBezTo>
                    <a:pt x="6346" y="37445"/>
                    <a:pt x="5941" y="39743"/>
                    <a:pt x="7001" y="40803"/>
                  </a:cubicBezTo>
                  <a:cubicBezTo>
                    <a:pt x="8049" y="41862"/>
                    <a:pt x="10359" y="41457"/>
                    <a:pt x="11609" y="42291"/>
                  </a:cubicBezTo>
                  <a:cubicBezTo>
                    <a:pt x="12859" y="43124"/>
                    <a:pt x="13347" y="45398"/>
                    <a:pt x="14752" y="45982"/>
                  </a:cubicBezTo>
                  <a:cubicBezTo>
                    <a:pt x="15017" y="46094"/>
                    <a:pt x="15304" y="46138"/>
                    <a:pt x="15604" y="46138"/>
                  </a:cubicBezTo>
                  <a:cubicBezTo>
                    <a:pt x="16698" y="46138"/>
                    <a:pt x="17975" y="45555"/>
                    <a:pt x="19084" y="45555"/>
                  </a:cubicBezTo>
                  <a:cubicBezTo>
                    <a:pt x="19256" y="45555"/>
                    <a:pt x="19424" y="45569"/>
                    <a:pt x="19586" y="45601"/>
                  </a:cubicBezTo>
                  <a:cubicBezTo>
                    <a:pt x="21027" y="45875"/>
                    <a:pt x="22372" y="47803"/>
                    <a:pt x="23908" y="47803"/>
                  </a:cubicBezTo>
                  <a:cubicBezTo>
                    <a:pt x="25432" y="47803"/>
                    <a:pt x="26754" y="45875"/>
                    <a:pt x="28218" y="45601"/>
                  </a:cubicBezTo>
                  <a:cubicBezTo>
                    <a:pt x="28382" y="45568"/>
                    <a:pt x="28551" y="45554"/>
                    <a:pt x="28724" y="45554"/>
                  </a:cubicBezTo>
                  <a:cubicBezTo>
                    <a:pt x="29835" y="45554"/>
                    <a:pt x="31114" y="46133"/>
                    <a:pt x="32208" y="46133"/>
                  </a:cubicBezTo>
                  <a:cubicBezTo>
                    <a:pt x="32505" y="46133"/>
                    <a:pt x="32789" y="46091"/>
                    <a:pt x="33052" y="45982"/>
                  </a:cubicBezTo>
                  <a:cubicBezTo>
                    <a:pt x="34457" y="45398"/>
                    <a:pt x="34945" y="43124"/>
                    <a:pt x="36195" y="42291"/>
                  </a:cubicBezTo>
                  <a:cubicBezTo>
                    <a:pt x="37445" y="41457"/>
                    <a:pt x="39755" y="41862"/>
                    <a:pt x="40815" y="40803"/>
                  </a:cubicBezTo>
                  <a:cubicBezTo>
                    <a:pt x="41863" y="39743"/>
                    <a:pt x="41470" y="37445"/>
                    <a:pt x="42303" y="36195"/>
                  </a:cubicBezTo>
                  <a:cubicBezTo>
                    <a:pt x="43137" y="34945"/>
                    <a:pt x="45411" y="34445"/>
                    <a:pt x="45994" y="33052"/>
                  </a:cubicBezTo>
                  <a:cubicBezTo>
                    <a:pt x="46566" y="31671"/>
                    <a:pt x="45303" y="29718"/>
                    <a:pt x="45601" y="28218"/>
                  </a:cubicBezTo>
                  <a:cubicBezTo>
                    <a:pt x="45887" y="26765"/>
                    <a:pt x="47804" y="25432"/>
                    <a:pt x="47804" y="23896"/>
                  </a:cubicBezTo>
                  <a:cubicBezTo>
                    <a:pt x="47804" y="22360"/>
                    <a:pt x="45887" y="21038"/>
                    <a:pt x="45601" y="19586"/>
                  </a:cubicBezTo>
                  <a:cubicBezTo>
                    <a:pt x="45303" y="18074"/>
                    <a:pt x="46554" y="16133"/>
                    <a:pt x="45994" y="14740"/>
                  </a:cubicBezTo>
                  <a:cubicBezTo>
                    <a:pt x="45411" y="13347"/>
                    <a:pt x="43137" y="12859"/>
                    <a:pt x="42303" y="11609"/>
                  </a:cubicBezTo>
                  <a:cubicBezTo>
                    <a:pt x="41470" y="10358"/>
                    <a:pt x="41863" y="8049"/>
                    <a:pt x="40815" y="6989"/>
                  </a:cubicBezTo>
                  <a:cubicBezTo>
                    <a:pt x="39755" y="5929"/>
                    <a:pt x="37445" y="6334"/>
                    <a:pt x="36195" y="5501"/>
                  </a:cubicBezTo>
                  <a:cubicBezTo>
                    <a:pt x="34945" y="4667"/>
                    <a:pt x="34457" y="2393"/>
                    <a:pt x="33052" y="1810"/>
                  </a:cubicBezTo>
                  <a:cubicBezTo>
                    <a:pt x="32789" y="1699"/>
                    <a:pt x="32505" y="1655"/>
                    <a:pt x="32207" y="1655"/>
                  </a:cubicBezTo>
                  <a:cubicBezTo>
                    <a:pt x="31110" y="1655"/>
                    <a:pt x="29828" y="2248"/>
                    <a:pt x="28715" y="2248"/>
                  </a:cubicBezTo>
                  <a:cubicBezTo>
                    <a:pt x="28545" y="2248"/>
                    <a:pt x="28379" y="2235"/>
                    <a:pt x="28218" y="2203"/>
                  </a:cubicBezTo>
                  <a:cubicBezTo>
                    <a:pt x="26777" y="1917"/>
                    <a:pt x="25432" y="0"/>
                    <a:pt x="239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70" name="Google Shape;1370;p45"/>
            <p:cNvGrpSpPr/>
            <p:nvPr/>
          </p:nvGrpSpPr>
          <p:grpSpPr>
            <a:xfrm>
              <a:off x="3979501" y="1125529"/>
              <a:ext cx="356284" cy="328628"/>
              <a:chOff x="712875" y="2205450"/>
              <a:chExt cx="233675" cy="215550"/>
            </a:xfrm>
          </p:grpSpPr>
          <p:sp>
            <p:nvSpPr>
              <p:cNvPr id="1371" name="Google Shape;1371;p45"/>
              <p:cNvSpPr/>
              <p:nvPr/>
            </p:nvSpPr>
            <p:spPr>
              <a:xfrm>
                <a:off x="727450" y="2222125"/>
                <a:ext cx="203325" cy="183675"/>
              </a:xfrm>
              <a:custGeom>
                <a:avLst/>
                <a:gdLst/>
                <a:ahLst/>
                <a:cxnLst/>
                <a:rect l="l" t="t" r="r" b="b"/>
                <a:pathLst>
                  <a:path w="8133" h="7347" extrusionOk="0">
                    <a:moveTo>
                      <a:pt x="3013" y="1"/>
                    </a:moveTo>
                    <a:cubicBezTo>
                      <a:pt x="2894" y="1"/>
                      <a:pt x="2775" y="1"/>
                      <a:pt x="2680" y="48"/>
                    </a:cubicBezTo>
                    <a:cubicBezTo>
                      <a:pt x="2454" y="120"/>
                      <a:pt x="2227" y="120"/>
                      <a:pt x="1989" y="120"/>
                    </a:cubicBezTo>
                    <a:cubicBezTo>
                      <a:pt x="1823" y="120"/>
                      <a:pt x="1668" y="120"/>
                      <a:pt x="1501" y="144"/>
                    </a:cubicBezTo>
                    <a:cubicBezTo>
                      <a:pt x="1037" y="203"/>
                      <a:pt x="691" y="513"/>
                      <a:pt x="334" y="763"/>
                    </a:cubicBezTo>
                    <a:cubicBezTo>
                      <a:pt x="322" y="775"/>
                      <a:pt x="310" y="798"/>
                      <a:pt x="299" y="822"/>
                    </a:cubicBezTo>
                    <a:cubicBezTo>
                      <a:pt x="144" y="1108"/>
                      <a:pt x="1" y="1394"/>
                      <a:pt x="13" y="1715"/>
                    </a:cubicBezTo>
                    <a:cubicBezTo>
                      <a:pt x="25" y="2168"/>
                      <a:pt x="13" y="2608"/>
                      <a:pt x="25" y="3061"/>
                    </a:cubicBezTo>
                    <a:cubicBezTo>
                      <a:pt x="37" y="3418"/>
                      <a:pt x="72" y="3775"/>
                      <a:pt x="120" y="4132"/>
                    </a:cubicBezTo>
                    <a:cubicBezTo>
                      <a:pt x="156" y="4525"/>
                      <a:pt x="310" y="4882"/>
                      <a:pt x="489" y="5239"/>
                    </a:cubicBezTo>
                    <a:cubicBezTo>
                      <a:pt x="537" y="5323"/>
                      <a:pt x="572" y="5406"/>
                      <a:pt x="632" y="5466"/>
                    </a:cubicBezTo>
                    <a:cubicBezTo>
                      <a:pt x="680" y="5513"/>
                      <a:pt x="739" y="5561"/>
                      <a:pt x="799" y="5561"/>
                    </a:cubicBezTo>
                    <a:cubicBezTo>
                      <a:pt x="1016" y="5608"/>
                      <a:pt x="1225" y="5670"/>
                      <a:pt x="1445" y="5670"/>
                    </a:cubicBezTo>
                    <a:cubicBezTo>
                      <a:pt x="1503" y="5670"/>
                      <a:pt x="1561" y="5666"/>
                      <a:pt x="1620" y="5656"/>
                    </a:cubicBezTo>
                    <a:cubicBezTo>
                      <a:pt x="1648" y="5652"/>
                      <a:pt x="1677" y="5651"/>
                      <a:pt x="1707" y="5651"/>
                    </a:cubicBezTo>
                    <a:cubicBezTo>
                      <a:pt x="1766" y="5651"/>
                      <a:pt x="1827" y="5656"/>
                      <a:pt x="1882" y="5656"/>
                    </a:cubicBezTo>
                    <a:cubicBezTo>
                      <a:pt x="2096" y="5680"/>
                      <a:pt x="2180" y="5775"/>
                      <a:pt x="2180" y="5989"/>
                    </a:cubicBezTo>
                    <a:cubicBezTo>
                      <a:pt x="2180" y="6049"/>
                      <a:pt x="2180" y="6120"/>
                      <a:pt x="2168" y="6180"/>
                    </a:cubicBezTo>
                    <a:cubicBezTo>
                      <a:pt x="2084" y="6490"/>
                      <a:pt x="2049" y="6835"/>
                      <a:pt x="1882" y="7121"/>
                    </a:cubicBezTo>
                    <a:cubicBezTo>
                      <a:pt x="1858" y="7168"/>
                      <a:pt x="1858" y="7204"/>
                      <a:pt x="1811" y="7347"/>
                    </a:cubicBezTo>
                    <a:cubicBezTo>
                      <a:pt x="2049" y="7228"/>
                      <a:pt x="2215" y="7132"/>
                      <a:pt x="2358" y="7013"/>
                    </a:cubicBezTo>
                    <a:cubicBezTo>
                      <a:pt x="2573" y="6847"/>
                      <a:pt x="2775" y="6692"/>
                      <a:pt x="3037" y="6597"/>
                    </a:cubicBezTo>
                    <a:cubicBezTo>
                      <a:pt x="3168" y="6537"/>
                      <a:pt x="3275" y="6466"/>
                      <a:pt x="3347" y="6335"/>
                    </a:cubicBezTo>
                    <a:cubicBezTo>
                      <a:pt x="3394" y="6240"/>
                      <a:pt x="3454" y="6156"/>
                      <a:pt x="3513" y="6073"/>
                    </a:cubicBezTo>
                    <a:cubicBezTo>
                      <a:pt x="3608" y="5918"/>
                      <a:pt x="3763" y="5835"/>
                      <a:pt x="3954" y="5823"/>
                    </a:cubicBezTo>
                    <a:lnTo>
                      <a:pt x="4418" y="5823"/>
                    </a:lnTo>
                    <a:cubicBezTo>
                      <a:pt x="4484" y="5820"/>
                      <a:pt x="4549" y="5819"/>
                      <a:pt x="4615" y="5819"/>
                    </a:cubicBezTo>
                    <a:cubicBezTo>
                      <a:pt x="4878" y="5819"/>
                      <a:pt x="5142" y="5835"/>
                      <a:pt x="5406" y="5835"/>
                    </a:cubicBezTo>
                    <a:cubicBezTo>
                      <a:pt x="5737" y="5835"/>
                      <a:pt x="6067" y="5811"/>
                      <a:pt x="6395" y="5704"/>
                    </a:cubicBezTo>
                    <a:cubicBezTo>
                      <a:pt x="6692" y="5704"/>
                      <a:pt x="6966" y="5597"/>
                      <a:pt x="7240" y="5513"/>
                    </a:cubicBezTo>
                    <a:cubicBezTo>
                      <a:pt x="7633" y="5382"/>
                      <a:pt x="7871" y="5120"/>
                      <a:pt x="7978" y="4739"/>
                    </a:cubicBezTo>
                    <a:cubicBezTo>
                      <a:pt x="8061" y="4382"/>
                      <a:pt x="8133" y="4025"/>
                      <a:pt x="8121" y="3656"/>
                    </a:cubicBezTo>
                    <a:cubicBezTo>
                      <a:pt x="8050" y="3323"/>
                      <a:pt x="8050" y="2965"/>
                      <a:pt x="8085" y="2620"/>
                    </a:cubicBezTo>
                    <a:cubicBezTo>
                      <a:pt x="8097" y="2287"/>
                      <a:pt x="7919" y="1989"/>
                      <a:pt x="7942" y="1644"/>
                    </a:cubicBezTo>
                    <a:cubicBezTo>
                      <a:pt x="7942" y="1608"/>
                      <a:pt x="7919" y="1572"/>
                      <a:pt x="7907" y="1537"/>
                    </a:cubicBezTo>
                    <a:cubicBezTo>
                      <a:pt x="7811" y="1358"/>
                      <a:pt x="7740" y="1167"/>
                      <a:pt x="7633" y="989"/>
                    </a:cubicBezTo>
                    <a:cubicBezTo>
                      <a:pt x="7526" y="822"/>
                      <a:pt x="7454" y="632"/>
                      <a:pt x="7288" y="536"/>
                    </a:cubicBezTo>
                    <a:cubicBezTo>
                      <a:pt x="6966" y="358"/>
                      <a:pt x="6633" y="203"/>
                      <a:pt x="6252" y="203"/>
                    </a:cubicBezTo>
                    <a:cubicBezTo>
                      <a:pt x="6192" y="203"/>
                      <a:pt x="6109" y="203"/>
                      <a:pt x="6049" y="179"/>
                    </a:cubicBezTo>
                    <a:cubicBezTo>
                      <a:pt x="5897" y="126"/>
                      <a:pt x="5732" y="119"/>
                      <a:pt x="5574" y="119"/>
                    </a:cubicBezTo>
                    <a:cubicBezTo>
                      <a:pt x="5521" y="119"/>
                      <a:pt x="5469" y="120"/>
                      <a:pt x="5418" y="120"/>
                    </a:cubicBezTo>
                    <a:cubicBezTo>
                      <a:pt x="5337" y="120"/>
                      <a:pt x="5255" y="128"/>
                      <a:pt x="5176" y="128"/>
                    </a:cubicBezTo>
                    <a:cubicBezTo>
                      <a:pt x="5116" y="128"/>
                      <a:pt x="5058" y="123"/>
                      <a:pt x="5002" y="108"/>
                    </a:cubicBezTo>
                    <a:cubicBezTo>
                      <a:pt x="4347" y="1"/>
                      <a:pt x="3668" y="1"/>
                      <a:pt x="30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45"/>
              <p:cNvSpPr/>
              <p:nvPr/>
            </p:nvSpPr>
            <p:spPr>
              <a:xfrm>
                <a:off x="712875" y="2205450"/>
                <a:ext cx="233675" cy="215550"/>
              </a:xfrm>
              <a:custGeom>
                <a:avLst/>
                <a:gdLst/>
                <a:ahLst/>
                <a:cxnLst/>
                <a:rect l="l" t="t" r="r" b="b"/>
                <a:pathLst>
                  <a:path w="9347" h="8622" extrusionOk="0">
                    <a:moveTo>
                      <a:pt x="4394" y="7192"/>
                    </a:moveTo>
                    <a:cubicBezTo>
                      <a:pt x="4239" y="7549"/>
                      <a:pt x="3918" y="7716"/>
                      <a:pt x="3620" y="7895"/>
                    </a:cubicBezTo>
                    <a:cubicBezTo>
                      <a:pt x="3346" y="8050"/>
                      <a:pt x="3072" y="8216"/>
                      <a:pt x="2798" y="8395"/>
                    </a:cubicBezTo>
                    <a:cubicBezTo>
                      <a:pt x="2548" y="8573"/>
                      <a:pt x="2263" y="8621"/>
                      <a:pt x="1965" y="8585"/>
                    </a:cubicBezTo>
                    <a:cubicBezTo>
                      <a:pt x="1846" y="8573"/>
                      <a:pt x="1739" y="8526"/>
                      <a:pt x="1667" y="8442"/>
                    </a:cubicBezTo>
                    <a:cubicBezTo>
                      <a:pt x="1548" y="8323"/>
                      <a:pt x="1536" y="8192"/>
                      <a:pt x="1644" y="8073"/>
                    </a:cubicBezTo>
                    <a:cubicBezTo>
                      <a:pt x="1846" y="7823"/>
                      <a:pt x="1977" y="7561"/>
                      <a:pt x="2084" y="7264"/>
                    </a:cubicBezTo>
                    <a:cubicBezTo>
                      <a:pt x="2096" y="7204"/>
                      <a:pt x="2132" y="7145"/>
                      <a:pt x="2144" y="7085"/>
                    </a:cubicBezTo>
                    <a:cubicBezTo>
                      <a:pt x="2156" y="7026"/>
                      <a:pt x="2144" y="6966"/>
                      <a:pt x="2144" y="6895"/>
                    </a:cubicBezTo>
                    <a:cubicBezTo>
                      <a:pt x="1894" y="6859"/>
                      <a:pt x="1655" y="6799"/>
                      <a:pt x="1417" y="6823"/>
                    </a:cubicBezTo>
                    <a:cubicBezTo>
                      <a:pt x="1048" y="6835"/>
                      <a:pt x="810" y="6645"/>
                      <a:pt x="632" y="6359"/>
                    </a:cubicBezTo>
                    <a:cubicBezTo>
                      <a:pt x="358" y="5930"/>
                      <a:pt x="191" y="5430"/>
                      <a:pt x="108" y="4930"/>
                    </a:cubicBezTo>
                    <a:cubicBezTo>
                      <a:pt x="12" y="4418"/>
                      <a:pt x="12" y="3918"/>
                      <a:pt x="12" y="3394"/>
                    </a:cubicBezTo>
                    <a:cubicBezTo>
                      <a:pt x="12" y="3049"/>
                      <a:pt x="36" y="2704"/>
                      <a:pt x="12" y="2346"/>
                    </a:cubicBezTo>
                    <a:cubicBezTo>
                      <a:pt x="0" y="1870"/>
                      <a:pt x="215" y="1489"/>
                      <a:pt x="429" y="1108"/>
                    </a:cubicBezTo>
                    <a:cubicBezTo>
                      <a:pt x="465" y="1049"/>
                      <a:pt x="512" y="1001"/>
                      <a:pt x="572" y="965"/>
                    </a:cubicBezTo>
                    <a:cubicBezTo>
                      <a:pt x="751" y="822"/>
                      <a:pt x="929" y="691"/>
                      <a:pt x="1120" y="549"/>
                    </a:cubicBezTo>
                    <a:cubicBezTo>
                      <a:pt x="1489" y="287"/>
                      <a:pt x="1905" y="168"/>
                      <a:pt x="2370" y="156"/>
                    </a:cubicBezTo>
                    <a:cubicBezTo>
                      <a:pt x="2667" y="156"/>
                      <a:pt x="2965" y="168"/>
                      <a:pt x="3251" y="60"/>
                    </a:cubicBezTo>
                    <a:cubicBezTo>
                      <a:pt x="3275" y="49"/>
                      <a:pt x="3322" y="49"/>
                      <a:pt x="3370" y="49"/>
                    </a:cubicBezTo>
                    <a:cubicBezTo>
                      <a:pt x="4215" y="49"/>
                      <a:pt x="5073" y="1"/>
                      <a:pt x="5930" y="180"/>
                    </a:cubicBezTo>
                    <a:cubicBezTo>
                      <a:pt x="6025" y="191"/>
                      <a:pt x="6132" y="203"/>
                      <a:pt x="6227" y="203"/>
                    </a:cubicBezTo>
                    <a:cubicBezTo>
                      <a:pt x="6418" y="203"/>
                      <a:pt x="6608" y="191"/>
                      <a:pt x="6787" y="299"/>
                    </a:cubicBezTo>
                    <a:cubicBezTo>
                      <a:pt x="6823" y="310"/>
                      <a:pt x="6858" y="322"/>
                      <a:pt x="6906" y="310"/>
                    </a:cubicBezTo>
                    <a:cubicBezTo>
                      <a:pt x="7299" y="263"/>
                      <a:pt x="7632" y="441"/>
                      <a:pt x="7978" y="561"/>
                    </a:cubicBezTo>
                    <a:cubicBezTo>
                      <a:pt x="8228" y="656"/>
                      <a:pt x="8502" y="787"/>
                      <a:pt x="8621" y="1072"/>
                    </a:cubicBezTo>
                    <a:cubicBezTo>
                      <a:pt x="8918" y="1358"/>
                      <a:pt x="8966" y="1775"/>
                      <a:pt x="9156" y="2108"/>
                    </a:cubicBezTo>
                    <a:cubicBezTo>
                      <a:pt x="9180" y="2168"/>
                      <a:pt x="9180" y="2263"/>
                      <a:pt x="9180" y="2335"/>
                    </a:cubicBezTo>
                    <a:cubicBezTo>
                      <a:pt x="9204" y="2394"/>
                      <a:pt x="9180" y="2466"/>
                      <a:pt x="9216" y="2525"/>
                    </a:cubicBezTo>
                    <a:cubicBezTo>
                      <a:pt x="9347" y="2763"/>
                      <a:pt x="9323" y="3025"/>
                      <a:pt x="9323" y="3275"/>
                    </a:cubicBezTo>
                    <a:cubicBezTo>
                      <a:pt x="9323" y="3799"/>
                      <a:pt x="9323" y="4311"/>
                      <a:pt x="9335" y="4847"/>
                    </a:cubicBezTo>
                    <a:cubicBezTo>
                      <a:pt x="9335" y="5002"/>
                      <a:pt x="9335" y="5144"/>
                      <a:pt x="9264" y="5299"/>
                    </a:cubicBezTo>
                    <a:cubicBezTo>
                      <a:pt x="9228" y="5359"/>
                      <a:pt x="9216" y="5442"/>
                      <a:pt x="9216" y="5525"/>
                    </a:cubicBezTo>
                    <a:cubicBezTo>
                      <a:pt x="9216" y="5787"/>
                      <a:pt x="9097" y="6014"/>
                      <a:pt x="8918" y="6204"/>
                    </a:cubicBezTo>
                    <a:cubicBezTo>
                      <a:pt x="8680" y="6478"/>
                      <a:pt x="8406" y="6716"/>
                      <a:pt x="8049" y="6823"/>
                    </a:cubicBezTo>
                    <a:cubicBezTo>
                      <a:pt x="7990" y="6835"/>
                      <a:pt x="7930" y="6883"/>
                      <a:pt x="7871" y="6895"/>
                    </a:cubicBezTo>
                    <a:cubicBezTo>
                      <a:pt x="7632" y="6978"/>
                      <a:pt x="7418" y="7097"/>
                      <a:pt x="7144" y="7085"/>
                    </a:cubicBezTo>
                    <a:cubicBezTo>
                      <a:pt x="7097" y="7085"/>
                      <a:pt x="7037" y="7085"/>
                      <a:pt x="7001" y="7097"/>
                    </a:cubicBezTo>
                    <a:cubicBezTo>
                      <a:pt x="6716" y="7240"/>
                      <a:pt x="6418" y="7192"/>
                      <a:pt x="6132" y="7192"/>
                    </a:cubicBezTo>
                    <a:close/>
                    <a:moveTo>
                      <a:pt x="2358" y="8038"/>
                    </a:moveTo>
                    <a:cubicBezTo>
                      <a:pt x="2596" y="7919"/>
                      <a:pt x="2751" y="7835"/>
                      <a:pt x="2906" y="7716"/>
                    </a:cubicBezTo>
                    <a:cubicBezTo>
                      <a:pt x="3108" y="7549"/>
                      <a:pt x="3322" y="7383"/>
                      <a:pt x="3572" y="7299"/>
                    </a:cubicBezTo>
                    <a:cubicBezTo>
                      <a:pt x="3703" y="7240"/>
                      <a:pt x="3810" y="7157"/>
                      <a:pt x="3882" y="7026"/>
                    </a:cubicBezTo>
                    <a:cubicBezTo>
                      <a:pt x="3930" y="6930"/>
                      <a:pt x="3989" y="6847"/>
                      <a:pt x="4049" y="6776"/>
                    </a:cubicBezTo>
                    <a:cubicBezTo>
                      <a:pt x="4156" y="6609"/>
                      <a:pt x="4299" y="6537"/>
                      <a:pt x="4489" y="6526"/>
                    </a:cubicBezTo>
                    <a:lnTo>
                      <a:pt x="4953" y="6526"/>
                    </a:lnTo>
                    <a:cubicBezTo>
                      <a:pt x="5608" y="6490"/>
                      <a:pt x="6287" y="6609"/>
                      <a:pt x="6942" y="6406"/>
                    </a:cubicBezTo>
                    <a:cubicBezTo>
                      <a:pt x="7239" y="6406"/>
                      <a:pt x="7501" y="6299"/>
                      <a:pt x="7787" y="6204"/>
                    </a:cubicBezTo>
                    <a:cubicBezTo>
                      <a:pt x="8168" y="6073"/>
                      <a:pt x="8406" y="5823"/>
                      <a:pt x="8513" y="5430"/>
                    </a:cubicBezTo>
                    <a:cubicBezTo>
                      <a:pt x="8597" y="5073"/>
                      <a:pt x="8680" y="4716"/>
                      <a:pt x="8668" y="4347"/>
                    </a:cubicBezTo>
                    <a:cubicBezTo>
                      <a:pt x="8633" y="4001"/>
                      <a:pt x="8644" y="3656"/>
                      <a:pt x="8668" y="3323"/>
                    </a:cubicBezTo>
                    <a:cubicBezTo>
                      <a:pt x="8680" y="2977"/>
                      <a:pt x="8502" y="2680"/>
                      <a:pt x="8525" y="2335"/>
                    </a:cubicBezTo>
                    <a:cubicBezTo>
                      <a:pt x="8525" y="2311"/>
                      <a:pt x="8502" y="2263"/>
                      <a:pt x="8478" y="2239"/>
                    </a:cubicBezTo>
                    <a:cubicBezTo>
                      <a:pt x="8394" y="2061"/>
                      <a:pt x="8323" y="1858"/>
                      <a:pt x="8216" y="1680"/>
                    </a:cubicBezTo>
                    <a:cubicBezTo>
                      <a:pt x="8109" y="1525"/>
                      <a:pt x="8037" y="1323"/>
                      <a:pt x="7871" y="1239"/>
                    </a:cubicBezTo>
                    <a:cubicBezTo>
                      <a:pt x="7549" y="1061"/>
                      <a:pt x="7216" y="894"/>
                      <a:pt x="6835" y="894"/>
                    </a:cubicBezTo>
                    <a:cubicBezTo>
                      <a:pt x="6775" y="894"/>
                      <a:pt x="6692" y="894"/>
                      <a:pt x="6632" y="882"/>
                    </a:cubicBezTo>
                    <a:cubicBezTo>
                      <a:pt x="6430" y="811"/>
                      <a:pt x="6204" y="822"/>
                      <a:pt x="6001" y="822"/>
                    </a:cubicBezTo>
                    <a:cubicBezTo>
                      <a:pt x="5858" y="822"/>
                      <a:pt x="5715" y="834"/>
                      <a:pt x="5585" y="811"/>
                    </a:cubicBezTo>
                    <a:cubicBezTo>
                      <a:pt x="4930" y="703"/>
                      <a:pt x="4251" y="703"/>
                      <a:pt x="3596" y="703"/>
                    </a:cubicBezTo>
                    <a:cubicBezTo>
                      <a:pt x="3477" y="703"/>
                      <a:pt x="3358" y="703"/>
                      <a:pt x="3263" y="751"/>
                    </a:cubicBezTo>
                    <a:cubicBezTo>
                      <a:pt x="3037" y="822"/>
                      <a:pt x="2810" y="822"/>
                      <a:pt x="2572" y="822"/>
                    </a:cubicBezTo>
                    <a:cubicBezTo>
                      <a:pt x="2406" y="822"/>
                      <a:pt x="2251" y="822"/>
                      <a:pt x="2084" y="834"/>
                    </a:cubicBezTo>
                    <a:cubicBezTo>
                      <a:pt x="1620" y="894"/>
                      <a:pt x="1274" y="1203"/>
                      <a:pt x="917" y="1465"/>
                    </a:cubicBezTo>
                    <a:cubicBezTo>
                      <a:pt x="905" y="1477"/>
                      <a:pt x="893" y="1489"/>
                      <a:pt x="882" y="1525"/>
                    </a:cubicBezTo>
                    <a:cubicBezTo>
                      <a:pt x="727" y="1799"/>
                      <a:pt x="584" y="2085"/>
                      <a:pt x="596" y="2418"/>
                    </a:cubicBezTo>
                    <a:cubicBezTo>
                      <a:pt x="608" y="2858"/>
                      <a:pt x="596" y="3311"/>
                      <a:pt x="608" y="3751"/>
                    </a:cubicBezTo>
                    <a:cubicBezTo>
                      <a:pt x="620" y="4109"/>
                      <a:pt x="655" y="4466"/>
                      <a:pt x="703" y="4823"/>
                    </a:cubicBezTo>
                    <a:cubicBezTo>
                      <a:pt x="739" y="5228"/>
                      <a:pt x="893" y="5585"/>
                      <a:pt x="1072" y="5942"/>
                    </a:cubicBezTo>
                    <a:cubicBezTo>
                      <a:pt x="1120" y="6014"/>
                      <a:pt x="1155" y="6109"/>
                      <a:pt x="1215" y="6168"/>
                    </a:cubicBezTo>
                    <a:cubicBezTo>
                      <a:pt x="1263" y="6204"/>
                      <a:pt x="1322" y="6252"/>
                      <a:pt x="1382" y="6252"/>
                    </a:cubicBezTo>
                    <a:cubicBezTo>
                      <a:pt x="1655" y="6311"/>
                      <a:pt x="1917" y="6406"/>
                      <a:pt x="2203" y="6359"/>
                    </a:cubicBezTo>
                    <a:cubicBezTo>
                      <a:pt x="2286" y="6335"/>
                      <a:pt x="2382" y="6359"/>
                      <a:pt x="2465" y="6359"/>
                    </a:cubicBezTo>
                    <a:cubicBezTo>
                      <a:pt x="2679" y="6371"/>
                      <a:pt x="2763" y="6478"/>
                      <a:pt x="2763" y="6680"/>
                    </a:cubicBezTo>
                    <a:cubicBezTo>
                      <a:pt x="2763" y="6740"/>
                      <a:pt x="2763" y="6811"/>
                      <a:pt x="2751" y="6883"/>
                    </a:cubicBezTo>
                    <a:cubicBezTo>
                      <a:pt x="2667" y="7192"/>
                      <a:pt x="2632" y="7526"/>
                      <a:pt x="2465" y="7811"/>
                    </a:cubicBezTo>
                    <a:cubicBezTo>
                      <a:pt x="2394" y="7859"/>
                      <a:pt x="2382" y="7907"/>
                      <a:pt x="2358" y="80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45"/>
              <p:cNvSpPr/>
              <p:nvPr/>
            </p:nvSpPr>
            <p:spPr>
              <a:xfrm>
                <a:off x="864975" y="2282550"/>
                <a:ext cx="35450" cy="301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1204" extrusionOk="0">
                    <a:moveTo>
                      <a:pt x="774" y="1203"/>
                    </a:moveTo>
                    <a:cubicBezTo>
                      <a:pt x="596" y="1203"/>
                      <a:pt x="417" y="1203"/>
                      <a:pt x="274" y="1072"/>
                    </a:cubicBezTo>
                    <a:cubicBezTo>
                      <a:pt x="1" y="822"/>
                      <a:pt x="36" y="370"/>
                      <a:pt x="346" y="179"/>
                    </a:cubicBezTo>
                    <a:cubicBezTo>
                      <a:pt x="620" y="1"/>
                      <a:pt x="1013" y="48"/>
                      <a:pt x="1227" y="286"/>
                    </a:cubicBezTo>
                    <a:cubicBezTo>
                      <a:pt x="1370" y="441"/>
                      <a:pt x="1417" y="822"/>
                      <a:pt x="1310" y="1001"/>
                    </a:cubicBezTo>
                    <a:cubicBezTo>
                      <a:pt x="1251" y="1096"/>
                      <a:pt x="1167" y="1179"/>
                      <a:pt x="1048" y="1191"/>
                    </a:cubicBezTo>
                    <a:cubicBezTo>
                      <a:pt x="953" y="1203"/>
                      <a:pt x="870" y="1203"/>
                      <a:pt x="774" y="120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45"/>
              <p:cNvSpPr/>
              <p:nvPr/>
            </p:nvSpPr>
            <p:spPr>
              <a:xfrm>
                <a:off x="814075" y="2280175"/>
                <a:ext cx="35450" cy="30375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1215" extrusionOk="0">
                    <a:moveTo>
                      <a:pt x="751" y="1191"/>
                    </a:moveTo>
                    <a:cubicBezTo>
                      <a:pt x="513" y="1215"/>
                      <a:pt x="310" y="1131"/>
                      <a:pt x="179" y="941"/>
                    </a:cubicBezTo>
                    <a:cubicBezTo>
                      <a:pt x="1" y="691"/>
                      <a:pt x="60" y="298"/>
                      <a:pt x="310" y="143"/>
                    </a:cubicBezTo>
                    <a:cubicBezTo>
                      <a:pt x="536" y="0"/>
                      <a:pt x="786" y="0"/>
                      <a:pt x="1013" y="96"/>
                    </a:cubicBezTo>
                    <a:cubicBezTo>
                      <a:pt x="1263" y="203"/>
                      <a:pt x="1417" y="774"/>
                      <a:pt x="1251" y="1001"/>
                    </a:cubicBezTo>
                    <a:cubicBezTo>
                      <a:pt x="1203" y="1072"/>
                      <a:pt x="1120" y="1120"/>
                      <a:pt x="1036" y="1155"/>
                    </a:cubicBezTo>
                    <a:cubicBezTo>
                      <a:pt x="953" y="1191"/>
                      <a:pt x="846" y="1191"/>
                      <a:pt x="751" y="119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45"/>
              <p:cNvSpPr/>
              <p:nvPr/>
            </p:nvSpPr>
            <p:spPr>
              <a:xfrm>
                <a:off x="759300" y="2281375"/>
                <a:ext cx="29800" cy="31575"/>
              </a:xfrm>
              <a:custGeom>
                <a:avLst/>
                <a:gdLst/>
                <a:ahLst/>
                <a:cxnLst/>
                <a:rect l="l" t="t" r="r" b="b"/>
                <a:pathLst>
                  <a:path w="1192" h="1263" extrusionOk="0">
                    <a:moveTo>
                      <a:pt x="1191" y="524"/>
                    </a:moveTo>
                    <a:lnTo>
                      <a:pt x="1191" y="762"/>
                    </a:lnTo>
                    <a:cubicBezTo>
                      <a:pt x="1132" y="1179"/>
                      <a:pt x="810" y="1262"/>
                      <a:pt x="525" y="1131"/>
                    </a:cubicBezTo>
                    <a:cubicBezTo>
                      <a:pt x="84" y="941"/>
                      <a:pt x="1" y="488"/>
                      <a:pt x="275" y="167"/>
                    </a:cubicBezTo>
                    <a:cubicBezTo>
                      <a:pt x="346" y="71"/>
                      <a:pt x="453" y="12"/>
                      <a:pt x="572" y="12"/>
                    </a:cubicBezTo>
                    <a:cubicBezTo>
                      <a:pt x="656" y="12"/>
                      <a:pt x="751" y="0"/>
                      <a:pt x="834" y="12"/>
                    </a:cubicBezTo>
                    <a:cubicBezTo>
                      <a:pt x="1049" y="36"/>
                      <a:pt x="1156" y="131"/>
                      <a:pt x="1191" y="3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6" name="Google Shape;1376;p45"/>
          <p:cNvGrpSpPr/>
          <p:nvPr/>
        </p:nvGrpSpPr>
        <p:grpSpPr>
          <a:xfrm>
            <a:off x="860378" y="2692727"/>
            <a:ext cx="487720" cy="487720"/>
            <a:chOff x="4993407" y="3015875"/>
            <a:chExt cx="487720" cy="487720"/>
          </a:xfrm>
        </p:grpSpPr>
        <p:sp>
          <p:nvSpPr>
            <p:cNvPr id="1377" name="Google Shape;1377;p45"/>
            <p:cNvSpPr/>
            <p:nvPr/>
          </p:nvSpPr>
          <p:spPr>
            <a:xfrm>
              <a:off x="4993407" y="3015875"/>
              <a:ext cx="487720" cy="487720"/>
            </a:xfrm>
            <a:custGeom>
              <a:avLst/>
              <a:gdLst/>
              <a:ahLst/>
              <a:cxnLst/>
              <a:rect l="l" t="t" r="r" b="b"/>
              <a:pathLst>
                <a:path w="47804" h="47804" extrusionOk="0">
                  <a:moveTo>
                    <a:pt x="23908" y="0"/>
                  </a:moveTo>
                  <a:cubicBezTo>
                    <a:pt x="22372" y="0"/>
                    <a:pt x="21050" y="1917"/>
                    <a:pt x="19586" y="2203"/>
                  </a:cubicBezTo>
                  <a:cubicBezTo>
                    <a:pt x="19422" y="2235"/>
                    <a:pt x="19253" y="2249"/>
                    <a:pt x="19080" y="2249"/>
                  </a:cubicBezTo>
                  <a:cubicBezTo>
                    <a:pt x="17963" y="2249"/>
                    <a:pt x="16678" y="1664"/>
                    <a:pt x="15580" y="1664"/>
                  </a:cubicBezTo>
                  <a:cubicBezTo>
                    <a:pt x="15289" y="1664"/>
                    <a:pt x="15010" y="1705"/>
                    <a:pt x="14752" y="1810"/>
                  </a:cubicBezTo>
                  <a:cubicBezTo>
                    <a:pt x="13347" y="2393"/>
                    <a:pt x="12859" y="4667"/>
                    <a:pt x="11609" y="5501"/>
                  </a:cubicBezTo>
                  <a:cubicBezTo>
                    <a:pt x="10359" y="6334"/>
                    <a:pt x="8049" y="5929"/>
                    <a:pt x="7001" y="6989"/>
                  </a:cubicBezTo>
                  <a:cubicBezTo>
                    <a:pt x="5941" y="8049"/>
                    <a:pt x="6346" y="10358"/>
                    <a:pt x="5513" y="11609"/>
                  </a:cubicBezTo>
                  <a:cubicBezTo>
                    <a:pt x="4667" y="12859"/>
                    <a:pt x="2393" y="13347"/>
                    <a:pt x="1810" y="14740"/>
                  </a:cubicBezTo>
                  <a:cubicBezTo>
                    <a:pt x="1238" y="16133"/>
                    <a:pt x="2500" y="18074"/>
                    <a:pt x="2203" y="19586"/>
                  </a:cubicBezTo>
                  <a:cubicBezTo>
                    <a:pt x="1917" y="21026"/>
                    <a:pt x="0" y="22360"/>
                    <a:pt x="0" y="23896"/>
                  </a:cubicBezTo>
                  <a:cubicBezTo>
                    <a:pt x="0" y="25432"/>
                    <a:pt x="1917" y="26753"/>
                    <a:pt x="2203" y="28218"/>
                  </a:cubicBezTo>
                  <a:cubicBezTo>
                    <a:pt x="2500" y="29718"/>
                    <a:pt x="1250" y="31671"/>
                    <a:pt x="1810" y="33052"/>
                  </a:cubicBezTo>
                  <a:cubicBezTo>
                    <a:pt x="2393" y="34445"/>
                    <a:pt x="4679" y="34945"/>
                    <a:pt x="5513" y="36195"/>
                  </a:cubicBezTo>
                  <a:cubicBezTo>
                    <a:pt x="6346" y="37445"/>
                    <a:pt x="5941" y="39743"/>
                    <a:pt x="7001" y="40803"/>
                  </a:cubicBezTo>
                  <a:cubicBezTo>
                    <a:pt x="8049" y="41862"/>
                    <a:pt x="10359" y="41457"/>
                    <a:pt x="11609" y="42291"/>
                  </a:cubicBezTo>
                  <a:cubicBezTo>
                    <a:pt x="12859" y="43124"/>
                    <a:pt x="13347" y="45398"/>
                    <a:pt x="14752" y="45982"/>
                  </a:cubicBezTo>
                  <a:cubicBezTo>
                    <a:pt x="15017" y="46094"/>
                    <a:pt x="15304" y="46138"/>
                    <a:pt x="15604" y="46138"/>
                  </a:cubicBezTo>
                  <a:cubicBezTo>
                    <a:pt x="16698" y="46138"/>
                    <a:pt x="17975" y="45555"/>
                    <a:pt x="19084" y="45555"/>
                  </a:cubicBezTo>
                  <a:cubicBezTo>
                    <a:pt x="19256" y="45555"/>
                    <a:pt x="19424" y="45569"/>
                    <a:pt x="19586" y="45601"/>
                  </a:cubicBezTo>
                  <a:cubicBezTo>
                    <a:pt x="21027" y="45875"/>
                    <a:pt x="22372" y="47803"/>
                    <a:pt x="23908" y="47803"/>
                  </a:cubicBezTo>
                  <a:cubicBezTo>
                    <a:pt x="25432" y="47803"/>
                    <a:pt x="26754" y="45875"/>
                    <a:pt x="28218" y="45601"/>
                  </a:cubicBezTo>
                  <a:cubicBezTo>
                    <a:pt x="28382" y="45568"/>
                    <a:pt x="28551" y="45554"/>
                    <a:pt x="28724" y="45554"/>
                  </a:cubicBezTo>
                  <a:cubicBezTo>
                    <a:pt x="29835" y="45554"/>
                    <a:pt x="31114" y="46133"/>
                    <a:pt x="32208" y="46133"/>
                  </a:cubicBezTo>
                  <a:cubicBezTo>
                    <a:pt x="32505" y="46133"/>
                    <a:pt x="32789" y="46091"/>
                    <a:pt x="33052" y="45982"/>
                  </a:cubicBezTo>
                  <a:cubicBezTo>
                    <a:pt x="34457" y="45398"/>
                    <a:pt x="34945" y="43124"/>
                    <a:pt x="36195" y="42291"/>
                  </a:cubicBezTo>
                  <a:cubicBezTo>
                    <a:pt x="37445" y="41457"/>
                    <a:pt x="39755" y="41862"/>
                    <a:pt x="40815" y="40803"/>
                  </a:cubicBezTo>
                  <a:cubicBezTo>
                    <a:pt x="41863" y="39743"/>
                    <a:pt x="41470" y="37445"/>
                    <a:pt x="42303" y="36195"/>
                  </a:cubicBezTo>
                  <a:cubicBezTo>
                    <a:pt x="43137" y="34945"/>
                    <a:pt x="45411" y="34445"/>
                    <a:pt x="45994" y="33052"/>
                  </a:cubicBezTo>
                  <a:cubicBezTo>
                    <a:pt x="46566" y="31671"/>
                    <a:pt x="45303" y="29718"/>
                    <a:pt x="45601" y="28218"/>
                  </a:cubicBezTo>
                  <a:cubicBezTo>
                    <a:pt x="45887" y="26765"/>
                    <a:pt x="47804" y="25432"/>
                    <a:pt x="47804" y="23896"/>
                  </a:cubicBezTo>
                  <a:cubicBezTo>
                    <a:pt x="47804" y="22360"/>
                    <a:pt x="45887" y="21038"/>
                    <a:pt x="45601" y="19586"/>
                  </a:cubicBezTo>
                  <a:cubicBezTo>
                    <a:pt x="45303" y="18074"/>
                    <a:pt x="46554" y="16133"/>
                    <a:pt x="45994" y="14740"/>
                  </a:cubicBezTo>
                  <a:cubicBezTo>
                    <a:pt x="45411" y="13347"/>
                    <a:pt x="43137" y="12859"/>
                    <a:pt x="42303" y="11609"/>
                  </a:cubicBezTo>
                  <a:cubicBezTo>
                    <a:pt x="41470" y="10358"/>
                    <a:pt x="41863" y="8049"/>
                    <a:pt x="40815" y="6989"/>
                  </a:cubicBezTo>
                  <a:cubicBezTo>
                    <a:pt x="39755" y="5929"/>
                    <a:pt x="37445" y="6334"/>
                    <a:pt x="36195" y="5501"/>
                  </a:cubicBezTo>
                  <a:cubicBezTo>
                    <a:pt x="34945" y="4667"/>
                    <a:pt x="34457" y="2393"/>
                    <a:pt x="33052" y="1810"/>
                  </a:cubicBezTo>
                  <a:cubicBezTo>
                    <a:pt x="32789" y="1699"/>
                    <a:pt x="32505" y="1655"/>
                    <a:pt x="32207" y="1655"/>
                  </a:cubicBezTo>
                  <a:cubicBezTo>
                    <a:pt x="31110" y="1655"/>
                    <a:pt x="29828" y="2248"/>
                    <a:pt x="28715" y="2248"/>
                  </a:cubicBezTo>
                  <a:cubicBezTo>
                    <a:pt x="28545" y="2248"/>
                    <a:pt x="28379" y="2235"/>
                    <a:pt x="28218" y="2203"/>
                  </a:cubicBezTo>
                  <a:cubicBezTo>
                    <a:pt x="26777" y="1917"/>
                    <a:pt x="25432" y="0"/>
                    <a:pt x="239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78" name="Google Shape;1378;p45"/>
            <p:cNvGrpSpPr/>
            <p:nvPr/>
          </p:nvGrpSpPr>
          <p:grpSpPr>
            <a:xfrm>
              <a:off x="5147041" y="3077385"/>
              <a:ext cx="180473" cy="364728"/>
              <a:chOff x="656025" y="2751350"/>
              <a:chExt cx="311375" cy="629275"/>
            </a:xfrm>
          </p:grpSpPr>
          <p:sp>
            <p:nvSpPr>
              <p:cNvPr id="1379" name="Google Shape;1379;p45"/>
              <p:cNvSpPr/>
              <p:nvPr/>
            </p:nvSpPr>
            <p:spPr>
              <a:xfrm>
                <a:off x="671800" y="2842750"/>
                <a:ext cx="278625" cy="389950"/>
              </a:xfrm>
              <a:custGeom>
                <a:avLst/>
                <a:gdLst/>
                <a:ahLst/>
                <a:cxnLst/>
                <a:rect l="l" t="t" r="r" b="b"/>
                <a:pathLst>
                  <a:path w="11145" h="15598" extrusionOk="0">
                    <a:moveTo>
                      <a:pt x="11109" y="5679"/>
                    </a:moveTo>
                    <a:cubicBezTo>
                      <a:pt x="11002" y="6906"/>
                      <a:pt x="10573" y="8335"/>
                      <a:pt x="9692" y="9620"/>
                    </a:cubicBezTo>
                    <a:cubicBezTo>
                      <a:pt x="9502" y="9882"/>
                      <a:pt x="9347" y="10180"/>
                      <a:pt x="9144" y="10442"/>
                    </a:cubicBezTo>
                    <a:cubicBezTo>
                      <a:pt x="8347" y="11454"/>
                      <a:pt x="8204" y="12680"/>
                      <a:pt x="8001" y="13895"/>
                    </a:cubicBezTo>
                    <a:cubicBezTo>
                      <a:pt x="7966" y="14097"/>
                      <a:pt x="8025" y="14323"/>
                      <a:pt x="8049" y="14550"/>
                    </a:cubicBezTo>
                    <a:cubicBezTo>
                      <a:pt x="8073" y="15050"/>
                      <a:pt x="8001" y="15169"/>
                      <a:pt x="7513" y="15300"/>
                    </a:cubicBezTo>
                    <a:cubicBezTo>
                      <a:pt x="6763" y="15526"/>
                      <a:pt x="5989" y="15597"/>
                      <a:pt x="5227" y="15419"/>
                    </a:cubicBezTo>
                    <a:cubicBezTo>
                      <a:pt x="4727" y="15300"/>
                      <a:pt x="4215" y="15157"/>
                      <a:pt x="3703" y="15026"/>
                    </a:cubicBezTo>
                    <a:cubicBezTo>
                      <a:pt x="3489" y="14966"/>
                      <a:pt x="3322" y="14859"/>
                      <a:pt x="3358" y="14609"/>
                    </a:cubicBezTo>
                    <a:cubicBezTo>
                      <a:pt x="3501" y="13037"/>
                      <a:pt x="2810" y="11787"/>
                      <a:pt x="1810" y="10680"/>
                    </a:cubicBezTo>
                    <a:cubicBezTo>
                      <a:pt x="1048" y="9847"/>
                      <a:pt x="536" y="8894"/>
                      <a:pt x="215" y="7823"/>
                    </a:cubicBezTo>
                    <a:cubicBezTo>
                      <a:pt x="0" y="7132"/>
                      <a:pt x="48" y="6418"/>
                      <a:pt x="143" y="5715"/>
                    </a:cubicBezTo>
                    <a:cubicBezTo>
                      <a:pt x="358" y="3929"/>
                      <a:pt x="1155" y="2465"/>
                      <a:pt x="2560" y="1346"/>
                    </a:cubicBezTo>
                    <a:cubicBezTo>
                      <a:pt x="2917" y="1060"/>
                      <a:pt x="3358" y="834"/>
                      <a:pt x="3775" y="691"/>
                    </a:cubicBezTo>
                    <a:cubicBezTo>
                      <a:pt x="4322" y="500"/>
                      <a:pt x="4918" y="357"/>
                      <a:pt x="5501" y="274"/>
                    </a:cubicBezTo>
                    <a:cubicBezTo>
                      <a:pt x="7347" y="0"/>
                      <a:pt x="8752" y="750"/>
                      <a:pt x="9966" y="2119"/>
                    </a:cubicBezTo>
                    <a:cubicBezTo>
                      <a:pt x="10823" y="3096"/>
                      <a:pt x="11145" y="4167"/>
                      <a:pt x="11109" y="5679"/>
                    </a:cubicBezTo>
                    <a:close/>
                    <a:moveTo>
                      <a:pt x="3489" y="5477"/>
                    </a:moveTo>
                    <a:cubicBezTo>
                      <a:pt x="3775" y="5751"/>
                      <a:pt x="3941" y="5548"/>
                      <a:pt x="4096" y="5477"/>
                    </a:cubicBezTo>
                    <a:cubicBezTo>
                      <a:pt x="4572" y="5275"/>
                      <a:pt x="5037" y="4989"/>
                      <a:pt x="5537" y="4846"/>
                    </a:cubicBezTo>
                    <a:cubicBezTo>
                      <a:pt x="6704" y="4513"/>
                      <a:pt x="7787" y="5644"/>
                      <a:pt x="7466" y="6834"/>
                    </a:cubicBezTo>
                    <a:cubicBezTo>
                      <a:pt x="7358" y="6799"/>
                      <a:pt x="7251" y="6787"/>
                      <a:pt x="7156" y="6763"/>
                    </a:cubicBezTo>
                    <a:cubicBezTo>
                      <a:pt x="6049" y="6370"/>
                      <a:pt x="4930" y="6715"/>
                      <a:pt x="4215" y="7656"/>
                    </a:cubicBezTo>
                    <a:cubicBezTo>
                      <a:pt x="3668" y="8394"/>
                      <a:pt x="3703" y="8977"/>
                      <a:pt x="4310" y="9668"/>
                    </a:cubicBezTo>
                    <a:cubicBezTo>
                      <a:pt x="4787" y="10180"/>
                      <a:pt x="5334" y="10525"/>
                      <a:pt x="6061" y="10216"/>
                    </a:cubicBezTo>
                    <a:cubicBezTo>
                      <a:pt x="6335" y="10097"/>
                      <a:pt x="6585" y="9882"/>
                      <a:pt x="6823" y="9692"/>
                    </a:cubicBezTo>
                    <a:cubicBezTo>
                      <a:pt x="7001" y="9549"/>
                      <a:pt x="7168" y="9382"/>
                      <a:pt x="7418" y="9132"/>
                    </a:cubicBezTo>
                    <a:cubicBezTo>
                      <a:pt x="7489" y="9573"/>
                      <a:pt x="7537" y="9882"/>
                      <a:pt x="7597" y="10204"/>
                    </a:cubicBezTo>
                    <a:lnTo>
                      <a:pt x="7728" y="10204"/>
                    </a:lnTo>
                    <a:cubicBezTo>
                      <a:pt x="7787" y="9978"/>
                      <a:pt x="7882" y="9751"/>
                      <a:pt x="7906" y="9525"/>
                    </a:cubicBezTo>
                    <a:cubicBezTo>
                      <a:pt x="7966" y="8870"/>
                      <a:pt x="8013" y="8215"/>
                      <a:pt x="8025" y="7561"/>
                    </a:cubicBezTo>
                    <a:cubicBezTo>
                      <a:pt x="8049" y="7108"/>
                      <a:pt x="8049" y="6644"/>
                      <a:pt x="8013" y="6179"/>
                    </a:cubicBezTo>
                    <a:cubicBezTo>
                      <a:pt x="7894" y="4929"/>
                      <a:pt x="6525" y="3810"/>
                      <a:pt x="5382" y="4394"/>
                    </a:cubicBezTo>
                    <a:cubicBezTo>
                      <a:pt x="5311" y="4441"/>
                      <a:pt x="5215" y="4441"/>
                      <a:pt x="5132" y="4465"/>
                    </a:cubicBezTo>
                    <a:cubicBezTo>
                      <a:pt x="4513" y="4703"/>
                      <a:pt x="3977" y="5001"/>
                      <a:pt x="3489" y="547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45"/>
              <p:cNvSpPr/>
              <p:nvPr/>
            </p:nvSpPr>
            <p:spPr>
              <a:xfrm>
                <a:off x="745325" y="3232075"/>
                <a:ext cx="156000" cy="130100"/>
              </a:xfrm>
              <a:custGeom>
                <a:avLst/>
                <a:gdLst/>
                <a:ahLst/>
                <a:cxnLst/>
                <a:rect l="l" t="t" r="r" b="b"/>
                <a:pathLst>
                  <a:path w="6240" h="5204" extrusionOk="0">
                    <a:moveTo>
                      <a:pt x="5465" y="0"/>
                    </a:moveTo>
                    <a:cubicBezTo>
                      <a:pt x="6215" y="643"/>
                      <a:pt x="6239" y="858"/>
                      <a:pt x="5620" y="1572"/>
                    </a:cubicBezTo>
                    <a:cubicBezTo>
                      <a:pt x="5430" y="1798"/>
                      <a:pt x="5370" y="1989"/>
                      <a:pt x="5501" y="2286"/>
                    </a:cubicBezTo>
                    <a:cubicBezTo>
                      <a:pt x="5668" y="2679"/>
                      <a:pt x="5668" y="3060"/>
                      <a:pt x="5203" y="3299"/>
                    </a:cubicBezTo>
                    <a:cubicBezTo>
                      <a:pt x="4989" y="3418"/>
                      <a:pt x="4989" y="3632"/>
                      <a:pt x="5084" y="3870"/>
                    </a:cubicBezTo>
                    <a:cubicBezTo>
                      <a:pt x="5501" y="4823"/>
                      <a:pt x="5370" y="5096"/>
                      <a:pt x="4346" y="5168"/>
                    </a:cubicBezTo>
                    <a:cubicBezTo>
                      <a:pt x="3536" y="5204"/>
                      <a:pt x="2715" y="5180"/>
                      <a:pt x="1917" y="5144"/>
                    </a:cubicBezTo>
                    <a:cubicBezTo>
                      <a:pt x="1441" y="5132"/>
                      <a:pt x="1024" y="4930"/>
                      <a:pt x="691" y="4572"/>
                    </a:cubicBezTo>
                    <a:cubicBezTo>
                      <a:pt x="500" y="4346"/>
                      <a:pt x="417" y="4120"/>
                      <a:pt x="572" y="3858"/>
                    </a:cubicBezTo>
                    <a:cubicBezTo>
                      <a:pt x="774" y="3513"/>
                      <a:pt x="846" y="3239"/>
                      <a:pt x="429" y="2965"/>
                    </a:cubicBezTo>
                    <a:cubicBezTo>
                      <a:pt x="143" y="2763"/>
                      <a:pt x="179" y="2501"/>
                      <a:pt x="393" y="2215"/>
                    </a:cubicBezTo>
                    <a:cubicBezTo>
                      <a:pt x="477" y="2132"/>
                      <a:pt x="560" y="2072"/>
                      <a:pt x="631" y="1989"/>
                    </a:cubicBezTo>
                    <a:cubicBezTo>
                      <a:pt x="929" y="1667"/>
                      <a:pt x="905" y="1536"/>
                      <a:pt x="572" y="1251"/>
                    </a:cubicBezTo>
                    <a:cubicBezTo>
                      <a:pt x="393" y="1096"/>
                      <a:pt x="191" y="941"/>
                      <a:pt x="72" y="739"/>
                    </a:cubicBezTo>
                    <a:cubicBezTo>
                      <a:pt x="0" y="608"/>
                      <a:pt x="0" y="346"/>
                      <a:pt x="84" y="203"/>
                    </a:cubicBezTo>
                    <a:cubicBezTo>
                      <a:pt x="179" y="84"/>
                      <a:pt x="429" y="0"/>
                      <a:pt x="596" y="12"/>
                    </a:cubicBezTo>
                    <a:cubicBezTo>
                      <a:pt x="929" y="48"/>
                      <a:pt x="1274" y="143"/>
                      <a:pt x="1620" y="251"/>
                    </a:cubicBezTo>
                    <a:cubicBezTo>
                      <a:pt x="2917" y="655"/>
                      <a:pt x="4179" y="489"/>
                      <a:pt x="5465" y="0"/>
                    </a:cubicBezTo>
                    <a:close/>
                    <a:moveTo>
                      <a:pt x="1667" y="1513"/>
                    </a:moveTo>
                    <a:cubicBezTo>
                      <a:pt x="2084" y="2025"/>
                      <a:pt x="2441" y="2096"/>
                      <a:pt x="3941" y="2108"/>
                    </a:cubicBezTo>
                    <a:cubicBezTo>
                      <a:pt x="4156" y="2108"/>
                      <a:pt x="4394" y="2167"/>
                      <a:pt x="4477" y="1786"/>
                    </a:cubicBezTo>
                    <a:cubicBezTo>
                      <a:pt x="3548" y="1691"/>
                      <a:pt x="2679" y="1620"/>
                      <a:pt x="1667" y="1513"/>
                    </a:cubicBezTo>
                    <a:close/>
                    <a:moveTo>
                      <a:pt x="4096" y="3406"/>
                    </a:moveTo>
                    <a:cubicBezTo>
                      <a:pt x="3239" y="3632"/>
                      <a:pt x="2465" y="3287"/>
                      <a:pt x="1620" y="3394"/>
                    </a:cubicBezTo>
                    <a:cubicBezTo>
                      <a:pt x="1953" y="3810"/>
                      <a:pt x="2393" y="3941"/>
                      <a:pt x="3167" y="3918"/>
                    </a:cubicBezTo>
                    <a:cubicBezTo>
                      <a:pt x="3501" y="3918"/>
                      <a:pt x="3870" y="3953"/>
                      <a:pt x="4096" y="340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45"/>
              <p:cNvSpPr/>
              <p:nvPr/>
            </p:nvSpPr>
            <p:spPr>
              <a:xfrm>
                <a:off x="787000" y="3269875"/>
                <a:ext cx="70250" cy="16400"/>
              </a:xfrm>
              <a:custGeom>
                <a:avLst/>
                <a:gdLst/>
                <a:ahLst/>
                <a:cxnLst/>
                <a:rect l="l" t="t" r="r" b="b"/>
                <a:pathLst>
                  <a:path w="2810" h="656" extrusionOk="0">
                    <a:moveTo>
                      <a:pt x="0" y="1"/>
                    </a:moveTo>
                    <a:cubicBezTo>
                      <a:pt x="1012" y="96"/>
                      <a:pt x="1881" y="179"/>
                      <a:pt x="2810" y="274"/>
                    </a:cubicBezTo>
                    <a:cubicBezTo>
                      <a:pt x="2703" y="655"/>
                      <a:pt x="2465" y="596"/>
                      <a:pt x="2274" y="596"/>
                    </a:cubicBezTo>
                    <a:cubicBezTo>
                      <a:pt x="774" y="584"/>
                      <a:pt x="429" y="513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45"/>
              <p:cNvSpPr/>
              <p:nvPr/>
            </p:nvSpPr>
            <p:spPr>
              <a:xfrm>
                <a:off x="785500" y="3314225"/>
                <a:ext cx="62225" cy="16700"/>
              </a:xfrm>
              <a:custGeom>
                <a:avLst/>
                <a:gdLst/>
                <a:ahLst/>
                <a:cxnLst/>
                <a:rect l="l" t="t" r="r" b="b"/>
                <a:pathLst>
                  <a:path w="2489" h="668" extrusionOk="0">
                    <a:moveTo>
                      <a:pt x="2489" y="120"/>
                    </a:moveTo>
                    <a:cubicBezTo>
                      <a:pt x="2263" y="667"/>
                      <a:pt x="1894" y="632"/>
                      <a:pt x="1548" y="644"/>
                    </a:cubicBezTo>
                    <a:cubicBezTo>
                      <a:pt x="775" y="655"/>
                      <a:pt x="346" y="524"/>
                      <a:pt x="1" y="120"/>
                    </a:cubicBezTo>
                    <a:cubicBezTo>
                      <a:pt x="858" y="1"/>
                      <a:pt x="1620" y="346"/>
                      <a:pt x="2489" y="12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45"/>
              <p:cNvSpPr/>
              <p:nvPr/>
            </p:nvSpPr>
            <p:spPr>
              <a:xfrm>
                <a:off x="777175" y="3019250"/>
                <a:ext cx="81575" cy="76225"/>
              </a:xfrm>
              <a:custGeom>
                <a:avLst/>
                <a:gdLst/>
                <a:ahLst/>
                <a:cxnLst/>
                <a:rect l="l" t="t" r="r" b="b"/>
                <a:pathLst>
                  <a:path w="3263" h="3049" extrusionOk="0">
                    <a:moveTo>
                      <a:pt x="3263" y="548"/>
                    </a:moveTo>
                    <a:cubicBezTo>
                      <a:pt x="3120" y="1477"/>
                      <a:pt x="2715" y="2227"/>
                      <a:pt x="1881" y="2679"/>
                    </a:cubicBezTo>
                    <a:cubicBezTo>
                      <a:pt x="1179" y="3049"/>
                      <a:pt x="119" y="2453"/>
                      <a:pt x="48" y="1656"/>
                    </a:cubicBezTo>
                    <a:cubicBezTo>
                      <a:pt x="0" y="1251"/>
                      <a:pt x="429" y="608"/>
                      <a:pt x="869" y="405"/>
                    </a:cubicBezTo>
                    <a:cubicBezTo>
                      <a:pt x="1655" y="1"/>
                      <a:pt x="2429" y="48"/>
                      <a:pt x="3263" y="54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45"/>
              <p:cNvSpPr/>
              <p:nvPr/>
            </p:nvSpPr>
            <p:spPr>
              <a:xfrm>
                <a:off x="656025" y="2832325"/>
                <a:ext cx="311375" cy="548300"/>
              </a:xfrm>
              <a:custGeom>
                <a:avLst/>
                <a:gdLst/>
                <a:ahLst/>
                <a:cxnLst/>
                <a:rect l="l" t="t" r="r" b="b"/>
                <a:pathLst>
                  <a:path w="12455" h="21932" extrusionOk="0">
                    <a:moveTo>
                      <a:pt x="10585" y="1489"/>
                    </a:moveTo>
                    <a:cubicBezTo>
                      <a:pt x="9525" y="512"/>
                      <a:pt x="8275" y="0"/>
                      <a:pt x="6870" y="0"/>
                    </a:cubicBezTo>
                    <a:cubicBezTo>
                      <a:pt x="6144" y="0"/>
                      <a:pt x="5358" y="143"/>
                      <a:pt x="4525" y="417"/>
                    </a:cubicBezTo>
                    <a:cubicBezTo>
                      <a:pt x="3346" y="810"/>
                      <a:pt x="2358" y="1572"/>
                      <a:pt x="1512" y="2727"/>
                    </a:cubicBezTo>
                    <a:cubicBezTo>
                      <a:pt x="441" y="4227"/>
                      <a:pt x="0" y="5942"/>
                      <a:pt x="215" y="7835"/>
                    </a:cubicBezTo>
                    <a:cubicBezTo>
                      <a:pt x="381" y="9275"/>
                      <a:pt x="1191" y="10418"/>
                      <a:pt x="1989" y="11478"/>
                    </a:cubicBezTo>
                    <a:lnTo>
                      <a:pt x="2144" y="11669"/>
                    </a:lnTo>
                    <a:cubicBezTo>
                      <a:pt x="2703" y="12419"/>
                      <a:pt x="3251" y="13109"/>
                      <a:pt x="3346" y="14050"/>
                    </a:cubicBezTo>
                    <a:cubicBezTo>
                      <a:pt x="3358" y="14145"/>
                      <a:pt x="3358" y="14240"/>
                      <a:pt x="3370" y="14336"/>
                    </a:cubicBezTo>
                    <a:cubicBezTo>
                      <a:pt x="3406" y="14645"/>
                      <a:pt x="3453" y="14978"/>
                      <a:pt x="3453" y="15288"/>
                    </a:cubicBezTo>
                    <a:cubicBezTo>
                      <a:pt x="3453" y="15371"/>
                      <a:pt x="3370" y="15526"/>
                      <a:pt x="3275" y="15645"/>
                    </a:cubicBezTo>
                    <a:cubicBezTo>
                      <a:pt x="2822" y="16121"/>
                      <a:pt x="2775" y="16645"/>
                      <a:pt x="3132" y="17205"/>
                    </a:cubicBezTo>
                    <a:cubicBezTo>
                      <a:pt x="3215" y="17336"/>
                      <a:pt x="3298" y="17455"/>
                      <a:pt x="3394" y="17598"/>
                    </a:cubicBezTo>
                    <a:lnTo>
                      <a:pt x="3477" y="17729"/>
                    </a:lnTo>
                    <a:cubicBezTo>
                      <a:pt x="3072" y="18503"/>
                      <a:pt x="3072" y="18574"/>
                      <a:pt x="3453" y="19408"/>
                    </a:cubicBezTo>
                    <a:lnTo>
                      <a:pt x="3465" y="19443"/>
                    </a:lnTo>
                    <a:cubicBezTo>
                      <a:pt x="3513" y="19539"/>
                      <a:pt x="3489" y="19693"/>
                      <a:pt x="3465" y="19836"/>
                    </a:cubicBezTo>
                    <a:lnTo>
                      <a:pt x="3465" y="19860"/>
                    </a:lnTo>
                    <a:cubicBezTo>
                      <a:pt x="3370" y="20574"/>
                      <a:pt x="3608" y="21086"/>
                      <a:pt x="4168" y="21420"/>
                    </a:cubicBezTo>
                    <a:lnTo>
                      <a:pt x="4179" y="21432"/>
                    </a:lnTo>
                    <a:cubicBezTo>
                      <a:pt x="4477" y="21610"/>
                      <a:pt x="4834" y="21813"/>
                      <a:pt x="5192" y="21836"/>
                    </a:cubicBezTo>
                    <a:lnTo>
                      <a:pt x="5215" y="21836"/>
                    </a:lnTo>
                    <a:cubicBezTo>
                      <a:pt x="5751" y="21884"/>
                      <a:pt x="6311" y="21932"/>
                      <a:pt x="6858" y="21932"/>
                    </a:cubicBezTo>
                    <a:cubicBezTo>
                      <a:pt x="7406" y="21932"/>
                      <a:pt x="7882" y="21884"/>
                      <a:pt x="8335" y="21777"/>
                    </a:cubicBezTo>
                    <a:cubicBezTo>
                      <a:pt x="8525" y="21729"/>
                      <a:pt x="8704" y="21670"/>
                      <a:pt x="8871" y="21610"/>
                    </a:cubicBezTo>
                    <a:cubicBezTo>
                      <a:pt x="9323" y="21408"/>
                      <a:pt x="9549" y="21063"/>
                      <a:pt x="9537" y="20598"/>
                    </a:cubicBezTo>
                    <a:cubicBezTo>
                      <a:pt x="9537" y="20479"/>
                      <a:pt x="9502" y="20360"/>
                      <a:pt x="9490" y="20241"/>
                    </a:cubicBezTo>
                    <a:cubicBezTo>
                      <a:pt x="9478" y="20146"/>
                      <a:pt x="9466" y="20051"/>
                      <a:pt x="9466" y="19943"/>
                    </a:cubicBezTo>
                    <a:lnTo>
                      <a:pt x="9466" y="19920"/>
                    </a:lnTo>
                    <a:cubicBezTo>
                      <a:pt x="9466" y="19860"/>
                      <a:pt x="9442" y="19729"/>
                      <a:pt x="9466" y="19693"/>
                    </a:cubicBezTo>
                    <a:cubicBezTo>
                      <a:pt x="9799" y="19324"/>
                      <a:pt x="9787" y="18872"/>
                      <a:pt x="9787" y="18479"/>
                    </a:cubicBezTo>
                    <a:cubicBezTo>
                      <a:pt x="9787" y="18134"/>
                      <a:pt x="9847" y="17872"/>
                      <a:pt x="10002" y="17610"/>
                    </a:cubicBezTo>
                    <a:cubicBezTo>
                      <a:pt x="10430" y="16836"/>
                      <a:pt x="10299" y="16157"/>
                      <a:pt x="9597" y="15562"/>
                    </a:cubicBezTo>
                    <a:cubicBezTo>
                      <a:pt x="9430" y="15419"/>
                      <a:pt x="9371" y="15276"/>
                      <a:pt x="9359" y="15038"/>
                    </a:cubicBezTo>
                    <a:cubicBezTo>
                      <a:pt x="9311" y="14157"/>
                      <a:pt x="9442" y="13264"/>
                      <a:pt x="9764" y="12311"/>
                    </a:cubicBezTo>
                    <a:cubicBezTo>
                      <a:pt x="9954" y="11728"/>
                      <a:pt x="10275" y="11240"/>
                      <a:pt x="10621" y="10716"/>
                    </a:cubicBezTo>
                    <a:cubicBezTo>
                      <a:pt x="10728" y="10561"/>
                      <a:pt x="10847" y="10395"/>
                      <a:pt x="10954" y="10228"/>
                    </a:cubicBezTo>
                    <a:cubicBezTo>
                      <a:pt x="11966" y="8609"/>
                      <a:pt x="12454" y="6989"/>
                      <a:pt x="12419" y="5239"/>
                    </a:cubicBezTo>
                    <a:cubicBezTo>
                      <a:pt x="12383" y="3834"/>
                      <a:pt x="11788" y="2608"/>
                      <a:pt x="10585" y="1489"/>
                    </a:cubicBezTo>
                    <a:close/>
                    <a:moveTo>
                      <a:pt x="9990" y="10287"/>
                    </a:moveTo>
                    <a:cubicBezTo>
                      <a:pt x="9883" y="10454"/>
                      <a:pt x="9775" y="10621"/>
                      <a:pt x="9656" y="10764"/>
                    </a:cubicBezTo>
                    <a:cubicBezTo>
                      <a:pt x="8894" y="11728"/>
                      <a:pt x="8716" y="12883"/>
                      <a:pt x="8537" y="13990"/>
                    </a:cubicBezTo>
                    <a:lnTo>
                      <a:pt x="8501" y="14288"/>
                    </a:lnTo>
                    <a:cubicBezTo>
                      <a:pt x="8466" y="14455"/>
                      <a:pt x="8501" y="14609"/>
                      <a:pt x="8513" y="14752"/>
                    </a:cubicBezTo>
                    <a:cubicBezTo>
                      <a:pt x="8525" y="14824"/>
                      <a:pt x="8537" y="14907"/>
                      <a:pt x="8537" y="14978"/>
                    </a:cubicBezTo>
                    <a:cubicBezTo>
                      <a:pt x="8561" y="15419"/>
                      <a:pt x="8525" y="15467"/>
                      <a:pt x="8120" y="15586"/>
                    </a:cubicBezTo>
                    <a:cubicBezTo>
                      <a:pt x="7644" y="15717"/>
                      <a:pt x="7204" y="15800"/>
                      <a:pt x="6763" y="15800"/>
                    </a:cubicBezTo>
                    <a:lnTo>
                      <a:pt x="6763" y="15800"/>
                    </a:lnTo>
                    <a:cubicBezTo>
                      <a:pt x="6489" y="15800"/>
                      <a:pt x="6204" y="15764"/>
                      <a:pt x="5918" y="15705"/>
                    </a:cubicBezTo>
                    <a:cubicBezTo>
                      <a:pt x="5525" y="15621"/>
                      <a:pt x="5108" y="15502"/>
                      <a:pt x="4715" y="15395"/>
                    </a:cubicBezTo>
                    <a:lnTo>
                      <a:pt x="4406" y="15300"/>
                    </a:lnTo>
                    <a:cubicBezTo>
                      <a:pt x="4168" y="15240"/>
                      <a:pt x="4156" y="15145"/>
                      <a:pt x="4168" y="15050"/>
                    </a:cubicBezTo>
                    <a:cubicBezTo>
                      <a:pt x="4299" y="13657"/>
                      <a:pt x="3798" y="12359"/>
                      <a:pt x="2572" y="11014"/>
                    </a:cubicBezTo>
                    <a:cubicBezTo>
                      <a:pt x="1858" y="10228"/>
                      <a:pt x="1358" y="9299"/>
                      <a:pt x="1012" y="8216"/>
                    </a:cubicBezTo>
                    <a:cubicBezTo>
                      <a:pt x="798" y="7537"/>
                      <a:pt x="858" y="6847"/>
                      <a:pt x="953" y="6180"/>
                    </a:cubicBezTo>
                    <a:cubicBezTo>
                      <a:pt x="1179" y="4406"/>
                      <a:pt x="1977" y="2965"/>
                      <a:pt x="3334" y="1905"/>
                    </a:cubicBezTo>
                    <a:cubicBezTo>
                      <a:pt x="3656" y="1655"/>
                      <a:pt x="4060" y="1429"/>
                      <a:pt x="4513" y="1286"/>
                    </a:cubicBezTo>
                    <a:cubicBezTo>
                      <a:pt x="5049" y="1084"/>
                      <a:pt x="5608" y="953"/>
                      <a:pt x="6204" y="870"/>
                    </a:cubicBezTo>
                    <a:cubicBezTo>
                      <a:pt x="6442" y="834"/>
                      <a:pt x="6680" y="810"/>
                      <a:pt x="6918" y="810"/>
                    </a:cubicBezTo>
                    <a:cubicBezTo>
                      <a:pt x="8263" y="810"/>
                      <a:pt x="9430" y="1417"/>
                      <a:pt x="10549" y="2656"/>
                    </a:cubicBezTo>
                    <a:cubicBezTo>
                      <a:pt x="11323" y="3513"/>
                      <a:pt x="11657" y="4537"/>
                      <a:pt x="11621" y="6061"/>
                    </a:cubicBezTo>
                    <a:cubicBezTo>
                      <a:pt x="11502" y="7430"/>
                      <a:pt x="11014" y="8811"/>
                      <a:pt x="10240" y="9930"/>
                    </a:cubicBezTo>
                    <a:cubicBezTo>
                      <a:pt x="10133" y="10061"/>
                      <a:pt x="10061" y="10180"/>
                      <a:pt x="9990" y="10287"/>
                    </a:cubicBezTo>
                    <a:close/>
                    <a:moveTo>
                      <a:pt x="9073" y="17479"/>
                    </a:moveTo>
                    <a:cubicBezTo>
                      <a:pt x="8835" y="17765"/>
                      <a:pt x="8799" y="18015"/>
                      <a:pt x="8930" y="18336"/>
                    </a:cubicBezTo>
                    <a:cubicBezTo>
                      <a:pt x="9097" y="18741"/>
                      <a:pt x="9037" y="18991"/>
                      <a:pt x="8704" y="19158"/>
                    </a:cubicBezTo>
                    <a:cubicBezTo>
                      <a:pt x="8537" y="19253"/>
                      <a:pt x="8299" y="19455"/>
                      <a:pt x="8513" y="19920"/>
                    </a:cubicBezTo>
                    <a:cubicBezTo>
                      <a:pt x="8716" y="20384"/>
                      <a:pt x="8763" y="20646"/>
                      <a:pt x="8692" y="20777"/>
                    </a:cubicBezTo>
                    <a:cubicBezTo>
                      <a:pt x="8621" y="20920"/>
                      <a:pt x="8359" y="20991"/>
                      <a:pt x="7894" y="21003"/>
                    </a:cubicBezTo>
                    <a:cubicBezTo>
                      <a:pt x="7620" y="21015"/>
                      <a:pt x="7323" y="21039"/>
                      <a:pt x="6989" y="21039"/>
                    </a:cubicBezTo>
                    <a:cubicBezTo>
                      <a:pt x="6489" y="21039"/>
                      <a:pt x="5954" y="21015"/>
                      <a:pt x="5489" y="20991"/>
                    </a:cubicBezTo>
                    <a:cubicBezTo>
                      <a:pt x="5061" y="20979"/>
                      <a:pt x="4680" y="20801"/>
                      <a:pt x="4370" y="20455"/>
                    </a:cubicBezTo>
                    <a:cubicBezTo>
                      <a:pt x="4191" y="20265"/>
                      <a:pt x="4168" y="20098"/>
                      <a:pt x="4275" y="19908"/>
                    </a:cubicBezTo>
                    <a:cubicBezTo>
                      <a:pt x="4465" y="19562"/>
                      <a:pt x="4596" y="19158"/>
                      <a:pt x="4072" y="18812"/>
                    </a:cubicBezTo>
                    <a:cubicBezTo>
                      <a:pt x="3989" y="18753"/>
                      <a:pt x="3941" y="18693"/>
                      <a:pt x="3941" y="18622"/>
                    </a:cubicBezTo>
                    <a:cubicBezTo>
                      <a:pt x="3929" y="18538"/>
                      <a:pt x="3965" y="18419"/>
                      <a:pt x="4084" y="18276"/>
                    </a:cubicBezTo>
                    <a:lnTo>
                      <a:pt x="4191" y="18181"/>
                    </a:lnTo>
                    <a:cubicBezTo>
                      <a:pt x="4239" y="18146"/>
                      <a:pt x="4287" y="18098"/>
                      <a:pt x="4322" y="18062"/>
                    </a:cubicBezTo>
                    <a:cubicBezTo>
                      <a:pt x="4465" y="17907"/>
                      <a:pt x="4584" y="17741"/>
                      <a:pt x="4560" y="17562"/>
                    </a:cubicBezTo>
                    <a:cubicBezTo>
                      <a:pt x="4549" y="17384"/>
                      <a:pt x="4430" y="17253"/>
                      <a:pt x="4251" y="17110"/>
                    </a:cubicBezTo>
                    <a:lnTo>
                      <a:pt x="4168" y="17026"/>
                    </a:lnTo>
                    <a:cubicBezTo>
                      <a:pt x="4013" y="16907"/>
                      <a:pt x="3870" y="16776"/>
                      <a:pt x="3787" y="16645"/>
                    </a:cubicBezTo>
                    <a:cubicBezTo>
                      <a:pt x="3727" y="16538"/>
                      <a:pt x="3751" y="16336"/>
                      <a:pt x="3787" y="16276"/>
                    </a:cubicBezTo>
                    <a:cubicBezTo>
                      <a:pt x="3834" y="16217"/>
                      <a:pt x="3989" y="16133"/>
                      <a:pt x="4132" y="16133"/>
                    </a:cubicBezTo>
                    <a:lnTo>
                      <a:pt x="4168" y="16133"/>
                    </a:lnTo>
                    <a:cubicBezTo>
                      <a:pt x="4513" y="16181"/>
                      <a:pt x="4858" y="16276"/>
                      <a:pt x="5156" y="16371"/>
                    </a:cubicBezTo>
                    <a:cubicBezTo>
                      <a:pt x="5668" y="16526"/>
                      <a:pt x="6168" y="16610"/>
                      <a:pt x="6692" y="16610"/>
                    </a:cubicBezTo>
                    <a:cubicBezTo>
                      <a:pt x="7418" y="16610"/>
                      <a:pt x="8180" y="16467"/>
                      <a:pt x="9002" y="16157"/>
                    </a:cubicBezTo>
                    <a:cubicBezTo>
                      <a:pt x="9323" y="16431"/>
                      <a:pt x="9466" y="16610"/>
                      <a:pt x="9478" y="16764"/>
                    </a:cubicBezTo>
                    <a:cubicBezTo>
                      <a:pt x="9490" y="16931"/>
                      <a:pt x="9371" y="17122"/>
                      <a:pt x="9073" y="1747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45"/>
              <p:cNvSpPr/>
              <p:nvPr/>
            </p:nvSpPr>
            <p:spPr>
              <a:xfrm>
                <a:off x="921225" y="2777550"/>
                <a:ext cx="3100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2204" extrusionOk="0">
                    <a:moveTo>
                      <a:pt x="60" y="2203"/>
                    </a:moveTo>
                    <a:lnTo>
                      <a:pt x="287" y="2049"/>
                    </a:lnTo>
                    <a:cubicBezTo>
                      <a:pt x="358" y="1989"/>
                      <a:pt x="418" y="1953"/>
                      <a:pt x="489" y="1906"/>
                    </a:cubicBezTo>
                    <a:cubicBezTo>
                      <a:pt x="644" y="1822"/>
                      <a:pt x="775" y="1727"/>
                      <a:pt x="822" y="1584"/>
                    </a:cubicBezTo>
                    <a:cubicBezTo>
                      <a:pt x="846" y="1489"/>
                      <a:pt x="894" y="1406"/>
                      <a:pt x="941" y="1298"/>
                    </a:cubicBezTo>
                    <a:cubicBezTo>
                      <a:pt x="1072" y="1001"/>
                      <a:pt x="1239" y="679"/>
                      <a:pt x="1132" y="227"/>
                    </a:cubicBezTo>
                    <a:lnTo>
                      <a:pt x="1084" y="1"/>
                    </a:lnTo>
                    <a:lnTo>
                      <a:pt x="906" y="144"/>
                    </a:lnTo>
                    <a:cubicBezTo>
                      <a:pt x="251" y="620"/>
                      <a:pt x="1" y="1156"/>
                      <a:pt x="48" y="192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45"/>
              <p:cNvSpPr/>
              <p:nvPr/>
            </p:nvSpPr>
            <p:spPr>
              <a:xfrm>
                <a:off x="692325" y="2793625"/>
                <a:ext cx="38725" cy="354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1418" extrusionOk="0">
                    <a:moveTo>
                      <a:pt x="49" y="322"/>
                    </a:moveTo>
                    <a:cubicBezTo>
                      <a:pt x="60" y="417"/>
                      <a:pt x="60" y="536"/>
                      <a:pt x="156" y="632"/>
                    </a:cubicBezTo>
                    <a:cubicBezTo>
                      <a:pt x="299" y="810"/>
                      <a:pt x="465" y="953"/>
                      <a:pt x="632" y="1108"/>
                    </a:cubicBezTo>
                    <a:cubicBezTo>
                      <a:pt x="692" y="1167"/>
                      <a:pt x="751" y="1227"/>
                      <a:pt x="811" y="1275"/>
                    </a:cubicBezTo>
                    <a:cubicBezTo>
                      <a:pt x="918" y="1370"/>
                      <a:pt x="1013" y="1417"/>
                      <a:pt x="1120" y="1417"/>
                    </a:cubicBezTo>
                    <a:cubicBezTo>
                      <a:pt x="1358" y="1417"/>
                      <a:pt x="1465" y="1156"/>
                      <a:pt x="1513" y="1060"/>
                    </a:cubicBezTo>
                    <a:lnTo>
                      <a:pt x="1549" y="977"/>
                    </a:lnTo>
                    <a:lnTo>
                      <a:pt x="1477" y="894"/>
                    </a:lnTo>
                    <a:cubicBezTo>
                      <a:pt x="1406" y="810"/>
                      <a:pt x="1334" y="739"/>
                      <a:pt x="1251" y="655"/>
                    </a:cubicBezTo>
                    <a:cubicBezTo>
                      <a:pt x="1061" y="453"/>
                      <a:pt x="882" y="263"/>
                      <a:pt x="692" y="84"/>
                    </a:cubicBezTo>
                    <a:cubicBezTo>
                      <a:pt x="632" y="36"/>
                      <a:pt x="572" y="1"/>
                      <a:pt x="465" y="1"/>
                    </a:cubicBezTo>
                    <a:cubicBezTo>
                      <a:pt x="406" y="1"/>
                      <a:pt x="358" y="1"/>
                      <a:pt x="299" y="24"/>
                    </a:cubicBezTo>
                    <a:cubicBezTo>
                      <a:pt x="263" y="24"/>
                      <a:pt x="215" y="36"/>
                      <a:pt x="180" y="36"/>
                    </a:cubicBezTo>
                    <a:lnTo>
                      <a:pt x="1" y="36"/>
                    </a:lnTo>
                    <a:lnTo>
                      <a:pt x="37" y="215"/>
                    </a:lnTo>
                    <a:cubicBezTo>
                      <a:pt x="37" y="263"/>
                      <a:pt x="37" y="286"/>
                      <a:pt x="49" y="3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45"/>
              <p:cNvSpPr/>
              <p:nvPr/>
            </p:nvSpPr>
            <p:spPr>
              <a:xfrm>
                <a:off x="825675" y="2751350"/>
                <a:ext cx="18500" cy="61650"/>
              </a:xfrm>
              <a:custGeom>
                <a:avLst/>
                <a:gdLst/>
                <a:ahLst/>
                <a:cxnLst/>
                <a:rect l="l" t="t" r="r" b="b"/>
                <a:pathLst>
                  <a:path w="740" h="2466" extrusionOk="0">
                    <a:moveTo>
                      <a:pt x="596" y="2466"/>
                    </a:moveTo>
                    <a:lnTo>
                      <a:pt x="620" y="1989"/>
                    </a:lnTo>
                    <a:cubicBezTo>
                      <a:pt x="632" y="1823"/>
                      <a:pt x="656" y="1668"/>
                      <a:pt x="668" y="1513"/>
                    </a:cubicBezTo>
                    <a:cubicBezTo>
                      <a:pt x="715" y="1084"/>
                      <a:pt x="739" y="727"/>
                      <a:pt x="703" y="334"/>
                    </a:cubicBezTo>
                    <a:cubicBezTo>
                      <a:pt x="680" y="227"/>
                      <a:pt x="572" y="180"/>
                      <a:pt x="501" y="132"/>
                    </a:cubicBezTo>
                    <a:cubicBezTo>
                      <a:pt x="489" y="120"/>
                      <a:pt x="453" y="120"/>
                      <a:pt x="441" y="96"/>
                    </a:cubicBezTo>
                    <a:lnTo>
                      <a:pt x="275" y="1"/>
                    </a:lnTo>
                    <a:lnTo>
                      <a:pt x="215" y="180"/>
                    </a:lnTo>
                    <a:cubicBezTo>
                      <a:pt x="1" y="834"/>
                      <a:pt x="37" y="1525"/>
                      <a:pt x="358" y="206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45"/>
              <p:cNvSpPr/>
              <p:nvPr/>
            </p:nvSpPr>
            <p:spPr>
              <a:xfrm>
                <a:off x="753350" y="2945425"/>
                <a:ext cx="123550" cy="1598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6395" extrusionOk="0">
                    <a:moveTo>
                      <a:pt x="2775" y="1"/>
                    </a:moveTo>
                    <a:cubicBezTo>
                      <a:pt x="2525" y="1"/>
                      <a:pt x="2263" y="60"/>
                      <a:pt x="2037" y="179"/>
                    </a:cubicBezTo>
                    <a:cubicBezTo>
                      <a:pt x="2013" y="203"/>
                      <a:pt x="1977" y="203"/>
                      <a:pt x="1941" y="215"/>
                    </a:cubicBezTo>
                    <a:cubicBezTo>
                      <a:pt x="1894" y="227"/>
                      <a:pt x="1846" y="227"/>
                      <a:pt x="1810" y="239"/>
                    </a:cubicBezTo>
                    <a:cubicBezTo>
                      <a:pt x="1108" y="477"/>
                      <a:pt x="572" y="810"/>
                      <a:pt x="108" y="1275"/>
                    </a:cubicBezTo>
                    <a:lnTo>
                      <a:pt x="1" y="1370"/>
                    </a:lnTo>
                    <a:lnTo>
                      <a:pt x="108" y="1477"/>
                    </a:lnTo>
                    <a:cubicBezTo>
                      <a:pt x="239" y="1596"/>
                      <a:pt x="358" y="1656"/>
                      <a:pt x="489" y="1656"/>
                    </a:cubicBezTo>
                    <a:cubicBezTo>
                      <a:pt x="632" y="1656"/>
                      <a:pt x="715" y="1596"/>
                      <a:pt x="810" y="1549"/>
                    </a:cubicBezTo>
                    <a:cubicBezTo>
                      <a:pt x="834" y="1537"/>
                      <a:pt x="870" y="1525"/>
                      <a:pt x="882" y="1513"/>
                    </a:cubicBezTo>
                    <a:cubicBezTo>
                      <a:pt x="1025" y="1430"/>
                      <a:pt x="1191" y="1358"/>
                      <a:pt x="1346" y="1287"/>
                    </a:cubicBezTo>
                    <a:cubicBezTo>
                      <a:pt x="1668" y="1120"/>
                      <a:pt x="1977" y="977"/>
                      <a:pt x="2311" y="882"/>
                    </a:cubicBezTo>
                    <a:cubicBezTo>
                      <a:pt x="2430" y="858"/>
                      <a:pt x="2561" y="834"/>
                      <a:pt x="2680" y="834"/>
                    </a:cubicBezTo>
                    <a:cubicBezTo>
                      <a:pt x="3108" y="834"/>
                      <a:pt x="3513" y="1049"/>
                      <a:pt x="3787" y="1406"/>
                    </a:cubicBezTo>
                    <a:cubicBezTo>
                      <a:pt x="4037" y="1751"/>
                      <a:pt x="4144" y="2168"/>
                      <a:pt x="4073" y="2561"/>
                    </a:cubicBezTo>
                    <a:cubicBezTo>
                      <a:pt x="4025" y="2549"/>
                      <a:pt x="3966" y="2537"/>
                      <a:pt x="3918" y="2525"/>
                    </a:cubicBezTo>
                    <a:cubicBezTo>
                      <a:pt x="3608" y="2406"/>
                      <a:pt x="3275" y="2358"/>
                      <a:pt x="2965" y="2358"/>
                    </a:cubicBezTo>
                    <a:cubicBezTo>
                      <a:pt x="2120" y="2358"/>
                      <a:pt x="1358" y="2763"/>
                      <a:pt x="822" y="3477"/>
                    </a:cubicBezTo>
                    <a:cubicBezTo>
                      <a:pt x="227" y="4275"/>
                      <a:pt x="251" y="4930"/>
                      <a:pt x="929" y="5680"/>
                    </a:cubicBezTo>
                    <a:cubicBezTo>
                      <a:pt x="1370" y="6168"/>
                      <a:pt x="1787" y="6394"/>
                      <a:pt x="2251" y="6394"/>
                    </a:cubicBezTo>
                    <a:cubicBezTo>
                      <a:pt x="2442" y="6394"/>
                      <a:pt x="2632" y="6347"/>
                      <a:pt x="2846" y="6252"/>
                    </a:cubicBezTo>
                    <a:cubicBezTo>
                      <a:pt x="3096" y="6156"/>
                      <a:pt x="3311" y="5990"/>
                      <a:pt x="3513" y="5823"/>
                    </a:cubicBezTo>
                    <a:cubicBezTo>
                      <a:pt x="3561" y="5799"/>
                      <a:pt x="3585" y="5763"/>
                      <a:pt x="3632" y="5740"/>
                    </a:cubicBezTo>
                    <a:cubicBezTo>
                      <a:pt x="3763" y="5632"/>
                      <a:pt x="3870" y="5525"/>
                      <a:pt x="4025" y="5394"/>
                    </a:cubicBezTo>
                    <a:lnTo>
                      <a:pt x="4049" y="5359"/>
                    </a:lnTo>
                    <a:lnTo>
                      <a:pt x="4204" y="6287"/>
                    </a:lnTo>
                    <a:lnTo>
                      <a:pt x="4466" y="6287"/>
                    </a:lnTo>
                    <a:lnTo>
                      <a:pt x="4585" y="6287"/>
                    </a:lnTo>
                    <a:lnTo>
                      <a:pt x="4620" y="6180"/>
                    </a:lnTo>
                    <a:cubicBezTo>
                      <a:pt x="4632" y="6109"/>
                      <a:pt x="4668" y="6049"/>
                      <a:pt x="4680" y="5978"/>
                    </a:cubicBezTo>
                    <a:cubicBezTo>
                      <a:pt x="4728" y="5811"/>
                      <a:pt x="4775" y="5644"/>
                      <a:pt x="4799" y="5478"/>
                    </a:cubicBezTo>
                    <a:cubicBezTo>
                      <a:pt x="4858" y="4823"/>
                      <a:pt x="4894" y="4156"/>
                      <a:pt x="4918" y="3501"/>
                    </a:cubicBezTo>
                    <a:cubicBezTo>
                      <a:pt x="4930" y="3120"/>
                      <a:pt x="4942" y="2608"/>
                      <a:pt x="4906" y="2108"/>
                    </a:cubicBezTo>
                    <a:cubicBezTo>
                      <a:pt x="4799" y="977"/>
                      <a:pt x="3811" y="1"/>
                      <a:pt x="2775" y="1"/>
                    </a:cubicBezTo>
                    <a:close/>
                    <a:moveTo>
                      <a:pt x="1882" y="3477"/>
                    </a:moveTo>
                    <a:cubicBezTo>
                      <a:pt x="2227" y="3311"/>
                      <a:pt x="2549" y="3215"/>
                      <a:pt x="2858" y="3215"/>
                    </a:cubicBezTo>
                    <a:cubicBezTo>
                      <a:pt x="3251" y="3215"/>
                      <a:pt x="3632" y="3335"/>
                      <a:pt x="4037" y="3561"/>
                    </a:cubicBezTo>
                    <a:cubicBezTo>
                      <a:pt x="3870" y="4466"/>
                      <a:pt x="3454" y="5109"/>
                      <a:pt x="2739" y="5478"/>
                    </a:cubicBezTo>
                    <a:cubicBezTo>
                      <a:pt x="2620" y="5537"/>
                      <a:pt x="2489" y="5573"/>
                      <a:pt x="2346" y="5573"/>
                    </a:cubicBezTo>
                    <a:lnTo>
                      <a:pt x="2346" y="5573"/>
                    </a:lnTo>
                    <a:cubicBezTo>
                      <a:pt x="1763" y="5573"/>
                      <a:pt x="1179" y="5097"/>
                      <a:pt x="1132" y="4573"/>
                    </a:cubicBezTo>
                    <a:cubicBezTo>
                      <a:pt x="1108" y="4263"/>
                      <a:pt x="1513" y="3668"/>
                      <a:pt x="1882" y="34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89" name="Google Shape;1389;p45"/>
          <p:cNvGrpSpPr/>
          <p:nvPr/>
        </p:nvGrpSpPr>
        <p:grpSpPr>
          <a:xfrm>
            <a:off x="860378" y="3840302"/>
            <a:ext cx="487720" cy="487720"/>
            <a:chOff x="7155632" y="2206300"/>
            <a:chExt cx="487720" cy="487720"/>
          </a:xfrm>
        </p:grpSpPr>
        <p:sp>
          <p:nvSpPr>
            <p:cNvPr id="1390" name="Google Shape;1390;p45"/>
            <p:cNvSpPr/>
            <p:nvPr/>
          </p:nvSpPr>
          <p:spPr>
            <a:xfrm>
              <a:off x="7155632" y="2206300"/>
              <a:ext cx="487720" cy="487720"/>
            </a:xfrm>
            <a:custGeom>
              <a:avLst/>
              <a:gdLst/>
              <a:ahLst/>
              <a:cxnLst/>
              <a:rect l="l" t="t" r="r" b="b"/>
              <a:pathLst>
                <a:path w="47804" h="47804" extrusionOk="0">
                  <a:moveTo>
                    <a:pt x="23908" y="0"/>
                  </a:moveTo>
                  <a:cubicBezTo>
                    <a:pt x="22372" y="0"/>
                    <a:pt x="21050" y="1917"/>
                    <a:pt x="19586" y="2203"/>
                  </a:cubicBezTo>
                  <a:cubicBezTo>
                    <a:pt x="19422" y="2235"/>
                    <a:pt x="19253" y="2249"/>
                    <a:pt x="19080" y="2249"/>
                  </a:cubicBezTo>
                  <a:cubicBezTo>
                    <a:pt x="17963" y="2249"/>
                    <a:pt x="16678" y="1664"/>
                    <a:pt x="15580" y="1664"/>
                  </a:cubicBezTo>
                  <a:cubicBezTo>
                    <a:pt x="15289" y="1664"/>
                    <a:pt x="15010" y="1705"/>
                    <a:pt x="14752" y="1810"/>
                  </a:cubicBezTo>
                  <a:cubicBezTo>
                    <a:pt x="13347" y="2393"/>
                    <a:pt x="12859" y="4667"/>
                    <a:pt x="11609" y="5501"/>
                  </a:cubicBezTo>
                  <a:cubicBezTo>
                    <a:pt x="10359" y="6334"/>
                    <a:pt x="8049" y="5929"/>
                    <a:pt x="7001" y="6989"/>
                  </a:cubicBezTo>
                  <a:cubicBezTo>
                    <a:pt x="5941" y="8049"/>
                    <a:pt x="6346" y="10358"/>
                    <a:pt x="5513" y="11609"/>
                  </a:cubicBezTo>
                  <a:cubicBezTo>
                    <a:pt x="4667" y="12859"/>
                    <a:pt x="2393" y="13347"/>
                    <a:pt x="1810" y="14740"/>
                  </a:cubicBezTo>
                  <a:cubicBezTo>
                    <a:pt x="1238" y="16133"/>
                    <a:pt x="2500" y="18074"/>
                    <a:pt x="2203" y="19586"/>
                  </a:cubicBezTo>
                  <a:cubicBezTo>
                    <a:pt x="1917" y="21026"/>
                    <a:pt x="0" y="22360"/>
                    <a:pt x="0" y="23896"/>
                  </a:cubicBezTo>
                  <a:cubicBezTo>
                    <a:pt x="0" y="25432"/>
                    <a:pt x="1917" y="26753"/>
                    <a:pt x="2203" y="28218"/>
                  </a:cubicBezTo>
                  <a:cubicBezTo>
                    <a:pt x="2500" y="29718"/>
                    <a:pt x="1250" y="31671"/>
                    <a:pt x="1810" y="33052"/>
                  </a:cubicBezTo>
                  <a:cubicBezTo>
                    <a:pt x="2393" y="34445"/>
                    <a:pt x="4679" y="34945"/>
                    <a:pt x="5513" y="36195"/>
                  </a:cubicBezTo>
                  <a:cubicBezTo>
                    <a:pt x="6346" y="37445"/>
                    <a:pt x="5941" y="39743"/>
                    <a:pt x="7001" y="40803"/>
                  </a:cubicBezTo>
                  <a:cubicBezTo>
                    <a:pt x="8049" y="41862"/>
                    <a:pt x="10359" y="41457"/>
                    <a:pt x="11609" y="42291"/>
                  </a:cubicBezTo>
                  <a:cubicBezTo>
                    <a:pt x="12859" y="43124"/>
                    <a:pt x="13347" y="45398"/>
                    <a:pt x="14752" y="45982"/>
                  </a:cubicBezTo>
                  <a:cubicBezTo>
                    <a:pt x="15017" y="46094"/>
                    <a:pt x="15304" y="46138"/>
                    <a:pt x="15604" y="46138"/>
                  </a:cubicBezTo>
                  <a:cubicBezTo>
                    <a:pt x="16698" y="46138"/>
                    <a:pt x="17975" y="45555"/>
                    <a:pt x="19084" y="45555"/>
                  </a:cubicBezTo>
                  <a:cubicBezTo>
                    <a:pt x="19256" y="45555"/>
                    <a:pt x="19424" y="45569"/>
                    <a:pt x="19586" y="45601"/>
                  </a:cubicBezTo>
                  <a:cubicBezTo>
                    <a:pt x="21027" y="45875"/>
                    <a:pt x="22372" y="47803"/>
                    <a:pt x="23908" y="47803"/>
                  </a:cubicBezTo>
                  <a:cubicBezTo>
                    <a:pt x="25432" y="47803"/>
                    <a:pt x="26754" y="45875"/>
                    <a:pt x="28218" y="45601"/>
                  </a:cubicBezTo>
                  <a:cubicBezTo>
                    <a:pt x="28382" y="45568"/>
                    <a:pt x="28551" y="45554"/>
                    <a:pt x="28724" y="45554"/>
                  </a:cubicBezTo>
                  <a:cubicBezTo>
                    <a:pt x="29835" y="45554"/>
                    <a:pt x="31114" y="46133"/>
                    <a:pt x="32208" y="46133"/>
                  </a:cubicBezTo>
                  <a:cubicBezTo>
                    <a:pt x="32505" y="46133"/>
                    <a:pt x="32789" y="46091"/>
                    <a:pt x="33052" y="45982"/>
                  </a:cubicBezTo>
                  <a:cubicBezTo>
                    <a:pt x="34457" y="45398"/>
                    <a:pt x="34945" y="43124"/>
                    <a:pt x="36195" y="42291"/>
                  </a:cubicBezTo>
                  <a:cubicBezTo>
                    <a:pt x="37445" y="41457"/>
                    <a:pt x="39755" y="41862"/>
                    <a:pt x="40815" y="40803"/>
                  </a:cubicBezTo>
                  <a:cubicBezTo>
                    <a:pt x="41863" y="39743"/>
                    <a:pt x="41470" y="37445"/>
                    <a:pt x="42303" y="36195"/>
                  </a:cubicBezTo>
                  <a:cubicBezTo>
                    <a:pt x="43137" y="34945"/>
                    <a:pt x="45411" y="34445"/>
                    <a:pt x="45994" y="33052"/>
                  </a:cubicBezTo>
                  <a:cubicBezTo>
                    <a:pt x="46566" y="31671"/>
                    <a:pt x="45303" y="29718"/>
                    <a:pt x="45601" y="28218"/>
                  </a:cubicBezTo>
                  <a:cubicBezTo>
                    <a:pt x="45887" y="26765"/>
                    <a:pt x="47804" y="25432"/>
                    <a:pt x="47804" y="23896"/>
                  </a:cubicBezTo>
                  <a:cubicBezTo>
                    <a:pt x="47804" y="22360"/>
                    <a:pt x="45887" y="21038"/>
                    <a:pt x="45601" y="19586"/>
                  </a:cubicBezTo>
                  <a:cubicBezTo>
                    <a:pt x="45303" y="18074"/>
                    <a:pt x="46554" y="16133"/>
                    <a:pt x="45994" y="14740"/>
                  </a:cubicBezTo>
                  <a:cubicBezTo>
                    <a:pt x="45411" y="13347"/>
                    <a:pt x="43137" y="12859"/>
                    <a:pt x="42303" y="11609"/>
                  </a:cubicBezTo>
                  <a:cubicBezTo>
                    <a:pt x="41470" y="10358"/>
                    <a:pt x="41863" y="8049"/>
                    <a:pt x="40815" y="6989"/>
                  </a:cubicBezTo>
                  <a:cubicBezTo>
                    <a:pt x="39755" y="5929"/>
                    <a:pt x="37445" y="6334"/>
                    <a:pt x="36195" y="5501"/>
                  </a:cubicBezTo>
                  <a:cubicBezTo>
                    <a:pt x="34945" y="4667"/>
                    <a:pt x="34457" y="2393"/>
                    <a:pt x="33052" y="1810"/>
                  </a:cubicBezTo>
                  <a:cubicBezTo>
                    <a:pt x="32789" y="1699"/>
                    <a:pt x="32505" y="1655"/>
                    <a:pt x="32207" y="1655"/>
                  </a:cubicBezTo>
                  <a:cubicBezTo>
                    <a:pt x="31110" y="1655"/>
                    <a:pt x="29828" y="2248"/>
                    <a:pt x="28715" y="2248"/>
                  </a:cubicBezTo>
                  <a:cubicBezTo>
                    <a:pt x="28545" y="2248"/>
                    <a:pt x="28379" y="2235"/>
                    <a:pt x="28218" y="2203"/>
                  </a:cubicBezTo>
                  <a:cubicBezTo>
                    <a:pt x="26777" y="1917"/>
                    <a:pt x="25432" y="0"/>
                    <a:pt x="239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1" name="Google Shape;1391;p45"/>
            <p:cNvGrpSpPr/>
            <p:nvPr/>
          </p:nvGrpSpPr>
          <p:grpSpPr>
            <a:xfrm>
              <a:off x="7258316" y="2331377"/>
              <a:ext cx="282355" cy="237609"/>
              <a:chOff x="6075750" y="3009125"/>
              <a:chExt cx="550400" cy="463175"/>
            </a:xfrm>
          </p:grpSpPr>
          <p:sp>
            <p:nvSpPr>
              <p:cNvPr id="1392" name="Google Shape;1392;p45"/>
              <p:cNvSpPr/>
              <p:nvPr/>
            </p:nvSpPr>
            <p:spPr>
              <a:xfrm>
                <a:off x="6076650" y="3020750"/>
                <a:ext cx="538175" cy="433700"/>
              </a:xfrm>
              <a:custGeom>
                <a:avLst/>
                <a:gdLst/>
                <a:ahLst/>
                <a:cxnLst/>
                <a:rect l="l" t="t" r="r" b="b"/>
                <a:pathLst>
                  <a:path w="21527" h="17348" extrusionOk="0">
                    <a:moveTo>
                      <a:pt x="7572" y="17347"/>
                    </a:moveTo>
                    <a:cubicBezTo>
                      <a:pt x="7858" y="16657"/>
                      <a:pt x="8108" y="16097"/>
                      <a:pt x="8311" y="15538"/>
                    </a:cubicBezTo>
                    <a:cubicBezTo>
                      <a:pt x="8430" y="15204"/>
                      <a:pt x="8465" y="14847"/>
                      <a:pt x="8513" y="14514"/>
                    </a:cubicBezTo>
                    <a:cubicBezTo>
                      <a:pt x="8573" y="14014"/>
                      <a:pt x="8489" y="13883"/>
                      <a:pt x="7989" y="13752"/>
                    </a:cubicBezTo>
                    <a:cubicBezTo>
                      <a:pt x="7358" y="13573"/>
                      <a:pt x="6703" y="13418"/>
                      <a:pt x="6072" y="13228"/>
                    </a:cubicBezTo>
                    <a:cubicBezTo>
                      <a:pt x="5167" y="12942"/>
                      <a:pt x="4239" y="12680"/>
                      <a:pt x="3370" y="12299"/>
                    </a:cubicBezTo>
                    <a:cubicBezTo>
                      <a:pt x="2036" y="11752"/>
                      <a:pt x="1048" y="10775"/>
                      <a:pt x="714" y="9358"/>
                    </a:cubicBezTo>
                    <a:cubicBezTo>
                      <a:pt x="0" y="6287"/>
                      <a:pt x="988" y="3334"/>
                      <a:pt x="3727" y="1441"/>
                    </a:cubicBezTo>
                    <a:cubicBezTo>
                      <a:pt x="4703" y="774"/>
                      <a:pt x="5775" y="393"/>
                      <a:pt x="6977" y="274"/>
                    </a:cubicBezTo>
                    <a:cubicBezTo>
                      <a:pt x="9632" y="0"/>
                      <a:pt x="12252" y="274"/>
                      <a:pt x="14871" y="619"/>
                    </a:cubicBezTo>
                    <a:cubicBezTo>
                      <a:pt x="16014" y="774"/>
                      <a:pt x="17133" y="1012"/>
                      <a:pt x="18252" y="1369"/>
                    </a:cubicBezTo>
                    <a:cubicBezTo>
                      <a:pt x="19514" y="1762"/>
                      <a:pt x="20396" y="2524"/>
                      <a:pt x="20812" y="3810"/>
                    </a:cubicBezTo>
                    <a:cubicBezTo>
                      <a:pt x="21527" y="5929"/>
                      <a:pt x="21467" y="8049"/>
                      <a:pt x="20610" y="10097"/>
                    </a:cubicBezTo>
                    <a:cubicBezTo>
                      <a:pt x="20217" y="11085"/>
                      <a:pt x="19562" y="11942"/>
                      <a:pt x="18574" y="12525"/>
                    </a:cubicBezTo>
                    <a:cubicBezTo>
                      <a:pt x="16645" y="13668"/>
                      <a:pt x="14585" y="14288"/>
                      <a:pt x="12323" y="14109"/>
                    </a:cubicBezTo>
                    <a:cubicBezTo>
                      <a:pt x="12037" y="14085"/>
                      <a:pt x="11835" y="14133"/>
                      <a:pt x="11668" y="14383"/>
                    </a:cubicBezTo>
                    <a:cubicBezTo>
                      <a:pt x="11490" y="14669"/>
                      <a:pt x="11359" y="14978"/>
                      <a:pt x="11132" y="15216"/>
                    </a:cubicBezTo>
                    <a:cubicBezTo>
                      <a:pt x="10359" y="16133"/>
                      <a:pt x="9394" y="16800"/>
                      <a:pt x="8287" y="17240"/>
                    </a:cubicBezTo>
                    <a:cubicBezTo>
                      <a:pt x="8108" y="17324"/>
                      <a:pt x="7906" y="17312"/>
                      <a:pt x="7572" y="17347"/>
                    </a:cubicBezTo>
                    <a:close/>
                    <a:moveTo>
                      <a:pt x="10299" y="3298"/>
                    </a:moveTo>
                    <a:cubicBezTo>
                      <a:pt x="10287" y="3465"/>
                      <a:pt x="10251" y="3655"/>
                      <a:pt x="10239" y="3858"/>
                    </a:cubicBezTo>
                    <a:cubicBezTo>
                      <a:pt x="10132" y="4751"/>
                      <a:pt x="10049" y="5644"/>
                      <a:pt x="9942" y="6537"/>
                    </a:cubicBezTo>
                    <a:cubicBezTo>
                      <a:pt x="9882" y="7049"/>
                      <a:pt x="9811" y="7572"/>
                      <a:pt x="9763" y="8096"/>
                    </a:cubicBezTo>
                    <a:cubicBezTo>
                      <a:pt x="9739" y="8382"/>
                      <a:pt x="9870" y="8537"/>
                      <a:pt x="10168" y="8561"/>
                    </a:cubicBezTo>
                    <a:cubicBezTo>
                      <a:pt x="10573" y="8573"/>
                      <a:pt x="10990" y="8596"/>
                      <a:pt x="11382" y="8561"/>
                    </a:cubicBezTo>
                    <a:cubicBezTo>
                      <a:pt x="11918" y="8501"/>
                      <a:pt x="12264" y="8156"/>
                      <a:pt x="12430" y="7644"/>
                    </a:cubicBezTo>
                    <a:cubicBezTo>
                      <a:pt x="12621" y="7037"/>
                      <a:pt x="12514" y="6775"/>
                      <a:pt x="12025" y="6370"/>
                    </a:cubicBezTo>
                    <a:cubicBezTo>
                      <a:pt x="11918" y="6298"/>
                      <a:pt x="11835" y="6203"/>
                      <a:pt x="11763" y="6156"/>
                    </a:cubicBezTo>
                    <a:cubicBezTo>
                      <a:pt x="12025" y="5775"/>
                      <a:pt x="12323" y="5465"/>
                      <a:pt x="12490" y="5084"/>
                    </a:cubicBezTo>
                    <a:cubicBezTo>
                      <a:pt x="12656" y="4679"/>
                      <a:pt x="12633" y="4239"/>
                      <a:pt x="12371" y="3858"/>
                    </a:cubicBezTo>
                    <a:cubicBezTo>
                      <a:pt x="11894" y="3227"/>
                      <a:pt x="10990" y="2977"/>
                      <a:pt x="10299" y="3298"/>
                    </a:cubicBezTo>
                    <a:close/>
                    <a:moveTo>
                      <a:pt x="7418" y="6560"/>
                    </a:moveTo>
                    <a:cubicBezTo>
                      <a:pt x="7787" y="7096"/>
                      <a:pt x="7549" y="7715"/>
                      <a:pt x="7870" y="8215"/>
                    </a:cubicBezTo>
                    <a:cubicBezTo>
                      <a:pt x="8204" y="7942"/>
                      <a:pt x="8204" y="7942"/>
                      <a:pt x="8156" y="7680"/>
                    </a:cubicBezTo>
                    <a:cubicBezTo>
                      <a:pt x="8096" y="7346"/>
                      <a:pt x="8049" y="7025"/>
                      <a:pt x="7977" y="6691"/>
                    </a:cubicBezTo>
                    <a:cubicBezTo>
                      <a:pt x="7811" y="5917"/>
                      <a:pt x="7668" y="5132"/>
                      <a:pt x="7477" y="4358"/>
                    </a:cubicBezTo>
                    <a:cubicBezTo>
                      <a:pt x="7406" y="4108"/>
                      <a:pt x="7275" y="3881"/>
                      <a:pt x="7180" y="3643"/>
                    </a:cubicBezTo>
                    <a:cubicBezTo>
                      <a:pt x="7132" y="3631"/>
                      <a:pt x="7072" y="3608"/>
                      <a:pt x="7025" y="3584"/>
                    </a:cubicBezTo>
                    <a:cubicBezTo>
                      <a:pt x="6977" y="3655"/>
                      <a:pt x="6941" y="3715"/>
                      <a:pt x="6906" y="3786"/>
                    </a:cubicBezTo>
                    <a:cubicBezTo>
                      <a:pt x="6287" y="5167"/>
                      <a:pt x="5656" y="6513"/>
                      <a:pt x="5036" y="7882"/>
                    </a:cubicBezTo>
                    <a:cubicBezTo>
                      <a:pt x="5001" y="7953"/>
                      <a:pt x="5072" y="8072"/>
                      <a:pt x="5096" y="8168"/>
                    </a:cubicBezTo>
                    <a:cubicBezTo>
                      <a:pt x="5298" y="8001"/>
                      <a:pt x="5394" y="7822"/>
                      <a:pt x="5477" y="7632"/>
                    </a:cubicBezTo>
                    <a:cubicBezTo>
                      <a:pt x="5608" y="7334"/>
                      <a:pt x="5727" y="7001"/>
                      <a:pt x="5882" y="6727"/>
                    </a:cubicBezTo>
                    <a:cubicBezTo>
                      <a:pt x="5941" y="6608"/>
                      <a:pt x="6108" y="6489"/>
                      <a:pt x="6239" y="6489"/>
                    </a:cubicBezTo>
                    <a:cubicBezTo>
                      <a:pt x="6644" y="6501"/>
                      <a:pt x="7061" y="6548"/>
                      <a:pt x="7418" y="6560"/>
                    </a:cubicBezTo>
                    <a:close/>
                    <a:moveTo>
                      <a:pt x="16562" y="8120"/>
                    </a:moveTo>
                    <a:cubicBezTo>
                      <a:pt x="16431" y="8144"/>
                      <a:pt x="16324" y="8144"/>
                      <a:pt x="16240" y="8168"/>
                    </a:cubicBezTo>
                    <a:cubicBezTo>
                      <a:pt x="15871" y="8299"/>
                      <a:pt x="15514" y="8251"/>
                      <a:pt x="15133" y="8168"/>
                    </a:cubicBezTo>
                    <a:cubicBezTo>
                      <a:pt x="14121" y="7930"/>
                      <a:pt x="13657" y="6941"/>
                      <a:pt x="14121" y="6025"/>
                    </a:cubicBezTo>
                    <a:cubicBezTo>
                      <a:pt x="14538" y="5179"/>
                      <a:pt x="15181" y="4632"/>
                      <a:pt x="16169" y="4548"/>
                    </a:cubicBezTo>
                    <a:cubicBezTo>
                      <a:pt x="16347" y="4536"/>
                      <a:pt x="16526" y="4536"/>
                      <a:pt x="16502" y="4251"/>
                    </a:cubicBezTo>
                    <a:cubicBezTo>
                      <a:pt x="16169" y="4048"/>
                      <a:pt x="15824" y="4179"/>
                      <a:pt x="15514" y="4298"/>
                    </a:cubicBezTo>
                    <a:cubicBezTo>
                      <a:pt x="14597" y="4608"/>
                      <a:pt x="13978" y="5263"/>
                      <a:pt x="13645" y="6144"/>
                    </a:cubicBezTo>
                    <a:cubicBezTo>
                      <a:pt x="13287" y="7060"/>
                      <a:pt x="13526" y="7870"/>
                      <a:pt x="14359" y="8406"/>
                    </a:cubicBezTo>
                    <a:cubicBezTo>
                      <a:pt x="14942" y="8775"/>
                      <a:pt x="15609" y="8834"/>
                      <a:pt x="16288" y="8715"/>
                    </a:cubicBezTo>
                    <a:cubicBezTo>
                      <a:pt x="16550" y="8644"/>
                      <a:pt x="16681" y="8477"/>
                      <a:pt x="16562" y="812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45"/>
              <p:cNvSpPr/>
              <p:nvPr/>
            </p:nvSpPr>
            <p:spPr>
              <a:xfrm>
                <a:off x="6337100" y="3105875"/>
                <a:ext cx="45850" cy="61625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2465" extrusionOk="0">
                    <a:moveTo>
                      <a:pt x="131" y="1167"/>
                    </a:moveTo>
                    <a:cubicBezTo>
                      <a:pt x="167" y="905"/>
                      <a:pt x="179" y="655"/>
                      <a:pt x="226" y="405"/>
                    </a:cubicBezTo>
                    <a:cubicBezTo>
                      <a:pt x="262" y="131"/>
                      <a:pt x="476" y="0"/>
                      <a:pt x="679" y="131"/>
                    </a:cubicBezTo>
                    <a:cubicBezTo>
                      <a:pt x="1000" y="310"/>
                      <a:pt x="1322" y="524"/>
                      <a:pt x="1548" y="786"/>
                    </a:cubicBezTo>
                    <a:cubicBezTo>
                      <a:pt x="1834" y="1131"/>
                      <a:pt x="1726" y="1655"/>
                      <a:pt x="1381" y="1953"/>
                    </a:cubicBezTo>
                    <a:cubicBezTo>
                      <a:pt x="1238" y="2072"/>
                      <a:pt x="1060" y="2167"/>
                      <a:pt x="881" y="2227"/>
                    </a:cubicBezTo>
                    <a:cubicBezTo>
                      <a:pt x="179" y="2465"/>
                      <a:pt x="0" y="2310"/>
                      <a:pt x="72" y="1560"/>
                    </a:cubicBezTo>
                    <a:cubicBezTo>
                      <a:pt x="95" y="1429"/>
                      <a:pt x="107" y="1298"/>
                      <a:pt x="131" y="116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45"/>
              <p:cNvSpPr/>
              <p:nvPr/>
            </p:nvSpPr>
            <p:spPr>
              <a:xfrm>
                <a:off x="6234100" y="3131775"/>
                <a:ext cx="27100" cy="42275"/>
              </a:xfrm>
              <a:custGeom>
                <a:avLst/>
                <a:gdLst/>
                <a:ahLst/>
                <a:cxnLst/>
                <a:rect l="l" t="t" r="r" b="b"/>
                <a:pathLst>
                  <a:path w="1084" h="1691" extrusionOk="0">
                    <a:moveTo>
                      <a:pt x="1084" y="1584"/>
                    </a:moveTo>
                    <a:cubicBezTo>
                      <a:pt x="667" y="1679"/>
                      <a:pt x="322" y="1691"/>
                      <a:pt x="1" y="1476"/>
                    </a:cubicBezTo>
                    <a:cubicBezTo>
                      <a:pt x="60" y="929"/>
                      <a:pt x="358" y="512"/>
                      <a:pt x="703" y="0"/>
                    </a:cubicBezTo>
                    <a:cubicBezTo>
                      <a:pt x="965" y="524"/>
                      <a:pt x="1024" y="1036"/>
                      <a:pt x="1084" y="158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45"/>
              <p:cNvSpPr/>
              <p:nvPr/>
            </p:nvSpPr>
            <p:spPr>
              <a:xfrm>
                <a:off x="6075750" y="3009125"/>
                <a:ext cx="550400" cy="463175"/>
              </a:xfrm>
              <a:custGeom>
                <a:avLst/>
                <a:gdLst/>
                <a:ahLst/>
                <a:cxnLst/>
                <a:rect l="l" t="t" r="r" b="b"/>
                <a:pathLst>
                  <a:path w="22016" h="18527" extrusionOk="0">
                    <a:moveTo>
                      <a:pt x="21515" y="4323"/>
                    </a:moveTo>
                    <a:cubicBezTo>
                      <a:pt x="21229" y="3394"/>
                      <a:pt x="20801" y="2382"/>
                      <a:pt x="19777" y="1846"/>
                    </a:cubicBezTo>
                    <a:cubicBezTo>
                      <a:pt x="19146" y="1525"/>
                      <a:pt x="18407" y="1168"/>
                      <a:pt x="17610" y="1001"/>
                    </a:cubicBezTo>
                    <a:cubicBezTo>
                      <a:pt x="16241" y="715"/>
                      <a:pt x="14443" y="370"/>
                      <a:pt x="12633" y="191"/>
                    </a:cubicBezTo>
                    <a:cubicBezTo>
                      <a:pt x="11657" y="108"/>
                      <a:pt x="10514" y="1"/>
                      <a:pt x="9359" y="1"/>
                    </a:cubicBezTo>
                    <a:cubicBezTo>
                      <a:pt x="8561" y="1"/>
                      <a:pt x="7847" y="48"/>
                      <a:pt x="7168" y="132"/>
                    </a:cubicBezTo>
                    <a:cubicBezTo>
                      <a:pt x="5811" y="310"/>
                      <a:pt x="4811" y="632"/>
                      <a:pt x="3906" y="1168"/>
                    </a:cubicBezTo>
                    <a:cubicBezTo>
                      <a:pt x="1810" y="2430"/>
                      <a:pt x="572" y="4216"/>
                      <a:pt x="119" y="6621"/>
                    </a:cubicBezTo>
                    <a:cubicBezTo>
                      <a:pt x="0" y="7311"/>
                      <a:pt x="60" y="7978"/>
                      <a:pt x="108" y="8633"/>
                    </a:cubicBezTo>
                    <a:cubicBezTo>
                      <a:pt x="143" y="8907"/>
                      <a:pt x="155" y="9180"/>
                      <a:pt x="167" y="9466"/>
                    </a:cubicBezTo>
                    <a:cubicBezTo>
                      <a:pt x="203" y="10252"/>
                      <a:pt x="608" y="10871"/>
                      <a:pt x="1001" y="11443"/>
                    </a:cubicBezTo>
                    <a:cubicBezTo>
                      <a:pt x="1143" y="11657"/>
                      <a:pt x="1286" y="11859"/>
                      <a:pt x="1405" y="12086"/>
                    </a:cubicBezTo>
                    <a:cubicBezTo>
                      <a:pt x="1441" y="12145"/>
                      <a:pt x="1489" y="12193"/>
                      <a:pt x="1536" y="12217"/>
                    </a:cubicBezTo>
                    <a:lnTo>
                      <a:pt x="1572" y="12252"/>
                    </a:lnTo>
                    <a:cubicBezTo>
                      <a:pt x="2489" y="12990"/>
                      <a:pt x="3608" y="13550"/>
                      <a:pt x="5084" y="13943"/>
                    </a:cubicBezTo>
                    <a:cubicBezTo>
                      <a:pt x="5918" y="14181"/>
                      <a:pt x="6775" y="14455"/>
                      <a:pt x="7644" y="14741"/>
                    </a:cubicBezTo>
                    <a:cubicBezTo>
                      <a:pt x="8061" y="14872"/>
                      <a:pt x="8061" y="14872"/>
                      <a:pt x="7966" y="15348"/>
                    </a:cubicBezTo>
                    <a:cubicBezTo>
                      <a:pt x="7787" y="16265"/>
                      <a:pt x="7335" y="17074"/>
                      <a:pt x="6918" y="17741"/>
                    </a:cubicBezTo>
                    <a:cubicBezTo>
                      <a:pt x="6823" y="17872"/>
                      <a:pt x="6763" y="18110"/>
                      <a:pt x="6823" y="18289"/>
                    </a:cubicBezTo>
                    <a:cubicBezTo>
                      <a:pt x="6882" y="18455"/>
                      <a:pt x="7156" y="18527"/>
                      <a:pt x="7287" y="18527"/>
                    </a:cubicBezTo>
                    <a:lnTo>
                      <a:pt x="7335" y="18527"/>
                    </a:lnTo>
                    <a:cubicBezTo>
                      <a:pt x="7406" y="18527"/>
                      <a:pt x="7478" y="18515"/>
                      <a:pt x="7549" y="18515"/>
                    </a:cubicBezTo>
                    <a:cubicBezTo>
                      <a:pt x="7870" y="18491"/>
                      <a:pt x="8192" y="18467"/>
                      <a:pt x="8478" y="18336"/>
                    </a:cubicBezTo>
                    <a:cubicBezTo>
                      <a:pt x="9692" y="17753"/>
                      <a:pt x="11061" y="16979"/>
                      <a:pt x="11930" y="15586"/>
                    </a:cubicBezTo>
                    <a:cubicBezTo>
                      <a:pt x="12073" y="15348"/>
                      <a:pt x="12240" y="15253"/>
                      <a:pt x="12514" y="15253"/>
                    </a:cubicBezTo>
                    <a:lnTo>
                      <a:pt x="12657" y="15253"/>
                    </a:lnTo>
                    <a:lnTo>
                      <a:pt x="13026" y="15253"/>
                    </a:lnTo>
                    <a:cubicBezTo>
                      <a:pt x="13419" y="15253"/>
                      <a:pt x="13859" y="15241"/>
                      <a:pt x="14300" y="15169"/>
                    </a:cubicBezTo>
                    <a:cubicBezTo>
                      <a:pt x="15550" y="14943"/>
                      <a:pt x="17003" y="14598"/>
                      <a:pt x="18324" y="13848"/>
                    </a:cubicBezTo>
                    <a:lnTo>
                      <a:pt x="18384" y="13812"/>
                    </a:lnTo>
                    <a:cubicBezTo>
                      <a:pt x="19015" y="13455"/>
                      <a:pt x="19658" y="13086"/>
                      <a:pt x="20134" y="12467"/>
                    </a:cubicBezTo>
                    <a:cubicBezTo>
                      <a:pt x="21158" y="11145"/>
                      <a:pt x="21717" y="9788"/>
                      <a:pt x="21801" y="8478"/>
                    </a:cubicBezTo>
                    <a:cubicBezTo>
                      <a:pt x="22015" y="6966"/>
                      <a:pt x="21920" y="5609"/>
                      <a:pt x="21515" y="4323"/>
                    </a:cubicBezTo>
                    <a:close/>
                    <a:moveTo>
                      <a:pt x="11573" y="14764"/>
                    </a:moveTo>
                    <a:cubicBezTo>
                      <a:pt x="11526" y="14860"/>
                      <a:pt x="11466" y="14931"/>
                      <a:pt x="11418" y="15014"/>
                    </a:cubicBezTo>
                    <a:cubicBezTo>
                      <a:pt x="11299" y="15229"/>
                      <a:pt x="11204" y="15419"/>
                      <a:pt x="11049" y="15586"/>
                    </a:cubicBezTo>
                    <a:cubicBezTo>
                      <a:pt x="10311" y="16443"/>
                      <a:pt x="9371" y="17122"/>
                      <a:pt x="8263" y="17562"/>
                    </a:cubicBezTo>
                    <a:cubicBezTo>
                      <a:pt x="8168" y="17610"/>
                      <a:pt x="8049" y="17610"/>
                      <a:pt x="7894" y="17622"/>
                    </a:cubicBezTo>
                    <a:lnTo>
                      <a:pt x="7835" y="17622"/>
                    </a:lnTo>
                    <a:cubicBezTo>
                      <a:pt x="7894" y="17491"/>
                      <a:pt x="7942" y="17372"/>
                      <a:pt x="8001" y="17229"/>
                    </a:cubicBezTo>
                    <a:cubicBezTo>
                      <a:pt x="8180" y="16789"/>
                      <a:pt x="8335" y="16419"/>
                      <a:pt x="8478" y="16015"/>
                    </a:cubicBezTo>
                    <a:cubicBezTo>
                      <a:pt x="8585" y="15717"/>
                      <a:pt x="8632" y="15407"/>
                      <a:pt x="8704" y="14955"/>
                    </a:cubicBezTo>
                    <a:cubicBezTo>
                      <a:pt x="8763" y="14395"/>
                      <a:pt x="8621" y="14193"/>
                      <a:pt x="8073" y="14038"/>
                    </a:cubicBezTo>
                    <a:lnTo>
                      <a:pt x="7227" y="13812"/>
                    </a:lnTo>
                    <a:cubicBezTo>
                      <a:pt x="6870" y="13717"/>
                      <a:pt x="6513" y="13633"/>
                      <a:pt x="6156" y="13514"/>
                    </a:cubicBezTo>
                    <a:lnTo>
                      <a:pt x="5715" y="13383"/>
                    </a:lnTo>
                    <a:cubicBezTo>
                      <a:pt x="4965" y="13145"/>
                      <a:pt x="4191" y="12907"/>
                      <a:pt x="3441" y="12586"/>
                    </a:cubicBezTo>
                    <a:cubicBezTo>
                      <a:pt x="2060" y="12014"/>
                      <a:pt x="1179" y="11026"/>
                      <a:pt x="870" y="9752"/>
                    </a:cubicBezTo>
                    <a:cubicBezTo>
                      <a:pt x="119" y="6609"/>
                      <a:pt x="1215" y="3775"/>
                      <a:pt x="3810" y="1989"/>
                    </a:cubicBezTo>
                    <a:cubicBezTo>
                      <a:pt x="4739" y="1358"/>
                      <a:pt x="5775" y="977"/>
                      <a:pt x="7013" y="846"/>
                    </a:cubicBezTo>
                    <a:cubicBezTo>
                      <a:pt x="7739" y="775"/>
                      <a:pt x="8490" y="727"/>
                      <a:pt x="9275" y="727"/>
                    </a:cubicBezTo>
                    <a:cubicBezTo>
                      <a:pt x="11180" y="727"/>
                      <a:pt x="13073" y="953"/>
                      <a:pt x="14859" y="1191"/>
                    </a:cubicBezTo>
                    <a:cubicBezTo>
                      <a:pt x="16062" y="1358"/>
                      <a:pt x="17145" y="1596"/>
                      <a:pt x="18205" y="1918"/>
                    </a:cubicBezTo>
                    <a:cubicBezTo>
                      <a:pt x="19503" y="2334"/>
                      <a:pt x="20277" y="3084"/>
                      <a:pt x="20682" y="4251"/>
                    </a:cubicBezTo>
                    <a:cubicBezTo>
                      <a:pt x="21372" y="6359"/>
                      <a:pt x="21313" y="8442"/>
                      <a:pt x="20503" y="10442"/>
                    </a:cubicBezTo>
                    <a:cubicBezTo>
                      <a:pt x="20086" y="11478"/>
                      <a:pt x="19408" y="12264"/>
                      <a:pt x="18515" y="12800"/>
                    </a:cubicBezTo>
                    <a:cubicBezTo>
                      <a:pt x="16705" y="13871"/>
                      <a:pt x="14931" y="14395"/>
                      <a:pt x="13097" y="14395"/>
                    </a:cubicBezTo>
                    <a:cubicBezTo>
                      <a:pt x="12847" y="14395"/>
                      <a:pt x="12597" y="14372"/>
                      <a:pt x="12347" y="14360"/>
                    </a:cubicBezTo>
                    <a:lnTo>
                      <a:pt x="12228" y="14360"/>
                    </a:lnTo>
                    <a:cubicBezTo>
                      <a:pt x="11930" y="14407"/>
                      <a:pt x="11716" y="14526"/>
                      <a:pt x="11573" y="1476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45"/>
              <p:cNvSpPr/>
              <p:nvPr/>
            </p:nvSpPr>
            <p:spPr>
              <a:xfrm>
                <a:off x="6315950" y="3095450"/>
                <a:ext cx="81000" cy="143200"/>
              </a:xfrm>
              <a:custGeom>
                <a:avLst/>
                <a:gdLst/>
                <a:ahLst/>
                <a:cxnLst/>
                <a:rect l="l" t="t" r="r" b="b"/>
                <a:pathLst>
                  <a:path w="3240" h="5728" extrusionOk="0">
                    <a:moveTo>
                      <a:pt x="2549" y="3263"/>
                    </a:moveTo>
                    <a:lnTo>
                      <a:pt x="2382" y="3132"/>
                    </a:lnTo>
                    <a:cubicBezTo>
                      <a:pt x="2442" y="3049"/>
                      <a:pt x="2501" y="2977"/>
                      <a:pt x="2549" y="2906"/>
                    </a:cubicBezTo>
                    <a:cubicBezTo>
                      <a:pt x="2739" y="2644"/>
                      <a:pt x="2918" y="2417"/>
                      <a:pt x="3037" y="2132"/>
                    </a:cubicBezTo>
                    <a:cubicBezTo>
                      <a:pt x="3239" y="1655"/>
                      <a:pt x="3180" y="1144"/>
                      <a:pt x="2882" y="751"/>
                    </a:cubicBezTo>
                    <a:cubicBezTo>
                      <a:pt x="2549" y="286"/>
                      <a:pt x="1965" y="1"/>
                      <a:pt x="1382" y="1"/>
                    </a:cubicBezTo>
                    <a:cubicBezTo>
                      <a:pt x="1132" y="1"/>
                      <a:pt x="882" y="60"/>
                      <a:pt x="656" y="167"/>
                    </a:cubicBezTo>
                    <a:lnTo>
                      <a:pt x="584" y="191"/>
                    </a:lnTo>
                    <a:lnTo>
                      <a:pt x="548" y="465"/>
                    </a:lnTo>
                    <a:lnTo>
                      <a:pt x="501" y="822"/>
                    </a:lnTo>
                    <a:lnTo>
                      <a:pt x="382" y="1894"/>
                    </a:lnTo>
                    <a:lnTo>
                      <a:pt x="203" y="3501"/>
                    </a:lnTo>
                    <a:cubicBezTo>
                      <a:pt x="191" y="3691"/>
                      <a:pt x="167" y="3870"/>
                      <a:pt x="144" y="4061"/>
                    </a:cubicBezTo>
                    <a:cubicBezTo>
                      <a:pt x="96" y="4394"/>
                      <a:pt x="72" y="4727"/>
                      <a:pt x="25" y="5073"/>
                    </a:cubicBezTo>
                    <a:cubicBezTo>
                      <a:pt x="1" y="5311"/>
                      <a:pt x="84" y="5442"/>
                      <a:pt x="144" y="5525"/>
                    </a:cubicBezTo>
                    <a:cubicBezTo>
                      <a:pt x="215" y="5596"/>
                      <a:pt x="334" y="5680"/>
                      <a:pt x="584" y="5704"/>
                    </a:cubicBezTo>
                    <a:cubicBezTo>
                      <a:pt x="667" y="5704"/>
                      <a:pt x="763" y="5704"/>
                      <a:pt x="858" y="5716"/>
                    </a:cubicBezTo>
                    <a:cubicBezTo>
                      <a:pt x="1025" y="5716"/>
                      <a:pt x="1179" y="5727"/>
                      <a:pt x="1334" y="5727"/>
                    </a:cubicBezTo>
                    <a:cubicBezTo>
                      <a:pt x="1537" y="5727"/>
                      <a:pt x="1680" y="5716"/>
                      <a:pt x="1834" y="5704"/>
                    </a:cubicBezTo>
                    <a:cubicBezTo>
                      <a:pt x="2394" y="5644"/>
                      <a:pt x="2811" y="5287"/>
                      <a:pt x="2989" y="4692"/>
                    </a:cubicBezTo>
                    <a:cubicBezTo>
                      <a:pt x="3204" y="4049"/>
                      <a:pt x="3096" y="3703"/>
                      <a:pt x="2549" y="3263"/>
                    </a:cubicBezTo>
                    <a:close/>
                    <a:moveTo>
                      <a:pt x="2287" y="1310"/>
                    </a:moveTo>
                    <a:cubicBezTo>
                      <a:pt x="2513" y="1584"/>
                      <a:pt x="2442" y="2013"/>
                      <a:pt x="2144" y="2263"/>
                    </a:cubicBezTo>
                    <a:cubicBezTo>
                      <a:pt x="2025" y="2370"/>
                      <a:pt x="1858" y="2453"/>
                      <a:pt x="1680" y="2513"/>
                    </a:cubicBezTo>
                    <a:cubicBezTo>
                      <a:pt x="1501" y="2572"/>
                      <a:pt x="1370" y="2608"/>
                      <a:pt x="1263" y="2608"/>
                    </a:cubicBezTo>
                    <a:cubicBezTo>
                      <a:pt x="1179" y="2608"/>
                      <a:pt x="1144" y="2572"/>
                      <a:pt x="1120" y="2560"/>
                    </a:cubicBezTo>
                    <a:cubicBezTo>
                      <a:pt x="1060" y="2489"/>
                      <a:pt x="1037" y="2310"/>
                      <a:pt x="1072" y="2013"/>
                    </a:cubicBezTo>
                    <a:cubicBezTo>
                      <a:pt x="1084" y="1917"/>
                      <a:pt x="1084" y="1834"/>
                      <a:pt x="1096" y="1763"/>
                    </a:cubicBezTo>
                    <a:lnTo>
                      <a:pt x="1120" y="1763"/>
                    </a:lnTo>
                    <a:lnTo>
                      <a:pt x="1132" y="1608"/>
                    </a:lnTo>
                    <a:cubicBezTo>
                      <a:pt x="1144" y="1536"/>
                      <a:pt x="1144" y="1465"/>
                      <a:pt x="1156" y="1382"/>
                    </a:cubicBezTo>
                    <a:cubicBezTo>
                      <a:pt x="1179" y="1227"/>
                      <a:pt x="1203" y="1048"/>
                      <a:pt x="1239" y="870"/>
                    </a:cubicBezTo>
                    <a:cubicBezTo>
                      <a:pt x="1251" y="774"/>
                      <a:pt x="1299" y="667"/>
                      <a:pt x="1394" y="667"/>
                    </a:cubicBezTo>
                    <a:cubicBezTo>
                      <a:pt x="1429" y="667"/>
                      <a:pt x="1453" y="691"/>
                      <a:pt x="1489" y="703"/>
                    </a:cubicBezTo>
                    <a:cubicBezTo>
                      <a:pt x="1715" y="822"/>
                      <a:pt x="2072" y="1024"/>
                      <a:pt x="2287" y="1310"/>
                    </a:cubicBezTo>
                    <a:close/>
                    <a:moveTo>
                      <a:pt x="894" y="3453"/>
                    </a:moveTo>
                    <a:cubicBezTo>
                      <a:pt x="953" y="3453"/>
                      <a:pt x="1001" y="3441"/>
                      <a:pt x="1037" y="3441"/>
                    </a:cubicBezTo>
                    <a:cubicBezTo>
                      <a:pt x="1453" y="3441"/>
                      <a:pt x="1787" y="3620"/>
                      <a:pt x="2108" y="3811"/>
                    </a:cubicBezTo>
                    <a:cubicBezTo>
                      <a:pt x="2453" y="4025"/>
                      <a:pt x="2453" y="4180"/>
                      <a:pt x="2406" y="4299"/>
                    </a:cubicBezTo>
                    <a:cubicBezTo>
                      <a:pt x="2311" y="4644"/>
                      <a:pt x="2156" y="4823"/>
                      <a:pt x="1930" y="4870"/>
                    </a:cubicBezTo>
                    <a:cubicBezTo>
                      <a:pt x="1751" y="4906"/>
                      <a:pt x="1560" y="4954"/>
                      <a:pt x="1334" y="4954"/>
                    </a:cubicBezTo>
                    <a:cubicBezTo>
                      <a:pt x="1144" y="4954"/>
                      <a:pt x="965" y="4930"/>
                      <a:pt x="787" y="484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45"/>
              <p:cNvSpPr/>
              <p:nvPr/>
            </p:nvSpPr>
            <p:spPr>
              <a:xfrm>
                <a:off x="6197775" y="3106750"/>
                <a:ext cx="87250" cy="125350"/>
              </a:xfrm>
              <a:custGeom>
                <a:avLst/>
                <a:gdLst/>
                <a:ahLst/>
                <a:cxnLst/>
                <a:rect l="l" t="t" r="r" b="b"/>
                <a:pathLst>
                  <a:path w="3490" h="5014" extrusionOk="0">
                    <a:moveTo>
                      <a:pt x="3263" y="3239"/>
                    </a:moveTo>
                    <a:lnTo>
                      <a:pt x="3192" y="2858"/>
                    </a:lnTo>
                    <a:cubicBezTo>
                      <a:pt x="3061" y="2216"/>
                      <a:pt x="2930" y="1561"/>
                      <a:pt x="2775" y="906"/>
                    </a:cubicBezTo>
                    <a:cubicBezTo>
                      <a:pt x="2727" y="715"/>
                      <a:pt x="2644" y="549"/>
                      <a:pt x="2573" y="382"/>
                    </a:cubicBezTo>
                    <a:cubicBezTo>
                      <a:pt x="2537" y="311"/>
                      <a:pt x="2489" y="239"/>
                      <a:pt x="2466" y="180"/>
                    </a:cubicBezTo>
                    <a:lnTo>
                      <a:pt x="2430" y="120"/>
                    </a:lnTo>
                    <a:lnTo>
                      <a:pt x="2370" y="96"/>
                    </a:lnTo>
                    <a:cubicBezTo>
                      <a:pt x="2335" y="84"/>
                      <a:pt x="2263" y="72"/>
                      <a:pt x="2227" y="37"/>
                    </a:cubicBezTo>
                    <a:lnTo>
                      <a:pt x="2108" y="1"/>
                    </a:lnTo>
                    <a:lnTo>
                      <a:pt x="2049" y="96"/>
                    </a:lnTo>
                    <a:cubicBezTo>
                      <a:pt x="2037" y="120"/>
                      <a:pt x="2013" y="144"/>
                      <a:pt x="2013" y="156"/>
                    </a:cubicBezTo>
                    <a:cubicBezTo>
                      <a:pt x="1989" y="203"/>
                      <a:pt x="1954" y="263"/>
                      <a:pt x="1930" y="322"/>
                    </a:cubicBezTo>
                    <a:lnTo>
                      <a:pt x="1715" y="775"/>
                    </a:lnTo>
                    <a:cubicBezTo>
                      <a:pt x="1168" y="1965"/>
                      <a:pt x="596" y="3192"/>
                      <a:pt x="49" y="4418"/>
                    </a:cubicBezTo>
                    <a:cubicBezTo>
                      <a:pt x="1" y="4525"/>
                      <a:pt x="49" y="4621"/>
                      <a:pt x="84" y="4716"/>
                    </a:cubicBezTo>
                    <a:cubicBezTo>
                      <a:pt x="96" y="4740"/>
                      <a:pt x="96" y="4775"/>
                      <a:pt x="108" y="4787"/>
                    </a:cubicBezTo>
                    <a:lnTo>
                      <a:pt x="168" y="5013"/>
                    </a:lnTo>
                    <a:lnTo>
                      <a:pt x="346" y="4859"/>
                    </a:lnTo>
                    <a:cubicBezTo>
                      <a:pt x="584" y="4680"/>
                      <a:pt x="692" y="4478"/>
                      <a:pt x="763" y="4287"/>
                    </a:cubicBezTo>
                    <a:lnTo>
                      <a:pt x="906" y="3966"/>
                    </a:lnTo>
                    <a:cubicBezTo>
                      <a:pt x="989" y="3763"/>
                      <a:pt x="1061" y="3573"/>
                      <a:pt x="1168" y="3394"/>
                    </a:cubicBezTo>
                    <a:cubicBezTo>
                      <a:pt x="1215" y="3311"/>
                      <a:pt x="1334" y="3228"/>
                      <a:pt x="1394" y="3228"/>
                    </a:cubicBezTo>
                    <a:lnTo>
                      <a:pt x="1537" y="3228"/>
                    </a:lnTo>
                    <a:cubicBezTo>
                      <a:pt x="1775" y="3228"/>
                      <a:pt x="2013" y="3239"/>
                      <a:pt x="2251" y="3251"/>
                    </a:cubicBezTo>
                    <a:cubicBezTo>
                      <a:pt x="2335" y="3251"/>
                      <a:pt x="2406" y="3275"/>
                      <a:pt x="2477" y="3275"/>
                    </a:cubicBezTo>
                    <a:cubicBezTo>
                      <a:pt x="2608" y="3489"/>
                      <a:pt x="2644" y="3751"/>
                      <a:pt x="2656" y="4013"/>
                    </a:cubicBezTo>
                    <a:cubicBezTo>
                      <a:pt x="2692" y="4299"/>
                      <a:pt x="2716" y="4597"/>
                      <a:pt x="2894" y="4883"/>
                    </a:cubicBezTo>
                    <a:lnTo>
                      <a:pt x="2978" y="5013"/>
                    </a:lnTo>
                    <a:lnTo>
                      <a:pt x="3120" y="4894"/>
                    </a:lnTo>
                    <a:cubicBezTo>
                      <a:pt x="3430" y="4621"/>
                      <a:pt x="3489" y="4585"/>
                      <a:pt x="3430" y="4240"/>
                    </a:cubicBezTo>
                    <a:cubicBezTo>
                      <a:pt x="3406" y="3906"/>
                      <a:pt x="3347" y="3585"/>
                      <a:pt x="3263" y="3239"/>
                    </a:cubicBezTo>
                    <a:close/>
                    <a:moveTo>
                      <a:pt x="2370" y="2466"/>
                    </a:moveTo>
                    <a:cubicBezTo>
                      <a:pt x="2239" y="2501"/>
                      <a:pt x="2132" y="2501"/>
                      <a:pt x="2037" y="2501"/>
                    </a:cubicBezTo>
                    <a:cubicBezTo>
                      <a:pt x="1870" y="2501"/>
                      <a:pt x="1739" y="2466"/>
                      <a:pt x="1596" y="2394"/>
                    </a:cubicBezTo>
                    <a:cubicBezTo>
                      <a:pt x="1656" y="2001"/>
                      <a:pt x="1858" y="1680"/>
                      <a:pt x="2108" y="1287"/>
                    </a:cubicBezTo>
                    <a:cubicBezTo>
                      <a:pt x="2275" y="1680"/>
                      <a:pt x="2335" y="2049"/>
                      <a:pt x="2370" y="24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45"/>
              <p:cNvSpPr/>
              <p:nvPr/>
            </p:nvSpPr>
            <p:spPr>
              <a:xfrm>
                <a:off x="6404950" y="3120750"/>
                <a:ext cx="91400" cy="122375"/>
              </a:xfrm>
              <a:custGeom>
                <a:avLst/>
                <a:gdLst/>
                <a:ahLst/>
                <a:cxnLst/>
                <a:rect l="l" t="t" r="r" b="b"/>
                <a:pathLst>
                  <a:path w="3656" h="4895" extrusionOk="0">
                    <a:moveTo>
                      <a:pt x="1156" y="4513"/>
                    </a:moveTo>
                    <a:cubicBezTo>
                      <a:pt x="1560" y="4763"/>
                      <a:pt x="2025" y="4894"/>
                      <a:pt x="2537" y="4894"/>
                    </a:cubicBezTo>
                    <a:cubicBezTo>
                      <a:pt x="2751" y="4894"/>
                      <a:pt x="2953" y="4882"/>
                      <a:pt x="3180" y="4834"/>
                    </a:cubicBezTo>
                    <a:cubicBezTo>
                      <a:pt x="3358" y="4811"/>
                      <a:pt x="3489" y="4739"/>
                      <a:pt x="3573" y="4596"/>
                    </a:cubicBezTo>
                    <a:cubicBezTo>
                      <a:pt x="3656" y="4465"/>
                      <a:pt x="3656" y="4287"/>
                      <a:pt x="3584" y="4061"/>
                    </a:cubicBezTo>
                    <a:lnTo>
                      <a:pt x="3537" y="3942"/>
                    </a:lnTo>
                    <a:lnTo>
                      <a:pt x="3418" y="3965"/>
                    </a:lnTo>
                    <a:cubicBezTo>
                      <a:pt x="3370" y="3965"/>
                      <a:pt x="3334" y="3977"/>
                      <a:pt x="3299" y="3977"/>
                    </a:cubicBezTo>
                    <a:cubicBezTo>
                      <a:pt x="3227" y="3977"/>
                      <a:pt x="3132" y="3989"/>
                      <a:pt x="3061" y="4025"/>
                    </a:cubicBezTo>
                    <a:cubicBezTo>
                      <a:pt x="2930" y="4061"/>
                      <a:pt x="2799" y="4096"/>
                      <a:pt x="2632" y="4096"/>
                    </a:cubicBezTo>
                    <a:cubicBezTo>
                      <a:pt x="2418" y="4096"/>
                      <a:pt x="2227" y="4049"/>
                      <a:pt x="2049" y="4001"/>
                    </a:cubicBezTo>
                    <a:cubicBezTo>
                      <a:pt x="1596" y="3906"/>
                      <a:pt x="1263" y="3632"/>
                      <a:pt x="1096" y="3275"/>
                    </a:cubicBezTo>
                    <a:cubicBezTo>
                      <a:pt x="917" y="2906"/>
                      <a:pt x="929" y="2489"/>
                      <a:pt x="1144" y="2084"/>
                    </a:cubicBezTo>
                    <a:cubicBezTo>
                      <a:pt x="1572" y="1227"/>
                      <a:pt x="2191" y="763"/>
                      <a:pt x="3073" y="703"/>
                    </a:cubicBezTo>
                    <a:cubicBezTo>
                      <a:pt x="3239" y="691"/>
                      <a:pt x="3561" y="655"/>
                      <a:pt x="3549" y="251"/>
                    </a:cubicBezTo>
                    <a:lnTo>
                      <a:pt x="3549" y="179"/>
                    </a:lnTo>
                    <a:lnTo>
                      <a:pt x="3477" y="132"/>
                    </a:lnTo>
                    <a:cubicBezTo>
                      <a:pt x="3323" y="48"/>
                      <a:pt x="3180" y="1"/>
                      <a:pt x="3013" y="1"/>
                    </a:cubicBezTo>
                    <a:cubicBezTo>
                      <a:pt x="2787" y="1"/>
                      <a:pt x="2596" y="72"/>
                      <a:pt x="2394" y="155"/>
                    </a:cubicBezTo>
                    <a:lnTo>
                      <a:pt x="2346" y="167"/>
                    </a:lnTo>
                    <a:cubicBezTo>
                      <a:pt x="1418" y="489"/>
                      <a:pt x="751" y="1144"/>
                      <a:pt x="394" y="2096"/>
                    </a:cubicBezTo>
                    <a:cubicBezTo>
                      <a:pt x="1" y="3084"/>
                      <a:pt x="263" y="3942"/>
                      <a:pt x="1156" y="45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45"/>
              <p:cNvSpPr/>
              <p:nvPr/>
            </p:nvSpPr>
            <p:spPr>
              <a:xfrm>
                <a:off x="6332025" y="3176125"/>
                <a:ext cx="50025" cy="49125"/>
              </a:xfrm>
              <a:custGeom>
                <a:avLst/>
                <a:gdLst/>
                <a:ahLst/>
                <a:cxnLst/>
                <a:rect l="l" t="t" r="r" b="b"/>
                <a:pathLst>
                  <a:path w="2001" h="1965" extrusionOk="0">
                    <a:moveTo>
                      <a:pt x="1" y="1762"/>
                    </a:moveTo>
                    <a:cubicBezTo>
                      <a:pt x="24" y="1226"/>
                      <a:pt x="72" y="679"/>
                      <a:pt x="96" y="107"/>
                    </a:cubicBezTo>
                    <a:cubicBezTo>
                      <a:pt x="691" y="0"/>
                      <a:pt x="1132" y="226"/>
                      <a:pt x="1548" y="476"/>
                    </a:cubicBezTo>
                    <a:cubicBezTo>
                      <a:pt x="1787" y="631"/>
                      <a:pt x="2001" y="834"/>
                      <a:pt x="1918" y="1143"/>
                    </a:cubicBezTo>
                    <a:cubicBezTo>
                      <a:pt x="1822" y="1441"/>
                      <a:pt x="1668" y="1738"/>
                      <a:pt x="1322" y="1822"/>
                    </a:cubicBezTo>
                    <a:cubicBezTo>
                      <a:pt x="906" y="1929"/>
                      <a:pt x="489" y="1965"/>
                      <a:pt x="1" y="176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F6C675F-0EBB-4981-A203-4F8E419F4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9209" y="1473698"/>
            <a:ext cx="1335912" cy="133591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7DCD148F-115E-45FB-8619-46505B6B4A56}"/>
              </a:ext>
            </a:extLst>
          </p:cNvPr>
          <p:cNvGrpSpPr/>
          <p:nvPr/>
        </p:nvGrpSpPr>
        <p:grpSpPr>
          <a:xfrm rot="864072">
            <a:off x="6906844" y="2745084"/>
            <a:ext cx="677316" cy="445080"/>
            <a:chOff x="6869876" y="2759064"/>
            <a:chExt cx="677316" cy="445080"/>
          </a:xfrm>
        </p:grpSpPr>
        <p:sp>
          <p:nvSpPr>
            <p:cNvPr id="353" name="Google Shape;1327;p45">
              <a:extLst>
                <a:ext uri="{FF2B5EF4-FFF2-40B4-BE49-F238E27FC236}">
                  <a16:creationId xmlns:a16="http://schemas.microsoft.com/office/drawing/2014/main" id="{FFA728BE-E880-4B90-9D99-CD444EE40488}"/>
                </a:ext>
              </a:extLst>
            </p:cNvPr>
            <p:cNvSpPr/>
            <p:nvPr/>
          </p:nvSpPr>
          <p:spPr>
            <a:xfrm rot="12179085">
              <a:off x="6869876" y="2759064"/>
              <a:ext cx="607160" cy="445080"/>
            </a:xfrm>
            <a:custGeom>
              <a:avLst/>
              <a:gdLst/>
              <a:ahLst/>
              <a:cxnLst/>
              <a:rect l="l" t="t" r="r" b="b"/>
              <a:pathLst>
                <a:path w="17860" h="1727" fill="none" extrusionOk="0">
                  <a:moveTo>
                    <a:pt x="17860" y="1465"/>
                  </a:moveTo>
                  <a:cubicBezTo>
                    <a:pt x="17550" y="989"/>
                    <a:pt x="16717" y="453"/>
                    <a:pt x="16110" y="429"/>
                  </a:cubicBezTo>
                  <a:cubicBezTo>
                    <a:pt x="15193" y="417"/>
                    <a:pt x="14871" y="1727"/>
                    <a:pt x="13979" y="1715"/>
                  </a:cubicBezTo>
                  <a:cubicBezTo>
                    <a:pt x="13133" y="1703"/>
                    <a:pt x="13074" y="512"/>
                    <a:pt x="12121" y="274"/>
                  </a:cubicBezTo>
                  <a:cubicBezTo>
                    <a:pt x="11002" y="1"/>
                    <a:pt x="10645" y="1536"/>
                    <a:pt x="9347" y="1417"/>
                  </a:cubicBezTo>
                  <a:cubicBezTo>
                    <a:pt x="8335" y="1322"/>
                    <a:pt x="8228" y="346"/>
                    <a:pt x="7263" y="405"/>
                  </a:cubicBezTo>
                  <a:cubicBezTo>
                    <a:pt x="6299" y="465"/>
                    <a:pt x="6192" y="1441"/>
                    <a:pt x="5251" y="1489"/>
                  </a:cubicBezTo>
                  <a:cubicBezTo>
                    <a:pt x="4203" y="1536"/>
                    <a:pt x="4120" y="310"/>
                    <a:pt x="3037" y="346"/>
                  </a:cubicBezTo>
                  <a:cubicBezTo>
                    <a:pt x="2215" y="370"/>
                    <a:pt x="1858" y="1084"/>
                    <a:pt x="691" y="1060"/>
                  </a:cubicBezTo>
                  <a:cubicBezTo>
                    <a:pt x="393" y="1060"/>
                    <a:pt x="155" y="1001"/>
                    <a:pt x="1" y="953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Isosceles Triangle 353">
              <a:extLst>
                <a:ext uri="{FF2B5EF4-FFF2-40B4-BE49-F238E27FC236}">
                  <a16:creationId xmlns:a16="http://schemas.microsoft.com/office/drawing/2014/main" id="{7D79C7E0-2F31-454D-BECA-BFD1AF31BA42}"/>
                </a:ext>
              </a:extLst>
            </p:cNvPr>
            <p:cNvSpPr/>
            <p:nvPr/>
          </p:nvSpPr>
          <p:spPr>
            <a:xfrm rot="7379218">
              <a:off x="7412189" y="3059029"/>
              <a:ext cx="178711" cy="91295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F03C2CCF-3662-45B4-A60C-C91A22EC3A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7872" y="4100088"/>
            <a:ext cx="877983" cy="8779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4E009A-4AAD-4454-81A7-99F4BD3CDC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6055645" y="4010716"/>
            <a:ext cx="1091960" cy="1091960"/>
          </a:xfrm>
          <a:prstGeom prst="rect">
            <a:avLst/>
          </a:prstGeom>
        </p:spPr>
      </p:pic>
      <p:pic>
        <p:nvPicPr>
          <p:cNvPr id="361" name="Picture 360">
            <a:extLst>
              <a:ext uri="{FF2B5EF4-FFF2-40B4-BE49-F238E27FC236}">
                <a16:creationId xmlns:a16="http://schemas.microsoft.com/office/drawing/2014/main" id="{ECC1D27B-7BFB-42E8-9C00-6EC8251298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7655989" y="4010716"/>
            <a:ext cx="1091960" cy="109196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B556DA4-7BEA-4C6E-8DFB-614CBBD973E1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5056864" y="2893185"/>
            <a:ext cx="1161221" cy="1206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15D65B0-B09D-47AE-AA4E-A1965AD344BC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6503640" y="2892887"/>
            <a:ext cx="97985" cy="1117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DC47354-AED9-4699-A5FB-A0328B86F347}"/>
              </a:ext>
            </a:extLst>
          </p:cNvPr>
          <p:cNvCxnSpPr>
            <a:cxnSpLocks/>
            <a:stCxn id="361" idx="0"/>
          </p:cNvCxnSpPr>
          <p:nvPr/>
        </p:nvCxnSpPr>
        <p:spPr>
          <a:xfrm flipH="1" flipV="1">
            <a:off x="6743459" y="2879547"/>
            <a:ext cx="1458510" cy="1131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English Vocabulary Workshop by Slidesgo">
  <a:themeElements>
    <a:clrScheme name="Simple Light">
      <a:dk1>
        <a:srgbClr val="003849"/>
      </a:dk1>
      <a:lt1>
        <a:srgbClr val="FFFFFF"/>
      </a:lt1>
      <a:dk2>
        <a:srgbClr val="A775FE"/>
      </a:dk2>
      <a:lt2>
        <a:srgbClr val="E3E7EA"/>
      </a:lt2>
      <a:accent1>
        <a:srgbClr val="FFC86D"/>
      </a:accent1>
      <a:accent2>
        <a:srgbClr val="FEB444"/>
      </a:accent2>
      <a:accent3>
        <a:srgbClr val="FE8966"/>
      </a:accent3>
      <a:accent4>
        <a:srgbClr val="FD6A5E"/>
      </a:accent4>
      <a:accent5>
        <a:srgbClr val="9FE4F5"/>
      </a:accent5>
      <a:accent6>
        <a:srgbClr val="6ED0E7"/>
      </a:accent6>
      <a:hlink>
        <a:srgbClr val="00384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410</Words>
  <Application>Microsoft Office PowerPoint</Application>
  <PresentationFormat>On-screen Show (16:9)</PresentationFormat>
  <Paragraphs>68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Baloo 2</vt:lpstr>
      <vt:lpstr>Pangolin</vt:lpstr>
      <vt:lpstr>Times New Roman</vt:lpstr>
      <vt:lpstr>English Vocabulary Workshop by Slidesgo</vt:lpstr>
      <vt:lpstr>Hệ thống quản lý  tiêu dùng doanh nghiệp</vt:lpstr>
      <vt:lpstr>Nội dung thuyết trình:</vt:lpstr>
      <vt:lpstr>TỔNG QUAN</vt:lpstr>
      <vt:lpstr>Lợi ích</vt:lpstr>
      <vt:lpstr>Mục tiêu đề tài</vt:lpstr>
      <vt:lpstr>Actor hệ thống:</vt:lpstr>
      <vt:lpstr>THỰC HIỆN ĐỀ TÀI</vt:lpstr>
      <vt:lpstr>Triển khai ứng dụng</vt:lpstr>
      <vt:lpstr>Triển khai Database</vt:lpstr>
      <vt:lpstr>Chức năng chính</vt:lpstr>
      <vt:lpstr>Mô hình hoạt động</vt:lpstr>
      <vt:lpstr>Demo Phần mềm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Hệ thống quản lý  tiêu dùng doanh nghiệp</dc:title>
  <dc:creator>Trần Thăng</dc:creator>
  <cp:lastModifiedBy>Trần Thăng</cp:lastModifiedBy>
  <cp:revision>15</cp:revision>
  <dcterms:modified xsi:type="dcterms:W3CDTF">2021-01-10T01:39:04Z</dcterms:modified>
</cp:coreProperties>
</file>