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56" r:id="rId4"/>
    <p:sldId id="257" r:id="rId5"/>
    <p:sldId id="258" r:id="rId6"/>
    <p:sldId id="259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6" autoAdjust="0"/>
    <p:restoredTop sz="99628" autoAdjust="0"/>
  </p:normalViewPr>
  <p:slideViewPr>
    <p:cSldViewPr snapToGrid="0" snapToObjects="1">
      <p:cViewPr varScale="1">
        <p:scale>
          <a:sx n="95" d="100"/>
          <a:sy n="95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D60C2-C31E-1B47-9A66-B2429507F570}" type="datetimeFigureOut">
              <a:rPr lang="en-US" smtClean="0"/>
              <a:t>9/7/12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F51BB-F50E-EF4A-8681-C90AF13B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3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F64645-D005-2D4D-AFF8-D58D044DFAE3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BAB-9697-9941-BBB1-A2565477AE6D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60B-006A-604B-B4CE-8E3D2F4D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BAB-9697-9941-BBB1-A2565477AE6D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60B-006A-604B-B4CE-8E3D2F4D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BAB-9697-9941-BBB1-A2565477AE6D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60B-006A-604B-B4CE-8E3D2F4D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27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BAB-9697-9941-BBB1-A2565477AE6D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60B-006A-604B-B4CE-8E3D2F4D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BAB-9697-9941-BBB1-A2565477AE6D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60B-006A-604B-B4CE-8E3D2F4D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BAB-9697-9941-BBB1-A2565477AE6D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60B-006A-604B-B4CE-8E3D2F4D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BAB-9697-9941-BBB1-A2565477AE6D}" type="datetimeFigureOut">
              <a:rPr lang="en-US" smtClean="0"/>
              <a:t>9/7/12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60B-006A-604B-B4CE-8E3D2F4D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0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BAB-9697-9941-BBB1-A2565477AE6D}" type="datetimeFigureOut">
              <a:rPr lang="en-US" smtClean="0"/>
              <a:t>9/7/12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60B-006A-604B-B4CE-8E3D2F4D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BAB-9697-9941-BBB1-A2565477AE6D}" type="datetimeFigureOut">
              <a:rPr lang="en-US" smtClean="0"/>
              <a:t>9/7/12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60B-006A-604B-B4CE-8E3D2F4D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2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BAB-9697-9941-BBB1-A2565477AE6D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60B-006A-604B-B4CE-8E3D2F4D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BAB-9697-9941-BBB1-A2565477AE6D}" type="datetimeFigureOut">
              <a:rPr lang="en-US" smtClean="0"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260B-006A-604B-B4CE-8E3D2F4D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1BAB-9697-9941-BBB1-A2565477AE6D}" type="datetimeFigureOut">
              <a:rPr lang="en-US" smtClean="0"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260B-006A-604B-B4CE-8E3D2F4D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f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14"/>
          <p:cNvSpPr txBox="1">
            <a:spLocks noChangeArrowheads="1"/>
          </p:cNvSpPr>
          <p:nvPr/>
        </p:nvSpPr>
        <p:spPr bwMode="auto">
          <a:xfrm>
            <a:off x="6005513" y="0"/>
            <a:ext cx="31384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800" b="1" i="1">
                <a:latin typeface="Verdana" charset="0"/>
              </a:rPr>
              <a:t>Confidential. Do Not distribute without permission.</a:t>
            </a:r>
          </a:p>
        </p:txBody>
      </p:sp>
      <p:sp>
        <p:nvSpPr>
          <p:cNvPr id="13318" name="Footer Placeholder 3"/>
          <p:cNvSpPr txBox="1">
            <a:spLocks/>
          </p:cNvSpPr>
          <p:nvPr/>
        </p:nvSpPr>
        <p:spPr bwMode="auto">
          <a:xfrm>
            <a:off x="6980238" y="6553200"/>
            <a:ext cx="2163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800" i="1" dirty="0">
                <a:latin typeface="Verdana" charset="0"/>
              </a:rPr>
              <a:t>PicStickers Confidential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430" y="2583358"/>
            <a:ext cx="8483963" cy="21852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ln w="1905"/>
                <a:solidFill>
                  <a:srgbClr val="00009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  <a:cs typeface="Verdana"/>
              </a:rPr>
              <a:t>Bloc Wire Frame Assignment</a:t>
            </a:r>
          </a:p>
          <a:p>
            <a:pPr algn="ctr">
              <a:defRPr/>
            </a:pPr>
            <a:endParaRPr lang="en-US" sz="4000" b="1" dirty="0" smtClean="0">
              <a:ln w="1905"/>
              <a:solidFill>
                <a:srgbClr val="00009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  <a:cs typeface="Verdana"/>
            </a:endParaRPr>
          </a:p>
          <a:p>
            <a:pPr algn="ctr">
              <a:defRPr/>
            </a:pPr>
            <a:r>
              <a:rPr lang="en-US" sz="2800" b="1" dirty="0" smtClean="0">
                <a:ln w="1905"/>
                <a:solidFill>
                  <a:srgbClr val="00009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  <a:cs typeface="Verdana"/>
              </a:rPr>
              <a:t>Created By Christine Chen</a:t>
            </a:r>
          </a:p>
          <a:p>
            <a:pPr algn="ctr">
              <a:defRPr/>
            </a:pPr>
            <a:r>
              <a:rPr lang="en-US" sz="2800" b="1" dirty="0" smtClean="0">
                <a:ln w="1905"/>
                <a:solidFill>
                  <a:srgbClr val="00009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  <a:cs typeface="Verdana"/>
              </a:rPr>
              <a:t>9/7/12</a:t>
            </a:r>
          </a:p>
        </p:txBody>
      </p:sp>
    </p:spTree>
    <p:extLst>
      <p:ext uri="{BB962C8B-B14F-4D97-AF65-F5344CB8AC3E}">
        <p14:creationId xmlns:p14="http://schemas.microsoft.com/office/powerpoint/2010/main" val="373948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1"/>
          <p:cNvSpPr txBox="1">
            <a:spLocks noChangeArrowheads="1"/>
          </p:cNvSpPr>
          <p:nvPr/>
        </p:nvSpPr>
        <p:spPr bwMode="auto">
          <a:xfrm>
            <a:off x="3925887" y="190500"/>
            <a:ext cx="928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Verdana" charset="0"/>
                <a:cs typeface="Arial" charset="0"/>
              </a:rPr>
              <a:t>Site Map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940175" y="981075"/>
            <a:ext cx="9144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dk1"/>
                </a:solidFill>
                <a:latin typeface="Verdana" pitchFamily="34" charset="0"/>
                <a:ea typeface="+mn-ea"/>
                <a:cs typeface="Arial" pitchFamily="34" charset="0"/>
              </a:rPr>
              <a:t>Home </a:t>
            </a:r>
            <a:r>
              <a:rPr lang="en-US" sz="900" dirty="0" smtClean="0">
                <a:solidFill>
                  <a:schemeClr val="dk1"/>
                </a:solidFill>
                <a:latin typeface="Verdana" pitchFamily="34" charset="0"/>
                <a:ea typeface="+mn-ea"/>
                <a:cs typeface="Arial" pitchFamily="34" charset="0"/>
              </a:rPr>
              <a:t>Page </a:t>
            </a:r>
          </a:p>
          <a:p>
            <a:pPr algn="ctr">
              <a:defRPr/>
            </a:pPr>
            <a:r>
              <a:rPr lang="en-US" sz="900" dirty="0" smtClean="0">
                <a:solidFill>
                  <a:schemeClr val="dk1"/>
                </a:solidFill>
                <a:latin typeface="Verdana" pitchFamily="34" charset="0"/>
                <a:cs typeface="Arial" pitchFamily="34" charset="0"/>
              </a:rPr>
              <a:t>(select product/size)</a:t>
            </a:r>
            <a:endParaRPr lang="en-US" sz="900" dirty="0">
              <a:solidFill>
                <a:schemeClr val="dk1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890588" y="2433638"/>
            <a:ext cx="9144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900" dirty="0" smtClean="0">
                <a:solidFill>
                  <a:schemeClr val="dk1"/>
                </a:solidFill>
                <a:latin typeface="Verdana" pitchFamily="34" charset="0"/>
                <a:cs typeface="Arial" pitchFamily="34" charset="0"/>
              </a:rPr>
              <a:t>*Create: Upload/Edit</a:t>
            </a:r>
            <a:endParaRPr lang="en-US" sz="900" dirty="0">
              <a:solidFill>
                <a:schemeClr val="dk1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892175" y="5148914"/>
            <a:ext cx="9144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Verdana" pitchFamily="34" charset="0"/>
                <a:cs typeface="Arial" pitchFamily="34" charset="0"/>
              </a:rPr>
              <a:t>Cart</a:t>
            </a:r>
            <a:endParaRPr lang="en-US" sz="900" dirty="0">
              <a:solidFill>
                <a:schemeClr val="dk1"/>
              </a:solidFill>
              <a:latin typeface="Verdana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11300" y="3348038"/>
            <a:ext cx="0" cy="177482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2503488" y="5148914"/>
            <a:ext cx="9144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900" dirty="0" smtClean="0">
                <a:solidFill>
                  <a:schemeClr val="dk1"/>
                </a:solidFill>
                <a:latin typeface="Verdana" pitchFamily="34" charset="0"/>
                <a:ea typeface="+mn-ea"/>
                <a:cs typeface="Arial" pitchFamily="34" charset="0"/>
              </a:rPr>
              <a:t>Checkout</a:t>
            </a:r>
          </a:p>
          <a:p>
            <a:pPr algn="ctr">
              <a:defRPr/>
            </a:pPr>
            <a:r>
              <a:rPr lang="en-US" sz="900" dirty="0" smtClean="0">
                <a:solidFill>
                  <a:schemeClr val="dk1"/>
                </a:solidFill>
                <a:latin typeface="Verdana" pitchFamily="34" charset="0"/>
                <a:cs typeface="Arial" pitchFamily="34" charset="0"/>
              </a:rPr>
              <a:t>(3</a:t>
            </a:r>
            <a:r>
              <a:rPr lang="en-US" sz="900" baseline="30000" dirty="0" smtClean="0">
                <a:solidFill>
                  <a:schemeClr val="dk1"/>
                </a:solidFill>
                <a:latin typeface="Verdana" pitchFamily="34" charset="0"/>
                <a:cs typeface="Arial" pitchFamily="34" charset="0"/>
              </a:rPr>
              <a:t>rd</a:t>
            </a:r>
            <a:r>
              <a:rPr lang="en-US" sz="900" dirty="0" smtClean="0">
                <a:solidFill>
                  <a:schemeClr val="dk1"/>
                </a:solidFill>
                <a:latin typeface="Verdana" pitchFamily="34" charset="0"/>
                <a:cs typeface="Arial" pitchFamily="34" charset="0"/>
              </a:rPr>
              <a:t> party</a:t>
            </a:r>
          </a:p>
          <a:p>
            <a:pPr algn="ctr">
              <a:defRPr/>
            </a:pPr>
            <a:r>
              <a:rPr lang="en-US" sz="900" dirty="0" smtClean="0">
                <a:solidFill>
                  <a:schemeClr val="dk1"/>
                </a:solidFill>
                <a:latin typeface="Verdana" pitchFamily="34" charset="0"/>
                <a:ea typeface="+mn-ea"/>
                <a:cs typeface="Arial" pitchFamily="34" charset="0"/>
              </a:rPr>
              <a:t>Payment Service)</a:t>
            </a:r>
            <a:endParaRPr lang="en-US" sz="900" dirty="0">
              <a:solidFill>
                <a:schemeClr val="dk1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8" name="Straight Arrow Connector 27"/>
          <p:cNvCxnSpPr>
            <a:stCxn id="16" idx="3"/>
            <a:endCxn id="27" idx="1"/>
          </p:cNvCxnSpPr>
          <p:nvPr/>
        </p:nvCxnSpPr>
        <p:spPr>
          <a:xfrm>
            <a:off x="1806575" y="5606114"/>
            <a:ext cx="69691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2414588" y="2433638"/>
            <a:ext cx="9144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dk1"/>
                </a:solidFill>
                <a:latin typeface="Verdana" pitchFamily="34" charset="0"/>
                <a:ea typeface="+mn-ea"/>
                <a:cs typeface="Arial" pitchFamily="34" charset="0"/>
              </a:rPr>
              <a:t>Size Chart</a:t>
            </a:r>
          </a:p>
        </p:txBody>
      </p:sp>
      <p:cxnSp>
        <p:nvCxnSpPr>
          <p:cNvPr id="38" name="Elbow Connector 37"/>
          <p:cNvCxnSpPr>
            <a:stCxn id="14" idx="2"/>
            <a:endCxn id="32" idx="0"/>
          </p:cNvCxnSpPr>
          <p:nvPr/>
        </p:nvCxnSpPr>
        <p:spPr>
          <a:xfrm rot="5400000">
            <a:off x="3365500" y="1401763"/>
            <a:ext cx="538163" cy="152558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6529388" y="2438400"/>
            <a:ext cx="9144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dk1"/>
                </a:solidFill>
                <a:latin typeface="Verdana" pitchFamily="34" charset="0"/>
                <a:ea typeface="+mn-ea"/>
                <a:cs typeface="Arial" pitchFamily="34" charset="0"/>
              </a:rPr>
              <a:t>Terms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5157788" y="2438400"/>
            <a:ext cx="9144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dk1"/>
                </a:solidFill>
                <a:latin typeface="Verdana" pitchFamily="34" charset="0"/>
                <a:ea typeface="+mn-ea"/>
                <a:cs typeface="Arial" pitchFamily="34" charset="0"/>
              </a:rPr>
              <a:t>Customer Service</a:t>
            </a:r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3709988" y="2438400"/>
            <a:ext cx="9144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dk1"/>
                </a:solidFill>
                <a:latin typeface="Verdana" pitchFamily="34" charset="0"/>
                <a:ea typeface="+mn-ea"/>
                <a:cs typeface="Arial" pitchFamily="34" charset="0"/>
              </a:rPr>
              <a:t>About</a:t>
            </a:r>
          </a:p>
          <a:p>
            <a:pPr algn="ctr">
              <a:defRPr/>
            </a:pPr>
            <a:r>
              <a:rPr lang="en-US" sz="900" dirty="0">
                <a:solidFill>
                  <a:schemeClr val="dk1"/>
                </a:solidFill>
                <a:latin typeface="Verdana" pitchFamily="34" charset="0"/>
                <a:ea typeface="+mn-ea"/>
                <a:cs typeface="Arial" pitchFamily="34" charset="0"/>
              </a:rPr>
              <a:t>PicStickers</a:t>
            </a:r>
          </a:p>
        </p:txBody>
      </p:sp>
      <p:cxnSp>
        <p:nvCxnSpPr>
          <p:cNvPr id="69" name="Elbow Connector 68"/>
          <p:cNvCxnSpPr>
            <a:stCxn id="14" idx="2"/>
            <a:endCxn id="68" idx="0"/>
          </p:cNvCxnSpPr>
          <p:nvPr/>
        </p:nvCxnSpPr>
        <p:spPr>
          <a:xfrm rot="5400000">
            <a:off x="4010819" y="2051844"/>
            <a:ext cx="542925" cy="23018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4" idx="2"/>
            <a:endCxn id="15" idx="0"/>
          </p:cNvCxnSpPr>
          <p:nvPr/>
        </p:nvCxnSpPr>
        <p:spPr>
          <a:xfrm rot="5400000">
            <a:off x="2603500" y="639763"/>
            <a:ext cx="538163" cy="304958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4" idx="2"/>
            <a:endCxn id="44" idx="0"/>
          </p:cNvCxnSpPr>
          <p:nvPr/>
        </p:nvCxnSpPr>
        <p:spPr>
          <a:xfrm rot="16200000" flipH="1">
            <a:off x="4734719" y="1558131"/>
            <a:ext cx="542925" cy="12176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4" idx="2"/>
            <a:endCxn id="43" idx="0"/>
          </p:cNvCxnSpPr>
          <p:nvPr/>
        </p:nvCxnSpPr>
        <p:spPr>
          <a:xfrm rot="16200000" flipH="1">
            <a:off x="5420519" y="872331"/>
            <a:ext cx="542925" cy="25892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32" idx="1"/>
            <a:endCxn id="15" idx="3"/>
          </p:cNvCxnSpPr>
          <p:nvPr/>
        </p:nvCxnSpPr>
        <p:spPr>
          <a:xfrm rot="10800000">
            <a:off x="1804988" y="2890838"/>
            <a:ext cx="609600" cy="158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56" name="TextBox 11"/>
          <p:cNvSpPr txBox="1">
            <a:spLocks noChangeArrowheads="1"/>
          </p:cNvSpPr>
          <p:nvPr/>
        </p:nvSpPr>
        <p:spPr bwMode="auto">
          <a:xfrm>
            <a:off x="585788" y="6554788"/>
            <a:ext cx="6432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dirty="0">
                <a:latin typeface="Verdana" charset="0"/>
                <a:cs typeface="Arial" charset="0"/>
              </a:rPr>
              <a:t>*Create is the main page where user choose size and upload photos and add to cart all on the same page. 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7900988" y="2438400"/>
            <a:ext cx="9144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dk1"/>
                </a:solidFill>
                <a:latin typeface="Verdana" pitchFamily="34" charset="0"/>
                <a:ea typeface="+mn-ea"/>
                <a:cs typeface="Arial" pitchFamily="34" charset="0"/>
              </a:rPr>
              <a:t>Privacy Policy</a:t>
            </a:r>
          </a:p>
        </p:txBody>
      </p:sp>
      <p:cxnSp>
        <p:nvCxnSpPr>
          <p:cNvPr id="39" name="Elbow Connector 38"/>
          <p:cNvCxnSpPr>
            <a:stCxn id="14" idx="2"/>
            <a:endCxn id="36" idx="0"/>
          </p:cNvCxnSpPr>
          <p:nvPr/>
        </p:nvCxnSpPr>
        <p:spPr>
          <a:xfrm rot="16200000" flipH="1">
            <a:off x="6106319" y="186531"/>
            <a:ext cx="542925" cy="39608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 rot="5400000">
            <a:off x="5348288" y="103188"/>
            <a:ext cx="381000" cy="6705600"/>
          </a:xfrm>
          <a:prstGeom prst="rightBrace">
            <a:avLst>
              <a:gd name="adj1" fmla="val 8333"/>
              <a:gd name="adj2" fmla="val 508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900">
              <a:latin typeface="Verdana" pitchFamily="34" charset="0"/>
            </a:endParaRPr>
          </a:p>
        </p:txBody>
      </p:sp>
      <p:sp>
        <p:nvSpPr>
          <p:cNvPr id="14361" name="Rectangle 49"/>
          <p:cNvSpPr>
            <a:spLocks noChangeArrowheads="1"/>
          </p:cNvSpPr>
          <p:nvPr/>
        </p:nvSpPr>
        <p:spPr bwMode="auto">
          <a:xfrm>
            <a:off x="4397375" y="3646488"/>
            <a:ext cx="396240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>
                <a:latin typeface="Verdana" charset="0"/>
                <a:cs typeface="Arial" charset="0"/>
              </a:rPr>
              <a:t>**All other pages are also footer links: </a:t>
            </a:r>
          </a:p>
          <a:p>
            <a:r>
              <a:rPr lang="en-US" sz="900" dirty="0">
                <a:latin typeface="Verdana" charset="0"/>
                <a:cs typeface="Arial" charset="0"/>
              </a:rPr>
              <a:t>Size Chart, </a:t>
            </a:r>
          </a:p>
          <a:p>
            <a:r>
              <a:rPr lang="en-US" sz="900" dirty="0">
                <a:latin typeface="Verdana" charset="0"/>
                <a:cs typeface="Arial" charset="0"/>
              </a:rPr>
              <a:t>About PicStickers, </a:t>
            </a:r>
          </a:p>
          <a:p>
            <a:r>
              <a:rPr lang="en-US" sz="900" dirty="0">
                <a:latin typeface="Verdana" charset="0"/>
                <a:cs typeface="Arial" charset="0"/>
              </a:rPr>
              <a:t>Customer Service, </a:t>
            </a:r>
          </a:p>
          <a:p>
            <a:r>
              <a:rPr lang="en-US" sz="900" dirty="0">
                <a:latin typeface="Verdana" charset="0"/>
                <a:cs typeface="Arial" charset="0"/>
              </a:rPr>
              <a:t>Terms, </a:t>
            </a:r>
          </a:p>
          <a:p>
            <a:r>
              <a:rPr lang="en-US" sz="900" dirty="0">
                <a:latin typeface="Verdana" charset="0"/>
                <a:cs typeface="Arial" charset="0"/>
              </a:rPr>
              <a:t>Privacy. </a:t>
            </a:r>
          </a:p>
          <a:p>
            <a:r>
              <a:rPr lang="en-US" sz="900" dirty="0" smtClean="0">
                <a:latin typeface="Verdana" charset="0"/>
                <a:cs typeface="Arial" charset="0"/>
              </a:rPr>
              <a:t>These </a:t>
            </a:r>
            <a:r>
              <a:rPr lang="en-US" sz="900" dirty="0">
                <a:latin typeface="Verdana" charset="0"/>
                <a:cs typeface="Arial" charset="0"/>
              </a:rPr>
              <a:t>are all single-page with static text or image contents.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4167188" y="5148914"/>
            <a:ext cx="9144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900" dirty="0" smtClean="0">
                <a:solidFill>
                  <a:schemeClr val="dk1"/>
                </a:solidFill>
                <a:latin typeface="Verdana" pitchFamily="34" charset="0"/>
                <a:ea typeface="+mn-ea"/>
                <a:cs typeface="Arial" pitchFamily="34" charset="0"/>
              </a:rPr>
              <a:t>Order Confirm</a:t>
            </a:r>
            <a:endParaRPr lang="en-US" sz="900" dirty="0">
              <a:solidFill>
                <a:schemeClr val="dk1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1042988" y="4783201"/>
            <a:ext cx="838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dirty="0" smtClean="0">
                <a:latin typeface="Verdana" charset="0"/>
                <a:cs typeface="Arial" charset="0"/>
              </a:rPr>
              <a:t>Go to cart</a:t>
            </a:r>
            <a:endParaRPr lang="en-US" sz="900" dirty="0">
              <a:latin typeface="Verdana" charset="0"/>
              <a:cs typeface="Arial" charset="0"/>
            </a:endParaRP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128588" y="3868801"/>
            <a:ext cx="9144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900" dirty="0" smtClean="0">
                <a:solidFill>
                  <a:schemeClr val="dk1"/>
                </a:solidFill>
                <a:latin typeface="Verdana" pitchFamily="34" charset="0"/>
                <a:cs typeface="Arial" pitchFamily="34" charset="0"/>
              </a:rPr>
              <a:t>Crop &amp; Zoom</a:t>
            </a:r>
          </a:p>
          <a:p>
            <a:pPr algn="ctr">
              <a:defRPr/>
            </a:pPr>
            <a:r>
              <a:rPr lang="en-US" sz="900" dirty="0" smtClean="0">
                <a:solidFill>
                  <a:schemeClr val="dk1"/>
                </a:solidFill>
                <a:latin typeface="Verdana" pitchFamily="34" charset="0"/>
                <a:cs typeface="Arial" pitchFamily="34" charset="0"/>
              </a:rPr>
              <a:t>Pop Up</a:t>
            </a:r>
            <a:endParaRPr lang="en-US" sz="900" dirty="0">
              <a:solidFill>
                <a:schemeClr val="dk1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4" name="Elbow Connector 33"/>
          <p:cNvCxnSpPr>
            <a:stCxn id="15" idx="2"/>
            <a:endCxn id="33" idx="0"/>
          </p:cNvCxnSpPr>
          <p:nvPr/>
        </p:nvCxnSpPr>
        <p:spPr>
          <a:xfrm rot="5400000">
            <a:off x="706407" y="3227419"/>
            <a:ext cx="520763" cy="76200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7" idx="3"/>
            <a:endCxn id="29" idx="1"/>
          </p:cNvCxnSpPr>
          <p:nvPr/>
        </p:nvCxnSpPr>
        <p:spPr>
          <a:xfrm>
            <a:off x="3417888" y="5606114"/>
            <a:ext cx="7493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11"/>
          <p:cNvSpPr txBox="1">
            <a:spLocks noChangeArrowheads="1"/>
          </p:cNvSpPr>
          <p:nvPr/>
        </p:nvSpPr>
        <p:spPr bwMode="auto">
          <a:xfrm>
            <a:off x="1385888" y="3420423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dirty="0" smtClean="0">
                <a:latin typeface="Verdana" charset="0"/>
                <a:cs typeface="Arial" charset="0"/>
              </a:rPr>
              <a:t>Add more items</a:t>
            </a:r>
            <a:endParaRPr lang="en-US" sz="900" dirty="0">
              <a:latin typeface="Verdana" charset="0"/>
              <a:cs typeface="Arial" charset="0"/>
            </a:endParaRPr>
          </a:p>
        </p:txBody>
      </p:sp>
      <p:sp>
        <p:nvSpPr>
          <p:cNvPr id="72" name="TextBox 11"/>
          <p:cNvSpPr txBox="1">
            <a:spLocks noChangeArrowheads="1"/>
          </p:cNvSpPr>
          <p:nvPr/>
        </p:nvSpPr>
        <p:spPr bwMode="auto">
          <a:xfrm>
            <a:off x="231776" y="3637969"/>
            <a:ext cx="838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dirty="0" smtClean="0">
                <a:latin typeface="Verdana" charset="0"/>
                <a:cs typeface="Arial" charset="0"/>
              </a:rPr>
              <a:t>edit</a:t>
            </a:r>
            <a:endParaRPr lang="en-US" sz="900" dirty="0">
              <a:latin typeface="Verdana" charset="0"/>
              <a:cs typeface="Arial" charset="0"/>
            </a:endParaRPr>
          </a:p>
        </p:txBody>
      </p:sp>
      <p:sp>
        <p:nvSpPr>
          <p:cNvPr id="73" name="TextBox 11"/>
          <p:cNvSpPr txBox="1">
            <a:spLocks noChangeArrowheads="1"/>
          </p:cNvSpPr>
          <p:nvPr/>
        </p:nvSpPr>
        <p:spPr bwMode="auto">
          <a:xfrm>
            <a:off x="890588" y="2222412"/>
            <a:ext cx="838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dirty="0" smtClean="0">
                <a:latin typeface="Verdana" charset="0"/>
                <a:cs typeface="Arial" charset="0"/>
              </a:rPr>
              <a:t>Get started</a:t>
            </a:r>
            <a:endParaRPr lang="en-US" sz="900" dirty="0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3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pload&amp;edi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30" y="1255426"/>
            <a:ext cx="1815041" cy="1653860"/>
          </a:xfrm>
          <a:prstGeom prst="rect">
            <a:avLst/>
          </a:prstGeom>
        </p:spPr>
      </p:pic>
      <p:pic>
        <p:nvPicPr>
          <p:cNvPr id="5" name="Picture 4" descr="homepag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5" y="1255426"/>
            <a:ext cx="1224797" cy="178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9330" y="983865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Upload &amp; Edit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1705" y="983865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Home page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1423261" y="1963599"/>
            <a:ext cx="321319" cy="1608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artmock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62" y="1274764"/>
            <a:ext cx="1752576" cy="17764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89162" y="1011664"/>
            <a:ext cx="445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Cart</a:t>
            </a:r>
            <a:endParaRPr lang="en-US" sz="1200" dirty="0"/>
          </a:p>
        </p:txBody>
      </p:sp>
      <p:sp>
        <p:nvSpPr>
          <p:cNvPr id="13" name="Right Arrow 12"/>
          <p:cNvSpPr/>
          <p:nvPr/>
        </p:nvSpPr>
        <p:spPr>
          <a:xfrm>
            <a:off x="3614371" y="1963599"/>
            <a:ext cx="321319" cy="1608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741738" y="1963599"/>
            <a:ext cx="321319" cy="1608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96017" y="1695561"/>
            <a:ext cx="847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Checkout</a:t>
            </a:r>
          </a:p>
          <a:p>
            <a:r>
              <a:rPr lang="en-US" sz="1200" dirty="0" smtClean="0"/>
              <a:t>With Amazon Payments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60251" y="1147998"/>
            <a:ext cx="1405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Order Confirm Page</a:t>
            </a:r>
            <a:endParaRPr lang="en-US" sz="1200" dirty="0"/>
          </a:p>
        </p:txBody>
      </p:sp>
      <p:pic>
        <p:nvPicPr>
          <p:cNvPr id="21" name="Picture 20" descr="orderconfirm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31" y="1572050"/>
            <a:ext cx="1633063" cy="1348910"/>
          </a:xfrm>
          <a:prstGeom prst="rect">
            <a:avLst/>
          </a:prstGeom>
        </p:spPr>
      </p:pic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3925887" y="190500"/>
            <a:ext cx="1057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Verdana" charset="0"/>
                <a:cs typeface="Arial" charset="0"/>
              </a:rPr>
              <a:t>Main Flow</a:t>
            </a:r>
            <a:endParaRPr lang="en-US" sz="1200" b="1" dirty="0">
              <a:latin typeface="Verdana" charset="0"/>
              <a:cs typeface="Arial" charset="0"/>
            </a:endParaRPr>
          </a:p>
        </p:txBody>
      </p:sp>
      <p:pic>
        <p:nvPicPr>
          <p:cNvPr id="28" name="Picture 27" descr="uploadselect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50" y="3726000"/>
            <a:ext cx="1194877" cy="1574558"/>
          </a:xfrm>
          <a:prstGeom prst="rect">
            <a:avLst/>
          </a:prstGeom>
        </p:spPr>
      </p:pic>
      <p:pic>
        <p:nvPicPr>
          <p:cNvPr id="29" name="Picture 28" descr="editpopup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13" y="3715069"/>
            <a:ext cx="1714738" cy="168577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36353" y="3434813"/>
            <a:ext cx="1125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Upload Pop Up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68513" y="3471948"/>
            <a:ext cx="163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Crop and Zoom Pop Up</a:t>
            </a:r>
            <a:endParaRPr lang="en-US" sz="1200" dirty="0"/>
          </a:p>
        </p:txBody>
      </p:sp>
      <p:sp>
        <p:nvSpPr>
          <p:cNvPr id="33" name="Up-Down Arrow 32"/>
          <p:cNvSpPr/>
          <p:nvPr/>
        </p:nvSpPr>
        <p:spPr>
          <a:xfrm>
            <a:off x="2045379" y="2909286"/>
            <a:ext cx="173790" cy="52552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>
            <a:off x="3106831" y="2912201"/>
            <a:ext cx="173790" cy="52552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043472" y="1963599"/>
            <a:ext cx="321319" cy="1608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p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66699"/>
            <a:ext cx="4406900" cy="6411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2810" y="496875"/>
            <a:ext cx="18759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Displays product categories: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PicStickers: 5 sizes: XL, L, M,S, SQ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Tags &amp; Labels: Gift Tag, Property Tag, Note Tag, Address Label, Business Sticker Card.</a:t>
            </a:r>
          </a:p>
          <a:p>
            <a:endParaRPr lang="en-US" sz="1000" dirty="0" smtClean="0"/>
          </a:p>
          <a:p>
            <a:r>
              <a:rPr lang="en-US" sz="1000" dirty="0" smtClean="0"/>
              <a:t>Click on a particular product/size selects it and goes to the upload page with that product/size id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00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pload&amp;edi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15900"/>
            <a:ext cx="6337300" cy="5774528"/>
          </a:xfrm>
          <a:prstGeom prst="rect">
            <a:avLst/>
          </a:prstGeom>
        </p:spPr>
      </p:pic>
      <p:pic>
        <p:nvPicPr>
          <p:cNvPr id="3" name="Picture 2" descr="uploadselec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828" y="2578100"/>
            <a:ext cx="2840074" cy="3742528"/>
          </a:xfrm>
          <a:prstGeom prst="rect">
            <a:avLst/>
          </a:prstGeom>
        </p:spPr>
      </p:pic>
      <p:pic>
        <p:nvPicPr>
          <p:cNvPr id="5" name="Picture 4" descr="uploadbutton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944077"/>
            <a:ext cx="1041400" cy="3094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51100" y="3136900"/>
            <a:ext cx="3140728" cy="104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2200" y="3460234"/>
            <a:ext cx="83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40095" y="449666"/>
            <a:ext cx="1875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Displays product categories: 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Product/size selection on the left column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Right column to select quantity and add to cart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Center column is for uploading and editing</a:t>
            </a:r>
          </a:p>
          <a:p>
            <a:endParaRPr lang="en-US" sz="1000" dirty="0"/>
          </a:p>
          <a:p>
            <a:r>
              <a:rPr lang="en-US" sz="1000" dirty="0" smtClean="0"/>
              <a:t>Center column: Upload &amp; Edit</a:t>
            </a:r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</p:txBody>
      </p:sp>
      <p:sp>
        <p:nvSpPr>
          <p:cNvPr id="10" name="TextBox 9"/>
          <p:cNvSpPr txBox="1"/>
          <p:nvPr/>
        </p:nvSpPr>
        <p:spPr>
          <a:xfrm flipH="1">
            <a:off x="4904740" y="1644316"/>
            <a:ext cx="1374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Quantity:	             1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5297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69900"/>
            <a:ext cx="6362700" cy="5918200"/>
          </a:xfrm>
          <a:prstGeom prst="rect">
            <a:avLst/>
          </a:prstGeom>
        </p:spPr>
      </p:pic>
      <p:pic>
        <p:nvPicPr>
          <p:cNvPr id="3" name="Picture 2" descr="editpopu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44" y="1231900"/>
            <a:ext cx="4224256" cy="4152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552700" y="4191000"/>
            <a:ext cx="1960644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63900" y="40513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0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mock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3" y="188771"/>
            <a:ext cx="6527800" cy="661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81553" y="989939"/>
            <a:ext cx="1875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List of items added to the cart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Edit quantity, remove item, 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Add new item (returns to upload page)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Currently only checkout via amazon payments might add </a:t>
            </a:r>
            <a:r>
              <a:rPr lang="en-US" sz="1000" dirty="0" err="1" smtClean="0"/>
              <a:t>paypal</a:t>
            </a:r>
            <a:r>
              <a:rPr lang="en-US" sz="1000" dirty="0" smtClean="0"/>
              <a:t> and </a:t>
            </a:r>
            <a:r>
              <a:rPr lang="en-US" sz="1000" dirty="0" err="1" smtClean="0"/>
              <a:t>google</a:t>
            </a:r>
            <a:r>
              <a:rPr lang="en-US" sz="1000" dirty="0" smtClean="0"/>
              <a:t> as well</a:t>
            </a:r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08570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confir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2" y="666416"/>
            <a:ext cx="6350000" cy="524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2819" y="1217388"/>
            <a:ext cx="18759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List order number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Display promo code for next purchase</a:t>
            </a:r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40475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296</Words>
  <Application>Microsoft Macintosh PowerPoint</Application>
  <PresentationFormat>On-screen Show (4:3)</PresentationFormat>
  <Paragraphs>65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Chen</dc:creator>
  <cp:lastModifiedBy>Christine Chen</cp:lastModifiedBy>
  <cp:revision>9</cp:revision>
  <dcterms:created xsi:type="dcterms:W3CDTF">2012-09-07T21:39:01Z</dcterms:created>
  <dcterms:modified xsi:type="dcterms:W3CDTF">2012-09-07T23:18:07Z</dcterms:modified>
</cp:coreProperties>
</file>