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E898FD-6C32-43A7-AFD7-48D41286F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53FD5EC-165B-4E97-AC5B-74A3798B9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7A9323-5632-4131-AA8C-90FCE6090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C32E7B-1547-46C8-BE5D-B80B8C8D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E7731F2-4812-4C0C-9250-92376BC23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00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63109F-9BC1-4FD4-A841-B46628A87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A476AD-184A-4927-A78E-96E265B2E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0FCAB4-69A4-47ED-B7C4-8321D7B34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6AD2B8-78C4-4662-9D46-92ECC9E6A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BF20DD-71FD-427D-A273-3F66EC08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04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1BFFD60-73F2-4F28-ACB1-94CD2FAC47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D84222-935B-41BA-8E5E-1B1216395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C71BFB-0A3C-4DAF-B183-221AA061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B3DF02-35B1-4F50-8E77-05241FC96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AB1AB4C-BFF6-487A-AE9C-BAEF48D0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77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541806-C205-4205-B52C-E43061D1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40C676-8132-49AF-91EB-F70893640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BF68360-B24F-402B-BCA8-CCB4286EA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C4D925-CB69-4DEC-BCB4-31A26B1FE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3C8846-FCB1-4062-A429-CD62C45D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61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D5909C-6CE6-4452-9B97-146C3A06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E5DE655-818A-458E-B573-2F5FA6E15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38C249-6C75-4F52-AE0D-DD4C9872A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58161A-A371-4549-A9B8-8FE1AF68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B28967-859E-4558-B672-36450474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54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B5693D-F565-41F1-A3A3-EC20546D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DC8469-91A4-4652-AC93-0C6D615C9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FCC067-2E56-48A0-9C0E-72BF68396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A24C16A-ABC7-4C7D-83BD-52F4C802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F7D0006-A182-4DD5-ACF2-890F18688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D6B88B-F3B0-4EDE-AFF9-F56A3B42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0622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B586DD-A042-449F-8F4C-7143373FD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E1DDC64-2E60-47A3-B876-24BEA58AA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543AB3D-AA81-4325-86E1-36D4DF15D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4F29893-B454-4DF6-8D5B-497990A24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4AB2FB-A6AC-47A6-BDFE-E49C613FF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199BB8D-D39E-4ADF-88FB-68839B3EC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AC224F6-FA7C-4F4D-B974-3718BBC4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4D6109D-B3B2-434B-B67A-16353CA6B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065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C67E9B-C327-444F-9C58-AE02A7B8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A7313B5-247A-405E-AF12-07E648608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1C3A25D-C801-4D52-B08C-EDE070F7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58A9165-6E7E-40C6-9FD6-3D7E87DA3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734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15FFB0-6ECB-43E8-9EB2-9FE8BFF9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70990B0-40A8-43F5-8839-094469B9C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F19833-531D-4280-ADD6-68B96CD1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697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9C9CA3-7A36-41FF-B735-ACA359AD1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81E8FA6-2DCB-463D-B8B7-BD3EE9ADB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3B86D1-DC19-4F7E-87C1-6298B84D0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C9CC6C-EBE6-49D3-BA94-508EEF8ED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392DD37-7A13-41EC-901B-B58B20AC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B9FA794-0956-4590-8463-9A62170E8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49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A3DA49-AF00-408B-8E96-79686AF8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88BE121-97DC-44E8-8D97-C7C4DF966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147431-3C3B-4493-BE80-B015CB2B1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01FA3C2-292C-437E-943A-DE44F82AB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A048A-2452-4573-944D-152AB9E322CF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7C93AD6-90D8-4B4E-8689-BB45ED8E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D411EDC-7E79-4BBB-AAF0-7B167EEE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63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6E3DA35-C6A1-4870-8395-072AC9F87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7B3065-8452-4126-AB66-950363967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809AD1-A841-46A4-A597-6CD973E8E5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A048A-2452-4573-944D-152AB9E322CF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DE7DE1-2D52-4499-9649-382D3E9B8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2F208D-5EB2-4083-8224-173FD1F9D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56E0-578C-4EAC-8C9F-85D28F92B9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4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F497505-50A7-4573-B7F1-4AEDAA49AB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02"/>
          <a:stretch/>
        </p:blipFill>
        <p:spPr>
          <a:xfrm>
            <a:off x="2362200" y="1690688"/>
            <a:ext cx="5973320" cy="4971009"/>
          </a:xfrm>
          <a:prstGeom prst="rect">
            <a:avLst/>
          </a:prstGeom>
        </p:spPr>
      </p:pic>
      <p:sp>
        <p:nvSpPr>
          <p:cNvPr id="18" name="標題 17">
            <a:extLst>
              <a:ext uri="{FF2B5EF4-FFF2-40B4-BE49-F238E27FC236}">
                <a16:creationId xmlns:a16="http://schemas.microsoft.com/office/drawing/2014/main" id="{09E4A96B-A2F7-40AB-80CB-DB54313CD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Component Layout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36BFBF4-770A-472D-AB7E-CEBBC9F60E59}"/>
              </a:ext>
            </a:extLst>
          </p:cNvPr>
          <p:cNvSpPr txBox="1"/>
          <p:nvPr/>
        </p:nvSpPr>
        <p:spPr>
          <a:xfrm>
            <a:off x="838200" y="1376003"/>
            <a:ext cx="4267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FF0000"/>
                </a:solidFill>
              </a:rPr>
              <a:t>Please indicate all ports and their names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01F6DDFC-478F-44BA-ACD7-CD92AE8D5AD8}"/>
              </a:ext>
            </a:extLst>
          </p:cNvPr>
          <p:cNvCxnSpPr/>
          <p:nvPr/>
        </p:nvCxnSpPr>
        <p:spPr>
          <a:xfrm>
            <a:off x="4990167" y="4173724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4D07713-D5EF-455A-877A-29AF88BFA4FC}"/>
              </a:ext>
            </a:extLst>
          </p:cNvPr>
          <p:cNvSpPr txBox="1"/>
          <p:nvPr/>
        </p:nvSpPr>
        <p:spPr>
          <a:xfrm>
            <a:off x="5359051" y="399120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og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951FA04-8455-4A9A-85B8-AB78646A02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38" r="15074"/>
          <a:stretch/>
        </p:blipFill>
        <p:spPr>
          <a:xfrm>
            <a:off x="7317676" y="2315700"/>
            <a:ext cx="3778949" cy="3716048"/>
          </a:xfrm>
          <a:prstGeom prst="rect">
            <a:avLst/>
          </a:prstGeom>
        </p:spPr>
      </p:pic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1889215C-9991-4DC1-8FC3-B425BB8B3FEF}"/>
              </a:ext>
            </a:extLst>
          </p:cNvPr>
          <p:cNvCxnSpPr/>
          <p:nvPr/>
        </p:nvCxnSpPr>
        <p:spPr>
          <a:xfrm>
            <a:off x="9166318" y="4145809"/>
            <a:ext cx="360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26865C3-6DE9-42E2-B4A0-52F01AC8B861}"/>
              </a:ext>
            </a:extLst>
          </p:cNvPr>
          <p:cNvSpPr txBox="1"/>
          <p:nvPr/>
        </p:nvSpPr>
        <p:spPr>
          <a:xfrm>
            <a:off x="9535202" y="396328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Consolas" panose="020B0609020204030204" pitchFamily="49" charset="0"/>
              </a:rPr>
              <a:t>og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8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</Words>
  <Application>Microsoft Office PowerPoint</Application>
  <PresentationFormat>寬螢幕</PresentationFormat>
  <Paragraphs>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佈景主題</vt:lpstr>
      <vt:lpstr>Component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仲宇 許</dc:creator>
  <cp:lastModifiedBy>仲宇 許</cp:lastModifiedBy>
  <cp:revision>15</cp:revision>
  <dcterms:created xsi:type="dcterms:W3CDTF">2025-03-21T04:52:58Z</dcterms:created>
  <dcterms:modified xsi:type="dcterms:W3CDTF">2025-04-13T09:48:31Z</dcterms:modified>
</cp:coreProperties>
</file>