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A92F248-3D4E-48FB-8228-A5942BAB1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34" b="32697"/>
          <a:stretch/>
        </p:blipFill>
        <p:spPr>
          <a:xfrm>
            <a:off x="704973" y="2454950"/>
            <a:ext cx="9238686" cy="2446201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936047" y="3719001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892110" y="37341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5F53C20-EEB5-45C5-9F76-87747142B452}"/>
              </a:ext>
            </a:extLst>
          </p:cNvPr>
          <p:cNvCxnSpPr>
            <a:cxnSpLocks/>
          </p:cNvCxnSpPr>
          <p:nvPr/>
        </p:nvCxnSpPr>
        <p:spPr>
          <a:xfrm>
            <a:off x="741578" y="2834640"/>
            <a:ext cx="0" cy="176022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75B0765-756C-4834-832B-30012F5DB400}"/>
              </a:ext>
            </a:extLst>
          </p:cNvPr>
          <p:cNvCxnSpPr>
            <a:cxnSpLocks/>
          </p:cNvCxnSpPr>
          <p:nvPr/>
        </p:nvCxnSpPr>
        <p:spPr>
          <a:xfrm>
            <a:off x="928494" y="4904702"/>
            <a:ext cx="8798508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838E6-F04D-49B7-836F-3E1439AFA356}"/>
              </a:ext>
            </a:extLst>
          </p:cNvPr>
          <p:cNvSpPr txBox="1"/>
          <p:nvPr/>
        </p:nvSpPr>
        <p:spPr>
          <a:xfrm>
            <a:off x="4933956" y="4945204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length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28631-4C68-419A-9F64-DA0AD5976BE4}"/>
              </a:ext>
            </a:extLst>
          </p:cNvPr>
          <p:cNvSpPr txBox="1"/>
          <p:nvPr/>
        </p:nvSpPr>
        <p:spPr>
          <a:xfrm>
            <a:off x="0" y="354943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width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F8639992-1406-4F2B-9AFB-5F5C018D5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127" y="2834640"/>
            <a:ext cx="2293842" cy="1992020"/>
          </a:xfrm>
          <a:prstGeom prst="rect">
            <a:avLst/>
          </a:prstGeom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02B06F48-8ED8-4F46-BFAC-98F007C591B7}"/>
              </a:ext>
            </a:extLst>
          </p:cNvPr>
          <p:cNvCxnSpPr>
            <a:cxnSpLocks/>
          </p:cNvCxnSpPr>
          <p:nvPr/>
        </p:nvCxnSpPr>
        <p:spPr>
          <a:xfrm>
            <a:off x="10251281" y="4104442"/>
            <a:ext cx="895350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7D1C5E4-96A5-4DF8-B51F-22CB47818822}"/>
              </a:ext>
            </a:extLst>
          </p:cNvPr>
          <p:cNvSpPr txBox="1"/>
          <p:nvPr/>
        </p:nvSpPr>
        <p:spPr>
          <a:xfrm>
            <a:off x="10348014" y="371475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period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F87DBF2-6C37-4497-A3D6-4B8B1EEFFC61}"/>
              </a:ext>
            </a:extLst>
          </p:cNvPr>
          <p:cNvCxnSpPr>
            <a:cxnSpLocks/>
          </p:cNvCxnSpPr>
          <p:nvPr/>
        </p:nvCxnSpPr>
        <p:spPr>
          <a:xfrm>
            <a:off x="10175081" y="4943277"/>
            <a:ext cx="308769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3F2467D-2ECC-4A8A-9151-7099CF2717EE}"/>
                  </a:ext>
                </a:extLst>
              </p:cNvPr>
              <p:cNvSpPr txBox="1"/>
              <p:nvPr/>
            </p:nvSpPr>
            <p:spPr>
              <a:xfrm>
                <a:off x="10138127" y="4991370"/>
                <a:ext cx="2117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𝑝𝑒𝑟𝑖𝑜𝑑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𝑑𝑢𝑡𝑦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_</m:t>
                      </m:r>
                      <m:r>
                        <a:rPr lang="en-US" altLang="zh-TW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𝑐𝑦𝑐𝑙𝑒</m:t>
                      </m:r>
                    </m:oMath>
                  </m:oMathPara>
                </a14:m>
                <a:endParaRPr lang="zh-TW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23F2467D-2ECC-4A8A-9151-7099CF271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8127" y="4991370"/>
                <a:ext cx="2117887" cy="276999"/>
              </a:xfrm>
              <a:prstGeom prst="rect">
                <a:avLst/>
              </a:prstGeom>
              <a:blipFill>
                <a:blip r:embed="rId4"/>
                <a:stretch>
                  <a:fillRect l="-3448" t="-2222" r="-3161" b="-3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AB1AC9DC-4A6D-4128-AE09-2B4A7C5C5A31}"/>
              </a:ext>
            </a:extLst>
          </p:cNvPr>
          <p:cNvSpPr/>
          <p:nvPr/>
        </p:nvSpPr>
        <p:spPr>
          <a:xfrm>
            <a:off x="12486222" y="4594860"/>
            <a:ext cx="324807" cy="396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18</cp:revision>
  <dcterms:created xsi:type="dcterms:W3CDTF">2025-03-21T04:52:58Z</dcterms:created>
  <dcterms:modified xsi:type="dcterms:W3CDTF">2025-04-13T02:06:35Z</dcterms:modified>
</cp:coreProperties>
</file>