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E898FD-6C32-43A7-AFD7-48D41286F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53FD5EC-165B-4E97-AC5B-74A3798B9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7A9323-5632-4131-AA8C-90FCE6090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C32E7B-1547-46C8-BE5D-B80B8C8D6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7731F2-4812-4C0C-9250-92376BC23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800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63109F-9BC1-4FD4-A841-B46628A8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3A476AD-184A-4927-A78E-96E265B2E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0FCAB4-69A4-47ED-B7C4-8321D7B34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6AD2B8-78C4-4662-9D46-92ECC9E6A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BF20DD-71FD-427D-A273-3F66EC08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90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1BFFD60-73F2-4F28-ACB1-94CD2FAC47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BD84222-935B-41BA-8E5E-1B1216395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C71BFB-0A3C-4DAF-B183-221AA0610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B3DF02-35B1-4F50-8E77-05241FC96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B1AB4C-BFF6-487A-AE9C-BAEF48D0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779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541806-C205-4205-B52C-E43061D13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40C676-8132-49AF-91EB-F70893640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F68360-B24F-402B-BCA8-CCB4286EA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C4D925-CB69-4DEC-BCB4-31A26B1FE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3C8846-FCB1-4062-A429-CD62C45DE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610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D5909C-6CE6-4452-9B97-146C3A066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E5DE655-818A-458E-B573-2F5FA6E15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38C249-6C75-4F52-AE0D-DD4C9872A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58161A-A371-4549-A9B8-8FE1AF68C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B28967-859E-4558-B672-36450474F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54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B5693D-F565-41F1-A3A3-EC20546DD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DC8469-91A4-4652-AC93-0C6D615C9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BFCC067-2E56-48A0-9C0E-72BF68396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A24C16A-ABC7-4C7D-83BD-52F4C8029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2025/3/21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F7D0006-A182-4DD5-ACF2-890F18688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D6B88B-F3B0-4EDE-AFF9-F56A3B42F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062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B586DD-A042-449F-8F4C-7143373FD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E1DDC64-2E60-47A3-B876-24BEA58AA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543AB3D-AA81-4325-86E1-36D4DF15D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4F29893-B454-4DF6-8D5B-497990A249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54AB2FB-A6AC-47A6-BDFE-E49C613FF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199BB8D-D39E-4ADF-88FB-68839B3EC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2025/3/21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AC224F6-FA7C-4F4D-B974-3718BBC45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4D6109D-B3B2-434B-B67A-16353CA6B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2065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C67E9B-C327-444F-9C58-AE02A7B85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A7313B5-247A-405E-AF12-07E648608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2025/3/21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1C3A25D-C801-4D52-B08C-EDE070F7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58A9165-6E7E-40C6-9FD6-3D7E87DA3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7344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215FFB0-6ECB-43E8-9EB2-9FE8BFF99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2025/3/21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70990B0-40A8-43F5-8839-094469B9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F19833-531D-4280-ADD6-68B96CD14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697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9C9CA3-7A36-41FF-B735-ACA359AD1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1E8FA6-2DCB-463D-B8B7-BD3EE9ADB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3B86D1-DC19-4F7E-87C1-6298B84D0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2C9CC6C-EBE6-49D3-BA94-508EEF8ED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2025/3/21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392DD37-7A13-41EC-901B-B58B20AC3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B9FA794-0956-4590-8463-9A62170E8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349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A3DA49-AF00-408B-8E96-79686AF8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88BE121-97DC-44E8-8D97-C7C4DF9664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C147431-3C3B-4493-BE80-B015CB2B1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01FA3C2-292C-437E-943A-DE44F82AB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2025/3/21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7C93AD6-90D8-4B4E-8689-BB45ED8E1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411EDC-7E79-4BBB-AAF0-7B167EEE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6633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6E3DA35-C6A1-4870-8395-072AC9F87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7B3065-8452-4126-AB66-950363967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809AD1-A841-46A4-A597-6CD973E8E5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A048A-2452-4573-944D-152AB9E322CF}" type="datetimeFigureOut">
              <a:rPr lang="zh-TW" altLang="en-US" smtClean="0"/>
              <a:t>2025/3/21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DE7DE1-2D52-4499-9649-382D3E9B8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2F208D-5EB2-4083-8224-173FD1F9D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24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FF79DC9-8ED0-48D6-966B-1DDF47F8AE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386" b="37124"/>
          <a:stretch/>
        </p:blipFill>
        <p:spPr>
          <a:xfrm>
            <a:off x="1476657" y="2563906"/>
            <a:ext cx="9238686" cy="1748118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F3920B5-0BC5-4974-A284-B7503BC10312}"/>
              </a:ext>
            </a:extLst>
          </p:cNvPr>
          <p:cNvCxnSpPr/>
          <p:nvPr/>
        </p:nvCxnSpPr>
        <p:spPr>
          <a:xfrm>
            <a:off x="1708431" y="3429000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71BB0137-4153-491F-BCEF-EBB2E0DDCAE6}"/>
              </a:ext>
            </a:extLst>
          </p:cNvPr>
          <p:cNvSpPr txBox="1"/>
          <p:nvPr/>
        </p:nvSpPr>
        <p:spPr>
          <a:xfrm>
            <a:off x="1270491" y="324433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o0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A8CCB3CE-84E9-42FF-8926-8933F65841B5}"/>
              </a:ext>
            </a:extLst>
          </p:cNvPr>
          <p:cNvCxnSpPr/>
          <p:nvPr/>
        </p:nvCxnSpPr>
        <p:spPr>
          <a:xfrm>
            <a:off x="1708431" y="4057650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FA06566-17B3-4398-8908-B86DA890AD61}"/>
              </a:ext>
            </a:extLst>
          </p:cNvPr>
          <p:cNvSpPr txBox="1"/>
          <p:nvPr/>
        </p:nvSpPr>
        <p:spPr>
          <a:xfrm>
            <a:off x="1270491" y="386616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og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656B5582-EB81-401E-B015-C1D76B144FDD}"/>
              </a:ext>
            </a:extLst>
          </p:cNvPr>
          <p:cNvCxnSpPr/>
          <p:nvPr/>
        </p:nvCxnSpPr>
        <p:spPr>
          <a:xfrm>
            <a:off x="10527960" y="3442545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6DA6D02-6AA9-4714-856D-DC99FCB175FF}"/>
              </a:ext>
            </a:extLst>
          </p:cNvPr>
          <p:cNvSpPr txBox="1"/>
          <p:nvPr/>
        </p:nvSpPr>
        <p:spPr>
          <a:xfrm>
            <a:off x="10090020" y="325105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o1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E3ADDAA-6752-4E41-955F-2EFC0B2DA57A}"/>
              </a:ext>
            </a:extLst>
          </p:cNvPr>
          <p:cNvCxnSpPr>
            <a:cxnSpLocks/>
          </p:cNvCxnSpPr>
          <p:nvPr/>
        </p:nvCxnSpPr>
        <p:spPr>
          <a:xfrm flipV="1">
            <a:off x="6096000" y="2436293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9870F01F-E0FE-4231-BF55-8531D753247D}"/>
              </a:ext>
            </a:extLst>
          </p:cNvPr>
          <p:cNvCxnSpPr>
            <a:cxnSpLocks/>
          </p:cNvCxnSpPr>
          <p:nvPr/>
        </p:nvCxnSpPr>
        <p:spPr>
          <a:xfrm flipV="1">
            <a:off x="6086475" y="3686163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42744AF-29DA-4E7D-A62D-EFCB9E2742E7}"/>
              </a:ext>
            </a:extLst>
          </p:cNvPr>
          <p:cNvSpPr txBox="1"/>
          <p:nvPr/>
        </p:nvSpPr>
        <p:spPr>
          <a:xfrm>
            <a:off x="5648535" y="243629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e1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7B1B722-D5E8-47AB-AA87-2911E2F04D8C}"/>
              </a:ext>
            </a:extLst>
          </p:cNvPr>
          <p:cNvSpPr txBox="1"/>
          <p:nvPr/>
        </p:nvSpPr>
        <p:spPr>
          <a:xfrm>
            <a:off x="5642822" y="368831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e0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8" name="標題 17">
            <a:extLst>
              <a:ext uri="{FF2B5EF4-FFF2-40B4-BE49-F238E27FC236}">
                <a16:creationId xmlns:a16="http://schemas.microsoft.com/office/drawing/2014/main" id="{09E4A96B-A2F7-40AB-80CB-DB54313CD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Component Layout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36BFBF4-770A-472D-AB7E-CEBBC9F60E59}"/>
              </a:ext>
            </a:extLst>
          </p:cNvPr>
          <p:cNvSpPr txBox="1"/>
          <p:nvPr/>
        </p:nvSpPr>
        <p:spPr>
          <a:xfrm>
            <a:off x="838200" y="1376003"/>
            <a:ext cx="426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FF0000"/>
                </a:solidFill>
              </a:rPr>
              <a:t>Please indicate all ports and their names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88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14</Words>
  <Application>Microsoft Office PowerPoint</Application>
  <PresentationFormat>寬螢幕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佈景主題</vt:lpstr>
      <vt:lpstr>Component Layout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仲宇 許</dc:creator>
  <cp:lastModifiedBy>仲宇 許</cp:lastModifiedBy>
  <cp:revision>6</cp:revision>
  <dcterms:created xsi:type="dcterms:W3CDTF">2025-03-21T04:52:58Z</dcterms:created>
  <dcterms:modified xsi:type="dcterms:W3CDTF">2025-03-21T05:01:08Z</dcterms:modified>
</cp:coreProperties>
</file>